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C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6327"/>
  </p:normalViewPr>
  <p:slideViewPr>
    <p:cSldViewPr snapToGrid="0" snapToObjects="1">
      <p:cViewPr varScale="1">
        <p:scale>
          <a:sx n="104" d="100"/>
          <a:sy n="104" d="100"/>
        </p:scale>
        <p:origin x="232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8184BC-3A7F-4640-B79C-E01378A4A9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CFA033-E235-0C48-BFFC-E08AE2D93E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DAA99C-B551-164E-A041-E45BF40DC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A5CC-8EF7-984A-AF9C-6CA814651951}" type="datetimeFigureOut">
              <a:rPr lang="en-US" smtClean="0"/>
              <a:t>5/11/20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1E1CD5-D6C6-BA45-A5CB-758FB7DF8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6FFEDD-8C27-CF47-85F0-E7F81A551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61745-3BDA-8640-9397-64D5FFB24C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093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3AB83-BCB2-AB43-80D7-8E81951F72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CD5896-D948-9248-8106-4024C1766A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9A4E65-F124-D246-8B3D-FB97E1847A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A5CC-8EF7-984A-AF9C-6CA814651951}" type="datetimeFigureOut">
              <a:rPr lang="en-US" smtClean="0"/>
              <a:t>5/11/20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0776AE-0FEA-E140-A73C-CF46A6B6B8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F99BCB-AC7D-684E-BA2D-33B5B8900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61745-3BDA-8640-9397-64D5FFB24C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984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73022BD-0C8C-0647-9618-FD4A52D084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BE60F3-4436-C542-8493-ACDAB637BA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2D6E11-BC3B-334E-B0F6-DE09B77F2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A5CC-8EF7-984A-AF9C-6CA814651951}" type="datetimeFigureOut">
              <a:rPr lang="en-US" smtClean="0"/>
              <a:t>5/11/20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8DE6CF-91F4-1A4C-AEEA-5110EC750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7BF932-46D4-B842-BFAB-19BC46FF5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61745-3BDA-8640-9397-64D5FFB24C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721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69249C-E11A-524D-8B1A-86B3B5879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45AA1D-FB2A-7E4A-BA16-64B2C75C22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481BE7-5290-874B-B0D9-C092AFAB11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A5CC-8EF7-984A-AF9C-6CA814651951}" type="datetimeFigureOut">
              <a:rPr lang="en-US" smtClean="0"/>
              <a:t>5/11/20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0C845F-BB53-6644-8F99-0B7C26A40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DEB9BF-EE9C-5240-BD59-7465BD973F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61745-3BDA-8640-9397-64D5FFB24C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218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D43-2FC2-B44C-B9A3-A4D852F931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4BFCF-BE62-6D41-A241-9629DB9ABA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1124ED-4930-F344-A1B1-E1BD18B6B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A5CC-8EF7-984A-AF9C-6CA814651951}" type="datetimeFigureOut">
              <a:rPr lang="en-US" smtClean="0"/>
              <a:t>5/11/20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A12819-9798-DE40-8E78-6F2001E7BC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EEEF7B-CFC5-1347-AFE1-E3074F795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61745-3BDA-8640-9397-64D5FFB24C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660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385B6-3FB5-2C4D-9058-2FCFE37897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D25454-B363-1644-A4FD-76AC330EF9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647D67-A7A9-7048-89C9-1BE1E342CA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CED94C-DDD4-044F-A704-7C96CC1FC9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A5CC-8EF7-984A-AF9C-6CA814651951}" type="datetimeFigureOut">
              <a:rPr lang="en-US" smtClean="0"/>
              <a:t>5/11/20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A5FAA9-F295-0740-B84C-FD8F7A64B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CD4565-ACB9-1744-ABE0-2B9F4B1C2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61745-3BDA-8640-9397-64D5FFB24C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308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1083D9-19C7-FB40-88CB-4F81E42FD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405E92-7964-C34F-BAB2-9A98943874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473121-082A-6448-B1F1-D8AAE0D537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E096344-8909-444D-9D60-F030673C563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B6471D-4982-4440-AF81-EFF7D75A34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A672D5B-943B-AC40-8F2B-D66199721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A5CC-8EF7-984A-AF9C-6CA814651951}" type="datetimeFigureOut">
              <a:rPr lang="en-US" smtClean="0"/>
              <a:t>5/11/20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D9C502A-8866-6644-A209-E0A36909D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9594A6-BBA1-F344-9821-0CF84C02C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61745-3BDA-8640-9397-64D5FFB24C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111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BBD026-1A30-324E-BADF-A1CA98F6B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CC1C0E4-30A2-1540-B9BF-BC85C914AE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A5CC-8EF7-984A-AF9C-6CA814651951}" type="datetimeFigureOut">
              <a:rPr lang="en-US" smtClean="0"/>
              <a:t>5/11/20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ACE8C5A-EAA4-A44B-B299-2ECD235DF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125EE6-365C-5245-92A0-F775A8EE4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61745-3BDA-8640-9397-64D5FFB24C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340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A1D9FB1-0216-6F4A-9387-692536436E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A5CC-8EF7-984A-AF9C-6CA814651951}" type="datetimeFigureOut">
              <a:rPr lang="en-US" smtClean="0"/>
              <a:t>5/11/20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7DDF38-AF77-7C47-A398-331272CF3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30CA60-E60A-4044-91BF-8F9CF01C8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61745-3BDA-8640-9397-64D5FFB24C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192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41DE70-96C8-534B-A0A2-BD4A0C4C7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AE711C-245A-CB4E-9137-3C064EABF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F7B4E-C82D-F644-A5B4-F669E11415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3E6093-2CA4-884B-9031-3213BA07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A5CC-8EF7-984A-AF9C-6CA814651951}" type="datetimeFigureOut">
              <a:rPr lang="en-US" smtClean="0"/>
              <a:t>5/11/20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391DBB-21BE-1645-AAD3-675524FC9D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262EF9-F4AC-854F-B8FE-69A258539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61745-3BDA-8640-9397-64D5FFB24C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42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930DE0-295C-7D4C-A003-C98CDE6A8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3B5BBD1-E873-044A-9BA2-BEBAA483D5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DE85B0-504C-D841-851B-90947F19A6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DE0082-3CC1-CF4D-9A36-CC94152FEF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A5CC-8EF7-984A-AF9C-6CA814651951}" type="datetimeFigureOut">
              <a:rPr lang="en-US" smtClean="0"/>
              <a:t>5/11/20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60AA89-0831-E241-A7BF-EDAFBDE4D3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80E4B1-8417-2D4B-85DF-8504A8D6D9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61745-3BDA-8640-9397-64D5FFB24C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997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F72E77-7507-1B46-8B1B-CF3C05C54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1EFCF0-6054-D543-9E65-4CE84840E4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144609-EC81-264C-856E-17D4C05C67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14A5CC-8EF7-984A-AF9C-6CA814651951}" type="datetimeFigureOut">
              <a:rPr lang="en-US" smtClean="0"/>
              <a:t>5/11/20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65E5B7-BE22-3E4C-B213-792ED1FBD5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FB2962-71E1-9D47-B40D-67F7E17DD6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161745-3BDA-8640-9397-64D5FFB24C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98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openclipart.org/detail/234677/receiving-antenna-symbol" TargetMode="External"/><Relationship Id="rId3" Type="http://schemas.openxmlformats.org/officeDocument/2006/relationships/image" Target="../media/image2.jp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11" Type="http://schemas.openxmlformats.org/officeDocument/2006/relationships/hyperlink" Target="http://fablabegypt.com/diy-fabisp-%D8%A7%D8%B5%D9%86%D8%B9-%D8%A8%D9%86%D9%81%D8%B3%D9%83-%D9%85%D8%A8%D8%B1%D9%85%D8%AC%D8%A9-avr/" TargetMode="External"/><Relationship Id="rId5" Type="http://schemas.openxmlformats.org/officeDocument/2006/relationships/hyperlink" Target="https://commons.wikimedia.org/wiki/File:Oxygen480-status-battery-100.svg" TargetMode="External"/><Relationship Id="rId10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ircuit board&#10;&#10;Description automatically generated">
            <a:extLst>
              <a:ext uri="{FF2B5EF4-FFF2-40B4-BE49-F238E27FC236}">
                <a16:creationId xmlns:a16="http://schemas.microsoft.com/office/drawing/2014/main" id="{0FDEED0B-77B0-C545-86C4-F24AE6336C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7962" y="2181654"/>
            <a:ext cx="1896076" cy="1896076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E641BACB-2DDC-CD4D-80F3-8D1A27A1EBEE}"/>
              </a:ext>
            </a:extLst>
          </p:cNvPr>
          <p:cNvGrpSpPr/>
          <p:nvPr/>
        </p:nvGrpSpPr>
        <p:grpSpPr>
          <a:xfrm>
            <a:off x="5086576" y="518983"/>
            <a:ext cx="2105454" cy="1396316"/>
            <a:chOff x="5129770" y="661770"/>
            <a:chExt cx="2105454" cy="1396316"/>
          </a:xfrm>
        </p:grpSpPr>
        <p:pic>
          <p:nvPicPr>
            <p:cNvPr id="7" name="Picture 6" descr="A circuit board&#10;&#10;Description automatically generated">
              <a:extLst>
                <a:ext uri="{FF2B5EF4-FFF2-40B4-BE49-F238E27FC236}">
                  <a16:creationId xmlns:a16="http://schemas.microsoft.com/office/drawing/2014/main" id="{7237BC7C-7A24-654B-BD12-6F3CF3A9E3C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09397" y="1092886"/>
              <a:ext cx="1346200" cy="965200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E386FED-296E-0C41-8C5A-F6CF5C97BC6B}"/>
                </a:ext>
              </a:extLst>
            </p:cNvPr>
            <p:cNvSpPr txBox="1"/>
            <p:nvPr/>
          </p:nvSpPr>
          <p:spPr>
            <a:xfrm>
              <a:off x="5129770" y="661770"/>
              <a:ext cx="21054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Flash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30CDFE4-604C-0348-8469-D57473F8ECBC}"/>
              </a:ext>
            </a:extLst>
          </p:cNvPr>
          <p:cNvGrpSpPr/>
          <p:nvPr/>
        </p:nvGrpSpPr>
        <p:grpSpPr>
          <a:xfrm>
            <a:off x="2126871" y="1915299"/>
            <a:ext cx="2105454" cy="860168"/>
            <a:chOff x="2946400" y="3558746"/>
            <a:chExt cx="2105454" cy="860168"/>
          </a:xfrm>
        </p:grpSpPr>
        <p:pic>
          <p:nvPicPr>
            <p:cNvPr id="9" name="Picture 8" descr="A picture containing lotion, bottle&#10;&#10;Description automatically generated">
              <a:extLst>
                <a:ext uri="{FF2B5EF4-FFF2-40B4-BE49-F238E27FC236}">
                  <a16:creationId xmlns:a16="http://schemas.microsoft.com/office/drawing/2014/main" id="{C85A3A16-BABC-D24C-8651-724D11F9B3F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837473B0-CC2E-450A-ABE3-18F120FF3D39}">
                  <a1611:picAttrSrcUrl xmlns:a1611="http://schemas.microsoft.com/office/drawing/2016/11/main" r:id="rId5"/>
                </a:ext>
              </a:extLst>
            </a:blip>
            <a:stretch>
              <a:fillRect/>
            </a:stretch>
          </p:blipFill>
          <p:spPr>
            <a:xfrm>
              <a:off x="4191686" y="3558746"/>
              <a:ext cx="860168" cy="860168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155969C-BE90-5843-AB38-85CC8E2C362C}"/>
                </a:ext>
              </a:extLst>
            </p:cNvPr>
            <p:cNvSpPr txBox="1"/>
            <p:nvPr/>
          </p:nvSpPr>
          <p:spPr>
            <a:xfrm>
              <a:off x="2946400" y="3758504"/>
              <a:ext cx="21054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Battery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360AF38-9E2D-0D49-99B7-3FCBE206E79C}"/>
              </a:ext>
            </a:extLst>
          </p:cNvPr>
          <p:cNvGrpSpPr/>
          <p:nvPr/>
        </p:nvGrpSpPr>
        <p:grpSpPr>
          <a:xfrm>
            <a:off x="4512076" y="3932530"/>
            <a:ext cx="3061040" cy="1353766"/>
            <a:chOff x="7081800" y="4196485"/>
            <a:chExt cx="3061040" cy="1353766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7259351-277C-9B4E-8415-C4523DA384A5}"/>
                </a:ext>
              </a:extLst>
            </p:cNvPr>
            <p:cNvGrpSpPr/>
            <p:nvPr/>
          </p:nvGrpSpPr>
          <p:grpSpPr>
            <a:xfrm>
              <a:off x="7081800" y="4196485"/>
              <a:ext cx="2105454" cy="1353766"/>
              <a:chOff x="7081800" y="4196485"/>
              <a:chExt cx="2105454" cy="1353766"/>
            </a:xfrm>
          </p:grpSpPr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FA3D64B3-BEEB-974D-AE9C-1A43732242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rot="5400000">
                <a:off x="7642311" y="4347089"/>
                <a:ext cx="984433" cy="683226"/>
              </a:xfrm>
              <a:prstGeom prst="rect">
                <a:avLst/>
              </a:prstGeom>
            </p:spPr>
          </p:pic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9B35A364-94DF-334E-BC69-94E2B0CED838}"/>
                  </a:ext>
                </a:extLst>
              </p:cNvPr>
              <p:cNvSpPr txBox="1"/>
              <p:nvPr/>
            </p:nvSpPr>
            <p:spPr>
              <a:xfrm>
                <a:off x="7081800" y="5180919"/>
                <a:ext cx="210545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32Mhz</a:t>
                </a: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B8384E1A-57E7-2940-B48D-5AE314B12946}"/>
                </a:ext>
              </a:extLst>
            </p:cNvPr>
            <p:cNvGrpSpPr/>
            <p:nvPr/>
          </p:nvGrpSpPr>
          <p:grpSpPr>
            <a:xfrm>
              <a:off x="8037386" y="4196485"/>
              <a:ext cx="2105454" cy="1353766"/>
              <a:chOff x="7081800" y="4196485"/>
              <a:chExt cx="2105454" cy="1353766"/>
            </a:xfrm>
          </p:grpSpPr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BCEF61CF-8F29-0D4A-9BC5-74D509710B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rot="5400000">
                <a:off x="7642311" y="4347089"/>
                <a:ext cx="984433" cy="683226"/>
              </a:xfrm>
              <a:prstGeom prst="rect">
                <a:avLst/>
              </a:prstGeom>
            </p:spPr>
          </p:pic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C3584A9-0D18-9741-B99F-D41EBC88E8B4}"/>
                  </a:ext>
                </a:extLst>
              </p:cNvPr>
              <p:cNvSpPr txBox="1"/>
              <p:nvPr/>
            </p:nvSpPr>
            <p:spPr>
              <a:xfrm>
                <a:off x="7081800" y="5180919"/>
                <a:ext cx="210545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32.768Khz</a:t>
                </a:r>
              </a:p>
            </p:txBody>
          </p:sp>
        </p:grp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A18FFCD-6A74-7846-BC21-3116A126C3FD}"/>
              </a:ext>
            </a:extLst>
          </p:cNvPr>
          <p:cNvGrpSpPr/>
          <p:nvPr/>
        </p:nvGrpSpPr>
        <p:grpSpPr>
          <a:xfrm>
            <a:off x="7588489" y="2152144"/>
            <a:ext cx="2232330" cy="1276856"/>
            <a:chOff x="7525051" y="2305908"/>
            <a:chExt cx="2232330" cy="1276856"/>
          </a:xfrm>
        </p:grpSpPr>
        <p:pic>
          <p:nvPicPr>
            <p:cNvPr id="23" name="Picture 22" descr="A close up of a logo&#10;&#10;Description automatically generated">
              <a:extLst>
                <a:ext uri="{FF2B5EF4-FFF2-40B4-BE49-F238E27FC236}">
                  <a16:creationId xmlns:a16="http://schemas.microsoft.com/office/drawing/2014/main" id="{882F26CA-290C-9C40-88E5-1DF75807D3A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837473B0-CC2E-450A-ABE3-18F120FF3D39}">
                  <a1611:picAttrSrcUrl xmlns:a1611="http://schemas.microsoft.com/office/drawing/2016/11/main" r:id="rId8"/>
                </a:ext>
              </a:extLst>
            </a:blip>
            <a:stretch>
              <a:fillRect/>
            </a:stretch>
          </p:blipFill>
          <p:spPr>
            <a:xfrm flipH="1">
              <a:off x="8811875" y="2305908"/>
              <a:ext cx="945506" cy="1016000"/>
            </a:xfrm>
            <a:prstGeom prst="rect">
              <a:avLst/>
            </a:prstGeom>
          </p:spPr>
        </p:pic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0B821A82-75CB-5645-98B0-3F738A63E173}"/>
                </a:ext>
              </a:extLst>
            </p:cNvPr>
            <p:cNvSpPr/>
            <p:nvPr/>
          </p:nvSpPr>
          <p:spPr>
            <a:xfrm>
              <a:off x="7525051" y="2951196"/>
              <a:ext cx="1490711" cy="631568"/>
            </a:xfrm>
            <a:prstGeom prst="roundRect">
              <a:avLst/>
            </a:prstGeom>
            <a:solidFill>
              <a:srgbClr val="00ACC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Matching network</a:t>
              </a:r>
            </a:p>
          </p:txBody>
        </p:sp>
      </p:grp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B978C3E-BB8D-164F-BCFF-DB2A02C22874}"/>
              </a:ext>
            </a:extLst>
          </p:cNvPr>
          <p:cNvCxnSpPr>
            <a:cxnSpLocks/>
            <a:stCxn id="24" idx="1"/>
            <a:endCxn id="5" idx="3"/>
          </p:cNvCxnSpPr>
          <p:nvPr/>
        </p:nvCxnSpPr>
        <p:spPr>
          <a:xfrm flipH="1">
            <a:off x="7044038" y="3113216"/>
            <a:ext cx="544451" cy="164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E2F567C-D1C1-9A46-A45F-527126310F05}"/>
              </a:ext>
            </a:extLst>
          </p:cNvPr>
          <p:cNvCxnSpPr>
            <a:cxnSpLocks/>
          </p:cNvCxnSpPr>
          <p:nvPr/>
        </p:nvCxnSpPr>
        <p:spPr>
          <a:xfrm>
            <a:off x="6096000" y="1804086"/>
            <a:ext cx="0" cy="6755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F2ECD87-D8D7-7C4F-9B10-60456557B8D4}"/>
              </a:ext>
            </a:extLst>
          </p:cNvPr>
          <p:cNvGrpSpPr/>
          <p:nvPr/>
        </p:nvGrpSpPr>
        <p:grpSpPr>
          <a:xfrm>
            <a:off x="6659028" y="596042"/>
            <a:ext cx="3187284" cy="1429441"/>
            <a:chOff x="6659028" y="596042"/>
            <a:chExt cx="3187284" cy="1429441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C9D79C4-924C-ED44-932E-C893E80EB99C}"/>
                </a:ext>
              </a:extLst>
            </p:cNvPr>
            <p:cNvSpPr txBox="1"/>
            <p:nvPr/>
          </p:nvSpPr>
          <p:spPr>
            <a:xfrm>
              <a:off x="6659028" y="596042"/>
              <a:ext cx="318728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Alert emission</a:t>
              </a:r>
            </a:p>
            <a:p>
              <a:pPr algn="ctr"/>
              <a:r>
                <a:rPr lang="en-US" dirty="0"/>
                <a:t>(LED, buzzer, Speaker)</a:t>
              </a:r>
            </a:p>
          </p:txBody>
        </p:sp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FBF57181-5C22-8843-B2EE-86ED20FD1AE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822586" y="1165314"/>
              <a:ext cx="860169" cy="860169"/>
            </a:xfrm>
            <a:prstGeom prst="rect">
              <a:avLst/>
            </a:prstGeom>
          </p:spPr>
        </p:pic>
      </p:grpSp>
      <p:cxnSp>
        <p:nvCxnSpPr>
          <p:cNvPr id="39" name="Elbow Connector 38">
            <a:extLst>
              <a:ext uri="{FF2B5EF4-FFF2-40B4-BE49-F238E27FC236}">
                <a16:creationId xmlns:a16="http://schemas.microsoft.com/office/drawing/2014/main" id="{4D79AEA5-A6DF-3A4A-8195-B80736F68C5A}"/>
              </a:ext>
            </a:extLst>
          </p:cNvPr>
          <p:cNvCxnSpPr>
            <a:endCxn id="36" idx="1"/>
          </p:cNvCxnSpPr>
          <p:nvPr/>
        </p:nvCxnSpPr>
        <p:spPr>
          <a:xfrm flipV="1">
            <a:off x="6617530" y="1595399"/>
            <a:ext cx="1205056" cy="1161179"/>
          </a:xfrm>
          <a:prstGeom prst="bent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45">
            <a:extLst>
              <a:ext uri="{FF2B5EF4-FFF2-40B4-BE49-F238E27FC236}">
                <a16:creationId xmlns:a16="http://schemas.microsoft.com/office/drawing/2014/main" id="{8A5A69C4-2E26-8943-B923-3D6824184FF6}"/>
              </a:ext>
            </a:extLst>
          </p:cNvPr>
          <p:cNvCxnSpPr>
            <a:cxnSpLocks/>
            <a:stCxn id="5" idx="1"/>
            <a:endCxn id="13" idx="3"/>
          </p:cNvCxnSpPr>
          <p:nvPr/>
        </p:nvCxnSpPr>
        <p:spPr>
          <a:xfrm rot="10800000">
            <a:off x="4232326" y="2299724"/>
            <a:ext cx="915637" cy="829969"/>
          </a:xfrm>
          <a:prstGeom prst="bent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Group 54">
            <a:extLst>
              <a:ext uri="{FF2B5EF4-FFF2-40B4-BE49-F238E27FC236}">
                <a16:creationId xmlns:a16="http://schemas.microsoft.com/office/drawing/2014/main" id="{4DEBAC8F-502C-7344-AF66-6E58AEA4B589}"/>
              </a:ext>
            </a:extLst>
          </p:cNvPr>
          <p:cNvGrpSpPr/>
          <p:nvPr/>
        </p:nvGrpSpPr>
        <p:grpSpPr>
          <a:xfrm>
            <a:off x="1797362" y="3084732"/>
            <a:ext cx="3288272" cy="1242893"/>
            <a:chOff x="1969159" y="3610055"/>
            <a:chExt cx="3288272" cy="1242893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CFEEECAA-E619-7041-B586-1CA428823B36}"/>
                </a:ext>
              </a:extLst>
            </p:cNvPr>
            <p:cNvGrpSpPr/>
            <p:nvPr/>
          </p:nvGrpSpPr>
          <p:grpSpPr>
            <a:xfrm>
              <a:off x="1969159" y="3610055"/>
              <a:ext cx="2105454" cy="1242893"/>
              <a:chOff x="2805019" y="3440494"/>
              <a:chExt cx="2105454" cy="1242893"/>
            </a:xfrm>
          </p:grpSpPr>
          <p:pic>
            <p:nvPicPr>
              <p:cNvPr id="44" name="Picture 43" descr="A close up of a device&#10;&#10;Description automatically generated">
                <a:extLst>
                  <a:ext uri="{FF2B5EF4-FFF2-40B4-BE49-F238E27FC236}">
                    <a16:creationId xmlns:a16="http://schemas.microsoft.com/office/drawing/2014/main" id="{1BCC7AB6-C61A-4B48-8D7A-3B52F573FB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837473B0-CC2E-450A-ABE3-18F120FF3D39}">
                    <a1611:picAttrSrcUrl xmlns:a1611="http://schemas.microsoft.com/office/drawing/2016/11/main" r:id="rId11"/>
                  </a:ext>
                </a:extLst>
              </a:blip>
              <a:stretch>
                <a:fillRect/>
              </a:stretch>
            </p:blipFill>
            <p:spPr>
              <a:xfrm>
                <a:off x="3006403" y="3440494"/>
                <a:ext cx="1702687" cy="1165670"/>
              </a:xfrm>
              <a:prstGeom prst="rect">
                <a:avLst/>
              </a:prstGeom>
            </p:spPr>
          </p:pic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3D26DD6C-FDAF-F643-858A-2DD2640C1537}"/>
                  </a:ext>
                </a:extLst>
              </p:cNvPr>
              <p:cNvSpPr txBox="1"/>
              <p:nvPr/>
            </p:nvSpPr>
            <p:spPr>
              <a:xfrm>
                <a:off x="2805019" y="4314055"/>
                <a:ext cx="210545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USB Charger</a:t>
                </a:r>
              </a:p>
            </p:txBody>
          </p:sp>
        </p:grp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9197835F-D9CA-284C-A622-292489BC970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19240" y="4227033"/>
              <a:ext cx="39325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Rounded Rectangle 52">
              <a:extLst>
                <a:ext uri="{FF2B5EF4-FFF2-40B4-BE49-F238E27FC236}">
                  <a16:creationId xmlns:a16="http://schemas.microsoft.com/office/drawing/2014/main" id="{519F3375-43C0-7646-8633-668625AB41F3}"/>
                </a:ext>
              </a:extLst>
            </p:cNvPr>
            <p:cNvSpPr/>
            <p:nvPr/>
          </p:nvSpPr>
          <p:spPr>
            <a:xfrm>
              <a:off x="3766720" y="3955875"/>
              <a:ext cx="1490711" cy="631568"/>
            </a:xfrm>
            <a:prstGeom prst="roundRect">
              <a:avLst/>
            </a:prstGeom>
            <a:solidFill>
              <a:srgbClr val="00ACC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ESD Protection</a:t>
              </a:r>
            </a:p>
          </p:txBody>
        </p:sp>
      </p:grpSp>
      <p:cxnSp>
        <p:nvCxnSpPr>
          <p:cNvPr id="57" name="Elbow Connector 56">
            <a:extLst>
              <a:ext uri="{FF2B5EF4-FFF2-40B4-BE49-F238E27FC236}">
                <a16:creationId xmlns:a16="http://schemas.microsoft.com/office/drawing/2014/main" id="{99DA3333-6CF8-CA49-9104-B008650B60F3}"/>
              </a:ext>
            </a:extLst>
          </p:cNvPr>
          <p:cNvCxnSpPr>
            <a:cxnSpLocks/>
            <a:stCxn id="53" idx="3"/>
          </p:cNvCxnSpPr>
          <p:nvPr/>
        </p:nvCxnSpPr>
        <p:spPr>
          <a:xfrm flipV="1">
            <a:off x="5085634" y="3427448"/>
            <a:ext cx="399149" cy="31888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93051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19</Words>
  <Application>Microsoft Macintosh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 Lauret</dc:creator>
  <cp:lastModifiedBy>Ben Lauret</cp:lastModifiedBy>
  <cp:revision>5</cp:revision>
  <dcterms:created xsi:type="dcterms:W3CDTF">2020-05-11T13:38:55Z</dcterms:created>
  <dcterms:modified xsi:type="dcterms:W3CDTF">2020-05-11T14:57:16Z</dcterms:modified>
</cp:coreProperties>
</file>