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39"/>
  </p:notesMasterIdLst>
  <p:sldIdLst>
    <p:sldId id="2137" r:id="rId4"/>
    <p:sldId id="407" r:id="rId5"/>
    <p:sldId id="396" r:id="rId6"/>
    <p:sldId id="2220" r:id="rId7"/>
    <p:sldId id="2160" r:id="rId8"/>
    <p:sldId id="11892" r:id="rId9"/>
    <p:sldId id="2192" r:id="rId10"/>
    <p:sldId id="2219" r:id="rId11"/>
    <p:sldId id="2217" r:id="rId12"/>
    <p:sldId id="2211" r:id="rId13"/>
    <p:sldId id="2193" r:id="rId14"/>
    <p:sldId id="2198" r:id="rId15"/>
    <p:sldId id="2228" r:id="rId16"/>
    <p:sldId id="2201" r:id="rId17"/>
    <p:sldId id="2199" r:id="rId18"/>
    <p:sldId id="2196" r:id="rId19"/>
    <p:sldId id="2205" r:id="rId20"/>
    <p:sldId id="2202" r:id="rId21"/>
    <p:sldId id="2207" r:id="rId22"/>
    <p:sldId id="2213" r:id="rId23"/>
    <p:sldId id="2210" r:id="rId24"/>
    <p:sldId id="2208" r:id="rId25"/>
    <p:sldId id="2164" r:id="rId26"/>
    <p:sldId id="2230" r:id="rId27"/>
    <p:sldId id="2229" r:id="rId28"/>
    <p:sldId id="2226" r:id="rId29"/>
    <p:sldId id="11884" r:id="rId30"/>
    <p:sldId id="2224" r:id="rId31"/>
    <p:sldId id="2188" r:id="rId32"/>
    <p:sldId id="2222" r:id="rId33"/>
    <p:sldId id="2223" r:id="rId34"/>
    <p:sldId id="2191" r:id="rId35"/>
    <p:sldId id="11890" r:id="rId36"/>
    <p:sldId id="2232" r:id="rId37"/>
    <p:sldId id="363" r:id="rId38"/>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2137"/>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19"/>
            <p14:sldId id="2217"/>
          </p14:sldIdLst>
        </p14:section>
        <p14:section name="3. Features &amp; UX" id="{300254E9-040A-488E-AB53-DD667094FFC5}">
          <p14:sldIdLst>
            <p14:sldId id="2211"/>
            <p14:sldId id="2193"/>
            <p14:sldId id="2198"/>
            <p14:sldId id="2228"/>
            <p14:sldId id="2201"/>
            <p14:sldId id="2199"/>
            <p14:sldId id="2196"/>
            <p14:sldId id="2205"/>
            <p14:sldId id="2202"/>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89D"/>
    <a:srgbClr val="FFFFFF"/>
    <a:srgbClr val="83705C"/>
    <a:srgbClr val="06418C"/>
    <a:srgbClr val="272753"/>
    <a:srgbClr val="2B2B5D"/>
    <a:srgbClr val="0E102D"/>
    <a:srgbClr val="1F203F"/>
    <a:srgbClr val="252557"/>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96005" autoAdjust="0"/>
  </p:normalViewPr>
  <p:slideViewPr>
    <p:cSldViewPr showGuides="1">
      <p:cViewPr varScale="1">
        <p:scale>
          <a:sx n="150" d="100"/>
          <a:sy n="150" d="100"/>
        </p:scale>
        <p:origin x="636" y="114"/>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75" d="100"/>
        <a:sy n="75" d="100"/>
      </p:scale>
      <p:origin x="0" y="0"/>
    </p:cViewPr>
  </p:notesTextViewPr>
  <p:sorterViewPr>
    <p:cViewPr varScale="1">
      <p:scale>
        <a:sx n="100" d="100"/>
        <a:sy n="100" d="100"/>
      </p:scale>
      <p:origin x="0" y="-699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4205888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 5.35</a:t>
            </a:r>
          </a:p>
          <a:p>
            <a:r>
              <a:rPr lang="en-US" dirty="0"/>
              <a:t>V 2.38</a:t>
            </a:r>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17</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22</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24</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34</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4.xml"/><Relationship Id="rId5" Type="http://schemas.openxmlformats.org/officeDocument/2006/relationships/image" Target="../media/image57.jpeg"/><Relationship Id="rId4" Type="http://schemas.openxmlformats.org/officeDocument/2006/relationships/image" Target="../media/image56.sv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2.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2.png"/></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google.com" TargetMode="External"/><Relationship Id="rId1" Type="http://schemas.openxmlformats.org/officeDocument/2006/relationships/slideLayout" Target="../slideLayouts/slideLayout4.xml"/><Relationship Id="rId5" Type="http://schemas.openxmlformats.org/officeDocument/2006/relationships/image" Target="../media/image64.png"/><Relationship Id="rId4" Type="http://schemas.openxmlformats.org/officeDocument/2006/relationships/image" Target="../media/image63.png"/></Relationships>
</file>

<file path=ppt/slides/_rels/slide22.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7.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66.png"/><Relationship Id="rId5" Type="http://schemas.openxmlformats.org/officeDocument/2006/relationships/image" Target="../media/image63.png"/><Relationship Id="rId4" Type="http://schemas.openxmlformats.org/officeDocument/2006/relationships/image" Target="../media/image62.png"/></Relationships>
</file>

<file path=ppt/slides/_rels/slide23.xml.rels><?xml version="1.0" encoding="UTF-8" standalone="yes"?>
<Relationships xmlns="http://schemas.openxmlformats.org/package/2006/relationships"><Relationship Id="rId8" Type="http://schemas.openxmlformats.org/officeDocument/2006/relationships/image" Target="../media/image73.png"/><Relationship Id="rId3" Type="http://schemas.microsoft.com/office/2007/relationships/hdphoto" Target="../media/hdphoto1.wdp"/><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image" Target="../media/image68.png"/><Relationship Id="rId1" Type="http://schemas.openxmlformats.org/officeDocument/2006/relationships/slideLayout" Target="../slideLayouts/slideLayout4.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0" Type="http://schemas.openxmlformats.org/officeDocument/2006/relationships/image" Target="../media/image75.png"/><Relationship Id="rId4" Type="http://schemas.openxmlformats.org/officeDocument/2006/relationships/image" Target="../media/image69.png"/><Relationship Id="rId9" Type="http://schemas.openxmlformats.org/officeDocument/2006/relationships/image" Target="../media/image74.png"/></Relationships>
</file>

<file path=ppt/slides/_rels/slide24.xml.rels><?xml version="1.0" encoding="UTF-8" standalone="yes"?>
<Relationships xmlns="http://schemas.openxmlformats.org/package/2006/relationships"><Relationship Id="rId8" Type="http://schemas.openxmlformats.org/officeDocument/2006/relationships/hyperlink" Target="https://youtu.be/1VyLN2K10Ws" TargetMode="External"/><Relationship Id="rId13" Type="http://schemas.openxmlformats.org/officeDocument/2006/relationships/image" Target="../media/image84.jpeg"/><Relationship Id="rId18" Type="http://schemas.openxmlformats.org/officeDocument/2006/relationships/hyperlink" Target="https://youtu.be/iTlKX6Z2yvE" TargetMode="External"/><Relationship Id="rId3" Type="http://schemas.openxmlformats.org/officeDocument/2006/relationships/image" Target="../media/image78.png"/><Relationship Id="rId21" Type="http://schemas.openxmlformats.org/officeDocument/2006/relationships/image" Target="../media/image89.svg"/><Relationship Id="rId7" Type="http://schemas.openxmlformats.org/officeDocument/2006/relationships/image" Target="../media/image81.svg"/><Relationship Id="rId12" Type="http://schemas.openxmlformats.org/officeDocument/2006/relationships/hyperlink" Target="https://youtu.be/A2zzUZlnKqE" TargetMode="External"/><Relationship Id="rId17" Type="http://schemas.openxmlformats.org/officeDocument/2006/relationships/image" Target="../media/image86.jpeg"/><Relationship Id="rId2" Type="http://schemas.openxmlformats.org/officeDocument/2006/relationships/notesSlide" Target="../notesSlides/notesSlide8.xml"/><Relationship Id="rId16" Type="http://schemas.openxmlformats.org/officeDocument/2006/relationships/hyperlink" Target="https://youtu.be/I3F-ZoTAkfE" TargetMode="External"/><Relationship Id="rId20" Type="http://schemas.openxmlformats.org/officeDocument/2006/relationships/image" Target="../media/image88.png"/><Relationship Id="rId1" Type="http://schemas.openxmlformats.org/officeDocument/2006/relationships/slideLayout" Target="../slideLayouts/slideLayout4.xml"/><Relationship Id="rId6" Type="http://schemas.openxmlformats.org/officeDocument/2006/relationships/image" Target="../media/image80.png"/><Relationship Id="rId11" Type="http://schemas.openxmlformats.org/officeDocument/2006/relationships/image" Target="../media/image83.png"/><Relationship Id="rId5" Type="http://schemas.openxmlformats.org/officeDocument/2006/relationships/hyperlink" Target="http://www.renesas.com/ra/ek-ra2e1" TargetMode="External"/><Relationship Id="rId15" Type="http://schemas.openxmlformats.org/officeDocument/2006/relationships/image" Target="../media/image85.png"/><Relationship Id="rId10" Type="http://schemas.openxmlformats.org/officeDocument/2006/relationships/hyperlink" Target="https://youtu.be/VwvA2MN84Zs" TargetMode="External"/><Relationship Id="rId19" Type="http://schemas.openxmlformats.org/officeDocument/2006/relationships/image" Target="../media/image87.png"/><Relationship Id="rId4" Type="http://schemas.openxmlformats.org/officeDocument/2006/relationships/image" Target="../media/image79.png"/><Relationship Id="rId9" Type="http://schemas.openxmlformats.org/officeDocument/2006/relationships/image" Target="../media/image82.png"/><Relationship Id="rId14" Type="http://schemas.openxmlformats.org/officeDocument/2006/relationships/hyperlink" Target="https://youtu.be/qumpIKYr368" TargetMode="External"/><Relationship Id="rId22" Type="http://schemas.openxmlformats.org/officeDocument/2006/relationships/image" Target="../media/image90.svg"/></Relationships>
</file>

<file path=ppt/slides/_rels/slide25.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svg"/><Relationship Id="rId3" Type="http://schemas.openxmlformats.org/officeDocument/2006/relationships/hyperlink" Target="http://www.renesas.com/ra/ek-ra2e1" TargetMode="External"/><Relationship Id="rId7" Type="http://schemas.openxmlformats.org/officeDocument/2006/relationships/image" Target="../media/image93.png"/><Relationship Id="rId12" Type="http://schemas.openxmlformats.org/officeDocument/2006/relationships/image" Target="../media/image98.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92.png"/><Relationship Id="rId11" Type="http://schemas.openxmlformats.org/officeDocument/2006/relationships/image" Target="../media/image97.svg"/><Relationship Id="rId5" Type="http://schemas.openxmlformats.org/officeDocument/2006/relationships/image" Target="../media/image91.png"/><Relationship Id="rId15" Type="http://schemas.openxmlformats.org/officeDocument/2006/relationships/image" Target="../media/image101.png"/><Relationship Id="rId10" Type="http://schemas.openxmlformats.org/officeDocument/2006/relationships/image" Target="../media/image96.svg"/><Relationship Id="rId4" Type="http://schemas.openxmlformats.org/officeDocument/2006/relationships/hyperlink" Target="http://www.renesas.com/ra/kits" TargetMode="External"/><Relationship Id="rId9" Type="http://schemas.openxmlformats.org/officeDocument/2006/relationships/image" Target="../media/image95.png"/><Relationship Id="rId14" Type="http://schemas.openxmlformats.org/officeDocument/2006/relationships/image" Target="../media/image100.png"/></Relationships>
</file>

<file path=ppt/slides/_rels/slide26.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hyperlink" Target="renesas.com/ra/ek-ra2e1" TargetMode="External"/><Relationship Id="rId7" Type="http://schemas.openxmlformats.org/officeDocument/2006/relationships/image" Target="../media/image104.png"/><Relationship Id="rId2" Type="http://schemas.openxmlformats.org/officeDocument/2006/relationships/image" Target="../media/image102.png"/><Relationship Id="rId1" Type="http://schemas.openxmlformats.org/officeDocument/2006/relationships/slideLayout" Target="../slideLayouts/slideLayout4.xml"/><Relationship Id="rId6" Type="http://schemas.openxmlformats.org/officeDocument/2006/relationships/image" Target="../media/image103.png"/><Relationship Id="rId5" Type="http://schemas.openxmlformats.org/officeDocument/2006/relationships/image" Target="../media/image76.png"/><Relationship Id="rId4" Type="http://schemas.openxmlformats.org/officeDocument/2006/relationships/image" Target="../media/image77.png"/><Relationship Id="rId9" Type="http://schemas.openxmlformats.org/officeDocument/2006/relationships/image" Target="../media/image106.png"/></Relationships>
</file>

<file path=ppt/slides/_rels/slide27.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image" Target="../media/image113.png"/><Relationship Id="rId13" Type="http://schemas.openxmlformats.org/officeDocument/2006/relationships/image" Target="../media/image118.png"/><Relationship Id="rId18" Type="http://schemas.openxmlformats.org/officeDocument/2006/relationships/image" Target="../media/image123.jpeg"/><Relationship Id="rId3" Type="http://schemas.openxmlformats.org/officeDocument/2006/relationships/image" Target="../media/image109.svg"/><Relationship Id="rId21" Type="http://schemas.openxmlformats.org/officeDocument/2006/relationships/image" Target="../media/image126.png"/><Relationship Id="rId7" Type="http://schemas.openxmlformats.org/officeDocument/2006/relationships/image" Target="../media/image112.png"/><Relationship Id="rId12" Type="http://schemas.openxmlformats.org/officeDocument/2006/relationships/image" Target="../media/image117.png"/><Relationship Id="rId17" Type="http://schemas.openxmlformats.org/officeDocument/2006/relationships/image" Target="../media/image122.png"/><Relationship Id="rId2" Type="http://schemas.openxmlformats.org/officeDocument/2006/relationships/image" Target="../media/image108.png"/><Relationship Id="rId16" Type="http://schemas.openxmlformats.org/officeDocument/2006/relationships/image" Target="../media/image121.png"/><Relationship Id="rId20" Type="http://schemas.openxmlformats.org/officeDocument/2006/relationships/image" Target="../media/image125.png"/><Relationship Id="rId1" Type="http://schemas.openxmlformats.org/officeDocument/2006/relationships/slideLayout" Target="../slideLayouts/slideLayout4.xml"/><Relationship Id="rId6" Type="http://schemas.openxmlformats.org/officeDocument/2006/relationships/image" Target="../media/image111.png"/><Relationship Id="rId11" Type="http://schemas.openxmlformats.org/officeDocument/2006/relationships/image" Target="../media/image116.jpeg"/><Relationship Id="rId5" Type="http://schemas.openxmlformats.org/officeDocument/2006/relationships/image" Target="../media/image110.png"/><Relationship Id="rId15" Type="http://schemas.openxmlformats.org/officeDocument/2006/relationships/image" Target="../media/image120.png"/><Relationship Id="rId10" Type="http://schemas.openxmlformats.org/officeDocument/2006/relationships/image" Target="../media/image115.png"/><Relationship Id="rId19" Type="http://schemas.openxmlformats.org/officeDocument/2006/relationships/image" Target="../media/image124.png"/><Relationship Id="rId4" Type="http://schemas.openxmlformats.org/officeDocument/2006/relationships/hyperlink" Target="http://www.renesas.com/ra/ek-ra2e1" TargetMode="External"/><Relationship Id="rId9" Type="http://schemas.openxmlformats.org/officeDocument/2006/relationships/image" Target="../media/image114.png"/><Relationship Id="rId14" Type="http://schemas.openxmlformats.org/officeDocument/2006/relationships/image" Target="../media/image119.jpeg"/><Relationship Id="rId22" Type="http://schemas.openxmlformats.org/officeDocument/2006/relationships/image" Target="../media/image127.jpeg"/></Relationships>
</file>

<file path=ppt/slides/_rels/slide29.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77.png"/><Relationship Id="rId2" Type="http://schemas.openxmlformats.org/officeDocument/2006/relationships/hyperlink" Target="http://www.renesas.com/ra/ek-ra2e1" TargetMode="External"/><Relationship Id="rId1" Type="http://schemas.openxmlformats.org/officeDocument/2006/relationships/slideLayout" Target="../slideLayouts/slideLayout4.xml"/><Relationship Id="rId6" Type="http://schemas.openxmlformats.org/officeDocument/2006/relationships/image" Target="../media/image76.png"/><Relationship Id="rId5" Type="http://schemas.openxmlformats.org/officeDocument/2006/relationships/image" Target="../media/image128.png"/><Relationship Id="rId4" Type="http://schemas.openxmlformats.org/officeDocument/2006/relationships/image" Target="../media/image109.svg"/></Relationships>
</file>

<file path=ppt/slides/_rels/slide30.xml.rels><?xml version="1.0" encoding="UTF-8" standalone="yes"?>
<Relationships xmlns="http://schemas.openxmlformats.org/package/2006/relationships"><Relationship Id="rId3" Type="http://schemas.openxmlformats.org/officeDocument/2006/relationships/image" Target="../media/image109.svg"/><Relationship Id="rId2" Type="http://schemas.openxmlformats.org/officeDocument/2006/relationships/image" Target="../media/image108.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hyperlink" Target="http://www.renesas.com/ra/ek-ra2e1" TargetMode="External"/><Relationship Id="rId1" Type="http://schemas.openxmlformats.org/officeDocument/2006/relationships/slideLayout" Target="../slideLayouts/slideLayout4.xml"/><Relationship Id="rId4" Type="http://schemas.openxmlformats.org/officeDocument/2006/relationships/image" Target="../media/image109.svg"/></Relationships>
</file>

<file path=ppt/slides/_rels/slide32.xml.rels><?xml version="1.0" encoding="UTF-8" standalone="yes"?>
<Relationships xmlns="http://schemas.openxmlformats.org/package/2006/relationships"><Relationship Id="rId8" Type="http://schemas.openxmlformats.org/officeDocument/2006/relationships/image" Target="../media/image133.jpeg"/><Relationship Id="rId13" Type="http://schemas.openxmlformats.org/officeDocument/2006/relationships/image" Target="../media/image138.png"/><Relationship Id="rId18" Type="http://schemas.openxmlformats.org/officeDocument/2006/relationships/image" Target="../media/image143.png"/><Relationship Id="rId3" Type="http://schemas.openxmlformats.org/officeDocument/2006/relationships/image" Target="../media/image109.svg"/><Relationship Id="rId21" Type="http://schemas.openxmlformats.org/officeDocument/2006/relationships/image" Target="../media/image105.png"/><Relationship Id="rId7" Type="http://schemas.openxmlformats.org/officeDocument/2006/relationships/image" Target="../media/image132.png"/><Relationship Id="rId12" Type="http://schemas.openxmlformats.org/officeDocument/2006/relationships/image" Target="../media/image137.png"/><Relationship Id="rId17" Type="http://schemas.openxmlformats.org/officeDocument/2006/relationships/image" Target="../media/image142.png"/><Relationship Id="rId2" Type="http://schemas.openxmlformats.org/officeDocument/2006/relationships/image" Target="../media/image108.png"/><Relationship Id="rId16" Type="http://schemas.openxmlformats.org/officeDocument/2006/relationships/image" Target="../media/image141.png"/><Relationship Id="rId20" Type="http://schemas.openxmlformats.org/officeDocument/2006/relationships/image" Target="../media/image104.png"/><Relationship Id="rId1" Type="http://schemas.openxmlformats.org/officeDocument/2006/relationships/slideLayout" Target="../slideLayouts/slideLayout4.xml"/><Relationship Id="rId6" Type="http://schemas.openxmlformats.org/officeDocument/2006/relationships/image" Target="../media/image131.png"/><Relationship Id="rId11" Type="http://schemas.openxmlformats.org/officeDocument/2006/relationships/image" Target="../media/image136.png"/><Relationship Id="rId5" Type="http://schemas.openxmlformats.org/officeDocument/2006/relationships/image" Target="../media/image130.png"/><Relationship Id="rId15" Type="http://schemas.openxmlformats.org/officeDocument/2006/relationships/image" Target="../media/image140.png"/><Relationship Id="rId10" Type="http://schemas.openxmlformats.org/officeDocument/2006/relationships/image" Target="../media/image135.png"/><Relationship Id="rId19" Type="http://schemas.openxmlformats.org/officeDocument/2006/relationships/image" Target="../media/image103.png"/><Relationship Id="rId4" Type="http://schemas.openxmlformats.org/officeDocument/2006/relationships/image" Target="../media/image129.png"/><Relationship Id="rId9" Type="http://schemas.openxmlformats.org/officeDocument/2006/relationships/image" Target="../media/image134.jpeg"/><Relationship Id="rId14" Type="http://schemas.openxmlformats.org/officeDocument/2006/relationships/image" Target="../media/image139.png"/><Relationship Id="rId22" Type="http://schemas.openxmlformats.org/officeDocument/2006/relationships/image" Target="../media/image106.png"/></Relationships>
</file>

<file path=ppt/slides/_rels/slide33.xml.rels><?xml version="1.0" encoding="UTF-8" standalone="yes"?>
<Relationships xmlns="http://schemas.openxmlformats.org/package/2006/relationships"><Relationship Id="rId8" Type="http://schemas.openxmlformats.org/officeDocument/2006/relationships/image" Target="../media/image148.svg"/><Relationship Id="rId13" Type="http://schemas.openxmlformats.org/officeDocument/2006/relationships/hyperlink" Target="http://www.renesas.com/ra/KitFeedback" TargetMode="External"/><Relationship Id="rId3" Type="http://schemas.openxmlformats.org/officeDocument/2006/relationships/hyperlink" Target="http://www.renesas.com/ra/ek-ra2e1" TargetMode="External"/><Relationship Id="rId7" Type="http://schemas.openxmlformats.org/officeDocument/2006/relationships/image" Target="../media/image147.png"/><Relationship Id="rId12" Type="http://schemas.openxmlformats.org/officeDocument/2006/relationships/hyperlink" Target="http://www.renesas.com/ra/forum" TargetMode="External"/><Relationship Id="rId17" Type="http://schemas.openxmlformats.org/officeDocument/2006/relationships/image" Target="../media/image154.svg"/><Relationship Id="rId2" Type="http://schemas.openxmlformats.org/officeDocument/2006/relationships/image" Target="../media/image144.png"/><Relationship Id="rId16" Type="http://schemas.openxmlformats.org/officeDocument/2006/relationships/image" Target="../media/image153.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50.svg"/><Relationship Id="rId5" Type="http://schemas.openxmlformats.org/officeDocument/2006/relationships/image" Target="../media/image146.svg"/><Relationship Id="rId15" Type="http://schemas.openxmlformats.org/officeDocument/2006/relationships/image" Target="../media/image152.svg"/><Relationship Id="rId10" Type="http://schemas.openxmlformats.org/officeDocument/2006/relationships/image" Target="../media/image149.png"/><Relationship Id="rId4" Type="http://schemas.openxmlformats.org/officeDocument/2006/relationships/image" Target="../media/image145.png"/><Relationship Id="rId9" Type="http://schemas.openxmlformats.org/officeDocument/2006/relationships/hyperlink" Target="http://www.renesas.com/ra/videos" TargetMode="External"/><Relationship Id="rId14" Type="http://schemas.openxmlformats.org/officeDocument/2006/relationships/image" Target="../media/image151.png"/></Relationships>
</file>

<file path=ppt/slides/_rels/slide34.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6.svg"/><Relationship Id="rId4" Type="http://schemas.openxmlformats.org/officeDocument/2006/relationships/image" Target="../media/image15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a:extLst>
              <a:ext uri="{FF2B5EF4-FFF2-40B4-BE49-F238E27FC236}">
                <a16:creationId xmlns:a16="http://schemas.microsoft.com/office/drawing/2014/main" id="{720C561A-358F-45FF-8B7D-DE7CD5F7A5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000" y="0"/>
            <a:ext cx="11253600" cy="6182504"/>
          </a:xfrm>
          <a:prstGeom prst="rect">
            <a:avLst/>
          </a:prstGeom>
        </p:spPr>
      </p:pic>
      <p:sp>
        <p:nvSpPr>
          <p:cNvPr id="29" name="Picture Placeholder 28">
            <a:extLst>
              <a:ext uri="{FF2B5EF4-FFF2-40B4-BE49-F238E27FC236}">
                <a16:creationId xmlns:a16="http://schemas.microsoft.com/office/drawing/2014/main" id="{88778AAA-D0EF-419F-9E41-A3933F406A9E}"/>
              </a:ext>
            </a:extLst>
          </p:cNvPr>
          <p:cNvSpPr>
            <a:spLocks noGrp="1"/>
          </p:cNvSpPr>
          <p:nvPr>
            <p:ph type="pic" sz="quarter" idx="14"/>
          </p:nvPr>
        </p:nvSpPr>
        <p:spPr>
          <a:xfrm>
            <a:off x="468000" y="0"/>
            <a:ext cx="11253600" cy="6156000"/>
          </a:xfrm>
        </p:spPr>
        <p:txBody>
          <a:bodyPr/>
          <a:lstStyle/>
          <a:p>
            <a:endParaRPr lang="en-US"/>
          </a:p>
        </p:txBody>
      </p:sp>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EK-RA2E1</a:t>
            </a:r>
          </a:p>
          <a:p>
            <a:r>
              <a:rPr lang="en-US" sz="3400" dirty="0"/>
              <a:t>RENESAS Advanced MCU KIT</a:t>
            </a:r>
          </a:p>
        </p:txBody>
      </p:sp>
      <p:sp>
        <p:nvSpPr>
          <p:cNvPr id="9" name="Text Placeholder 3">
            <a:extLst>
              <a:ext uri="{FF2B5EF4-FFF2-40B4-BE49-F238E27FC236}">
                <a16:creationId xmlns:a16="http://schemas.microsoft.com/office/drawing/2014/main" id="{3C041D89-D19C-49AE-860B-40416190394A}"/>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53532A0A-3534-3FDB-2452-BE18C9CABEA4}"/>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3" name="TextBox 2">
            <a:extLst>
              <a:ext uri="{FF2B5EF4-FFF2-40B4-BE49-F238E27FC236}">
                <a16:creationId xmlns:a16="http://schemas.microsoft.com/office/drawing/2014/main" id="{B9F6B2B6-F4B7-D81D-F4CA-EB1F1797B4D8}"/>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Los Angeles | USA</a:t>
            </a:r>
          </a:p>
        </p:txBody>
      </p:sp>
    </p:spTree>
    <p:extLst>
      <p:ext uri="{BB962C8B-B14F-4D97-AF65-F5344CB8AC3E}">
        <p14:creationId xmlns:p14="http://schemas.microsoft.com/office/powerpoint/2010/main" val="1125644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382308"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7315200" y="3513905"/>
            <a:ext cx="444608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t>EK-RA6M4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t>EK-RA2L1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p>
            <a:pPr algn="ctr"/>
            <a:r>
              <a:rPr lang="en-US" sz="1200" b="1" dirty="0">
                <a:highlight>
                  <a:srgbClr val="FFFF00"/>
                </a:highlight>
              </a:rPr>
              <a:t>EK-RA2E1 Board</a:t>
            </a:r>
          </a:p>
        </p:txBody>
      </p:sp>
      <p:pic>
        <p:nvPicPr>
          <p:cNvPr id="6" name="Picture 5" descr="A circuit board&#10;&#10;Description automatically generated">
            <a:extLst>
              <a:ext uri="{FF2B5EF4-FFF2-40B4-BE49-F238E27FC236}">
                <a16:creationId xmlns:a16="http://schemas.microsoft.com/office/drawing/2014/main" id="{4A34279C-F743-48E7-9DCF-74A005807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00" y="1682750"/>
            <a:ext cx="2222501" cy="4343400"/>
          </a:xfrm>
          <a:prstGeom prst="rect">
            <a:avLst/>
          </a:prstGeom>
        </p:spPr>
      </p:pic>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pic>
        <p:nvPicPr>
          <p:cNvPr id="4" name="Picture 3" descr="A circuit board&#10;&#10;Description automatically generated">
            <a:extLst>
              <a:ext uri="{FF2B5EF4-FFF2-40B4-BE49-F238E27FC236}">
                <a16:creationId xmlns:a16="http://schemas.microsoft.com/office/drawing/2014/main" id="{1F9B16BB-9FD0-4BB9-8979-0365CEEE5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0178" y="1568410"/>
            <a:ext cx="2198349" cy="3533846"/>
          </a:xfrm>
          <a:prstGeom prst="rect">
            <a:avLst/>
          </a:prstGeom>
        </p:spPr>
      </p:pic>
      <p:pic>
        <p:nvPicPr>
          <p:cNvPr id="5" name="Picture 4" descr="A picture containing text, electronics, scoreboard&#10;&#10;Description automatically generated">
            <a:extLst>
              <a:ext uri="{FF2B5EF4-FFF2-40B4-BE49-F238E27FC236}">
                <a16:creationId xmlns:a16="http://schemas.microsoft.com/office/drawing/2014/main" id="{D556F41B-3A4D-410B-8FC4-76E49ABCA0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spTree>
    <p:extLst>
      <p:ext uri="{BB962C8B-B14F-4D97-AF65-F5344CB8AC3E}">
        <p14:creationId xmlns:p14="http://schemas.microsoft.com/office/powerpoint/2010/main" val="1979438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pic>
        <p:nvPicPr>
          <p:cNvPr id="4" name="Picture 3">
            <a:extLst>
              <a:ext uri="{FF2B5EF4-FFF2-40B4-BE49-F238E27FC236}">
                <a16:creationId xmlns:a16="http://schemas.microsoft.com/office/drawing/2014/main" id="{16BF207B-50E1-433D-B67B-7565C299BF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8567" y="-440128"/>
            <a:ext cx="6858000" cy="6858000"/>
          </a:xfrm>
          <a:prstGeom prst="rect">
            <a:avLst/>
          </a:prstGeom>
        </p:spPr>
      </p:pic>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3914817" y="5673506"/>
            <a:ext cx="4362366" cy="646331"/>
          </a:xfrm>
          <a:prstGeom prst="rect">
            <a:avLst/>
          </a:prstGeom>
          <a:noFill/>
        </p:spPr>
        <p:txBody>
          <a:bodyPr wrap="square" rtlCol="0">
            <a:spAutoFit/>
          </a:bodyPr>
          <a:lstStyle/>
          <a:p>
            <a:pPr algn="ctr"/>
            <a:r>
              <a:rPr lang="en-US" b="1" dirty="0"/>
              <a:t>EK-RA2E1</a:t>
            </a:r>
          </a:p>
          <a:p>
            <a:pPr algn="ctr"/>
            <a:r>
              <a:rPr lang="en-US" b="1" dirty="0"/>
              <a:t>Evaluation Kit for RA2E1 MCU Group</a:t>
            </a:r>
          </a:p>
        </p:txBody>
      </p:sp>
      <p:pic>
        <p:nvPicPr>
          <p:cNvPr id="8" name="Picture 7" descr="A picture containing text, electronics&#10;&#10;Description automatically generated">
            <a:extLst>
              <a:ext uri="{FF2B5EF4-FFF2-40B4-BE49-F238E27FC236}">
                <a16:creationId xmlns:a16="http://schemas.microsoft.com/office/drawing/2014/main" id="{87213E82-72F9-43E1-90A9-4F5FF9FD16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9379" y="1246055"/>
            <a:ext cx="7753240" cy="5168826"/>
          </a:xfrm>
          <a:prstGeom prst="rect">
            <a:avLst/>
          </a:prstGeom>
        </p:spPr>
      </p:pic>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electronics, scoreboard&#10;&#10;Description automatically generated">
            <a:extLst>
              <a:ext uri="{FF2B5EF4-FFF2-40B4-BE49-F238E27FC236}">
                <a16:creationId xmlns:a16="http://schemas.microsoft.com/office/drawing/2014/main" id="{2C1309AA-BD41-48A6-865A-301BFB128DCD}"/>
              </a:ext>
            </a:extLst>
          </p:cNvPr>
          <p:cNvPicPr>
            <a:picLocks noChangeAspect="1"/>
          </p:cNvPicPr>
          <p:nvPr/>
        </p:nvPicPr>
        <p:blipFill rotWithShape="1">
          <a:blip r:embed="rId2">
            <a:extLst>
              <a:ext uri="{28A0092B-C50C-407E-A947-70E740481C1C}">
                <a14:useLocalDpi xmlns:a14="http://schemas.microsoft.com/office/drawing/2010/main" val="0"/>
              </a:ext>
            </a:extLst>
          </a:blip>
          <a:srcRect l="22453" t="10261" r="20281" b="37331"/>
          <a:stretch/>
        </p:blipFill>
        <p:spPr>
          <a:xfrm>
            <a:off x="4724400" y="2057400"/>
            <a:ext cx="3657600" cy="3347375"/>
          </a:xfrm>
          <a:prstGeom prst="rect">
            <a:avLst/>
          </a:prstGeom>
        </p:spPr>
      </p:pic>
      <p:pic>
        <p:nvPicPr>
          <p:cNvPr id="7" name="Picture 6" descr="A picture containing text, electronics&#10;&#10;Description automatically generated">
            <a:extLst>
              <a:ext uri="{FF2B5EF4-FFF2-40B4-BE49-F238E27FC236}">
                <a16:creationId xmlns:a16="http://schemas.microsoft.com/office/drawing/2014/main" id="{AF36B006-EAC5-4DCB-81DE-0C9F320496B0}"/>
              </a:ext>
            </a:extLst>
          </p:cNvPr>
          <p:cNvPicPr>
            <a:picLocks noChangeAspect="1"/>
          </p:cNvPicPr>
          <p:nvPr/>
        </p:nvPicPr>
        <p:blipFill rotWithShape="1">
          <a:blip r:embed="rId3">
            <a:extLst>
              <a:ext uri="{28A0092B-C50C-407E-A947-70E740481C1C}">
                <a14:useLocalDpi xmlns:a14="http://schemas.microsoft.com/office/drawing/2010/main" val="0"/>
              </a:ext>
            </a:extLst>
          </a:blip>
          <a:srcRect l="20852" t="10649" r="22218" b="37249"/>
          <a:stretch/>
        </p:blipFill>
        <p:spPr>
          <a:xfrm>
            <a:off x="8214933" y="2064075"/>
            <a:ext cx="3657600" cy="334737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2857001"/>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32753" y="426720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2199" y="4802728"/>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8D9E5A75-6C00-4BAF-B0DB-7A1F042C57AC}"/>
              </a:ext>
            </a:extLst>
          </p:cNvPr>
          <p:cNvGrpSpPr/>
          <p:nvPr/>
        </p:nvGrpSpPr>
        <p:grpSpPr>
          <a:xfrm>
            <a:off x="7122624" y="4720780"/>
            <a:ext cx="660629" cy="338554"/>
            <a:chOff x="7049355" y="4721841"/>
            <a:chExt cx="660629" cy="338554"/>
          </a:xfrm>
        </p:grpSpPr>
        <p:pic>
          <p:nvPicPr>
            <p:cNvPr id="29" name="Picture 28">
              <a:extLst>
                <a:ext uri="{FF2B5EF4-FFF2-40B4-BE49-F238E27FC236}">
                  <a16:creationId xmlns:a16="http://schemas.microsoft.com/office/drawing/2014/main" id="{E8B7170C-D2DE-48A2-B291-604703B536C1}"/>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0" name="TextBox 29">
              <a:extLst>
                <a:ext uri="{FF2B5EF4-FFF2-40B4-BE49-F238E27FC236}">
                  <a16:creationId xmlns:a16="http://schemas.microsoft.com/office/drawing/2014/main" id="{5054F013-D50B-4446-B68A-CED9F46F426C}"/>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descr="A picture containing text, electronics, scoreboard&#10;&#10;Description automatically generated">
            <a:extLst>
              <a:ext uri="{FF2B5EF4-FFF2-40B4-BE49-F238E27FC236}">
                <a16:creationId xmlns:a16="http://schemas.microsoft.com/office/drawing/2014/main" id="{9C255C03-D085-45C8-B1A9-A6E1BDB9C5DE}"/>
              </a:ext>
            </a:extLst>
          </p:cNvPr>
          <p:cNvPicPr>
            <a:picLocks noChangeAspect="1"/>
          </p:cNvPicPr>
          <p:nvPr/>
        </p:nvPicPr>
        <p:blipFill rotWithShape="1">
          <a:blip r:embed="rId2">
            <a:extLst>
              <a:ext uri="{28A0092B-C50C-407E-A947-70E740481C1C}">
                <a14:useLocalDpi xmlns:a14="http://schemas.microsoft.com/office/drawing/2010/main" val="0"/>
              </a:ext>
            </a:extLst>
          </a:blip>
          <a:srcRect l="22453" t="10261" r="20281" b="37331"/>
          <a:stretch/>
        </p:blipFill>
        <p:spPr>
          <a:xfrm>
            <a:off x="4724400" y="2057400"/>
            <a:ext cx="3657600" cy="3347375"/>
          </a:xfrm>
          <a:prstGeom prst="rect">
            <a:avLst/>
          </a:prstGeom>
        </p:spPr>
      </p:pic>
      <p:pic>
        <p:nvPicPr>
          <p:cNvPr id="43" name="Picture 42" descr="A picture containing text, electronics&#10;&#10;Description automatically generated">
            <a:extLst>
              <a:ext uri="{FF2B5EF4-FFF2-40B4-BE49-F238E27FC236}">
                <a16:creationId xmlns:a16="http://schemas.microsoft.com/office/drawing/2014/main" id="{46EF1A6C-29CE-483C-AE14-8C242CC55057}"/>
              </a:ext>
            </a:extLst>
          </p:cNvPr>
          <p:cNvPicPr>
            <a:picLocks noChangeAspect="1"/>
          </p:cNvPicPr>
          <p:nvPr/>
        </p:nvPicPr>
        <p:blipFill rotWithShape="1">
          <a:blip r:embed="rId3">
            <a:extLst>
              <a:ext uri="{28A0092B-C50C-407E-A947-70E740481C1C}">
                <a14:useLocalDpi xmlns:a14="http://schemas.microsoft.com/office/drawing/2010/main" val="0"/>
              </a:ext>
            </a:extLst>
          </a:blip>
          <a:srcRect l="20852" t="10649" r="22218" b="37249"/>
          <a:stretch/>
        </p:blipFill>
        <p:spPr>
          <a:xfrm>
            <a:off x="8214933" y="2064075"/>
            <a:ext cx="3657600" cy="334737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S124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47982" y="4749800"/>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34201" y="4422422"/>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22021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01100" y="493564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9" name="Group 28">
            <a:extLst>
              <a:ext uri="{FF2B5EF4-FFF2-40B4-BE49-F238E27FC236}">
                <a16:creationId xmlns:a16="http://schemas.microsoft.com/office/drawing/2014/main" id="{95786637-B11E-475F-BA20-7041B3BAC22D}"/>
              </a:ext>
            </a:extLst>
          </p:cNvPr>
          <p:cNvGrpSpPr/>
          <p:nvPr/>
        </p:nvGrpSpPr>
        <p:grpSpPr>
          <a:xfrm>
            <a:off x="7122624" y="4720780"/>
            <a:ext cx="660629" cy="338554"/>
            <a:chOff x="7049355" y="4721841"/>
            <a:chExt cx="660629" cy="338554"/>
          </a:xfrm>
        </p:grpSpPr>
        <p:pic>
          <p:nvPicPr>
            <p:cNvPr id="30" name="Picture 29">
              <a:extLst>
                <a:ext uri="{FF2B5EF4-FFF2-40B4-BE49-F238E27FC236}">
                  <a16:creationId xmlns:a16="http://schemas.microsoft.com/office/drawing/2014/main" id="{7A4536DB-9827-4B65-82E4-640D0CE6028A}"/>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4" name="TextBox 33">
              <a:extLst>
                <a:ext uri="{FF2B5EF4-FFF2-40B4-BE49-F238E27FC236}">
                  <a16:creationId xmlns:a16="http://schemas.microsoft.com/office/drawing/2014/main" id="{37C4202D-F4AA-4DE0-B90E-0B0B6E491E9E}"/>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Picture 49" descr="A picture containing text, electronics, scoreboard&#10;&#10;Description automatically generated">
            <a:extLst>
              <a:ext uri="{FF2B5EF4-FFF2-40B4-BE49-F238E27FC236}">
                <a16:creationId xmlns:a16="http://schemas.microsoft.com/office/drawing/2014/main" id="{6BA4E409-AC41-4FA8-A70C-DD54869530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58596" y="2059649"/>
            <a:ext cx="3170776" cy="3170776"/>
          </a:xfrm>
          <a:prstGeom prst="rect">
            <a:avLst/>
          </a:prstGeom>
        </p:spPr>
      </p:pic>
      <p:pic>
        <p:nvPicPr>
          <p:cNvPr id="46" name="Picture 45" descr="A picture containing text, electronics, scoreboard&#10;&#10;Description automatically generated">
            <a:extLst>
              <a:ext uri="{FF2B5EF4-FFF2-40B4-BE49-F238E27FC236}">
                <a16:creationId xmlns:a16="http://schemas.microsoft.com/office/drawing/2014/main" id="{B5C5EBED-71D3-40D5-B5F9-DBB20F294F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62122" y="2059649"/>
            <a:ext cx="3170776" cy="3170776"/>
          </a:xfrm>
          <a:prstGeom prst="rect">
            <a:avLst/>
          </a:prstGeom>
        </p:spPr>
      </p:pic>
      <p:pic>
        <p:nvPicPr>
          <p:cNvPr id="9" name="Picture 8" descr="A picture containing text, electronics, scoreboard&#10;&#10;Description automatically generated">
            <a:extLst>
              <a:ext uri="{FF2B5EF4-FFF2-40B4-BE49-F238E27FC236}">
                <a16:creationId xmlns:a16="http://schemas.microsoft.com/office/drawing/2014/main" id="{7F587824-9B19-4FC7-92BD-5880803683F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216" y="2059649"/>
            <a:ext cx="3170776" cy="3170776"/>
          </a:xfrm>
          <a:prstGeom prst="rect">
            <a:avLst/>
          </a:prstGeom>
        </p:spPr>
      </p:pic>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7" name="Group 6">
            <a:extLst>
              <a:ext uri="{FF2B5EF4-FFF2-40B4-BE49-F238E27FC236}">
                <a16:creationId xmlns:a16="http://schemas.microsoft.com/office/drawing/2014/main" id="{2DC2BE91-8431-4275-ADBA-27CEFE2DF22B}"/>
              </a:ext>
            </a:extLst>
          </p:cNvPr>
          <p:cNvGrpSpPr/>
          <p:nvPr/>
        </p:nvGrpSpPr>
        <p:grpSpPr>
          <a:xfrm>
            <a:off x="645738" y="1828800"/>
            <a:ext cx="11358046" cy="4190806"/>
            <a:chOff x="645738" y="1828800"/>
            <a:chExt cx="11358046" cy="4190806"/>
          </a:xfrm>
        </p:grpSpPr>
        <p:grpSp>
          <p:nvGrpSpPr>
            <p:cNvPr id="5" name="Group 4">
              <a:extLst>
                <a:ext uri="{FF2B5EF4-FFF2-40B4-BE49-F238E27FC236}">
                  <a16:creationId xmlns:a16="http://schemas.microsoft.com/office/drawing/2014/main" id="{0309FDBA-479B-4F45-9D95-3BF2D6288D30}"/>
                </a:ext>
              </a:extLst>
            </p:cNvPr>
            <p:cNvGrpSpPr/>
            <p:nvPr/>
          </p:nvGrpSpPr>
          <p:grpSpPr>
            <a:xfrm>
              <a:off x="5380810" y="3103401"/>
              <a:ext cx="2273535" cy="1498555"/>
              <a:chOff x="5380810" y="3103401"/>
              <a:chExt cx="2273535" cy="1498555"/>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739945" y="3166603"/>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12488" y="3824287"/>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380810" y="4097947"/>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6261932" y="3103401"/>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451754" y="3273612"/>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702041" y="3346853"/>
                <a:ext cx="553729"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5304569" y="3585449"/>
                <a:ext cx="751094"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7036178" y="3663302"/>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nvGrpSpPr>
            <p:cNvPr id="4" name="Group 3">
              <a:extLst>
                <a:ext uri="{FF2B5EF4-FFF2-40B4-BE49-F238E27FC236}">
                  <a16:creationId xmlns:a16="http://schemas.microsoft.com/office/drawing/2014/main" id="{2CCD57D6-A899-4285-BBBE-0B5EEDEAEEAB}"/>
                </a:ext>
              </a:extLst>
            </p:cNvPr>
            <p:cNvGrpSpPr/>
            <p:nvPr/>
          </p:nvGrpSpPr>
          <p:grpSpPr>
            <a:xfrm>
              <a:off x="9688439" y="2662705"/>
              <a:ext cx="2315345" cy="1973743"/>
              <a:chOff x="9688439" y="2662705"/>
              <a:chExt cx="2315345" cy="1973743"/>
            </a:xfrm>
          </p:grpSpPr>
          <p:sp>
            <p:nvSpPr>
              <p:cNvPr id="93" name="Rectangle 92">
                <a:extLst>
                  <a:ext uri="{FF2B5EF4-FFF2-40B4-BE49-F238E27FC236}">
                    <a16:creationId xmlns:a16="http://schemas.microsoft.com/office/drawing/2014/main" id="{6C82C696-74E2-4B88-8E69-E38FB04F657C}"/>
                  </a:ext>
                </a:extLst>
              </p:cNvPr>
              <p:cNvSpPr/>
              <p:nvPr/>
            </p:nvSpPr>
            <p:spPr>
              <a:xfrm>
                <a:off x="10074996" y="3129014"/>
                <a:ext cx="159781" cy="5891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803636" y="2662705"/>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1129707" y="2948772"/>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230248" y="3046137"/>
                <a:ext cx="905695"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71584" y="4103048"/>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277255" y="3727926"/>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872187" y="3786334"/>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795865" y="3535205"/>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688439" y="3496516"/>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635239" y="3932347"/>
                <a:ext cx="406091"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grpSp>
          <p:nvGrpSpPr>
            <p:cNvPr id="6" name="Group 5">
              <a:extLst>
                <a:ext uri="{FF2B5EF4-FFF2-40B4-BE49-F238E27FC236}">
                  <a16:creationId xmlns:a16="http://schemas.microsoft.com/office/drawing/2014/main" id="{0F793831-E286-4E81-93DC-4935D51588D5}"/>
                </a:ext>
              </a:extLst>
            </p:cNvPr>
            <p:cNvGrpSpPr/>
            <p:nvPr/>
          </p:nvGrpSpPr>
          <p:grpSpPr>
            <a:xfrm>
              <a:off x="1468940" y="3559453"/>
              <a:ext cx="2118788" cy="1050588"/>
              <a:chOff x="1468940" y="3559453"/>
              <a:chExt cx="2118788" cy="1050588"/>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54328" y="3682413"/>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468940" y="4106032"/>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623199" y="3793074"/>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683433" y="3659830"/>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218131" y="3851482"/>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493746" y="3741938"/>
                <a:ext cx="438118"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2033506" y="355945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grpSp>
      </p:grpSp>
    </p:spTree>
    <p:extLst>
      <p:ext uri="{BB962C8B-B14F-4D97-AF65-F5344CB8AC3E}">
        <p14:creationId xmlns:p14="http://schemas.microsoft.com/office/powerpoint/2010/main" val="189194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58" descr="A picture containing text, electronics, scoreboard&#10;&#10;Description automatically generated">
            <a:extLst>
              <a:ext uri="{FF2B5EF4-FFF2-40B4-BE49-F238E27FC236}">
                <a16:creationId xmlns:a16="http://schemas.microsoft.com/office/drawing/2014/main" id="{8FE6328F-7CF8-4226-BC5D-DCAC504C8D59}"/>
              </a:ext>
            </a:extLst>
          </p:cNvPr>
          <p:cNvPicPr>
            <a:picLocks noChangeAspect="1"/>
          </p:cNvPicPr>
          <p:nvPr/>
        </p:nvPicPr>
        <p:blipFill rotWithShape="1">
          <a:blip r:embed="rId2">
            <a:extLst>
              <a:ext uri="{28A0092B-C50C-407E-A947-70E740481C1C}">
                <a14:useLocalDpi xmlns:a14="http://schemas.microsoft.com/office/drawing/2010/main" val="0"/>
              </a:ext>
            </a:extLst>
          </a:blip>
          <a:srcRect l="22453" t="10261" r="20281" b="37331"/>
          <a:stretch/>
        </p:blipFill>
        <p:spPr>
          <a:xfrm>
            <a:off x="4724400" y="2057400"/>
            <a:ext cx="3657600" cy="3347375"/>
          </a:xfrm>
          <a:prstGeom prst="rect">
            <a:avLst/>
          </a:prstGeom>
        </p:spPr>
      </p:pic>
      <p:pic>
        <p:nvPicPr>
          <p:cNvPr id="73" name="Picture 72" descr="A picture containing text, electronics&#10;&#10;Description automatically generated">
            <a:extLst>
              <a:ext uri="{FF2B5EF4-FFF2-40B4-BE49-F238E27FC236}">
                <a16:creationId xmlns:a16="http://schemas.microsoft.com/office/drawing/2014/main" id="{B2EC5109-413E-438E-A539-ED333B69E789}"/>
              </a:ext>
            </a:extLst>
          </p:cNvPr>
          <p:cNvPicPr>
            <a:picLocks noChangeAspect="1"/>
          </p:cNvPicPr>
          <p:nvPr/>
        </p:nvPicPr>
        <p:blipFill rotWithShape="1">
          <a:blip r:embed="rId3">
            <a:extLst>
              <a:ext uri="{28A0092B-C50C-407E-A947-70E740481C1C}">
                <a14:useLocalDpi xmlns:a14="http://schemas.microsoft.com/office/drawing/2010/main" val="0"/>
              </a:ext>
            </a:extLst>
          </a:blip>
          <a:srcRect l="20852" t="10649" r="22218" b="37249"/>
          <a:stretch/>
        </p:blipFill>
        <p:spPr>
          <a:xfrm>
            <a:off x="8214933" y="2064075"/>
            <a:ext cx="3657600" cy="3347375"/>
          </a:xfrm>
          <a:prstGeom prst="rect">
            <a:avLst/>
          </a:prstGeom>
        </p:spPr>
      </p:pic>
      <p:grpSp>
        <p:nvGrpSpPr>
          <p:cNvPr id="56" name="Group 55">
            <a:extLst>
              <a:ext uri="{FF2B5EF4-FFF2-40B4-BE49-F238E27FC236}">
                <a16:creationId xmlns:a16="http://schemas.microsoft.com/office/drawing/2014/main" id="{1BD05055-26C5-42CD-B2A6-17A96DB541CC}"/>
              </a:ext>
            </a:extLst>
          </p:cNvPr>
          <p:cNvGrpSpPr/>
          <p:nvPr/>
        </p:nvGrpSpPr>
        <p:grpSpPr>
          <a:xfrm>
            <a:off x="7122624" y="4720780"/>
            <a:ext cx="660629" cy="338554"/>
            <a:chOff x="7049355" y="4721841"/>
            <a:chExt cx="660629" cy="338554"/>
          </a:xfrm>
        </p:grpSpPr>
        <p:pic>
          <p:nvPicPr>
            <p:cNvPr id="57" name="Picture 56">
              <a:extLst>
                <a:ext uri="{FF2B5EF4-FFF2-40B4-BE49-F238E27FC236}">
                  <a16:creationId xmlns:a16="http://schemas.microsoft.com/office/drawing/2014/main" id="{A7C766A8-C854-46F3-B988-F9853BF212C2}"/>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58" name="TextBox 57">
              <a:extLst>
                <a:ext uri="{FF2B5EF4-FFF2-40B4-BE49-F238E27FC236}">
                  <a16:creationId xmlns:a16="http://schemas.microsoft.com/office/drawing/2014/main" id="{D8407A53-FBC8-4148-890C-A96D281C2B82}"/>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899660" y="370332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256583" y="3757930"/>
            <a:ext cx="569657"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text, electronics&#10;&#10;Description automatically generated">
            <a:extLst>
              <a:ext uri="{FF2B5EF4-FFF2-40B4-BE49-F238E27FC236}">
                <a16:creationId xmlns:a16="http://schemas.microsoft.com/office/drawing/2014/main" id="{02B3B6DF-EC8C-47FB-AB6F-74951FCAA9B8}"/>
              </a:ext>
            </a:extLst>
          </p:cNvPr>
          <p:cNvPicPr>
            <a:picLocks noChangeAspect="1"/>
          </p:cNvPicPr>
          <p:nvPr/>
        </p:nvPicPr>
        <p:blipFill rotWithShape="1">
          <a:blip r:embed="rId2">
            <a:extLst>
              <a:ext uri="{28A0092B-C50C-407E-A947-70E740481C1C}">
                <a14:useLocalDpi xmlns:a14="http://schemas.microsoft.com/office/drawing/2010/main" val="0"/>
              </a:ext>
            </a:extLst>
          </a:blip>
          <a:srcRect l="20852" t="10649" r="22218" b="37249"/>
          <a:stretch/>
        </p:blipFill>
        <p:spPr>
          <a:xfrm>
            <a:off x="8214933" y="2064075"/>
            <a:ext cx="3657600" cy="3347375"/>
          </a:xfrm>
          <a:prstGeom prst="rect">
            <a:avLst/>
          </a:prstGeom>
        </p:spPr>
      </p:pic>
      <p:pic>
        <p:nvPicPr>
          <p:cNvPr id="26" name="Picture 25" descr="A picture containing text, electronics, scoreboard&#10;&#10;Description automatically generated">
            <a:extLst>
              <a:ext uri="{FF2B5EF4-FFF2-40B4-BE49-F238E27FC236}">
                <a16:creationId xmlns:a16="http://schemas.microsoft.com/office/drawing/2014/main" id="{1A2AEC3F-DF5E-4FE0-A1BE-73B56CFA9979}"/>
              </a:ext>
            </a:extLst>
          </p:cNvPr>
          <p:cNvPicPr>
            <a:picLocks noChangeAspect="1"/>
          </p:cNvPicPr>
          <p:nvPr/>
        </p:nvPicPr>
        <p:blipFill rotWithShape="1">
          <a:blip r:embed="rId3">
            <a:extLst>
              <a:ext uri="{28A0092B-C50C-407E-A947-70E740481C1C}">
                <a14:useLocalDpi xmlns:a14="http://schemas.microsoft.com/office/drawing/2010/main" val="0"/>
              </a:ext>
            </a:extLst>
          </a:blip>
          <a:srcRect l="22453" t="10261" r="20281" b="37331"/>
          <a:stretch/>
        </p:blipFill>
        <p:spPr>
          <a:xfrm>
            <a:off x="4724400" y="2057400"/>
            <a:ext cx="3657600" cy="334737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447932"/>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892040" y="332232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3942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047878"/>
            <a:chOff x="6031365" y="2285997"/>
            <a:chExt cx="1588635" cy="2047878"/>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036818"/>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 name="Group 36">
            <a:extLst>
              <a:ext uri="{FF2B5EF4-FFF2-40B4-BE49-F238E27FC236}">
                <a16:creationId xmlns:a16="http://schemas.microsoft.com/office/drawing/2014/main" id="{7C2709D3-2F5E-4503-8A2A-86EEDFC3E2E6}"/>
              </a:ext>
            </a:extLst>
          </p:cNvPr>
          <p:cNvGrpSpPr/>
          <p:nvPr/>
        </p:nvGrpSpPr>
        <p:grpSpPr>
          <a:xfrm>
            <a:off x="7122624" y="4720780"/>
            <a:ext cx="660629" cy="338554"/>
            <a:chOff x="7049355" y="4721841"/>
            <a:chExt cx="660629" cy="338554"/>
          </a:xfrm>
        </p:grpSpPr>
        <p:pic>
          <p:nvPicPr>
            <p:cNvPr id="38" name="Picture 37">
              <a:extLst>
                <a:ext uri="{FF2B5EF4-FFF2-40B4-BE49-F238E27FC236}">
                  <a16:creationId xmlns:a16="http://schemas.microsoft.com/office/drawing/2014/main" id="{4906DFD4-D9CB-4BB5-9F05-2288E6EA7758}"/>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9" name="TextBox 38">
              <a:extLst>
                <a:ext uri="{FF2B5EF4-FFF2-40B4-BE49-F238E27FC236}">
                  <a16:creationId xmlns:a16="http://schemas.microsoft.com/office/drawing/2014/main" id="{91458123-21EC-4815-B12D-7E39A0B2B194}"/>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
                                            <p:txEl>
                                              <p:pRg st="11" end="11"/>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descr="A picture containing text, electronics, scoreboard&#10;&#10;Description automatically generated">
            <a:extLst>
              <a:ext uri="{FF2B5EF4-FFF2-40B4-BE49-F238E27FC236}">
                <a16:creationId xmlns:a16="http://schemas.microsoft.com/office/drawing/2014/main" id="{44015B3C-E3CC-45A3-BFB8-1557D808A746}"/>
              </a:ext>
            </a:extLst>
          </p:cNvPr>
          <p:cNvPicPr>
            <a:picLocks noChangeAspect="1"/>
          </p:cNvPicPr>
          <p:nvPr/>
        </p:nvPicPr>
        <p:blipFill rotWithShape="1">
          <a:blip r:embed="rId2">
            <a:extLst>
              <a:ext uri="{28A0092B-C50C-407E-A947-70E740481C1C}">
                <a14:useLocalDpi xmlns:a14="http://schemas.microsoft.com/office/drawing/2010/main" val="0"/>
              </a:ext>
            </a:extLst>
          </a:blip>
          <a:srcRect l="22453" t="62754" r="20281" b="7421"/>
          <a:stretch/>
        </p:blipFill>
        <p:spPr>
          <a:xfrm>
            <a:off x="4724400" y="2057401"/>
            <a:ext cx="3657600" cy="1905001"/>
          </a:xfrm>
          <a:prstGeom prst="rect">
            <a:avLst/>
          </a:prstGeom>
        </p:spPr>
      </p:pic>
      <p:pic>
        <p:nvPicPr>
          <p:cNvPr id="29" name="Picture 28" descr="A picture containing text, electronics&#10;&#10;Description automatically generated">
            <a:extLst>
              <a:ext uri="{FF2B5EF4-FFF2-40B4-BE49-F238E27FC236}">
                <a16:creationId xmlns:a16="http://schemas.microsoft.com/office/drawing/2014/main" id="{2CAB802F-7ED6-48C0-AAF6-04790607293A}"/>
              </a:ext>
            </a:extLst>
          </p:cNvPr>
          <p:cNvPicPr>
            <a:picLocks noChangeAspect="1"/>
          </p:cNvPicPr>
          <p:nvPr/>
        </p:nvPicPr>
        <p:blipFill rotWithShape="1">
          <a:blip r:embed="rId3">
            <a:extLst>
              <a:ext uri="{28A0092B-C50C-407E-A947-70E740481C1C}">
                <a14:useLocalDpi xmlns:a14="http://schemas.microsoft.com/office/drawing/2010/main" val="0"/>
              </a:ext>
            </a:extLst>
          </a:blip>
          <a:srcRect l="20852" t="62732" r="22218" b="7617"/>
          <a:stretch/>
        </p:blipFill>
        <p:spPr>
          <a:xfrm>
            <a:off x="8214933" y="2057400"/>
            <a:ext cx="3657600" cy="1905002"/>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RA2E1 MCU</a:t>
            </a:r>
          </a:p>
          <a:p>
            <a:pPr marL="285750" indent="-285750">
              <a:spcAft>
                <a:spcPts val="0"/>
              </a:spcAft>
              <a:buClr>
                <a:srgbClr val="000099"/>
              </a:buClr>
              <a:buFont typeface="Wingdings" panose="05000000000000000000" pitchFamily="2" charset="2"/>
              <a:buChar char="§"/>
            </a:pPr>
            <a:r>
              <a:rPr lang="en-US" sz="1400" dirty="0"/>
              <a:t>R7FA2E1A92DFM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6062773" y="2246532"/>
            <a:ext cx="887767" cy="8316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24036" y="2285999"/>
            <a:ext cx="308321" cy="91108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02016" y="2285998"/>
            <a:ext cx="300412" cy="91108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395917" y="3386133"/>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596311" y="2257265"/>
            <a:ext cx="3136128" cy="1476535"/>
            <a:chOff x="8596311" y="3325144"/>
            <a:chExt cx="3136128" cy="1476535"/>
          </a:xfrm>
        </p:grpSpPr>
        <p:grpSp>
          <p:nvGrpSpPr>
            <p:cNvPr id="6" name="Group 5">
              <a:extLst>
                <a:ext uri="{FF2B5EF4-FFF2-40B4-BE49-F238E27FC236}">
                  <a16:creationId xmlns:a16="http://schemas.microsoft.com/office/drawing/2014/main" id="{D9919858-1A55-4C48-BD4A-8DC2CDD57CED}"/>
                </a:ext>
              </a:extLst>
            </p:cNvPr>
            <p:cNvGrpSpPr/>
            <p:nvPr/>
          </p:nvGrpSpPr>
          <p:grpSpPr>
            <a:xfrm>
              <a:off x="8596311" y="3325144"/>
              <a:ext cx="3136128" cy="1076162"/>
              <a:chOff x="8596311" y="3325144"/>
              <a:chExt cx="3136128" cy="1076162"/>
            </a:xfrm>
          </p:grpSpPr>
          <p:sp>
            <p:nvSpPr>
              <p:cNvPr id="21" name="Rectangle 20">
                <a:extLst>
                  <a:ext uri="{FF2B5EF4-FFF2-40B4-BE49-F238E27FC236}">
                    <a16:creationId xmlns:a16="http://schemas.microsoft.com/office/drawing/2014/main" id="{BF9AF3DB-8E7E-4AC0-A1E8-A1326FD1CF26}"/>
                  </a:ext>
                </a:extLst>
              </p:cNvPr>
              <p:cNvSpPr/>
              <p:nvPr/>
            </p:nvSpPr>
            <p:spPr>
              <a:xfrm flipV="1">
                <a:off x="8643730" y="332514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382581" y="339140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596311" y="417378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D0FB3B37-ABEE-451E-BF61-190FFC90B6EA}"/>
                </a:ext>
              </a:extLst>
            </p:cNvPr>
            <p:cNvSpPr/>
            <p:nvPr/>
          </p:nvSpPr>
          <p:spPr>
            <a:xfrm flipV="1">
              <a:off x="8711918"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7438980-3F4C-4DF7-99D5-2DF85927784E}"/>
                </a:ext>
              </a:extLst>
            </p:cNvPr>
            <p:cNvSpPr/>
            <p:nvPr/>
          </p:nvSpPr>
          <p:spPr>
            <a:xfrm flipV="1">
              <a:off x="11097580" y="45741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0003BEA-0910-47FB-A9D3-46BF51A01EB8}"/>
                </a:ext>
              </a:extLst>
            </p:cNvPr>
            <p:cNvSpPr/>
            <p:nvPr/>
          </p:nvSpPr>
          <p:spPr>
            <a:xfrm flipV="1">
              <a:off x="11108720" y="41642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4" grpId="0" animBg="1"/>
      <p:bldP spid="1335" grpId="0" animBg="1"/>
      <p:bldP spid="133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672335"/>
          </a:xfrm>
        </p:spPr>
        <p:txBody>
          <a:bodyPr/>
          <a:lstStyle/>
          <a:p>
            <a:pPr>
              <a:spcAft>
                <a:spcPts val="0"/>
              </a:spcAft>
              <a:buClr>
                <a:srgbClr val="000099"/>
              </a:buClr>
            </a:pPr>
            <a:r>
              <a:rPr lang="en-US" b="1" dirty="0">
                <a:solidFill>
                  <a:srgbClr val="06418C"/>
                </a:solidFill>
              </a:rPr>
              <a:t>RA2E1 MCU</a:t>
            </a:r>
          </a:p>
          <a:p>
            <a:pPr marL="285750" indent="-285750">
              <a:spcAft>
                <a:spcPts val="0"/>
              </a:spcAft>
              <a:buClr>
                <a:srgbClr val="000099"/>
              </a:buClr>
              <a:buFont typeface="Wingdings" panose="05000000000000000000" pitchFamily="2" charset="2"/>
              <a:buChar char="§"/>
            </a:pPr>
            <a:r>
              <a:rPr lang="en-US" sz="1400" dirty="0"/>
              <a:t>R7FA2E1A92DFM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p:txBody>
      </p:sp>
      <p:pic>
        <p:nvPicPr>
          <p:cNvPr id="177" name="Picture 176" descr="A picture containing text, electronics, scoreboard&#10;&#10;Description automatically generated">
            <a:extLst>
              <a:ext uri="{FF2B5EF4-FFF2-40B4-BE49-F238E27FC236}">
                <a16:creationId xmlns:a16="http://schemas.microsoft.com/office/drawing/2014/main" id="{6D3D24A5-C155-4F04-80FB-8C5DE580ACAC}"/>
              </a:ext>
            </a:extLst>
          </p:cNvPr>
          <p:cNvPicPr>
            <a:picLocks noChangeAspect="1"/>
          </p:cNvPicPr>
          <p:nvPr/>
        </p:nvPicPr>
        <p:blipFill rotWithShape="1">
          <a:blip r:embed="rId3">
            <a:extLst>
              <a:ext uri="{28A0092B-C50C-407E-A947-70E740481C1C}">
                <a14:useLocalDpi xmlns:a14="http://schemas.microsoft.com/office/drawing/2010/main" val="0"/>
              </a:ext>
            </a:extLst>
          </a:blip>
          <a:srcRect l="22453" t="62754" r="20281" b="7421"/>
          <a:stretch/>
        </p:blipFill>
        <p:spPr>
          <a:xfrm>
            <a:off x="4724400" y="2057401"/>
            <a:ext cx="3657600" cy="1905001"/>
          </a:xfrm>
          <a:prstGeom prst="rect">
            <a:avLst/>
          </a:prstGeom>
        </p:spPr>
      </p:pic>
      <p:pic>
        <p:nvPicPr>
          <p:cNvPr id="178" name="Picture 177" descr="A picture containing text, electronics&#10;&#10;Description automatically generated">
            <a:extLst>
              <a:ext uri="{FF2B5EF4-FFF2-40B4-BE49-F238E27FC236}">
                <a16:creationId xmlns:a16="http://schemas.microsoft.com/office/drawing/2014/main" id="{14EB4F6A-EC22-4F95-BF4A-2C423E5A32AE}"/>
              </a:ext>
            </a:extLst>
          </p:cNvPr>
          <p:cNvPicPr>
            <a:picLocks noChangeAspect="1"/>
          </p:cNvPicPr>
          <p:nvPr/>
        </p:nvPicPr>
        <p:blipFill rotWithShape="1">
          <a:blip r:embed="rId4">
            <a:extLst>
              <a:ext uri="{28A0092B-C50C-407E-A947-70E740481C1C}">
                <a14:useLocalDpi xmlns:a14="http://schemas.microsoft.com/office/drawing/2010/main" val="0"/>
              </a:ext>
            </a:extLst>
          </a:blip>
          <a:srcRect l="20852" t="62732" r="22218" b="7617"/>
          <a:stretch/>
        </p:blipFill>
        <p:spPr>
          <a:xfrm>
            <a:off x="8214933" y="2057400"/>
            <a:ext cx="3657600" cy="1905002"/>
          </a:xfrm>
          <a:prstGeom prst="rect">
            <a:avLst/>
          </a:prstGeom>
        </p:spPr>
      </p:pic>
      <p:sp>
        <p:nvSpPr>
          <p:cNvPr id="179" name="TextBox 178">
            <a:extLst>
              <a:ext uri="{FF2B5EF4-FFF2-40B4-BE49-F238E27FC236}">
                <a16:creationId xmlns:a16="http://schemas.microsoft.com/office/drawing/2014/main" id="{E914DCFD-68AB-4B7A-B330-DC4577EBB937}"/>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180" name="TextBox 179">
            <a:extLst>
              <a:ext uri="{FF2B5EF4-FFF2-40B4-BE49-F238E27FC236}">
                <a16:creationId xmlns:a16="http://schemas.microsoft.com/office/drawing/2014/main" id="{47C05586-1637-4175-9AFF-1EC0E68DE23A}"/>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sp>
        <p:nvSpPr>
          <p:cNvPr id="181" name="Rectangle 180">
            <a:extLst>
              <a:ext uri="{FF2B5EF4-FFF2-40B4-BE49-F238E27FC236}">
                <a16:creationId xmlns:a16="http://schemas.microsoft.com/office/drawing/2014/main" id="{9BC3F5F1-07C3-43E0-A4F4-EE79E7D30B1B}"/>
              </a:ext>
            </a:extLst>
          </p:cNvPr>
          <p:cNvSpPr/>
          <p:nvPr/>
        </p:nvSpPr>
        <p:spPr>
          <a:xfrm flipV="1">
            <a:off x="6062773" y="2246532"/>
            <a:ext cx="887767" cy="8316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2" name="Rectangle 181">
            <a:extLst>
              <a:ext uri="{FF2B5EF4-FFF2-40B4-BE49-F238E27FC236}">
                <a16:creationId xmlns:a16="http://schemas.microsoft.com/office/drawing/2014/main" id="{E659A7CE-84A8-4C84-9FF7-708FFC51B1EA}"/>
              </a:ext>
            </a:extLst>
          </p:cNvPr>
          <p:cNvSpPr/>
          <p:nvPr/>
        </p:nvSpPr>
        <p:spPr>
          <a:xfrm flipV="1">
            <a:off x="5024036" y="2285999"/>
            <a:ext cx="308321" cy="91108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3" name="Rectangle 182">
            <a:extLst>
              <a:ext uri="{FF2B5EF4-FFF2-40B4-BE49-F238E27FC236}">
                <a16:creationId xmlns:a16="http://schemas.microsoft.com/office/drawing/2014/main" id="{EBDD19BA-CB8C-4736-A0BE-DF994341A665}"/>
              </a:ext>
            </a:extLst>
          </p:cNvPr>
          <p:cNvSpPr/>
          <p:nvPr/>
        </p:nvSpPr>
        <p:spPr>
          <a:xfrm flipV="1">
            <a:off x="7602016" y="2285998"/>
            <a:ext cx="300412" cy="91108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4" name="Rectangle 183">
            <a:extLst>
              <a:ext uri="{FF2B5EF4-FFF2-40B4-BE49-F238E27FC236}">
                <a16:creationId xmlns:a16="http://schemas.microsoft.com/office/drawing/2014/main" id="{1A1A1169-3127-40ED-8934-7EA4126762CE}"/>
              </a:ext>
            </a:extLst>
          </p:cNvPr>
          <p:cNvSpPr/>
          <p:nvPr/>
        </p:nvSpPr>
        <p:spPr>
          <a:xfrm flipV="1">
            <a:off x="5395917" y="3386133"/>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85" name="Group 184">
            <a:extLst>
              <a:ext uri="{FF2B5EF4-FFF2-40B4-BE49-F238E27FC236}">
                <a16:creationId xmlns:a16="http://schemas.microsoft.com/office/drawing/2014/main" id="{0957CA07-E27C-4F79-A66F-0198D18A106C}"/>
              </a:ext>
            </a:extLst>
          </p:cNvPr>
          <p:cNvGrpSpPr/>
          <p:nvPr/>
        </p:nvGrpSpPr>
        <p:grpSpPr>
          <a:xfrm>
            <a:off x="8596311" y="2257265"/>
            <a:ext cx="3136128" cy="1476535"/>
            <a:chOff x="8596311" y="3325144"/>
            <a:chExt cx="3136128" cy="1476535"/>
          </a:xfrm>
        </p:grpSpPr>
        <p:grpSp>
          <p:nvGrpSpPr>
            <p:cNvPr id="186" name="Group 185">
              <a:extLst>
                <a:ext uri="{FF2B5EF4-FFF2-40B4-BE49-F238E27FC236}">
                  <a16:creationId xmlns:a16="http://schemas.microsoft.com/office/drawing/2014/main" id="{B1E61522-6A3D-4D9B-BDC5-3F07B056E679}"/>
                </a:ext>
              </a:extLst>
            </p:cNvPr>
            <p:cNvGrpSpPr/>
            <p:nvPr/>
          </p:nvGrpSpPr>
          <p:grpSpPr>
            <a:xfrm>
              <a:off x="8596311" y="3325144"/>
              <a:ext cx="3136128" cy="1076162"/>
              <a:chOff x="8596311" y="3325144"/>
              <a:chExt cx="3136128" cy="1076162"/>
            </a:xfrm>
          </p:grpSpPr>
          <p:sp>
            <p:nvSpPr>
              <p:cNvPr id="190" name="Rectangle 189">
                <a:extLst>
                  <a:ext uri="{FF2B5EF4-FFF2-40B4-BE49-F238E27FC236}">
                    <a16:creationId xmlns:a16="http://schemas.microsoft.com/office/drawing/2014/main" id="{B9A30308-AAFF-47D6-BD5D-F9B546928557}"/>
                  </a:ext>
                </a:extLst>
              </p:cNvPr>
              <p:cNvSpPr/>
              <p:nvPr/>
            </p:nvSpPr>
            <p:spPr>
              <a:xfrm flipV="1">
                <a:off x="8643730" y="332514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1" name="Rectangle 190">
                <a:extLst>
                  <a:ext uri="{FF2B5EF4-FFF2-40B4-BE49-F238E27FC236}">
                    <a16:creationId xmlns:a16="http://schemas.microsoft.com/office/drawing/2014/main" id="{0F00E296-105E-4639-AF67-5D8EFB0E609E}"/>
                  </a:ext>
                </a:extLst>
              </p:cNvPr>
              <p:cNvSpPr/>
              <p:nvPr/>
            </p:nvSpPr>
            <p:spPr>
              <a:xfrm flipV="1">
                <a:off x="11382581" y="339140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2" name="Rectangle 191">
                <a:extLst>
                  <a:ext uri="{FF2B5EF4-FFF2-40B4-BE49-F238E27FC236}">
                    <a16:creationId xmlns:a16="http://schemas.microsoft.com/office/drawing/2014/main" id="{E591FD22-0B08-4C6E-ADF1-186FF326EFC5}"/>
                  </a:ext>
                </a:extLst>
              </p:cNvPr>
              <p:cNvSpPr/>
              <p:nvPr/>
            </p:nvSpPr>
            <p:spPr>
              <a:xfrm flipV="1">
                <a:off x="8596311" y="417378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7" name="Rectangle 186">
              <a:extLst>
                <a:ext uri="{FF2B5EF4-FFF2-40B4-BE49-F238E27FC236}">
                  <a16:creationId xmlns:a16="http://schemas.microsoft.com/office/drawing/2014/main" id="{C732501D-D976-4D86-A0BC-6FB6CBE7A07E}"/>
                </a:ext>
              </a:extLst>
            </p:cNvPr>
            <p:cNvSpPr/>
            <p:nvPr/>
          </p:nvSpPr>
          <p:spPr>
            <a:xfrm flipV="1">
              <a:off x="8711918"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8" name="Rectangle 187">
              <a:extLst>
                <a:ext uri="{FF2B5EF4-FFF2-40B4-BE49-F238E27FC236}">
                  <a16:creationId xmlns:a16="http://schemas.microsoft.com/office/drawing/2014/main" id="{0F9535E7-70BA-4430-9FF3-948E8D7B4930}"/>
                </a:ext>
              </a:extLst>
            </p:cNvPr>
            <p:cNvSpPr/>
            <p:nvPr/>
          </p:nvSpPr>
          <p:spPr>
            <a:xfrm flipV="1">
              <a:off x="11097580" y="45741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9" name="Rectangle 188">
              <a:extLst>
                <a:ext uri="{FF2B5EF4-FFF2-40B4-BE49-F238E27FC236}">
                  <a16:creationId xmlns:a16="http://schemas.microsoft.com/office/drawing/2014/main" id="{E5DEBD42-F48F-4083-AF37-ECA00289EE4B}"/>
                </a:ext>
              </a:extLst>
            </p:cNvPr>
            <p:cNvSpPr/>
            <p:nvPr/>
          </p:nvSpPr>
          <p:spPr>
            <a:xfrm flipV="1">
              <a:off x="11108720" y="41642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 name="Group 5">
            <a:extLst>
              <a:ext uri="{FF2B5EF4-FFF2-40B4-BE49-F238E27FC236}">
                <a16:creationId xmlns:a16="http://schemas.microsoft.com/office/drawing/2014/main" id="{14135FDA-FB4A-452E-A798-F4C2728B2F31}"/>
              </a:ext>
            </a:extLst>
          </p:cNvPr>
          <p:cNvGrpSpPr/>
          <p:nvPr/>
        </p:nvGrpSpPr>
        <p:grpSpPr>
          <a:xfrm>
            <a:off x="4817127" y="2285998"/>
            <a:ext cx="3291839" cy="1557589"/>
            <a:chOff x="6256508" y="-1408743"/>
            <a:chExt cx="3291839" cy="1557589"/>
          </a:xfrm>
        </p:grpSpPr>
        <p:grpSp>
          <p:nvGrpSpPr>
            <p:cNvPr id="10" name="Group 9">
              <a:extLst>
                <a:ext uri="{FF2B5EF4-FFF2-40B4-BE49-F238E27FC236}">
                  <a16:creationId xmlns:a16="http://schemas.microsoft.com/office/drawing/2014/main" id="{5C12AEFF-729B-4863-AE8D-BA670CFE2DB0}"/>
                </a:ext>
              </a:extLst>
            </p:cNvPr>
            <p:cNvGrpSpPr/>
            <p:nvPr/>
          </p:nvGrpSpPr>
          <p:grpSpPr>
            <a:xfrm>
              <a:off x="6256508" y="-1408743"/>
              <a:ext cx="3291839" cy="1557589"/>
              <a:chOff x="9429380" y="45716"/>
              <a:chExt cx="3239239" cy="1496175"/>
            </a:xfrm>
          </p:grpSpPr>
          <p:pic>
            <p:nvPicPr>
              <p:cNvPr id="1034" name="Picture 2" descr="https://imgaz.staticbg.com/images/upload/2012/lidanpo/SKU084570u.JPG">
                <a:extLst>
                  <a:ext uri="{FF2B5EF4-FFF2-40B4-BE49-F238E27FC236}">
                    <a16:creationId xmlns:a16="http://schemas.microsoft.com/office/drawing/2014/main" id="{281EF95D-CACA-42CD-A9D3-5BCA63C1CEE7}"/>
                  </a:ext>
                </a:extLst>
              </p:cNvPr>
              <p:cNvPicPr>
                <a:picLocks noChangeAspect="1" noChangeArrowheads="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37040"/>
              <a:stretch/>
            </p:blipFill>
            <p:spPr bwMode="auto">
              <a:xfrm>
                <a:off x="9429380" y="45716"/>
                <a:ext cx="3239239" cy="98342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35" name="Picture 2" descr="https://imgaz.staticbg.com/images/upload/2012/lidanpo/SKU084570u.JPG">
                <a:extLst>
                  <a:ext uri="{FF2B5EF4-FFF2-40B4-BE49-F238E27FC236}">
                    <a16:creationId xmlns:a16="http://schemas.microsoft.com/office/drawing/2014/main" id="{A66030F5-C4FE-41D1-9EC3-8D4F05CEA797}"/>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b="11500"/>
              <a:stretch/>
            </p:blipFill>
            <p:spPr bwMode="auto">
              <a:xfrm>
                <a:off x="9429380" y="166483"/>
                <a:ext cx="3239239" cy="1375408"/>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1295" name="Group 1294">
              <a:extLst>
                <a:ext uri="{FF2B5EF4-FFF2-40B4-BE49-F238E27FC236}">
                  <a16:creationId xmlns:a16="http://schemas.microsoft.com/office/drawing/2014/main" id="{05BCE99C-A17F-4A74-AA29-99CD35B9FE86}"/>
                </a:ext>
              </a:extLst>
            </p:cNvPr>
            <p:cNvGrpSpPr/>
            <p:nvPr/>
          </p:nvGrpSpPr>
          <p:grpSpPr>
            <a:xfrm>
              <a:off x="6471882" y="-1346124"/>
              <a:ext cx="195528" cy="95193"/>
              <a:chOff x="5093495" y="2795588"/>
              <a:chExt cx="192404" cy="91440"/>
            </a:xfrm>
          </p:grpSpPr>
          <p:sp>
            <p:nvSpPr>
              <p:cNvPr id="1296" name="Oval 1295">
                <a:extLst>
                  <a:ext uri="{FF2B5EF4-FFF2-40B4-BE49-F238E27FC236}">
                    <a16:creationId xmlns:a16="http://schemas.microsoft.com/office/drawing/2014/main" id="{D423A383-95B6-4962-8EC0-99FB29F6326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7" name="Oval 1296">
                <a:extLst>
                  <a:ext uri="{FF2B5EF4-FFF2-40B4-BE49-F238E27FC236}">
                    <a16:creationId xmlns:a16="http://schemas.microsoft.com/office/drawing/2014/main" id="{C2B35FE0-6030-48A1-BB51-05E834933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8" name="Group 1287">
              <a:extLst>
                <a:ext uri="{FF2B5EF4-FFF2-40B4-BE49-F238E27FC236}">
                  <a16:creationId xmlns:a16="http://schemas.microsoft.com/office/drawing/2014/main" id="{20A79B97-7BAC-47DB-B2A2-0BDE694DDB5D}"/>
                </a:ext>
              </a:extLst>
            </p:cNvPr>
            <p:cNvGrpSpPr/>
            <p:nvPr/>
          </p:nvGrpSpPr>
          <p:grpSpPr>
            <a:xfrm>
              <a:off x="6471882" y="-1239527"/>
              <a:ext cx="195528" cy="95193"/>
              <a:chOff x="5093495" y="2795588"/>
              <a:chExt cx="192404" cy="91440"/>
            </a:xfrm>
          </p:grpSpPr>
          <p:sp>
            <p:nvSpPr>
              <p:cNvPr id="1292" name="Oval 1291">
                <a:extLst>
                  <a:ext uri="{FF2B5EF4-FFF2-40B4-BE49-F238E27FC236}">
                    <a16:creationId xmlns:a16="http://schemas.microsoft.com/office/drawing/2014/main" id="{F9EB3EAE-4F19-4F04-8EE8-10803284DB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3" name="Oval 1292">
                <a:extLst>
                  <a:ext uri="{FF2B5EF4-FFF2-40B4-BE49-F238E27FC236}">
                    <a16:creationId xmlns:a16="http://schemas.microsoft.com/office/drawing/2014/main" id="{F4A076AE-FDEE-4223-9003-02E3C5496D9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9" name="Group 1288">
              <a:extLst>
                <a:ext uri="{FF2B5EF4-FFF2-40B4-BE49-F238E27FC236}">
                  <a16:creationId xmlns:a16="http://schemas.microsoft.com/office/drawing/2014/main" id="{8D7B6315-689A-415C-847C-6610BD07D469}"/>
                </a:ext>
              </a:extLst>
            </p:cNvPr>
            <p:cNvGrpSpPr/>
            <p:nvPr/>
          </p:nvGrpSpPr>
          <p:grpSpPr>
            <a:xfrm>
              <a:off x="6471882" y="-1132930"/>
              <a:ext cx="195528" cy="95193"/>
              <a:chOff x="5093495" y="2795588"/>
              <a:chExt cx="192404" cy="91440"/>
            </a:xfrm>
          </p:grpSpPr>
          <p:sp>
            <p:nvSpPr>
              <p:cNvPr id="1290" name="Oval 1289">
                <a:extLst>
                  <a:ext uri="{FF2B5EF4-FFF2-40B4-BE49-F238E27FC236}">
                    <a16:creationId xmlns:a16="http://schemas.microsoft.com/office/drawing/2014/main" id="{60034B8B-549F-4A21-B9E7-9FDB424A8C1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1" name="Oval 1290">
                <a:extLst>
                  <a:ext uri="{FF2B5EF4-FFF2-40B4-BE49-F238E27FC236}">
                    <a16:creationId xmlns:a16="http://schemas.microsoft.com/office/drawing/2014/main" id="{3C059D5F-4848-4249-A827-AA27508D1D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2" name="Group 1281">
              <a:extLst>
                <a:ext uri="{FF2B5EF4-FFF2-40B4-BE49-F238E27FC236}">
                  <a16:creationId xmlns:a16="http://schemas.microsoft.com/office/drawing/2014/main" id="{3714C41A-1AFC-44B9-BB9B-2C8E08799F43}"/>
                </a:ext>
              </a:extLst>
            </p:cNvPr>
            <p:cNvGrpSpPr/>
            <p:nvPr/>
          </p:nvGrpSpPr>
          <p:grpSpPr>
            <a:xfrm>
              <a:off x="6471882" y="-1025340"/>
              <a:ext cx="195528" cy="95193"/>
              <a:chOff x="5093495" y="2795588"/>
              <a:chExt cx="192404" cy="91440"/>
            </a:xfrm>
          </p:grpSpPr>
          <p:sp>
            <p:nvSpPr>
              <p:cNvPr id="1286" name="Oval 1285">
                <a:extLst>
                  <a:ext uri="{FF2B5EF4-FFF2-40B4-BE49-F238E27FC236}">
                    <a16:creationId xmlns:a16="http://schemas.microsoft.com/office/drawing/2014/main" id="{3EF0CAF6-CD19-491D-9E93-785311A62F5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7" name="Oval 1286">
                <a:extLst>
                  <a:ext uri="{FF2B5EF4-FFF2-40B4-BE49-F238E27FC236}">
                    <a16:creationId xmlns:a16="http://schemas.microsoft.com/office/drawing/2014/main" id="{A07A1016-D23E-416D-A530-0FEEBDBE41E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3" name="Group 1282">
              <a:extLst>
                <a:ext uri="{FF2B5EF4-FFF2-40B4-BE49-F238E27FC236}">
                  <a16:creationId xmlns:a16="http://schemas.microsoft.com/office/drawing/2014/main" id="{3E45CBB0-12B3-432F-A351-FBFE4D4C122B}"/>
                </a:ext>
              </a:extLst>
            </p:cNvPr>
            <p:cNvGrpSpPr/>
            <p:nvPr/>
          </p:nvGrpSpPr>
          <p:grpSpPr>
            <a:xfrm>
              <a:off x="6471882" y="-918743"/>
              <a:ext cx="195528" cy="95193"/>
              <a:chOff x="5093495" y="2795588"/>
              <a:chExt cx="192404" cy="91440"/>
            </a:xfrm>
          </p:grpSpPr>
          <p:sp>
            <p:nvSpPr>
              <p:cNvPr id="1284" name="Oval 1283">
                <a:extLst>
                  <a:ext uri="{FF2B5EF4-FFF2-40B4-BE49-F238E27FC236}">
                    <a16:creationId xmlns:a16="http://schemas.microsoft.com/office/drawing/2014/main" id="{F19F27AD-69B2-4C95-AE07-0CD045396F7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5" name="Oval 1284">
                <a:extLst>
                  <a:ext uri="{FF2B5EF4-FFF2-40B4-BE49-F238E27FC236}">
                    <a16:creationId xmlns:a16="http://schemas.microsoft.com/office/drawing/2014/main" id="{531F8431-55BF-4546-AA2F-ADB5507111E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6" name="Group 1275">
              <a:extLst>
                <a:ext uri="{FF2B5EF4-FFF2-40B4-BE49-F238E27FC236}">
                  <a16:creationId xmlns:a16="http://schemas.microsoft.com/office/drawing/2014/main" id="{5FF8BB44-3183-4578-8C01-B5DA3F56325C}"/>
                </a:ext>
              </a:extLst>
            </p:cNvPr>
            <p:cNvGrpSpPr/>
            <p:nvPr/>
          </p:nvGrpSpPr>
          <p:grpSpPr>
            <a:xfrm>
              <a:off x="6471882" y="-812146"/>
              <a:ext cx="195528" cy="95193"/>
              <a:chOff x="5093495" y="2795588"/>
              <a:chExt cx="192404" cy="91440"/>
            </a:xfrm>
          </p:grpSpPr>
          <p:sp>
            <p:nvSpPr>
              <p:cNvPr id="1280" name="Oval 1279">
                <a:extLst>
                  <a:ext uri="{FF2B5EF4-FFF2-40B4-BE49-F238E27FC236}">
                    <a16:creationId xmlns:a16="http://schemas.microsoft.com/office/drawing/2014/main" id="{B652EB6E-78B4-4211-A6C3-F9F55B0806D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1" name="Oval 1280">
                <a:extLst>
                  <a:ext uri="{FF2B5EF4-FFF2-40B4-BE49-F238E27FC236}">
                    <a16:creationId xmlns:a16="http://schemas.microsoft.com/office/drawing/2014/main" id="{BAD9AC68-3261-4967-A1C9-A24299D356F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7" name="Group 1276">
              <a:extLst>
                <a:ext uri="{FF2B5EF4-FFF2-40B4-BE49-F238E27FC236}">
                  <a16:creationId xmlns:a16="http://schemas.microsoft.com/office/drawing/2014/main" id="{7B69A8EA-C75D-4963-B9E7-2B5D826DB11A}"/>
                </a:ext>
              </a:extLst>
            </p:cNvPr>
            <p:cNvGrpSpPr/>
            <p:nvPr/>
          </p:nvGrpSpPr>
          <p:grpSpPr>
            <a:xfrm>
              <a:off x="6471882" y="-705549"/>
              <a:ext cx="195528" cy="95193"/>
              <a:chOff x="5093495" y="2795588"/>
              <a:chExt cx="192404" cy="91440"/>
            </a:xfrm>
          </p:grpSpPr>
          <p:sp>
            <p:nvSpPr>
              <p:cNvPr id="1278" name="Oval 1277">
                <a:extLst>
                  <a:ext uri="{FF2B5EF4-FFF2-40B4-BE49-F238E27FC236}">
                    <a16:creationId xmlns:a16="http://schemas.microsoft.com/office/drawing/2014/main" id="{1AD7208F-CEE0-4DBC-A2BD-C67B47BE446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9" name="Oval 1278">
                <a:extLst>
                  <a:ext uri="{FF2B5EF4-FFF2-40B4-BE49-F238E27FC236}">
                    <a16:creationId xmlns:a16="http://schemas.microsoft.com/office/drawing/2014/main" id="{3C040566-5469-4068-8B2E-4E2FF78D33E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0" name="Group 1269">
              <a:extLst>
                <a:ext uri="{FF2B5EF4-FFF2-40B4-BE49-F238E27FC236}">
                  <a16:creationId xmlns:a16="http://schemas.microsoft.com/office/drawing/2014/main" id="{086A121E-8940-4589-8BC1-37E981C1E68C}"/>
                </a:ext>
              </a:extLst>
            </p:cNvPr>
            <p:cNvGrpSpPr/>
            <p:nvPr/>
          </p:nvGrpSpPr>
          <p:grpSpPr>
            <a:xfrm>
              <a:off x="6471882" y="-593250"/>
              <a:ext cx="195528" cy="95193"/>
              <a:chOff x="5093495" y="2795588"/>
              <a:chExt cx="192404" cy="91440"/>
            </a:xfrm>
          </p:grpSpPr>
          <p:sp>
            <p:nvSpPr>
              <p:cNvPr id="1274" name="Oval 1273">
                <a:extLst>
                  <a:ext uri="{FF2B5EF4-FFF2-40B4-BE49-F238E27FC236}">
                    <a16:creationId xmlns:a16="http://schemas.microsoft.com/office/drawing/2014/main" id="{13D36984-E723-4172-9939-9F2B5E5B1F9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5" name="Oval 1274">
                <a:extLst>
                  <a:ext uri="{FF2B5EF4-FFF2-40B4-BE49-F238E27FC236}">
                    <a16:creationId xmlns:a16="http://schemas.microsoft.com/office/drawing/2014/main" id="{C90B0F84-1993-4AF8-9292-5C8DC539A6A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1" name="Group 1270">
              <a:extLst>
                <a:ext uri="{FF2B5EF4-FFF2-40B4-BE49-F238E27FC236}">
                  <a16:creationId xmlns:a16="http://schemas.microsoft.com/office/drawing/2014/main" id="{338077EB-60C9-4F66-9720-66A07F76CB66}"/>
                </a:ext>
              </a:extLst>
            </p:cNvPr>
            <p:cNvGrpSpPr/>
            <p:nvPr/>
          </p:nvGrpSpPr>
          <p:grpSpPr>
            <a:xfrm>
              <a:off x="6471882" y="-486653"/>
              <a:ext cx="195528" cy="95193"/>
              <a:chOff x="5093495" y="2795588"/>
              <a:chExt cx="192404" cy="91440"/>
            </a:xfrm>
          </p:grpSpPr>
          <p:sp>
            <p:nvSpPr>
              <p:cNvPr id="1272" name="Oval 1271">
                <a:extLst>
                  <a:ext uri="{FF2B5EF4-FFF2-40B4-BE49-F238E27FC236}">
                    <a16:creationId xmlns:a16="http://schemas.microsoft.com/office/drawing/2014/main" id="{8D10274F-CD33-45EC-82FB-AB40934FF2C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3" name="Oval 1272">
                <a:extLst>
                  <a:ext uri="{FF2B5EF4-FFF2-40B4-BE49-F238E27FC236}">
                    <a16:creationId xmlns:a16="http://schemas.microsoft.com/office/drawing/2014/main" id="{25C95CA6-08DA-4190-8A64-7BC6190CC36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8" name="Group 1217">
              <a:extLst>
                <a:ext uri="{FF2B5EF4-FFF2-40B4-BE49-F238E27FC236}">
                  <a16:creationId xmlns:a16="http://schemas.microsoft.com/office/drawing/2014/main" id="{7EDFDF04-A6B9-4A5C-A990-4DFA04316062}"/>
                </a:ext>
              </a:extLst>
            </p:cNvPr>
            <p:cNvGrpSpPr/>
            <p:nvPr/>
          </p:nvGrpSpPr>
          <p:grpSpPr>
            <a:xfrm>
              <a:off x="9099914" y="-1241634"/>
              <a:ext cx="195528" cy="95193"/>
              <a:chOff x="5093495" y="2795588"/>
              <a:chExt cx="192404" cy="91440"/>
            </a:xfrm>
          </p:grpSpPr>
          <p:sp>
            <p:nvSpPr>
              <p:cNvPr id="1222" name="Oval 1221">
                <a:extLst>
                  <a:ext uri="{FF2B5EF4-FFF2-40B4-BE49-F238E27FC236}">
                    <a16:creationId xmlns:a16="http://schemas.microsoft.com/office/drawing/2014/main" id="{1D740A5B-AB6E-41C1-8AE6-2A62EB91A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3" name="Oval 1222">
                <a:extLst>
                  <a:ext uri="{FF2B5EF4-FFF2-40B4-BE49-F238E27FC236}">
                    <a16:creationId xmlns:a16="http://schemas.microsoft.com/office/drawing/2014/main" id="{D46A3E42-5183-4693-9DC4-592AC699291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9" name="Group 1218">
              <a:extLst>
                <a:ext uri="{FF2B5EF4-FFF2-40B4-BE49-F238E27FC236}">
                  <a16:creationId xmlns:a16="http://schemas.microsoft.com/office/drawing/2014/main" id="{E9E3E86E-AFB7-4BB8-B83C-37EF3AF8848E}"/>
                </a:ext>
              </a:extLst>
            </p:cNvPr>
            <p:cNvGrpSpPr/>
            <p:nvPr/>
          </p:nvGrpSpPr>
          <p:grpSpPr>
            <a:xfrm>
              <a:off x="9099914" y="-1135037"/>
              <a:ext cx="195528" cy="95193"/>
              <a:chOff x="5093495" y="2795588"/>
              <a:chExt cx="192404" cy="91440"/>
            </a:xfrm>
          </p:grpSpPr>
          <p:sp>
            <p:nvSpPr>
              <p:cNvPr id="1220" name="Oval 1219">
                <a:extLst>
                  <a:ext uri="{FF2B5EF4-FFF2-40B4-BE49-F238E27FC236}">
                    <a16:creationId xmlns:a16="http://schemas.microsoft.com/office/drawing/2014/main" id="{7D09EFCF-929A-4222-B81E-2FE3A4328B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1" name="Oval 1220">
                <a:extLst>
                  <a:ext uri="{FF2B5EF4-FFF2-40B4-BE49-F238E27FC236}">
                    <a16:creationId xmlns:a16="http://schemas.microsoft.com/office/drawing/2014/main" id="{6AD0B049-8C1F-400C-AA5B-2447DC4EF33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2" name="Group 1211">
              <a:extLst>
                <a:ext uri="{FF2B5EF4-FFF2-40B4-BE49-F238E27FC236}">
                  <a16:creationId xmlns:a16="http://schemas.microsoft.com/office/drawing/2014/main" id="{45ADB103-17D7-4ADD-8D98-03835C4BEBDC}"/>
                </a:ext>
              </a:extLst>
            </p:cNvPr>
            <p:cNvGrpSpPr/>
            <p:nvPr/>
          </p:nvGrpSpPr>
          <p:grpSpPr>
            <a:xfrm>
              <a:off x="9099914" y="-1027447"/>
              <a:ext cx="195528" cy="95193"/>
              <a:chOff x="5093495" y="2795588"/>
              <a:chExt cx="192404" cy="91440"/>
            </a:xfrm>
          </p:grpSpPr>
          <p:sp>
            <p:nvSpPr>
              <p:cNvPr id="1216" name="Oval 1215">
                <a:extLst>
                  <a:ext uri="{FF2B5EF4-FFF2-40B4-BE49-F238E27FC236}">
                    <a16:creationId xmlns:a16="http://schemas.microsoft.com/office/drawing/2014/main" id="{15155821-DB68-47FB-AD6A-D4C6C6ACAF1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7" name="Oval 1216">
                <a:extLst>
                  <a:ext uri="{FF2B5EF4-FFF2-40B4-BE49-F238E27FC236}">
                    <a16:creationId xmlns:a16="http://schemas.microsoft.com/office/drawing/2014/main" id="{02CBE43D-088A-4ACD-B78D-062CE707B41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3" name="Group 1212">
              <a:extLst>
                <a:ext uri="{FF2B5EF4-FFF2-40B4-BE49-F238E27FC236}">
                  <a16:creationId xmlns:a16="http://schemas.microsoft.com/office/drawing/2014/main" id="{AB69AAB3-5D9B-4EBF-AFEC-C49A7AEE4EA5}"/>
                </a:ext>
              </a:extLst>
            </p:cNvPr>
            <p:cNvGrpSpPr/>
            <p:nvPr/>
          </p:nvGrpSpPr>
          <p:grpSpPr>
            <a:xfrm>
              <a:off x="9099914" y="-920850"/>
              <a:ext cx="195528" cy="95193"/>
              <a:chOff x="5093495" y="2795588"/>
              <a:chExt cx="192404" cy="91440"/>
            </a:xfrm>
          </p:grpSpPr>
          <p:sp>
            <p:nvSpPr>
              <p:cNvPr id="1214" name="Oval 1213">
                <a:extLst>
                  <a:ext uri="{FF2B5EF4-FFF2-40B4-BE49-F238E27FC236}">
                    <a16:creationId xmlns:a16="http://schemas.microsoft.com/office/drawing/2014/main" id="{34BA49A0-CDE0-47AC-BF3A-D6B27F076A2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5" name="Oval 1214">
                <a:extLst>
                  <a:ext uri="{FF2B5EF4-FFF2-40B4-BE49-F238E27FC236}">
                    <a16:creationId xmlns:a16="http://schemas.microsoft.com/office/drawing/2014/main" id="{5907C76D-118A-4847-B861-30EA22CD625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6" name="Group 1205">
              <a:extLst>
                <a:ext uri="{FF2B5EF4-FFF2-40B4-BE49-F238E27FC236}">
                  <a16:creationId xmlns:a16="http://schemas.microsoft.com/office/drawing/2014/main" id="{4F736B2A-D9D2-4C28-B9B5-14BC0A72F3E2}"/>
                </a:ext>
              </a:extLst>
            </p:cNvPr>
            <p:cNvGrpSpPr/>
            <p:nvPr/>
          </p:nvGrpSpPr>
          <p:grpSpPr>
            <a:xfrm>
              <a:off x="9099914" y="-814253"/>
              <a:ext cx="195528" cy="95193"/>
              <a:chOff x="5093495" y="2795588"/>
              <a:chExt cx="192404" cy="91440"/>
            </a:xfrm>
          </p:grpSpPr>
          <p:sp>
            <p:nvSpPr>
              <p:cNvPr id="1210" name="Oval 1209">
                <a:extLst>
                  <a:ext uri="{FF2B5EF4-FFF2-40B4-BE49-F238E27FC236}">
                    <a16:creationId xmlns:a16="http://schemas.microsoft.com/office/drawing/2014/main" id="{4E4F4E50-1AF5-4682-98B5-8410D46BDC4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1" name="Oval 1210">
                <a:extLst>
                  <a:ext uri="{FF2B5EF4-FFF2-40B4-BE49-F238E27FC236}">
                    <a16:creationId xmlns:a16="http://schemas.microsoft.com/office/drawing/2014/main" id="{6319F2FF-4FC0-4B79-99F9-C27EA202A69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7" name="Group 1206">
              <a:extLst>
                <a:ext uri="{FF2B5EF4-FFF2-40B4-BE49-F238E27FC236}">
                  <a16:creationId xmlns:a16="http://schemas.microsoft.com/office/drawing/2014/main" id="{6D55EFEA-DEA3-4B05-8EB8-F0174368FBCF}"/>
                </a:ext>
              </a:extLst>
            </p:cNvPr>
            <p:cNvGrpSpPr/>
            <p:nvPr/>
          </p:nvGrpSpPr>
          <p:grpSpPr>
            <a:xfrm>
              <a:off x="9099914" y="-707656"/>
              <a:ext cx="195528" cy="95193"/>
              <a:chOff x="5093495" y="2795588"/>
              <a:chExt cx="192404" cy="91440"/>
            </a:xfrm>
          </p:grpSpPr>
          <p:sp>
            <p:nvSpPr>
              <p:cNvPr id="1208" name="Oval 1207">
                <a:extLst>
                  <a:ext uri="{FF2B5EF4-FFF2-40B4-BE49-F238E27FC236}">
                    <a16:creationId xmlns:a16="http://schemas.microsoft.com/office/drawing/2014/main" id="{9F8DB6ED-33D1-4E03-85FE-9644CA52526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9" name="Oval 1208">
                <a:extLst>
                  <a:ext uri="{FF2B5EF4-FFF2-40B4-BE49-F238E27FC236}">
                    <a16:creationId xmlns:a16="http://schemas.microsoft.com/office/drawing/2014/main" id="{A1574635-CCCD-4525-902F-CF323F97DC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0" name="Group 1199">
              <a:extLst>
                <a:ext uri="{FF2B5EF4-FFF2-40B4-BE49-F238E27FC236}">
                  <a16:creationId xmlns:a16="http://schemas.microsoft.com/office/drawing/2014/main" id="{48878EFD-3251-4534-86BC-A3BD8027BCC0}"/>
                </a:ext>
              </a:extLst>
            </p:cNvPr>
            <p:cNvGrpSpPr/>
            <p:nvPr/>
          </p:nvGrpSpPr>
          <p:grpSpPr>
            <a:xfrm>
              <a:off x="9099914" y="-595357"/>
              <a:ext cx="195528" cy="95193"/>
              <a:chOff x="5093495" y="2795588"/>
              <a:chExt cx="192404" cy="91440"/>
            </a:xfrm>
          </p:grpSpPr>
          <p:sp>
            <p:nvSpPr>
              <p:cNvPr id="1204" name="Oval 1203">
                <a:extLst>
                  <a:ext uri="{FF2B5EF4-FFF2-40B4-BE49-F238E27FC236}">
                    <a16:creationId xmlns:a16="http://schemas.microsoft.com/office/drawing/2014/main" id="{B2BA0E0C-4B63-41C2-92B2-50BEC2592E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5" name="Oval 1204">
                <a:extLst>
                  <a:ext uri="{FF2B5EF4-FFF2-40B4-BE49-F238E27FC236}">
                    <a16:creationId xmlns:a16="http://schemas.microsoft.com/office/drawing/2014/main" id="{534E2C7D-0595-489A-8F82-0EE6910D14B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1" name="Group 1200">
              <a:extLst>
                <a:ext uri="{FF2B5EF4-FFF2-40B4-BE49-F238E27FC236}">
                  <a16:creationId xmlns:a16="http://schemas.microsoft.com/office/drawing/2014/main" id="{39D2F6AC-BBB8-4123-B712-A6A272B87AA7}"/>
                </a:ext>
              </a:extLst>
            </p:cNvPr>
            <p:cNvGrpSpPr/>
            <p:nvPr/>
          </p:nvGrpSpPr>
          <p:grpSpPr>
            <a:xfrm>
              <a:off x="9099914" y="-488760"/>
              <a:ext cx="195528" cy="95193"/>
              <a:chOff x="5093495" y="2795588"/>
              <a:chExt cx="192404" cy="91440"/>
            </a:xfrm>
          </p:grpSpPr>
          <p:sp>
            <p:nvSpPr>
              <p:cNvPr id="1202" name="Oval 1201">
                <a:extLst>
                  <a:ext uri="{FF2B5EF4-FFF2-40B4-BE49-F238E27FC236}">
                    <a16:creationId xmlns:a16="http://schemas.microsoft.com/office/drawing/2014/main" id="{3C60C9C9-7D0F-4FA7-B634-9430FD24CB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3" name="Oval 1202">
                <a:extLst>
                  <a:ext uri="{FF2B5EF4-FFF2-40B4-BE49-F238E27FC236}">
                    <a16:creationId xmlns:a16="http://schemas.microsoft.com/office/drawing/2014/main" id="{3F0D6A9E-4852-48C9-A379-45FB8487B1E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20" name="Group 1119">
              <a:extLst>
                <a:ext uri="{FF2B5EF4-FFF2-40B4-BE49-F238E27FC236}">
                  <a16:creationId xmlns:a16="http://schemas.microsoft.com/office/drawing/2014/main" id="{A70FA3E9-CFC5-4871-852E-2B7CD8EA044A}"/>
                </a:ext>
              </a:extLst>
            </p:cNvPr>
            <p:cNvGrpSpPr/>
            <p:nvPr/>
          </p:nvGrpSpPr>
          <p:grpSpPr>
            <a:xfrm rot="5400000">
              <a:off x="8720652" y="-117024"/>
              <a:ext cx="200302" cy="95344"/>
              <a:chOff x="4986354" y="2790826"/>
              <a:chExt cx="192404" cy="93821"/>
            </a:xfrm>
          </p:grpSpPr>
          <p:sp>
            <p:nvSpPr>
              <p:cNvPr id="1124" name="Oval 1123">
                <a:extLst>
                  <a:ext uri="{FF2B5EF4-FFF2-40B4-BE49-F238E27FC236}">
                    <a16:creationId xmlns:a16="http://schemas.microsoft.com/office/drawing/2014/main" id="{37D75BCD-85AB-4B46-9805-1FDF9AC61D1C}"/>
                  </a:ext>
                </a:extLst>
              </p:cNvPr>
              <p:cNvSpPr>
                <a:spLocks noChangeAspect="1"/>
              </p:cNvSpPr>
              <p:nvPr/>
            </p:nvSpPr>
            <p:spPr>
              <a:xfrm>
                <a:off x="4986354" y="279082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5" name="Oval 1124">
                <a:extLst>
                  <a:ext uri="{FF2B5EF4-FFF2-40B4-BE49-F238E27FC236}">
                    <a16:creationId xmlns:a16="http://schemas.microsoft.com/office/drawing/2014/main" id="{902E2609-1800-4EC4-9147-8C623BF13264}"/>
                  </a:ext>
                </a:extLst>
              </p:cNvPr>
              <p:cNvSpPr>
                <a:spLocks noChangeAspect="1"/>
              </p:cNvSpPr>
              <p:nvPr/>
            </p:nvSpPr>
            <p:spPr>
              <a:xfrm>
                <a:off x="5087318" y="2793207"/>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21" name="Group 1120">
              <a:extLst>
                <a:ext uri="{FF2B5EF4-FFF2-40B4-BE49-F238E27FC236}">
                  <a16:creationId xmlns:a16="http://schemas.microsoft.com/office/drawing/2014/main" id="{089D09E3-7056-4548-BFFA-BBBCB52EFD03}"/>
                </a:ext>
              </a:extLst>
            </p:cNvPr>
            <p:cNvGrpSpPr/>
            <p:nvPr/>
          </p:nvGrpSpPr>
          <p:grpSpPr>
            <a:xfrm rot="5400000">
              <a:off x="8612965" y="-115815"/>
              <a:ext cx="200301" cy="92925"/>
              <a:chOff x="4986354" y="2795588"/>
              <a:chExt cx="192403" cy="91440"/>
            </a:xfrm>
          </p:grpSpPr>
          <p:sp>
            <p:nvSpPr>
              <p:cNvPr id="1122" name="Oval 1121">
                <a:extLst>
                  <a:ext uri="{FF2B5EF4-FFF2-40B4-BE49-F238E27FC236}">
                    <a16:creationId xmlns:a16="http://schemas.microsoft.com/office/drawing/2014/main" id="{5633EE98-A560-498F-AA3E-23F713EEFFD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3" name="Oval 1122">
                <a:extLst>
                  <a:ext uri="{FF2B5EF4-FFF2-40B4-BE49-F238E27FC236}">
                    <a16:creationId xmlns:a16="http://schemas.microsoft.com/office/drawing/2014/main" id="{5DAD88A4-E889-428D-BAC6-4981D550133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4" name="Group 1113">
              <a:extLst>
                <a:ext uri="{FF2B5EF4-FFF2-40B4-BE49-F238E27FC236}">
                  <a16:creationId xmlns:a16="http://schemas.microsoft.com/office/drawing/2014/main" id="{8D69C01B-BEFE-42EE-A138-055CB29B8DF5}"/>
                </a:ext>
              </a:extLst>
            </p:cNvPr>
            <p:cNvGrpSpPr/>
            <p:nvPr/>
          </p:nvGrpSpPr>
          <p:grpSpPr>
            <a:xfrm rot="5400000">
              <a:off x="8508909" y="-115815"/>
              <a:ext cx="200301" cy="92925"/>
              <a:chOff x="4986354" y="2795588"/>
              <a:chExt cx="192403" cy="91440"/>
            </a:xfrm>
          </p:grpSpPr>
          <p:sp>
            <p:nvSpPr>
              <p:cNvPr id="1118" name="Oval 1117">
                <a:extLst>
                  <a:ext uri="{FF2B5EF4-FFF2-40B4-BE49-F238E27FC236}">
                    <a16:creationId xmlns:a16="http://schemas.microsoft.com/office/drawing/2014/main" id="{5E524982-B1E9-445A-87CB-DE15E3AB925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9" name="Oval 1118">
                <a:extLst>
                  <a:ext uri="{FF2B5EF4-FFF2-40B4-BE49-F238E27FC236}">
                    <a16:creationId xmlns:a16="http://schemas.microsoft.com/office/drawing/2014/main" id="{4E09EE11-B860-4B3A-9B62-6ED0F91DCED0}"/>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5" name="Group 1114">
              <a:extLst>
                <a:ext uri="{FF2B5EF4-FFF2-40B4-BE49-F238E27FC236}">
                  <a16:creationId xmlns:a16="http://schemas.microsoft.com/office/drawing/2014/main" id="{1CE7ADCB-798A-4E33-B3ED-BAABFF0B67B1}"/>
                </a:ext>
              </a:extLst>
            </p:cNvPr>
            <p:cNvGrpSpPr/>
            <p:nvPr/>
          </p:nvGrpSpPr>
          <p:grpSpPr>
            <a:xfrm rot="5400000">
              <a:off x="8404852" y="-115815"/>
              <a:ext cx="200301" cy="92925"/>
              <a:chOff x="4986354" y="2795588"/>
              <a:chExt cx="192403" cy="91440"/>
            </a:xfrm>
          </p:grpSpPr>
          <p:sp>
            <p:nvSpPr>
              <p:cNvPr id="1116" name="Oval 1115">
                <a:extLst>
                  <a:ext uri="{FF2B5EF4-FFF2-40B4-BE49-F238E27FC236}">
                    <a16:creationId xmlns:a16="http://schemas.microsoft.com/office/drawing/2014/main" id="{B5FFF9B7-8E77-4413-B165-5FEB9FA0727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7" name="Oval 1116">
                <a:extLst>
                  <a:ext uri="{FF2B5EF4-FFF2-40B4-BE49-F238E27FC236}">
                    <a16:creationId xmlns:a16="http://schemas.microsoft.com/office/drawing/2014/main" id="{0478C984-A30C-4F92-BD87-E691E20E375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8" name="Group 1107">
              <a:extLst>
                <a:ext uri="{FF2B5EF4-FFF2-40B4-BE49-F238E27FC236}">
                  <a16:creationId xmlns:a16="http://schemas.microsoft.com/office/drawing/2014/main" id="{571688EF-7D5E-4EC2-A089-CDD9B959B6D4}"/>
                </a:ext>
              </a:extLst>
            </p:cNvPr>
            <p:cNvGrpSpPr/>
            <p:nvPr/>
          </p:nvGrpSpPr>
          <p:grpSpPr>
            <a:xfrm rot="5400000">
              <a:off x="8299826" y="-115815"/>
              <a:ext cx="200301" cy="92925"/>
              <a:chOff x="4986354" y="2795588"/>
              <a:chExt cx="192403" cy="91440"/>
            </a:xfrm>
          </p:grpSpPr>
          <p:sp>
            <p:nvSpPr>
              <p:cNvPr id="1112" name="Oval 1111">
                <a:extLst>
                  <a:ext uri="{FF2B5EF4-FFF2-40B4-BE49-F238E27FC236}">
                    <a16:creationId xmlns:a16="http://schemas.microsoft.com/office/drawing/2014/main" id="{2340696B-E079-4F65-9CC8-4CF1DDBA32A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3" name="Oval 1112">
                <a:extLst>
                  <a:ext uri="{FF2B5EF4-FFF2-40B4-BE49-F238E27FC236}">
                    <a16:creationId xmlns:a16="http://schemas.microsoft.com/office/drawing/2014/main" id="{56E6B122-382E-4954-A688-FE5749C683D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9" name="Group 1108">
              <a:extLst>
                <a:ext uri="{FF2B5EF4-FFF2-40B4-BE49-F238E27FC236}">
                  <a16:creationId xmlns:a16="http://schemas.microsoft.com/office/drawing/2014/main" id="{F7239C76-CC13-416C-866A-7D7922A60F82}"/>
                </a:ext>
              </a:extLst>
            </p:cNvPr>
            <p:cNvGrpSpPr/>
            <p:nvPr/>
          </p:nvGrpSpPr>
          <p:grpSpPr>
            <a:xfrm rot="5400000">
              <a:off x="8195769" y="-115815"/>
              <a:ext cx="200301" cy="92925"/>
              <a:chOff x="4986354" y="2795588"/>
              <a:chExt cx="192403" cy="91440"/>
            </a:xfrm>
          </p:grpSpPr>
          <p:sp>
            <p:nvSpPr>
              <p:cNvPr id="1110" name="Oval 1109">
                <a:extLst>
                  <a:ext uri="{FF2B5EF4-FFF2-40B4-BE49-F238E27FC236}">
                    <a16:creationId xmlns:a16="http://schemas.microsoft.com/office/drawing/2014/main" id="{B549110D-BA75-4E93-A9BD-74F9389B83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1" name="Oval 1110">
                <a:extLst>
                  <a:ext uri="{FF2B5EF4-FFF2-40B4-BE49-F238E27FC236}">
                    <a16:creationId xmlns:a16="http://schemas.microsoft.com/office/drawing/2014/main" id="{4A262CE5-11AC-445A-8EEC-0F824733327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2" name="Group 1101">
              <a:extLst>
                <a:ext uri="{FF2B5EF4-FFF2-40B4-BE49-F238E27FC236}">
                  <a16:creationId xmlns:a16="http://schemas.microsoft.com/office/drawing/2014/main" id="{A430AEAF-6234-4070-9DC2-31FB226AAD8E}"/>
                </a:ext>
              </a:extLst>
            </p:cNvPr>
            <p:cNvGrpSpPr/>
            <p:nvPr/>
          </p:nvGrpSpPr>
          <p:grpSpPr>
            <a:xfrm rot="5400000">
              <a:off x="8091712" y="-115815"/>
              <a:ext cx="200301" cy="92925"/>
              <a:chOff x="4986354" y="2795588"/>
              <a:chExt cx="192403" cy="91440"/>
            </a:xfrm>
          </p:grpSpPr>
          <p:sp>
            <p:nvSpPr>
              <p:cNvPr id="1106" name="Oval 1105">
                <a:extLst>
                  <a:ext uri="{FF2B5EF4-FFF2-40B4-BE49-F238E27FC236}">
                    <a16:creationId xmlns:a16="http://schemas.microsoft.com/office/drawing/2014/main" id="{FDB321AC-5A7C-4BAF-9D70-04CC7EF52BBB}"/>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7" name="Oval 1106">
                <a:extLst>
                  <a:ext uri="{FF2B5EF4-FFF2-40B4-BE49-F238E27FC236}">
                    <a16:creationId xmlns:a16="http://schemas.microsoft.com/office/drawing/2014/main" id="{D78424E7-5183-4CF4-9F11-43227A3B7A4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3" name="Group 1102">
              <a:extLst>
                <a:ext uri="{FF2B5EF4-FFF2-40B4-BE49-F238E27FC236}">
                  <a16:creationId xmlns:a16="http://schemas.microsoft.com/office/drawing/2014/main" id="{B3B4BC5E-D5A3-4DC7-BBD2-44E7FEACD653}"/>
                </a:ext>
              </a:extLst>
            </p:cNvPr>
            <p:cNvGrpSpPr/>
            <p:nvPr/>
          </p:nvGrpSpPr>
          <p:grpSpPr>
            <a:xfrm rot="5400000">
              <a:off x="7987656" y="-115815"/>
              <a:ext cx="200301" cy="92925"/>
              <a:chOff x="4986354" y="2795588"/>
              <a:chExt cx="192403" cy="91440"/>
            </a:xfrm>
          </p:grpSpPr>
          <p:sp>
            <p:nvSpPr>
              <p:cNvPr id="1104" name="Oval 1103">
                <a:extLst>
                  <a:ext uri="{FF2B5EF4-FFF2-40B4-BE49-F238E27FC236}">
                    <a16:creationId xmlns:a16="http://schemas.microsoft.com/office/drawing/2014/main" id="{38B3D111-E78C-42DD-928D-5406EB7EAFA0}"/>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5" name="Oval 1104">
                <a:extLst>
                  <a:ext uri="{FF2B5EF4-FFF2-40B4-BE49-F238E27FC236}">
                    <a16:creationId xmlns:a16="http://schemas.microsoft.com/office/drawing/2014/main" id="{4F341E94-DA70-43BD-844D-7922FA6D27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6" name="Group 1095">
              <a:extLst>
                <a:ext uri="{FF2B5EF4-FFF2-40B4-BE49-F238E27FC236}">
                  <a16:creationId xmlns:a16="http://schemas.microsoft.com/office/drawing/2014/main" id="{32C7754C-9DB2-4E9E-80F5-6F306B9FE97D}"/>
                </a:ext>
              </a:extLst>
            </p:cNvPr>
            <p:cNvGrpSpPr/>
            <p:nvPr/>
          </p:nvGrpSpPr>
          <p:grpSpPr>
            <a:xfrm rot="5400000">
              <a:off x="7883599" y="-115815"/>
              <a:ext cx="200301" cy="92925"/>
              <a:chOff x="4986354" y="2795588"/>
              <a:chExt cx="192403" cy="91440"/>
            </a:xfrm>
          </p:grpSpPr>
          <p:sp>
            <p:nvSpPr>
              <p:cNvPr id="1100" name="Oval 1099">
                <a:extLst>
                  <a:ext uri="{FF2B5EF4-FFF2-40B4-BE49-F238E27FC236}">
                    <a16:creationId xmlns:a16="http://schemas.microsoft.com/office/drawing/2014/main" id="{42961604-E7F1-45CD-B01C-1D64818A73A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1" name="Oval 1100">
                <a:extLst>
                  <a:ext uri="{FF2B5EF4-FFF2-40B4-BE49-F238E27FC236}">
                    <a16:creationId xmlns:a16="http://schemas.microsoft.com/office/drawing/2014/main" id="{C9AC6180-2479-4A23-91F4-E2CFEED1568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7" name="Group 1096">
              <a:extLst>
                <a:ext uri="{FF2B5EF4-FFF2-40B4-BE49-F238E27FC236}">
                  <a16:creationId xmlns:a16="http://schemas.microsoft.com/office/drawing/2014/main" id="{6EF9DF5B-315F-4309-B58F-B8791AFE064D}"/>
                </a:ext>
              </a:extLst>
            </p:cNvPr>
            <p:cNvGrpSpPr/>
            <p:nvPr/>
          </p:nvGrpSpPr>
          <p:grpSpPr>
            <a:xfrm rot="5400000">
              <a:off x="7779542" y="-115815"/>
              <a:ext cx="200301" cy="92925"/>
              <a:chOff x="4986354" y="2795588"/>
              <a:chExt cx="192403" cy="91440"/>
            </a:xfrm>
          </p:grpSpPr>
          <p:sp>
            <p:nvSpPr>
              <p:cNvPr id="1098" name="Oval 1097">
                <a:extLst>
                  <a:ext uri="{FF2B5EF4-FFF2-40B4-BE49-F238E27FC236}">
                    <a16:creationId xmlns:a16="http://schemas.microsoft.com/office/drawing/2014/main" id="{695AF2DE-B843-4142-8B58-D3F8E8DFE9A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9" name="Oval 1098">
                <a:extLst>
                  <a:ext uri="{FF2B5EF4-FFF2-40B4-BE49-F238E27FC236}">
                    <a16:creationId xmlns:a16="http://schemas.microsoft.com/office/drawing/2014/main" id="{3FD30E46-83DC-4EFA-AB00-47A7E04A445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0" name="Group 1089">
              <a:extLst>
                <a:ext uri="{FF2B5EF4-FFF2-40B4-BE49-F238E27FC236}">
                  <a16:creationId xmlns:a16="http://schemas.microsoft.com/office/drawing/2014/main" id="{7088A27C-659B-4647-A79C-8EAB42D74D70}"/>
                </a:ext>
              </a:extLst>
            </p:cNvPr>
            <p:cNvGrpSpPr/>
            <p:nvPr/>
          </p:nvGrpSpPr>
          <p:grpSpPr>
            <a:xfrm rot="5400000">
              <a:off x="7675486" y="-115815"/>
              <a:ext cx="200301" cy="92925"/>
              <a:chOff x="4986354" y="2795588"/>
              <a:chExt cx="192403" cy="91440"/>
            </a:xfrm>
          </p:grpSpPr>
          <p:sp>
            <p:nvSpPr>
              <p:cNvPr id="1094" name="Oval 1093">
                <a:extLst>
                  <a:ext uri="{FF2B5EF4-FFF2-40B4-BE49-F238E27FC236}">
                    <a16:creationId xmlns:a16="http://schemas.microsoft.com/office/drawing/2014/main" id="{1FA35C56-467D-474D-8F10-BD7577AA2B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5" name="Oval 1094">
                <a:extLst>
                  <a:ext uri="{FF2B5EF4-FFF2-40B4-BE49-F238E27FC236}">
                    <a16:creationId xmlns:a16="http://schemas.microsoft.com/office/drawing/2014/main" id="{FBC34BEF-3274-44DE-825E-D7E133B7C8F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1" name="Group 1090">
              <a:extLst>
                <a:ext uri="{FF2B5EF4-FFF2-40B4-BE49-F238E27FC236}">
                  <a16:creationId xmlns:a16="http://schemas.microsoft.com/office/drawing/2014/main" id="{4310FE5F-5259-4184-B52A-5A32E3D0D4EF}"/>
                </a:ext>
              </a:extLst>
            </p:cNvPr>
            <p:cNvGrpSpPr/>
            <p:nvPr/>
          </p:nvGrpSpPr>
          <p:grpSpPr>
            <a:xfrm rot="5400000">
              <a:off x="7571429" y="-115815"/>
              <a:ext cx="200301" cy="92925"/>
              <a:chOff x="4986354" y="2795588"/>
              <a:chExt cx="192403" cy="91440"/>
            </a:xfrm>
          </p:grpSpPr>
          <p:sp>
            <p:nvSpPr>
              <p:cNvPr id="1092" name="Oval 1091">
                <a:extLst>
                  <a:ext uri="{FF2B5EF4-FFF2-40B4-BE49-F238E27FC236}">
                    <a16:creationId xmlns:a16="http://schemas.microsoft.com/office/drawing/2014/main" id="{17264A9A-92F9-4283-B908-0C7ED2EA006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3" name="Oval 1092">
                <a:extLst>
                  <a:ext uri="{FF2B5EF4-FFF2-40B4-BE49-F238E27FC236}">
                    <a16:creationId xmlns:a16="http://schemas.microsoft.com/office/drawing/2014/main" id="{206ACEAE-6C4B-46F7-9C02-B75CE1910BB3}"/>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4" name="Group 1083">
              <a:extLst>
                <a:ext uri="{FF2B5EF4-FFF2-40B4-BE49-F238E27FC236}">
                  <a16:creationId xmlns:a16="http://schemas.microsoft.com/office/drawing/2014/main" id="{D9E4589E-BB8F-407F-9482-8AFAB62D6CD6}"/>
                </a:ext>
              </a:extLst>
            </p:cNvPr>
            <p:cNvGrpSpPr/>
            <p:nvPr/>
          </p:nvGrpSpPr>
          <p:grpSpPr>
            <a:xfrm rot="5400000">
              <a:off x="7466403" y="-115815"/>
              <a:ext cx="200301" cy="92925"/>
              <a:chOff x="4986354" y="2795588"/>
              <a:chExt cx="192403" cy="91440"/>
            </a:xfrm>
          </p:grpSpPr>
          <p:sp>
            <p:nvSpPr>
              <p:cNvPr id="1088" name="Oval 1087">
                <a:extLst>
                  <a:ext uri="{FF2B5EF4-FFF2-40B4-BE49-F238E27FC236}">
                    <a16:creationId xmlns:a16="http://schemas.microsoft.com/office/drawing/2014/main" id="{F7F9DA28-C413-42F9-8A7E-23E575364B6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9" name="Oval 1088">
                <a:extLst>
                  <a:ext uri="{FF2B5EF4-FFF2-40B4-BE49-F238E27FC236}">
                    <a16:creationId xmlns:a16="http://schemas.microsoft.com/office/drawing/2014/main" id="{C5B3DD18-6F77-47B2-9F51-42DA7FAEF70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5" name="Group 1084">
              <a:extLst>
                <a:ext uri="{FF2B5EF4-FFF2-40B4-BE49-F238E27FC236}">
                  <a16:creationId xmlns:a16="http://schemas.microsoft.com/office/drawing/2014/main" id="{E454D7F1-0EA8-4FC3-80C8-D6062E08DDB9}"/>
                </a:ext>
              </a:extLst>
            </p:cNvPr>
            <p:cNvGrpSpPr/>
            <p:nvPr/>
          </p:nvGrpSpPr>
          <p:grpSpPr>
            <a:xfrm rot="5400000">
              <a:off x="7362346" y="-115815"/>
              <a:ext cx="200301" cy="92925"/>
              <a:chOff x="4986354" y="2795588"/>
              <a:chExt cx="192403" cy="91440"/>
            </a:xfrm>
          </p:grpSpPr>
          <p:sp>
            <p:nvSpPr>
              <p:cNvPr id="1086" name="Oval 1085">
                <a:extLst>
                  <a:ext uri="{FF2B5EF4-FFF2-40B4-BE49-F238E27FC236}">
                    <a16:creationId xmlns:a16="http://schemas.microsoft.com/office/drawing/2014/main" id="{EAD72628-D976-4DB5-BAEB-D7C85B1B3BA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7" name="Oval 1086">
                <a:extLst>
                  <a:ext uri="{FF2B5EF4-FFF2-40B4-BE49-F238E27FC236}">
                    <a16:creationId xmlns:a16="http://schemas.microsoft.com/office/drawing/2014/main" id="{FB31977C-665D-46B4-9A27-E34BE22B793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8" name="Group 1077">
              <a:extLst>
                <a:ext uri="{FF2B5EF4-FFF2-40B4-BE49-F238E27FC236}">
                  <a16:creationId xmlns:a16="http://schemas.microsoft.com/office/drawing/2014/main" id="{7002C393-FB11-41A6-A1B8-BDE51D1A6061}"/>
                </a:ext>
              </a:extLst>
            </p:cNvPr>
            <p:cNvGrpSpPr/>
            <p:nvPr/>
          </p:nvGrpSpPr>
          <p:grpSpPr>
            <a:xfrm rot="5400000">
              <a:off x="7258289" y="-115815"/>
              <a:ext cx="200301" cy="92925"/>
              <a:chOff x="4986354" y="2795588"/>
              <a:chExt cx="192403" cy="91440"/>
            </a:xfrm>
          </p:grpSpPr>
          <p:sp>
            <p:nvSpPr>
              <p:cNvPr id="1082" name="Oval 1081">
                <a:extLst>
                  <a:ext uri="{FF2B5EF4-FFF2-40B4-BE49-F238E27FC236}">
                    <a16:creationId xmlns:a16="http://schemas.microsoft.com/office/drawing/2014/main" id="{F4E538CA-AACD-428A-A84B-B5AA13F248C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3" name="Oval 1082">
                <a:extLst>
                  <a:ext uri="{FF2B5EF4-FFF2-40B4-BE49-F238E27FC236}">
                    <a16:creationId xmlns:a16="http://schemas.microsoft.com/office/drawing/2014/main" id="{172F14D8-21D4-4846-AB62-7CDA435310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9" name="Group 1078">
              <a:extLst>
                <a:ext uri="{FF2B5EF4-FFF2-40B4-BE49-F238E27FC236}">
                  <a16:creationId xmlns:a16="http://schemas.microsoft.com/office/drawing/2014/main" id="{CF443797-BC79-4D3A-9DFC-D691B241483C}"/>
                </a:ext>
              </a:extLst>
            </p:cNvPr>
            <p:cNvGrpSpPr/>
            <p:nvPr/>
          </p:nvGrpSpPr>
          <p:grpSpPr>
            <a:xfrm rot="5400000">
              <a:off x="7154233" y="-115815"/>
              <a:ext cx="200301" cy="92925"/>
              <a:chOff x="4986354" y="2795588"/>
              <a:chExt cx="192403" cy="91440"/>
            </a:xfrm>
          </p:grpSpPr>
          <p:sp>
            <p:nvSpPr>
              <p:cNvPr id="1080" name="Oval 1079">
                <a:extLst>
                  <a:ext uri="{FF2B5EF4-FFF2-40B4-BE49-F238E27FC236}">
                    <a16:creationId xmlns:a16="http://schemas.microsoft.com/office/drawing/2014/main" id="{CB26E69F-0B9C-4E43-90C8-2B3B8895A43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1" name="Oval 1080">
                <a:extLst>
                  <a:ext uri="{FF2B5EF4-FFF2-40B4-BE49-F238E27FC236}">
                    <a16:creationId xmlns:a16="http://schemas.microsoft.com/office/drawing/2014/main" id="{9471D8C3-32CC-496A-9CFF-3207F023CDF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2" name="Group 1071">
              <a:extLst>
                <a:ext uri="{FF2B5EF4-FFF2-40B4-BE49-F238E27FC236}">
                  <a16:creationId xmlns:a16="http://schemas.microsoft.com/office/drawing/2014/main" id="{BA404E02-A7AC-4547-9ECF-AF8DB71F7D32}"/>
                </a:ext>
              </a:extLst>
            </p:cNvPr>
            <p:cNvGrpSpPr/>
            <p:nvPr/>
          </p:nvGrpSpPr>
          <p:grpSpPr>
            <a:xfrm rot="5400000">
              <a:off x="7044610" y="-115815"/>
              <a:ext cx="200301" cy="92925"/>
              <a:chOff x="4986354" y="2795588"/>
              <a:chExt cx="192403" cy="91440"/>
            </a:xfrm>
          </p:grpSpPr>
          <p:sp>
            <p:nvSpPr>
              <p:cNvPr id="1076" name="Oval 1075">
                <a:extLst>
                  <a:ext uri="{FF2B5EF4-FFF2-40B4-BE49-F238E27FC236}">
                    <a16:creationId xmlns:a16="http://schemas.microsoft.com/office/drawing/2014/main" id="{07DC5253-0B19-4B13-8016-5CEA5E11FA08}"/>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7" name="Oval 1076">
                <a:extLst>
                  <a:ext uri="{FF2B5EF4-FFF2-40B4-BE49-F238E27FC236}">
                    <a16:creationId xmlns:a16="http://schemas.microsoft.com/office/drawing/2014/main" id="{EA1F6BF4-DB54-46D1-8CD9-A8A375155EB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3" name="Group 1072">
              <a:extLst>
                <a:ext uri="{FF2B5EF4-FFF2-40B4-BE49-F238E27FC236}">
                  <a16:creationId xmlns:a16="http://schemas.microsoft.com/office/drawing/2014/main" id="{4BC96141-11C1-4412-8D23-013BA217A74C}"/>
                </a:ext>
              </a:extLst>
            </p:cNvPr>
            <p:cNvGrpSpPr/>
            <p:nvPr/>
          </p:nvGrpSpPr>
          <p:grpSpPr>
            <a:xfrm rot="5400000">
              <a:off x="6940553" y="-115815"/>
              <a:ext cx="200301" cy="92925"/>
              <a:chOff x="4986354" y="2795588"/>
              <a:chExt cx="192403" cy="91440"/>
            </a:xfrm>
          </p:grpSpPr>
          <p:sp>
            <p:nvSpPr>
              <p:cNvPr id="1074" name="Oval 1073">
                <a:extLst>
                  <a:ext uri="{FF2B5EF4-FFF2-40B4-BE49-F238E27FC236}">
                    <a16:creationId xmlns:a16="http://schemas.microsoft.com/office/drawing/2014/main" id="{192AE8A5-B3DE-4D15-8A01-73D2835D2745}"/>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5" name="Oval 1074">
                <a:extLst>
                  <a:ext uri="{FF2B5EF4-FFF2-40B4-BE49-F238E27FC236}">
                    <a16:creationId xmlns:a16="http://schemas.microsoft.com/office/drawing/2014/main" id="{C35F3EC0-3B1D-455A-A30F-B5711DF91A1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6" name="Group 1065">
              <a:extLst>
                <a:ext uri="{FF2B5EF4-FFF2-40B4-BE49-F238E27FC236}">
                  <a16:creationId xmlns:a16="http://schemas.microsoft.com/office/drawing/2014/main" id="{FFA36569-0510-42B4-B682-0C1EB49E1321}"/>
                </a:ext>
              </a:extLst>
            </p:cNvPr>
            <p:cNvGrpSpPr/>
            <p:nvPr/>
          </p:nvGrpSpPr>
          <p:grpSpPr>
            <a:xfrm rot="5400000">
              <a:off x="6836497" y="-115815"/>
              <a:ext cx="200301" cy="92925"/>
              <a:chOff x="4986354" y="2795588"/>
              <a:chExt cx="192403" cy="91440"/>
            </a:xfrm>
          </p:grpSpPr>
          <p:sp>
            <p:nvSpPr>
              <p:cNvPr id="1070" name="Oval 1069">
                <a:extLst>
                  <a:ext uri="{FF2B5EF4-FFF2-40B4-BE49-F238E27FC236}">
                    <a16:creationId xmlns:a16="http://schemas.microsoft.com/office/drawing/2014/main" id="{3F1BBE8A-3635-4CB8-9F65-D6D2B00B665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1" name="Oval 1070">
                <a:extLst>
                  <a:ext uri="{FF2B5EF4-FFF2-40B4-BE49-F238E27FC236}">
                    <a16:creationId xmlns:a16="http://schemas.microsoft.com/office/drawing/2014/main" id="{71246F7C-87F6-476E-96C5-6E15B5C2ED3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7" name="Group 1066">
              <a:extLst>
                <a:ext uri="{FF2B5EF4-FFF2-40B4-BE49-F238E27FC236}">
                  <a16:creationId xmlns:a16="http://schemas.microsoft.com/office/drawing/2014/main" id="{E952FFFF-D2B7-4F27-9B76-414B8D2A6BB5}"/>
                </a:ext>
              </a:extLst>
            </p:cNvPr>
            <p:cNvGrpSpPr/>
            <p:nvPr/>
          </p:nvGrpSpPr>
          <p:grpSpPr>
            <a:xfrm rot="5400000">
              <a:off x="6732440" y="-115815"/>
              <a:ext cx="200301" cy="92925"/>
              <a:chOff x="4986354" y="2795588"/>
              <a:chExt cx="192403" cy="91440"/>
            </a:xfrm>
          </p:grpSpPr>
          <p:sp>
            <p:nvSpPr>
              <p:cNvPr id="1068" name="Oval 1067">
                <a:extLst>
                  <a:ext uri="{FF2B5EF4-FFF2-40B4-BE49-F238E27FC236}">
                    <a16:creationId xmlns:a16="http://schemas.microsoft.com/office/drawing/2014/main" id="{06CD9A8F-6DEF-4009-9B43-D6CBDA6E5E1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9" name="Oval 1068">
                <a:extLst>
                  <a:ext uri="{FF2B5EF4-FFF2-40B4-BE49-F238E27FC236}">
                    <a16:creationId xmlns:a16="http://schemas.microsoft.com/office/drawing/2014/main" id="{7C4F2B2B-979D-4976-845E-EA8CE211C01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52" name="Oval 1051">
              <a:extLst>
                <a:ext uri="{FF2B5EF4-FFF2-40B4-BE49-F238E27FC236}">
                  <a16:creationId xmlns:a16="http://schemas.microsoft.com/office/drawing/2014/main" id="{11A256EF-2194-4729-8D7A-6A61BFBD58DF}"/>
                </a:ext>
              </a:extLst>
            </p:cNvPr>
            <p:cNvSpPr>
              <a:spLocks noChangeAspect="1"/>
            </p:cNvSpPr>
            <p:nvPr/>
          </p:nvSpPr>
          <p:spPr>
            <a:xfrm rot="5400000">
              <a:off x="8881602" y="-168391"/>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3" name="Oval 1052">
              <a:extLst>
                <a:ext uri="{FF2B5EF4-FFF2-40B4-BE49-F238E27FC236}">
                  <a16:creationId xmlns:a16="http://schemas.microsoft.com/office/drawing/2014/main" id="{4C763E91-386A-477B-A645-19B20E8DA3A5}"/>
                </a:ext>
              </a:extLst>
            </p:cNvPr>
            <p:cNvSpPr>
              <a:spLocks noChangeAspect="1"/>
            </p:cNvSpPr>
            <p:nvPr/>
          </p:nvSpPr>
          <p:spPr>
            <a:xfrm rot="5400000">
              <a:off x="8881602" y="-63283"/>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4209095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4297395"/>
          </a:xfrm>
        </p:spPr>
        <p:txBody>
          <a:bodyPr/>
          <a:lstStyle/>
          <a:p>
            <a:pPr>
              <a:spcAft>
                <a:spcPts val="0"/>
              </a:spcAft>
              <a:buClr>
                <a:srgbClr val="000099"/>
              </a:buClr>
            </a:pPr>
            <a:r>
              <a:rPr lang="en-US" b="1" dirty="0">
                <a:solidFill>
                  <a:srgbClr val="06418C"/>
                </a:solidFill>
              </a:rPr>
              <a:t>RA2E1 MCU</a:t>
            </a:r>
          </a:p>
          <a:p>
            <a:pPr marL="285750" indent="-285750">
              <a:spcAft>
                <a:spcPts val="0"/>
              </a:spcAft>
              <a:buClr>
                <a:srgbClr val="000099"/>
              </a:buClr>
              <a:buFont typeface="Wingdings" panose="05000000000000000000" pitchFamily="2" charset="2"/>
              <a:buChar char="§"/>
            </a:pPr>
            <a:r>
              <a:rPr lang="en-US" sz="1400" dirty="0"/>
              <a:t>R7FA2E1A92DFM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DC/DC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pic>
        <p:nvPicPr>
          <p:cNvPr id="29" name="Picture 28" descr="A picture containing text, electronics, scoreboard&#10;&#10;Description automatically generated">
            <a:extLst>
              <a:ext uri="{FF2B5EF4-FFF2-40B4-BE49-F238E27FC236}">
                <a16:creationId xmlns:a16="http://schemas.microsoft.com/office/drawing/2014/main" id="{6175E778-B904-4813-84D9-7524C5C7A1CD}"/>
              </a:ext>
            </a:extLst>
          </p:cNvPr>
          <p:cNvPicPr>
            <a:picLocks noChangeAspect="1"/>
          </p:cNvPicPr>
          <p:nvPr/>
        </p:nvPicPr>
        <p:blipFill rotWithShape="1">
          <a:blip r:embed="rId2">
            <a:extLst>
              <a:ext uri="{28A0092B-C50C-407E-A947-70E740481C1C}">
                <a14:useLocalDpi xmlns:a14="http://schemas.microsoft.com/office/drawing/2010/main" val="0"/>
              </a:ext>
            </a:extLst>
          </a:blip>
          <a:srcRect l="22453" t="62754" r="20281" b="7421"/>
          <a:stretch/>
        </p:blipFill>
        <p:spPr>
          <a:xfrm>
            <a:off x="4724400" y="2057401"/>
            <a:ext cx="3657600" cy="1905001"/>
          </a:xfrm>
          <a:prstGeom prst="rect">
            <a:avLst/>
          </a:prstGeom>
        </p:spPr>
      </p:pic>
      <p:pic>
        <p:nvPicPr>
          <p:cNvPr id="30" name="Picture 29" descr="A picture containing text, electronics&#10;&#10;Description automatically generated">
            <a:extLst>
              <a:ext uri="{FF2B5EF4-FFF2-40B4-BE49-F238E27FC236}">
                <a16:creationId xmlns:a16="http://schemas.microsoft.com/office/drawing/2014/main" id="{1C20AD28-D49B-424B-8424-CC423B7AFA17}"/>
              </a:ext>
            </a:extLst>
          </p:cNvPr>
          <p:cNvPicPr>
            <a:picLocks noChangeAspect="1"/>
          </p:cNvPicPr>
          <p:nvPr/>
        </p:nvPicPr>
        <p:blipFill rotWithShape="1">
          <a:blip r:embed="rId3">
            <a:extLst>
              <a:ext uri="{28A0092B-C50C-407E-A947-70E740481C1C}">
                <a14:useLocalDpi xmlns:a14="http://schemas.microsoft.com/office/drawing/2010/main" val="0"/>
              </a:ext>
            </a:extLst>
          </a:blip>
          <a:srcRect l="20852" t="62732" r="22218" b="7617"/>
          <a:stretch/>
        </p:blipFill>
        <p:spPr>
          <a:xfrm>
            <a:off x="8214933" y="2057400"/>
            <a:ext cx="3657600" cy="1905002"/>
          </a:xfrm>
          <a:prstGeom prst="rect">
            <a:avLst/>
          </a:prstGeom>
        </p:spPr>
      </p:pic>
      <p:sp>
        <p:nvSpPr>
          <p:cNvPr id="31" name="TextBox 30">
            <a:extLst>
              <a:ext uri="{FF2B5EF4-FFF2-40B4-BE49-F238E27FC236}">
                <a16:creationId xmlns:a16="http://schemas.microsoft.com/office/drawing/2014/main" id="{4382EEE5-E0CE-46E9-AE3F-C4612B6879E9}"/>
              </a:ext>
            </a:extLst>
          </p:cNvPr>
          <p:cNvSpPr txBox="1"/>
          <p:nvPr/>
        </p:nvSpPr>
        <p:spPr>
          <a:xfrm>
            <a:off x="5546932" y="3990201"/>
            <a:ext cx="1752600" cy="276999"/>
          </a:xfrm>
          <a:prstGeom prst="rect">
            <a:avLst/>
          </a:prstGeom>
          <a:noFill/>
        </p:spPr>
        <p:txBody>
          <a:bodyPr wrap="square" rtlCol="0">
            <a:spAutoFit/>
          </a:bodyPr>
          <a:lstStyle/>
          <a:p>
            <a:pPr algn="ctr"/>
            <a:r>
              <a:rPr lang="en-US" sz="1200" b="1" dirty="0"/>
              <a:t>Front</a:t>
            </a:r>
          </a:p>
        </p:txBody>
      </p:sp>
      <p:sp>
        <p:nvSpPr>
          <p:cNvPr id="32" name="TextBox 31">
            <a:extLst>
              <a:ext uri="{FF2B5EF4-FFF2-40B4-BE49-F238E27FC236}">
                <a16:creationId xmlns:a16="http://schemas.microsoft.com/office/drawing/2014/main" id="{EDC025B7-2CE2-4B18-827E-A8131EA390BE}"/>
              </a:ext>
            </a:extLst>
          </p:cNvPr>
          <p:cNvSpPr txBox="1"/>
          <p:nvPr/>
        </p:nvSpPr>
        <p:spPr>
          <a:xfrm>
            <a:off x="9296400" y="3990200"/>
            <a:ext cx="1752600" cy="276999"/>
          </a:xfrm>
          <a:prstGeom prst="rect">
            <a:avLst/>
          </a:prstGeom>
          <a:noFill/>
        </p:spPr>
        <p:txBody>
          <a:bodyPr wrap="square" rtlCol="0">
            <a:spAutoFit/>
          </a:bodyPr>
          <a:lstStyle/>
          <a:p>
            <a:pPr algn="ctr"/>
            <a:r>
              <a:rPr lang="en-US" sz="1200" b="1" dirty="0"/>
              <a:t>Back</a:t>
            </a:r>
          </a:p>
        </p:txBody>
      </p:sp>
      <p:sp>
        <p:nvSpPr>
          <p:cNvPr id="33" name="Rectangle 32">
            <a:extLst>
              <a:ext uri="{FF2B5EF4-FFF2-40B4-BE49-F238E27FC236}">
                <a16:creationId xmlns:a16="http://schemas.microsoft.com/office/drawing/2014/main" id="{C551AB5E-BDA6-4A29-9F2A-AFD30F0A8786}"/>
              </a:ext>
            </a:extLst>
          </p:cNvPr>
          <p:cNvSpPr/>
          <p:nvPr/>
        </p:nvSpPr>
        <p:spPr>
          <a:xfrm flipV="1">
            <a:off x="6062773" y="2246532"/>
            <a:ext cx="887767" cy="8316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A6773FC7-2BCE-4BE6-BDA2-9A8B3FFC7FAD}"/>
              </a:ext>
            </a:extLst>
          </p:cNvPr>
          <p:cNvSpPr/>
          <p:nvPr/>
        </p:nvSpPr>
        <p:spPr>
          <a:xfrm flipV="1">
            <a:off x="5024036" y="2285999"/>
            <a:ext cx="308321" cy="91108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E53F3E9D-7C04-4E14-8BF9-8A5522C78725}"/>
              </a:ext>
            </a:extLst>
          </p:cNvPr>
          <p:cNvSpPr/>
          <p:nvPr/>
        </p:nvSpPr>
        <p:spPr>
          <a:xfrm flipV="1">
            <a:off x="7602016" y="2285998"/>
            <a:ext cx="300412" cy="91108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76E28566-52D3-455A-B15E-91E34503F71B}"/>
              </a:ext>
            </a:extLst>
          </p:cNvPr>
          <p:cNvSpPr/>
          <p:nvPr/>
        </p:nvSpPr>
        <p:spPr>
          <a:xfrm flipV="1">
            <a:off x="5395917" y="3386133"/>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7" name="Group 36">
            <a:extLst>
              <a:ext uri="{FF2B5EF4-FFF2-40B4-BE49-F238E27FC236}">
                <a16:creationId xmlns:a16="http://schemas.microsoft.com/office/drawing/2014/main" id="{B3E838BB-1150-437A-88A6-DE48A0412346}"/>
              </a:ext>
            </a:extLst>
          </p:cNvPr>
          <p:cNvGrpSpPr/>
          <p:nvPr/>
        </p:nvGrpSpPr>
        <p:grpSpPr>
          <a:xfrm>
            <a:off x="8596311" y="2257265"/>
            <a:ext cx="3136128" cy="1476535"/>
            <a:chOff x="8596311" y="3325144"/>
            <a:chExt cx="3136128" cy="1476535"/>
          </a:xfrm>
        </p:grpSpPr>
        <p:grpSp>
          <p:nvGrpSpPr>
            <p:cNvPr id="38" name="Group 37">
              <a:extLst>
                <a:ext uri="{FF2B5EF4-FFF2-40B4-BE49-F238E27FC236}">
                  <a16:creationId xmlns:a16="http://schemas.microsoft.com/office/drawing/2014/main" id="{23BD06CA-5BF6-4F0F-B65B-B56EE8EAD69B}"/>
                </a:ext>
              </a:extLst>
            </p:cNvPr>
            <p:cNvGrpSpPr/>
            <p:nvPr/>
          </p:nvGrpSpPr>
          <p:grpSpPr>
            <a:xfrm>
              <a:off x="8596311" y="3325144"/>
              <a:ext cx="3136128" cy="1076162"/>
              <a:chOff x="8596311" y="3325144"/>
              <a:chExt cx="3136128" cy="1076162"/>
            </a:xfrm>
          </p:grpSpPr>
          <p:sp>
            <p:nvSpPr>
              <p:cNvPr id="42" name="Rectangle 41">
                <a:extLst>
                  <a:ext uri="{FF2B5EF4-FFF2-40B4-BE49-F238E27FC236}">
                    <a16:creationId xmlns:a16="http://schemas.microsoft.com/office/drawing/2014/main" id="{5583CDD0-5683-4EC9-B208-28CFC75B1825}"/>
                  </a:ext>
                </a:extLst>
              </p:cNvPr>
              <p:cNvSpPr/>
              <p:nvPr/>
            </p:nvSpPr>
            <p:spPr>
              <a:xfrm flipV="1">
                <a:off x="8643730" y="332514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4A39FED8-43CD-4F96-A863-B68968C01213}"/>
                  </a:ext>
                </a:extLst>
              </p:cNvPr>
              <p:cNvSpPr/>
              <p:nvPr/>
            </p:nvSpPr>
            <p:spPr>
              <a:xfrm flipV="1">
                <a:off x="11382581" y="339140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E23EFEB2-FD5C-472E-AC82-7CE277A615DA}"/>
                  </a:ext>
                </a:extLst>
              </p:cNvPr>
              <p:cNvSpPr/>
              <p:nvPr/>
            </p:nvSpPr>
            <p:spPr>
              <a:xfrm flipV="1">
                <a:off x="8596311" y="417378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9" name="Rectangle 38">
              <a:extLst>
                <a:ext uri="{FF2B5EF4-FFF2-40B4-BE49-F238E27FC236}">
                  <a16:creationId xmlns:a16="http://schemas.microsoft.com/office/drawing/2014/main" id="{75A61D31-99AB-4949-A159-14CF6E058924}"/>
                </a:ext>
              </a:extLst>
            </p:cNvPr>
            <p:cNvSpPr/>
            <p:nvPr/>
          </p:nvSpPr>
          <p:spPr>
            <a:xfrm flipV="1">
              <a:off x="8711918"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A5D7D1A7-4840-4E46-B974-8CC5C451528B}"/>
                </a:ext>
              </a:extLst>
            </p:cNvPr>
            <p:cNvSpPr/>
            <p:nvPr/>
          </p:nvSpPr>
          <p:spPr>
            <a:xfrm flipV="1">
              <a:off x="11097580" y="45741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9C679299-55FB-4CE0-81D4-DE67E1DDD062}"/>
                </a:ext>
              </a:extLst>
            </p:cNvPr>
            <p:cNvSpPr/>
            <p:nvPr/>
          </p:nvSpPr>
          <p:spPr>
            <a:xfrm flipV="1">
              <a:off x="11108720" y="416426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31" name="Rectangle 1330">
            <a:extLst>
              <a:ext uri="{FF2B5EF4-FFF2-40B4-BE49-F238E27FC236}">
                <a16:creationId xmlns:a16="http://schemas.microsoft.com/office/drawing/2014/main" id="{86F8B72A-6D5B-44C7-9448-3AEB95106EEC}"/>
              </a:ext>
            </a:extLst>
          </p:cNvPr>
          <p:cNvSpPr/>
          <p:nvPr/>
        </p:nvSpPr>
        <p:spPr>
          <a:xfrm flipV="1">
            <a:off x="5495486" y="2257265"/>
            <a:ext cx="528179" cy="83169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64709025-9F16-4475-B672-ED74DA9ECAAA}"/>
              </a:ext>
            </a:extLst>
          </p:cNvPr>
          <p:cNvSpPr/>
          <p:nvPr/>
        </p:nvSpPr>
        <p:spPr>
          <a:xfrm flipV="1">
            <a:off x="10475320" y="2058239"/>
            <a:ext cx="612735" cy="49280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6C462EE5-B961-41D0-B54B-A81CC2E68FC8}"/>
              </a:ext>
            </a:extLst>
          </p:cNvPr>
          <p:cNvSpPr/>
          <p:nvPr/>
        </p:nvSpPr>
        <p:spPr>
          <a:xfrm flipV="1">
            <a:off x="4788993" y="2057400"/>
            <a:ext cx="376575" cy="3810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3" end="1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3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14" end="1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 grpId="0"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electronics&#10;&#10;Description automatically generated">
            <a:extLst>
              <a:ext uri="{FF2B5EF4-FFF2-40B4-BE49-F238E27FC236}">
                <a16:creationId xmlns:a16="http://schemas.microsoft.com/office/drawing/2014/main" id="{33F20FC9-1518-427E-8DC9-DB3F1A4B48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53204" y="710646"/>
            <a:ext cx="4419508" cy="4419508"/>
          </a:xfrm>
          <a:prstGeom prst="rect">
            <a:avLst/>
          </a:prstGeom>
        </p:spPr>
      </p:pic>
      <p:pic>
        <p:nvPicPr>
          <p:cNvPr id="13" name="Picture 12" descr="A picture containing text, electronics, scoreboard&#10;&#10;Description automatically generated">
            <a:extLst>
              <a:ext uri="{FF2B5EF4-FFF2-40B4-BE49-F238E27FC236}">
                <a16:creationId xmlns:a16="http://schemas.microsoft.com/office/drawing/2014/main" id="{DBCD43A7-B1E0-48C4-A89F-307F166B91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82860" y="679529"/>
            <a:ext cx="4450625" cy="4450625"/>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4800600"/>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6059" y="4800600"/>
            <a:ext cx="1752600" cy="276999"/>
          </a:xfrm>
          <a:prstGeom prst="rect">
            <a:avLst/>
          </a:prstGeom>
          <a:noFill/>
        </p:spPr>
        <p:txBody>
          <a:bodyPr wrap="square" rtlCol="0">
            <a:spAutoFit/>
          </a:bodyPr>
          <a:lstStyle/>
          <a:p>
            <a:pPr algn="ctr"/>
            <a:r>
              <a:rPr lang="en-US" sz="1200" b="1" dirty="0"/>
              <a:t>Back</a:t>
            </a:r>
          </a:p>
        </p:txBody>
      </p:sp>
      <p:sp>
        <p:nvSpPr>
          <p:cNvPr id="7" name="Frame 6">
            <a:extLst>
              <a:ext uri="{FF2B5EF4-FFF2-40B4-BE49-F238E27FC236}">
                <a16:creationId xmlns:a16="http://schemas.microsoft.com/office/drawing/2014/main" id="{2E8E5849-C9B5-4E10-A80E-F5D547168327}"/>
              </a:ext>
            </a:extLst>
          </p:cNvPr>
          <p:cNvSpPr/>
          <p:nvPr/>
        </p:nvSpPr>
        <p:spPr>
          <a:xfrm>
            <a:off x="6809160" y="1254500"/>
            <a:ext cx="2423741" cy="3469900"/>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a:cxnSpLocks/>
            <a:stCxn id="7" idx="0"/>
            <a:endCxn id="7" idx="2"/>
          </p:cNvCxnSpPr>
          <p:nvPr/>
        </p:nvCxnSpPr>
        <p:spPr>
          <a:xfrm>
            <a:off x="8021031" y="1254500"/>
            <a:ext cx="0" cy="34699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057400"/>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746105" y="237664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2000"/>
                                        <p:tgtEl>
                                          <p:spTgt spid="7"/>
                                        </p:tgtEl>
                                      </p:cBhvr>
                                    </p:animEffect>
                                  </p:childTnLst>
                                </p:cTn>
                              </p:par>
                              <p:par>
                                <p:cTn id="23" presetID="1" presetClass="entr" presetSubtype="0"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
                                            <p:txEl>
                                              <p:pRg st="5" end="5"/>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
                                            <p:txEl>
                                              <p:pRg st="6" end="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A picture containing text, electronics&#10;&#10;Description automatically generated">
            <a:extLst>
              <a:ext uri="{FF2B5EF4-FFF2-40B4-BE49-F238E27FC236}">
                <a16:creationId xmlns:a16="http://schemas.microsoft.com/office/drawing/2014/main" id="{EBE758D7-699E-4A72-9E3A-7CEB9FE19F8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53204" y="710646"/>
            <a:ext cx="4419508" cy="4419508"/>
          </a:xfrm>
          <a:prstGeom prst="rect">
            <a:avLst/>
          </a:prstGeom>
        </p:spPr>
      </p:pic>
      <p:pic>
        <p:nvPicPr>
          <p:cNvPr id="25" name="Picture 24" descr="A picture containing text, electronics, scoreboard&#10;&#10;Description automatically generated">
            <a:extLst>
              <a:ext uri="{FF2B5EF4-FFF2-40B4-BE49-F238E27FC236}">
                <a16:creationId xmlns:a16="http://schemas.microsoft.com/office/drawing/2014/main" id="{AD855D11-9B40-45AC-A7B9-F697D97DD4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82860" y="679529"/>
            <a:ext cx="4450625" cy="4450625"/>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162799" y="2828048"/>
            <a:ext cx="4373221" cy="1896351"/>
            <a:chOff x="7162799" y="2828048"/>
            <a:chExt cx="4373221" cy="1896351"/>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828048"/>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162799" y="4343396"/>
              <a:ext cx="1650967" cy="38100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82200" y="4410074"/>
              <a:ext cx="1553820" cy="22859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286999" y="1511173"/>
            <a:ext cx="923151" cy="1917827"/>
            <a:chOff x="10286999" y="1511173"/>
            <a:chExt cx="923151" cy="1917827"/>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1511173"/>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95749" y="3011788"/>
              <a:ext cx="914401" cy="41721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54575" y="1623165"/>
            <a:ext cx="1986890" cy="1134945"/>
            <a:chOff x="11019462" y="1640250"/>
            <a:chExt cx="1986890" cy="1134945"/>
          </a:xfrm>
        </p:grpSpPr>
        <p:sp>
          <p:nvSpPr>
            <p:cNvPr id="4" name="Arrow: Left 3">
              <a:extLst>
                <a:ext uri="{FF2B5EF4-FFF2-40B4-BE49-F238E27FC236}">
                  <a16:creationId xmlns:a16="http://schemas.microsoft.com/office/drawing/2014/main" id="{F22C0C72-EAA8-433B-BE9E-142C5BAEC424}"/>
                </a:ext>
              </a:extLst>
            </p:cNvPr>
            <p:cNvSpPr/>
            <p:nvPr/>
          </p:nvSpPr>
          <p:spPr>
            <a:xfrm>
              <a:off x="11019462" y="164025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70036" y="2338879"/>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21878" y="213360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744185" y="263652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79C1EA42-96CC-42EB-B371-91EF7F07E571}"/>
              </a:ext>
            </a:extLst>
          </p:cNvPr>
          <p:cNvSpPr txBox="1"/>
          <p:nvPr/>
        </p:nvSpPr>
        <p:spPr>
          <a:xfrm>
            <a:off x="7162800" y="4800600"/>
            <a:ext cx="1752600" cy="276999"/>
          </a:xfrm>
          <a:prstGeom prst="rect">
            <a:avLst/>
          </a:prstGeom>
          <a:noFill/>
        </p:spPr>
        <p:txBody>
          <a:bodyPr wrap="square" rtlCol="0">
            <a:spAutoFit/>
          </a:bodyPr>
          <a:lstStyle/>
          <a:p>
            <a:pPr algn="ctr"/>
            <a:r>
              <a:rPr lang="en-US" sz="1200" b="1" dirty="0"/>
              <a:t>Front</a:t>
            </a:r>
          </a:p>
        </p:txBody>
      </p:sp>
      <p:sp>
        <p:nvSpPr>
          <p:cNvPr id="30" name="TextBox 29">
            <a:extLst>
              <a:ext uri="{FF2B5EF4-FFF2-40B4-BE49-F238E27FC236}">
                <a16:creationId xmlns:a16="http://schemas.microsoft.com/office/drawing/2014/main" id="{6D38427F-FA3B-4E8B-A305-7BFE47EE067A}"/>
              </a:ext>
            </a:extLst>
          </p:cNvPr>
          <p:cNvSpPr txBox="1"/>
          <p:nvPr/>
        </p:nvSpPr>
        <p:spPr>
          <a:xfrm>
            <a:off x="9896059" y="4800600"/>
            <a:ext cx="1752600" cy="276999"/>
          </a:xfrm>
          <a:prstGeom prst="rect">
            <a:avLst/>
          </a:prstGeom>
          <a:noFill/>
        </p:spPr>
        <p:txBody>
          <a:bodyPr wrap="square" rtlCol="0">
            <a:spAutoFit/>
          </a:bodyPr>
          <a:lstStyle/>
          <a:p>
            <a:pPr algn="ctr"/>
            <a:r>
              <a:rPr lang="en-US" sz="1200" b="1" dirty="0"/>
              <a:t>Back</a:t>
            </a:r>
          </a:p>
        </p:txBody>
      </p: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3846571561"/>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RTK7EKA2L1S00001BE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RA2E1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Digi-Key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4BF86CB1-9C53-49C9-B172-3C90FAF9A6E1}"/>
              </a:ext>
            </a:extLst>
          </p:cNvPr>
          <p:cNvGrpSpPr/>
          <p:nvPr/>
        </p:nvGrpSpPr>
        <p:grpSpPr>
          <a:xfrm>
            <a:off x="4758999" y="278324"/>
            <a:ext cx="4838704" cy="1746405"/>
            <a:chOff x="4758999" y="278324"/>
            <a:chExt cx="4838704" cy="1746405"/>
          </a:xfrm>
        </p:grpSpPr>
        <p:grpSp>
          <p:nvGrpSpPr>
            <p:cNvPr id="74" name="Group 73">
              <a:extLst>
                <a:ext uri="{FF2B5EF4-FFF2-40B4-BE49-F238E27FC236}">
                  <a16:creationId xmlns:a16="http://schemas.microsoft.com/office/drawing/2014/main" id="{A6B7C68A-82AD-455C-A376-43AAAB447FDB}"/>
                </a:ext>
              </a:extLst>
            </p:cNvPr>
            <p:cNvGrpSpPr/>
            <p:nvPr/>
          </p:nvGrpSpPr>
          <p:grpSpPr>
            <a:xfrm>
              <a:off x="4758999" y="278324"/>
              <a:ext cx="4838704" cy="1412609"/>
              <a:chOff x="4762496" y="2099287"/>
              <a:chExt cx="4838704" cy="1412609"/>
            </a:xfrm>
          </p:grpSpPr>
          <p:sp>
            <p:nvSpPr>
              <p:cNvPr id="75" name="Rectangle 74">
                <a:extLst>
                  <a:ext uri="{FF2B5EF4-FFF2-40B4-BE49-F238E27FC236}">
                    <a16:creationId xmlns:a16="http://schemas.microsoft.com/office/drawing/2014/main" id="{CBFA34BE-59E9-4A85-A170-77A043935595}"/>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B247FB33-6EB5-4E3D-85EC-9A50C7CECC8E}"/>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2E65073-0839-4242-9331-583F3E66E943}"/>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EK-RA2E1</a:t>
                </a:r>
              </a:p>
            </p:txBody>
          </p:sp>
          <p:sp>
            <p:nvSpPr>
              <p:cNvPr id="78" name="TextBox 77">
                <a:extLst>
                  <a:ext uri="{FF2B5EF4-FFF2-40B4-BE49-F238E27FC236}">
                    <a16:creationId xmlns:a16="http://schemas.microsoft.com/office/drawing/2014/main" id="{9F8804E8-33C6-40D6-851D-F376F9B4FE45}"/>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RA2E1 MCU Group</a:t>
                </a:r>
              </a:p>
            </p:txBody>
          </p:sp>
          <p:sp>
            <p:nvSpPr>
              <p:cNvPr id="79" name="TextBox 78">
                <a:extLst>
                  <a:ext uri="{FF2B5EF4-FFF2-40B4-BE49-F238E27FC236}">
                    <a16:creationId xmlns:a16="http://schemas.microsoft.com/office/drawing/2014/main" id="{40241E98-3370-4033-9A50-2CD1A4EC284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80" name="TextBox 79">
                <a:extLst>
                  <a:ext uri="{FF2B5EF4-FFF2-40B4-BE49-F238E27FC236}">
                    <a16:creationId xmlns:a16="http://schemas.microsoft.com/office/drawing/2014/main" id="{EBE4CC85-B165-489B-B309-CF9EDE322CCD}"/>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81" name="TextBox 80">
                <a:extLst>
                  <a:ext uri="{FF2B5EF4-FFF2-40B4-BE49-F238E27FC236}">
                    <a16:creationId xmlns:a16="http://schemas.microsoft.com/office/drawing/2014/main" id="{60A45739-60E8-4CDF-A29B-20AABB624328}"/>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EK-RA2E1 – Quick Start Guide</a:t>
                </a:r>
                <a:r>
                  <a:rPr lang="en-US" sz="600" dirty="0">
                    <a:latin typeface="+mj-lt"/>
                  </a:rPr>
                  <a:t>	Rev.1.00	RXYZ1234567	2449	</a:t>
                </a:r>
                <a:r>
                  <a:rPr lang="en-US" sz="600" b="1" dirty="0">
                    <a:solidFill>
                      <a:srgbClr val="2A289D"/>
                    </a:solidFill>
                    <a:latin typeface="+mj-lt"/>
                  </a:rPr>
                  <a:t>EK-RA2E1</a:t>
                </a:r>
              </a:p>
              <a:p>
                <a:r>
                  <a:rPr lang="en-US" sz="600" b="1">
                    <a:solidFill>
                      <a:srgbClr val="2A289D"/>
                    </a:solidFill>
                    <a:latin typeface="+mj-lt"/>
                  </a:rPr>
                  <a:t>	</a:t>
                </a:r>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EK-RA2E1 v1 – User’s Manual</a:t>
                </a:r>
                <a:r>
                  <a:rPr lang="en-US" sz="600" dirty="0">
                    <a:latin typeface="+mj-lt"/>
                  </a:rPr>
                  <a:t>	Rev.1.00	RXYZ987654	2450	</a:t>
                </a:r>
                <a:r>
                  <a:rPr lang="en-US" sz="600" b="1" dirty="0">
                    <a:solidFill>
                      <a:srgbClr val="2A289D"/>
                    </a:solidFill>
                    <a:latin typeface="+mj-lt"/>
                  </a:rPr>
                  <a:t>EK-RA2E1</a:t>
                </a:r>
              </a:p>
              <a:p>
                <a:r>
                  <a:rPr lang="en-US" sz="600" dirty="0"/>
                  <a:t>	</a:t>
                </a:r>
                <a:endParaRPr lang="en-US" sz="600" dirty="0">
                  <a:latin typeface="+mj-lt"/>
                </a:endParaRPr>
              </a:p>
            </p:txBody>
          </p:sp>
          <p:cxnSp>
            <p:nvCxnSpPr>
              <p:cNvPr id="82" name="Straight Connector 81">
                <a:extLst>
                  <a:ext uri="{FF2B5EF4-FFF2-40B4-BE49-F238E27FC236}">
                    <a16:creationId xmlns:a16="http://schemas.microsoft.com/office/drawing/2014/main" id="{EB0C7C09-5132-4358-9204-899917601106}"/>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3" name="Flowchart: Terminator 82">
                <a:extLst>
                  <a:ext uri="{FF2B5EF4-FFF2-40B4-BE49-F238E27FC236}">
                    <a16:creationId xmlns:a16="http://schemas.microsoft.com/office/drawing/2014/main" id="{F08B14CB-4852-4799-8D03-0501C3944AB9}"/>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35704" y="540689"/>
              <a:ext cx="4685680" cy="1484040"/>
              <a:chOff x="4835704" y="540689"/>
              <a:chExt cx="4685680" cy="1484040"/>
            </a:xfrm>
          </p:grpSpPr>
          <p:sp>
            <p:nvSpPr>
              <p:cNvPr id="52" name="Rectangle 51">
                <a:extLst>
                  <a:ext uri="{FF2B5EF4-FFF2-40B4-BE49-F238E27FC236}">
                    <a16:creationId xmlns:a16="http://schemas.microsoft.com/office/drawing/2014/main" id="{30271520-498B-47F1-9565-AE1E2B616F9F}"/>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ek-ra2e1-v1-designpackage</a:t>
                  </a:r>
                </a:p>
                <a:p>
                  <a:pPr defTabSz="627063"/>
                  <a:r>
                    <a:rPr lang="en-US" sz="1300" dirty="0"/>
                    <a:t>	Design Files</a:t>
                  </a:r>
                </a:p>
                <a:p>
                  <a:pPr defTabSz="627063"/>
                  <a:r>
                    <a:rPr lang="en-US" sz="1300" dirty="0"/>
                    <a:t>	Manufacturing Files</a:t>
                  </a:r>
                </a:p>
                <a:p>
                  <a:pPr defTabSz="627063"/>
                  <a:r>
                    <a:rPr lang="en-US" sz="1300" dirty="0"/>
                    <a:t>	ek-ra2e1-v1-3d.pdf</a:t>
                  </a:r>
                </a:p>
                <a:p>
                  <a:pPr defTabSz="627063"/>
                  <a:r>
                    <a:rPr lang="en-US" sz="1300" dirty="0"/>
                    <a:t>	ek-ra2e1-v1-bom.pdf</a:t>
                  </a:r>
                </a:p>
                <a:p>
                  <a:pPr defTabSz="627063"/>
                  <a:r>
                    <a:rPr lang="en-US" sz="1300" dirty="0"/>
                    <a:t>	ek-ra2e1-v1-mechdwg.pdf</a:t>
                  </a:r>
                </a:p>
                <a:p>
                  <a:pPr defTabSz="627063"/>
                  <a:r>
                    <a:rPr lang="en-US" sz="1300" dirty="0"/>
                    <a:t>	ek-ra2e1-v1-schematics.pdf</a:t>
                  </a:r>
                </a:p>
                <a:p>
                  <a:pPr defTabSz="627063"/>
                  <a:r>
                    <a:rPr lang="en-US" sz="1300" dirty="0"/>
                    <a:t>xxxxxxxx-cloud-connectivity-ek-ra2e1-ap</a:t>
                  </a:r>
                </a:p>
                <a:p>
                  <a:pPr defTabSz="627063"/>
                  <a:r>
                    <a:rPr lang="en-US" sz="1300" dirty="0"/>
                    <a:t>xxxxxxxx-cloud-connectivity-ek-ra2e1-ep</a:t>
                  </a:r>
                </a:p>
                <a:p>
                  <a:pPr defTabSz="627063"/>
                  <a:r>
                    <a:rPr lang="en-US" sz="1300" dirty="0"/>
                    <a:t>xxxxxxxx-cloud-connectivity-ek-ra2e1-an.pdf</a:t>
                  </a:r>
                </a:p>
                <a:p>
                  <a:pPr defTabSz="627063"/>
                  <a:r>
                    <a:rPr lang="en-US" sz="1300" dirty="0"/>
                    <a:t>xxxxxxxx-ek-ra2e1-qsg.pdf</a:t>
                  </a:r>
                </a:p>
                <a:p>
                  <a:pPr defTabSz="627063"/>
                  <a:r>
                    <a:rPr lang="en-US" sz="1300" dirty="0"/>
                    <a:t>xxxxxxxx-ek-ra2e1-v1-um.pdf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9" name="Group 8">
            <a:extLst>
              <a:ext uri="{FF2B5EF4-FFF2-40B4-BE49-F238E27FC236}">
                <a16:creationId xmlns:a16="http://schemas.microsoft.com/office/drawing/2014/main" id="{CA38952F-FC28-4996-A217-FCB6DCC1A841}"/>
              </a:ext>
            </a:extLst>
          </p:cNvPr>
          <p:cNvGrpSpPr/>
          <p:nvPr/>
        </p:nvGrpSpPr>
        <p:grpSpPr>
          <a:xfrm>
            <a:off x="5125169" y="3532152"/>
            <a:ext cx="2799991" cy="2800569"/>
            <a:chOff x="5125169" y="3532152"/>
            <a:chExt cx="2799991" cy="2800569"/>
          </a:xfrm>
        </p:grpSpPr>
        <p:sp>
          <p:nvSpPr>
            <p:cNvPr id="18" name="TextBox 17">
              <a:extLst>
                <a:ext uri="{FF2B5EF4-FFF2-40B4-BE49-F238E27FC236}">
                  <a16:creationId xmlns:a16="http://schemas.microsoft.com/office/drawing/2014/main" id="{6F138ACB-51D8-4DB8-9778-0969320DACB5}"/>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6" name="Group 5">
              <a:extLst>
                <a:ext uri="{FF2B5EF4-FFF2-40B4-BE49-F238E27FC236}">
                  <a16:creationId xmlns:a16="http://schemas.microsoft.com/office/drawing/2014/main" id="{3EFBCD4F-4688-499E-9A4C-7F9C0BB7B9CD}"/>
                </a:ext>
              </a:extLst>
            </p:cNvPr>
            <p:cNvGrpSpPr/>
            <p:nvPr/>
          </p:nvGrpSpPr>
          <p:grpSpPr>
            <a:xfrm>
              <a:off x="5214463" y="3532152"/>
              <a:ext cx="2595439" cy="2254228"/>
              <a:chOff x="5214463" y="3532152"/>
              <a:chExt cx="2595439" cy="2254228"/>
            </a:xfrm>
          </p:grpSpPr>
          <p:pic>
            <p:nvPicPr>
              <p:cNvPr id="5" name="Picture 4">
                <a:extLst>
                  <a:ext uri="{FF2B5EF4-FFF2-40B4-BE49-F238E27FC236}">
                    <a16:creationId xmlns:a16="http://schemas.microsoft.com/office/drawing/2014/main" id="{D91B8B64-680D-4444-8FBE-6EAA2188F7F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71" name="TextBox 70">
                <a:extLst>
                  <a:ext uri="{FF2B5EF4-FFF2-40B4-BE49-F238E27FC236}">
                    <a16:creationId xmlns:a16="http://schemas.microsoft.com/office/drawing/2014/main" id="{8395C2CD-49F0-4732-A7F4-43AFD9546C9C}"/>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RA2E1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RA2E1 Microcontroller Group</a:t>
                </a:r>
              </a:p>
              <a:p>
                <a:pPr algn="r"/>
                <a:r>
                  <a:rPr lang="en-US" sz="700" dirty="0">
                    <a:solidFill>
                      <a:schemeClr val="tx1">
                        <a:lumMod val="50000"/>
                      </a:schemeClr>
                    </a:solidFill>
                  </a:rPr>
                  <a:t>EK-RA2E1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RA2 Series</a:t>
                </a:r>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7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xEl>
                                              <p:pRg st="11" end="1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2D5E3B6-BB74-4DFC-AFA3-FC8B19D1533F}"/>
              </a:ext>
            </a:extLst>
          </p:cNvPr>
          <p:cNvPicPr>
            <a:picLocks noChangeAspect="1"/>
          </p:cNvPicPr>
          <p:nvPr/>
        </p:nvPicPr>
        <p:blipFill>
          <a:blip r:embed="rId3"/>
          <a:stretch>
            <a:fillRect/>
          </a:stretch>
        </p:blipFill>
        <p:spPr>
          <a:xfrm>
            <a:off x="5045383" y="4211676"/>
            <a:ext cx="2466667" cy="1733333"/>
          </a:xfrm>
          <a:prstGeom prst="rect">
            <a:avLst/>
          </a:prstGeom>
        </p:spPr>
      </p:pic>
      <p:grpSp>
        <p:nvGrpSpPr>
          <p:cNvPr id="49" name="Group 48">
            <a:extLst>
              <a:ext uri="{FF2B5EF4-FFF2-40B4-BE49-F238E27FC236}">
                <a16:creationId xmlns:a16="http://schemas.microsoft.com/office/drawing/2014/main" id="{65126362-E570-4C33-94A9-83790C67C2E8}"/>
              </a:ext>
            </a:extLst>
          </p:cNvPr>
          <p:cNvGrpSpPr/>
          <p:nvPr/>
        </p:nvGrpSpPr>
        <p:grpSpPr>
          <a:xfrm>
            <a:off x="4758999" y="278324"/>
            <a:ext cx="4838704" cy="1412609"/>
            <a:chOff x="4762496" y="2099287"/>
            <a:chExt cx="4838704" cy="1412609"/>
          </a:xfrm>
        </p:grpSpPr>
        <p:sp>
          <p:nvSpPr>
            <p:cNvPr id="58" name="Rectangle 57">
              <a:extLst>
                <a:ext uri="{FF2B5EF4-FFF2-40B4-BE49-F238E27FC236}">
                  <a16:creationId xmlns:a16="http://schemas.microsoft.com/office/drawing/2014/main" id="{FEF2E89A-C62A-4B49-80A1-BC189B79CA92}"/>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a:extLst>
                <a:ext uri="{FF2B5EF4-FFF2-40B4-BE49-F238E27FC236}">
                  <a16:creationId xmlns:a16="http://schemas.microsoft.com/office/drawing/2014/main" id="{9BA67644-FCC2-428D-A5CE-FE8750846C13}"/>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8C6590B6-3A82-4A59-AF90-1CCC9DF00F57}"/>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EK-RA2E1</a:t>
              </a:r>
            </a:p>
          </p:txBody>
        </p:sp>
        <p:sp>
          <p:nvSpPr>
            <p:cNvPr id="61" name="TextBox 60">
              <a:extLst>
                <a:ext uri="{FF2B5EF4-FFF2-40B4-BE49-F238E27FC236}">
                  <a16:creationId xmlns:a16="http://schemas.microsoft.com/office/drawing/2014/main" id="{9157C791-4D96-4214-BE15-F4DF5CBA7548}"/>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RA2E1 MCU Group</a:t>
              </a:r>
            </a:p>
          </p:txBody>
        </p:sp>
        <p:sp>
          <p:nvSpPr>
            <p:cNvPr id="62" name="TextBox 61">
              <a:extLst>
                <a:ext uri="{FF2B5EF4-FFF2-40B4-BE49-F238E27FC236}">
                  <a16:creationId xmlns:a16="http://schemas.microsoft.com/office/drawing/2014/main" id="{F6BF083F-9C91-4CDC-AEED-34DCDF0C1DEB}"/>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63" name="TextBox 62">
              <a:extLst>
                <a:ext uri="{FF2B5EF4-FFF2-40B4-BE49-F238E27FC236}">
                  <a16:creationId xmlns:a16="http://schemas.microsoft.com/office/drawing/2014/main" id="{FBE8F91A-7D4B-427A-9F3E-062C6049FFEB}"/>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68" name="TextBox 67">
              <a:extLst>
                <a:ext uri="{FF2B5EF4-FFF2-40B4-BE49-F238E27FC236}">
                  <a16:creationId xmlns:a16="http://schemas.microsoft.com/office/drawing/2014/main" id="{FAD8E15E-BD94-4CF8-8246-4EF50236842E}"/>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EK-RA2E1 – Quick Start Guide</a:t>
              </a:r>
              <a:r>
                <a:rPr lang="en-US" sz="600" dirty="0">
                  <a:latin typeface="+mj-lt"/>
                </a:rPr>
                <a:t>	Rev.1.00	RXYZ1234567	2449	</a:t>
              </a:r>
              <a:r>
                <a:rPr lang="en-US" sz="600" b="1" dirty="0">
                  <a:solidFill>
                    <a:srgbClr val="2A289D"/>
                  </a:solidFill>
                  <a:latin typeface="+mj-lt"/>
                </a:rPr>
                <a:t>EK-RA2E1</a:t>
              </a:r>
            </a:p>
            <a:p>
              <a:r>
                <a:rPr lang="en-US" sz="600" b="1" dirty="0">
                  <a:solidFill>
                    <a:srgbClr val="2A289D"/>
                  </a:solidFill>
                  <a:latin typeface="+mj-lt"/>
                </a:rPr>
                <a:t>	</a:t>
              </a:r>
              <a:r>
                <a:rPr lang="en-US" sz="600" dirty="0">
                  <a:latin typeface="+mj-lt"/>
                </a:rPr>
                <a:t>Dec.1.20</a:t>
              </a:r>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EK-RA2E1 v1 – User’s Manual</a:t>
              </a:r>
              <a:r>
                <a:rPr lang="en-US" sz="600" dirty="0">
                  <a:latin typeface="+mj-lt"/>
                </a:rPr>
                <a:t>	Rev.1.00	RXYZ987654	2450	</a:t>
              </a:r>
              <a:r>
                <a:rPr lang="en-US" sz="600" b="1" dirty="0">
                  <a:solidFill>
                    <a:srgbClr val="2A289D"/>
                  </a:solidFill>
                  <a:latin typeface="+mj-lt"/>
                </a:rPr>
                <a:t>EK-RA2E1</a:t>
              </a:r>
            </a:p>
            <a:p>
              <a:r>
                <a:rPr lang="en-US" sz="600" dirty="0"/>
                <a:t>	</a:t>
              </a:r>
              <a:r>
                <a:rPr lang="en-US" sz="600" dirty="0">
                  <a:latin typeface="+mj-lt"/>
                </a:rPr>
                <a:t>Dec.1.20</a:t>
              </a:r>
            </a:p>
          </p:txBody>
        </p:sp>
        <p:cxnSp>
          <p:nvCxnSpPr>
            <p:cNvPr id="72" name="Straight Connector 71">
              <a:extLst>
                <a:ext uri="{FF2B5EF4-FFF2-40B4-BE49-F238E27FC236}">
                  <a16:creationId xmlns:a16="http://schemas.microsoft.com/office/drawing/2014/main" id="{2A1FD4AD-A36C-4566-A494-D682F5BB7ECA}"/>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3" name="Flowchart: Terminator 72">
              <a:extLst>
                <a:ext uri="{FF2B5EF4-FFF2-40B4-BE49-F238E27FC236}">
                  <a16:creationId xmlns:a16="http://schemas.microsoft.com/office/drawing/2014/main" id="{ADA0314D-8333-4C3A-B21A-5CCA57B71B84}"/>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795544" y="4776378"/>
            <a:ext cx="1572493" cy="587594"/>
            <a:chOff x="5948552" y="1999166"/>
            <a:chExt cx="1391584" cy="519993"/>
          </a:xfrm>
        </p:grpSpPr>
        <p:sp>
          <p:nvSpPr>
            <p:cNvPr id="70" name="Rectangle 69">
              <a:extLst>
                <a:ext uri="{FF2B5EF4-FFF2-40B4-BE49-F238E27FC236}">
                  <a16:creationId xmlns:a16="http://schemas.microsoft.com/office/drawing/2014/main" id="{B760E024-778D-4B14-B1C4-CD1250EE3C1C}"/>
                </a:ext>
              </a:extLst>
            </p:cNvPr>
            <p:cNvSpPr/>
            <p:nvPr/>
          </p:nvSpPr>
          <p:spPr>
            <a:xfrm>
              <a:off x="5948552" y="1999166"/>
              <a:ext cx="78799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7187736" y="2266391"/>
              <a:ext cx="152400" cy="25276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81600" y="139557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363200" y="975360"/>
            <a:ext cx="401486" cy="131921"/>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ek-ra2e1-v1-designpackage</a:t>
                </a:r>
              </a:p>
              <a:p>
                <a:pPr defTabSz="627063"/>
                <a:r>
                  <a:rPr lang="en-US" sz="1300" dirty="0"/>
                  <a:t>	Design Files</a:t>
                </a:r>
              </a:p>
              <a:p>
                <a:pPr defTabSz="627063"/>
                <a:r>
                  <a:rPr lang="en-US" sz="1300" dirty="0"/>
                  <a:t>	Manufacturing Files</a:t>
                </a:r>
              </a:p>
              <a:p>
                <a:pPr defTabSz="627063"/>
                <a:r>
                  <a:rPr lang="en-US" sz="1300" dirty="0"/>
                  <a:t>	ek-ra2e1-v1-3d.pdf</a:t>
                </a:r>
              </a:p>
              <a:p>
                <a:pPr defTabSz="627063"/>
                <a:r>
                  <a:rPr lang="en-US" sz="1300" dirty="0"/>
                  <a:t>	ek-ra2e1-v1-bom.pdf</a:t>
                </a:r>
              </a:p>
              <a:p>
                <a:pPr defTabSz="627063"/>
                <a:r>
                  <a:rPr lang="en-US" sz="1300" dirty="0"/>
                  <a:t>	ek-ra2e1-v1-mechdwg.pdf</a:t>
                </a:r>
              </a:p>
              <a:p>
                <a:pPr defTabSz="627063"/>
                <a:r>
                  <a:rPr lang="en-US" sz="1300" dirty="0"/>
                  <a:t>	ek-ra2e1-v1-schematics.pdf</a:t>
                </a:r>
              </a:p>
              <a:p>
                <a:pPr defTabSz="627063"/>
                <a:r>
                  <a:rPr lang="en-US" sz="1300" dirty="0"/>
                  <a:t>xxxxxxxx-cloud-connectivity-ek-ra2e1-ap</a:t>
                </a:r>
              </a:p>
              <a:p>
                <a:pPr defTabSz="627063"/>
                <a:r>
                  <a:rPr lang="en-US" sz="1300" dirty="0"/>
                  <a:t>xxxxxxxx-cloud-connectivity-ek-ra2e1-ep</a:t>
                </a:r>
              </a:p>
              <a:p>
                <a:pPr defTabSz="627063"/>
                <a:r>
                  <a:rPr lang="en-US" sz="1300" dirty="0"/>
                  <a:t>xxxxxxxx-cloud-connectivity-ek-ra2e1-an.pdf</a:t>
                </a:r>
              </a:p>
              <a:p>
                <a:pPr defTabSz="627063"/>
                <a:r>
                  <a:rPr lang="en-US" sz="1300" dirty="0"/>
                  <a:t>xxxxxxxx-ek-ra2e1-qsg.pdf</a:t>
                </a:r>
              </a:p>
              <a:p>
                <a:pPr defTabSz="627063"/>
                <a:r>
                  <a:rPr lang="en-US" sz="1300" dirty="0"/>
                  <a:t>xxxxxxxx-ek-ra2e1-v1-um.pdf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86D804F3-5358-4D09-B3F3-06BDB768DC45}"/>
              </a:ext>
            </a:extLst>
          </p:cNvPr>
          <p:cNvGrpSpPr/>
          <p:nvPr/>
        </p:nvGrpSpPr>
        <p:grpSpPr>
          <a:xfrm>
            <a:off x="5005209" y="2043900"/>
            <a:ext cx="2548349" cy="1877731"/>
            <a:chOff x="5005209" y="2043900"/>
            <a:chExt cx="2548349" cy="1877731"/>
          </a:xfrm>
        </p:grpSpPr>
        <p:pic>
          <p:nvPicPr>
            <p:cNvPr id="5" name="Picture 4">
              <a:extLst>
                <a:ext uri="{FF2B5EF4-FFF2-40B4-BE49-F238E27FC236}">
                  <a16:creationId xmlns:a16="http://schemas.microsoft.com/office/drawing/2014/main" id="{9F11E6FA-31CC-4010-A249-96137876784A}"/>
                </a:ext>
              </a:extLst>
            </p:cNvPr>
            <p:cNvPicPr>
              <a:picLocks noChangeAspect="1"/>
            </p:cNvPicPr>
            <p:nvPr/>
          </p:nvPicPr>
          <p:blipFill>
            <a:blip r:embed="rId6"/>
            <a:stretch>
              <a:fillRect/>
            </a:stretch>
          </p:blipFill>
          <p:spPr>
            <a:xfrm>
              <a:off x="5005209" y="2043900"/>
              <a:ext cx="2548349" cy="1877731"/>
            </a:xfrm>
            <a:prstGeom prst="rect">
              <a:avLst/>
            </a:prstGeom>
          </p:spPr>
        </p:pic>
        <p:sp>
          <p:nvSpPr>
            <p:cNvPr id="88" name="TextBox 87">
              <a:extLst>
                <a:ext uri="{FF2B5EF4-FFF2-40B4-BE49-F238E27FC236}">
                  <a16:creationId xmlns:a16="http://schemas.microsoft.com/office/drawing/2014/main" id="{D156A8B7-5967-41A2-8285-0A2FA4869805}"/>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RA2E1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RA2E1 Microcontroller Group</a:t>
              </a:r>
            </a:p>
            <a:p>
              <a:pPr algn="r"/>
              <a:r>
                <a:rPr lang="en-US" sz="700" dirty="0">
                  <a:solidFill>
                    <a:schemeClr val="tx1">
                      <a:lumMod val="50000"/>
                    </a:schemeClr>
                  </a:solidFill>
                </a:rPr>
                <a:t>EK-RA2E1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RA2 Series</a:t>
              </a:r>
            </a:p>
          </p:txBody>
        </p:sp>
      </p:grpSp>
      <p:sp>
        <p:nvSpPr>
          <p:cNvPr id="69" name="Rectangle 68">
            <a:extLst>
              <a:ext uri="{FF2B5EF4-FFF2-40B4-BE49-F238E27FC236}">
                <a16:creationId xmlns:a16="http://schemas.microsoft.com/office/drawing/2014/main" id="{63B67A7A-9839-49FD-9AFF-7847E8E35459}"/>
              </a:ext>
            </a:extLst>
          </p:cNvPr>
          <p:cNvSpPr/>
          <p:nvPr/>
        </p:nvSpPr>
        <p:spPr>
          <a:xfrm>
            <a:off x="7216209" y="3335115"/>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CE3F16D5-E8FC-4D55-A5F4-287431388CB8}"/>
              </a:ext>
            </a:extLst>
          </p:cNvPr>
          <p:cNvPicPr>
            <a:picLocks noChangeAspect="1"/>
          </p:cNvPicPr>
          <p:nvPr/>
        </p:nvPicPr>
        <p:blipFill>
          <a:blip r:embed="rId7"/>
          <a:stretch>
            <a:fillRect/>
          </a:stretch>
        </p:blipFill>
        <p:spPr>
          <a:xfrm>
            <a:off x="9962203" y="117960"/>
            <a:ext cx="1701160" cy="1697974"/>
          </a:xfrm>
          <a:prstGeom prst="rect">
            <a:avLst/>
          </a:prstGeom>
          <a:noFill/>
          <a:ln>
            <a:solidFill>
              <a:schemeClr val="bg1">
                <a:lumMod val="50000"/>
              </a:schemeClr>
            </a:solidFill>
          </a:ln>
        </p:spPr>
      </p:pic>
    </p:spTree>
    <p:extLst>
      <p:ext uri="{BB962C8B-B14F-4D97-AF65-F5344CB8AC3E}">
        <p14:creationId xmlns:p14="http://schemas.microsoft.com/office/powerpoint/2010/main" val="1426658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3" name="Group 12">
            <a:extLst>
              <a:ext uri="{FF2B5EF4-FFF2-40B4-BE49-F238E27FC236}">
                <a16:creationId xmlns:a16="http://schemas.microsoft.com/office/drawing/2014/main" id="{C13C1A05-5DB9-425C-924C-FA9771DC6FF4}"/>
              </a:ext>
            </a:extLst>
          </p:cNvPr>
          <p:cNvGrpSpPr/>
          <p:nvPr/>
        </p:nvGrpSpPr>
        <p:grpSpPr>
          <a:xfrm>
            <a:off x="8097939" y="1725920"/>
            <a:ext cx="2807208" cy="3794760"/>
            <a:chOff x="8097939" y="1725920"/>
            <a:chExt cx="2807208" cy="3794760"/>
          </a:xfrm>
        </p:grpSpPr>
        <p:grpSp>
          <p:nvGrpSpPr>
            <p:cNvPr id="10" name="Group 9">
              <a:extLst>
                <a:ext uri="{FF2B5EF4-FFF2-40B4-BE49-F238E27FC236}">
                  <a16:creationId xmlns:a16="http://schemas.microsoft.com/office/drawing/2014/main" id="{4CED9316-1657-4172-97EF-0E574C023075}"/>
                </a:ext>
              </a:extLst>
            </p:cNvPr>
            <p:cNvGrpSpPr/>
            <p:nvPr/>
          </p:nvGrpSpPr>
          <p:grpSpPr>
            <a:xfrm>
              <a:off x="8097939" y="1725920"/>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33" name="TextBox 32">
              <a:extLst>
                <a:ext uri="{FF2B5EF4-FFF2-40B4-BE49-F238E27FC236}">
                  <a16:creationId xmlns:a16="http://schemas.microsoft.com/office/drawing/2014/main" id="{9B5B813C-03D4-455F-8ED1-0476327CDE55}"/>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RA2E1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RA2E1 Microcontroller Group</a:t>
              </a:r>
            </a:p>
            <a:p>
              <a:pPr algn="r"/>
              <a:r>
                <a:rPr lang="en-US" sz="700" dirty="0">
                  <a:solidFill>
                    <a:schemeClr val="tx1">
                      <a:lumMod val="50000"/>
                    </a:schemeClr>
                  </a:solidFill>
                </a:rPr>
                <a:t>EK-RA2E1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RA2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32CDE375-9D13-43A4-849E-3BD9256E2DAE}"/>
              </a:ext>
            </a:extLst>
          </p:cNvPr>
          <p:cNvPicPr>
            <a:picLocks/>
          </p:cNvPicPr>
          <p:nvPr/>
        </p:nvPicPr>
        <p:blipFill>
          <a:blip r:embed="rId3"/>
          <a:stretch>
            <a:fillRect/>
          </a:stretch>
        </p:blipFill>
        <p:spPr>
          <a:xfrm>
            <a:off x="237744" y="1965960"/>
            <a:ext cx="2816352" cy="1581912"/>
          </a:xfrm>
          <a:prstGeom prst="rect">
            <a:avLst/>
          </a:prstGeom>
          <a:ln>
            <a:solidFill>
              <a:schemeClr val="bg1">
                <a:lumMod val="50000"/>
              </a:schemeClr>
            </a:solidFill>
          </a:ln>
        </p:spPr>
      </p:pic>
      <p:pic>
        <p:nvPicPr>
          <p:cNvPr id="5" name="Picture 4">
            <a:extLst>
              <a:ext uri="{FF2B5EF4-FFF2-40B4-BE49-F238E27FC236}">
                <a16:creationId xmlns:a16="http://schemas.microsoft.com/office/drawing/2014/main" id="{86D8CE5D-4396-48AE-8699-EE692B18B2A8}"/>
              </a:ext>
            </a:extLst>
          </p:cNvPr>
          <p:cNvPicPr preferRelativeResize="0">
            <a:picLocks/>
          </p:cNvPicPr>
          <p:nvPr/>
        </p:nvPicPr>
        <p:blipFill>
          <a:blip r:embed="rId4"/>
          <a:stretch>
            <a:fillRect/>
          </a:stretch>
        </p:blipFill>
        <p:spPr>
          <a:xfrm>
            <a:off x="3188208" y="1961221"/>
            <a:ext cx="2816352" cy="1591056"/>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a:t>Presentations </a:t>
            </a:r>
            <a:r>
              <a:rPr lang="en-US" sz="1400" dirty="0"/>
              <a:t>and videos are available on </a:t>
            </a:r>
            <a:r>
              <a:rPr lang="en-US" sz="1400" dirty="0">
                <a:hlinkClick r:id="rId5"/>
              </a:rPr>
              <a:t>renesas.com/ra/ek-ra2e1</a:t>
            </a:r>
            <a:endParaRPr lang="en-US" sz="1400" dirty="0"/>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97793" y="263127"/>
              <a:ext cx="406400" cy="406400"/>
            </a:xfrm>
            <a:prstGeom prst="rect">
              <a:avLst/>
            </a:prstGeom>
          </p:spPr>
        </p:pic>
      </p:grpSp>
      <p:pic>
        <p:nvPicPr>
          <p:cNvPr id="76" name="Picture 75">
            <a:hlinkClick r:id="rId8"/>
            <a:extLst>
              <a:ext uri="{FF2B5EF4-FFF2-40B4-BE49-F238E27FC236}">
                <a16:creationId xmlns:a16="http://schemas.microsoft.com/office/drawing/2014/main" id="{05ECD73F-36F5-448A-A5E2-9C2A14E0A80D}"/>
              </a:ext>
            </a:extLst>
          </p:cNvPr>
          <p:cNvPicPr preferRelativeResize="0">
            <a:picLocks/>
          </p:cNvPicPr>
          <p:nvPr/>
        </p:nvPicPr>
        <p:blipFill>
          <a:blip r:embed="rId9"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0"/>
            <a:extLst>
              <a:ext uri="{FF2B5EF4-FFF2-40B4-BE49-F238E27FC236}">
                <a16:creationId xmlns:a16="http://schemas.microsoft.com/office/drawing/2014/main" id="{CC0BFD69-6A11-4CF1-9A3F-87792DEEC8A1}"/>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2"/>
            <a:extLst>
              <a:ext uri="{FF2B5EF4-FFF2-40B4-BE49-F238E27FC236}">
                <a16:creationId xmlns:a16="http://schemas.microsoft.com/office/drawing/2014/main" id="{5FD03C19-B7AE-4981-A78E-4298571B8899}"/>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4"/>
            <a:extLst>
              <a:ext uri="{FF2B5EF4-FFF2-40B4-BE49-F238E27FC236}">
                <a16:creationId xmlns:a16="http://schemas.microsoft.com/office/drawing/2014/main" id="{78DC2141-BCC3-4C16-839B-19219943E58C}"/>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86" name="Picture 85">
            <a:hlinkClick r:id="rId16"/>
            <a:extLst>
              <a:ext uri="{FF2B5EF4-FFF2-40B4-BE49-F238E27FC236}">
                <a16:creationId xmlns:a16="http://schemas.microsoft.com/office/drawing/2014/main" id="{A719E6B7-81BC-469B-B2BB-D99DE68E5C5B}"/>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EK-RA2E2 information and blogs are available on </a:t>
            </a:r>
            <a:r>
              <a:rPr lang="en-US" sz="1400" dirty="0">
                <a:hlinkClick r:id="rId3"/>
              </a:rPr>
              <a:t>renesas.com/ra/ek-ra2e1</a:t>
            </a:r>
            <a:endParaRPr lang="en-US" sz="1400" dirty="0"/>
          </a:p>
          <a:p>
            <a:pPr algn="ctr"/>
            <a:r>
              <a:rPr lang="en-US" sz="1400" dirty="0"/>
              <a:t>RA kit page </a:t>
            </a:r>
            <a:r>
              <a:rPr lang="en-US" sz="1400" dirty="0">
                <a:hlinkClick r:id="rId4"/>
              </a:rPr>
              <a:t>renesas.com/ra/kits</a:t>
            </a:r>
            <a:endParaRPr lang="en-US" sz="1400" dirty="0"/>
          </a:p>
        </p:txBody>
      </p:sp>
      <p:grpSp>
        <p:nvGrpSpPr>
          <p:cNvPr id="7" name="Group 6">
            <a:extLst>
              <a:ext uri="{FF2B5EF4-FFF2-40B4-BE49-F238E27FC236}">
                <a16:creationId xmlns:a16="http://schemas.microsoft.com/office/drawing/2014/main" id="{B53F2D10-F042-4394-A14A-BDC8D73C9E52}"/>
              </a:ext>
            </a:extLst>
          </p:cNvPr>
          <p:cNvGrpSpPr/>
          <p:nvPr/>
        </p:nvGrpSpPr>
        <p:grpSpPr>
          <a:xfrm>
            <a:off x="255806" y="1587669"/>
            <a:ext cx="11748056" cy="4030029"/>
            <a:chOff x="255806" y="1587669"/>
            <a:chExt cx="11748056" cy="4030029"/>
          </a:xfrm>
        </p:grpSpPr>
        <p:pic>
          <p:nvPicPr>
            <p:cNvPr id="6" name="Picture 5">
              <a:extLst>
                <a:ext uri="{FF2B5EF4-FFF2-40B4-BE49-F238E27FC236}">
                  <a16:creationId xmlns:a16="http://schemas.microsoft.com/office/drawing/2014/main" id="{47987DB7-B738-476D-A0CC-F9F177A6B761}"/>
                </a:ext>
              </a:extLst>
            </p:cNvPr>
            <p:cNvPicPr>
              <a:picLocks noChangeAspect="1"/>
            </p:cNvPicPr>
            <p:nvPr/>
          </p:nvPicPr>
          <p:blipFill>
            <a:blip r:embed="rId5"/>
            <a:stretch>
              <a:fillRect/>
            </a:stretch>
          </p:blipFill>
          <p:spPr>
            <a:xfrm>
              <a:off x="446306" y="1783080"/>
              <a:ext cx="2909131" cy="3401568"/>
            </a:xfrm>
            <a:prstGeom prst="rect">
              <a:avLst/>
            </a:prstGeom>
            <a:ln>
              <a:solidFill>
                <a:schemeClr val="bg1">
                  <a:lumMod val="50000"/>
                </a:schemeClr>
              </a:solidFill>
            </a:ln>
          </p:spPr>
        </p:pic>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spTree>
    <p:extLst>
      <p:ext uri="{BB962C8B-B14F-4D97-AF65-F5344CB8AC3E}">
        <p14:creationId xmlns:p14="http://schemas.microsoft.com/office/powerpoint/2010/main" val="789292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2"/>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hlinkClick r:id="rId3" action="ppaction://hlinkfile"/>
              </a:rPr>
              <a:t>renesas.com/ra/ek-ra2e1</a:t>
            </a:r>
            <a:endParaRPr lang="en-US" sz="1400" dirty="0"/>
          </a:p>
        </p:txBody>
      </p:sp>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sp>
        <p:nvSpPr>
          <p:cNvPr id="25" name="TextBox 24">
            <a:extLst>
              <a:ext uri="{FF2B5EF4-FFF2-40B4-BE49-F238E27FC236}">
                <a16:creationId xmlns:a16="http://schemas.microsoft.com/office/drawing/2014/main" id="{04F4A449-7967-4B52-92B9-FA82B6338E3B}"/>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RA2E1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RA2E1 Microcontroller Group</a:t>
            </a:r>
          </a:p>
          <a:p>
            <a:pPr algn="r"/>
            <a:r>
              <a:rPr lang="en-US" sz="300" dirty="0">
                <a:solidFill>
                  <a:schemeClr val="tx1">
                    <a:lumMod val="50000"/>
                  </a:schemeClr>
                </a:solidFill>
              </a:rPr>
              <a:t>EK-RA2E1</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sp>
        <p:nvSpPr>
          <p:cNvPr id="35" name="TextBox 34">
            <a:extLst>
              <a:ext uri="{FF2B5EF4-FFF2-40B4-BE49-F238E27FC236}">
                <a16:creationId xmlns:a16="http://schemas.microsoft.com/office/drawing/2014/main" id="{5BAB0BC6-0D63-471D-8BCB-2806A9BCD93E}"/>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RA2E1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RA2E1 Microcontroller Group</a:t>
            </a:r>
          </a:p>
          <a:p>
            <a:pPr algn="r"/>
            <a:r>
              <a:rPr lang="en-US" sz="300" dirty="0">
                <a:solidFill>
                  <a:schemeClr val="tx1">
                    <a:lumMod val="50000"/>
                  </a:schemeClr>
                </a:solidFill>
              </a:rPr>
              <a:t>EK-RA2E1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nvGrpSpPr>
          <p:cNvPr id="22" name="Group 21">
            <a:extLst>
              <a:ext uri="{FF2B5EF4-FFF2-40B4-BE49-F238E27FC236}">
                <a16:creationId xmlns:a16="http://schemas.microsoft.com/office/drawing/2014/main" id="{399551A0-B162-4867-A4AB-60AB12EFD5F3}"/>
              </a:ext>
            </a:extLst>
          </p:cNvPr>
          <p:cNvGrpSpPr/>
          <p:nvPr/>
        </p:nvGrpSpPr>
        <p:grpSpPr>
          <a:xfrm>
            <a:off x="3255027" y="2142056"/>
            <a:ext cx="6896010" cy="2270868"/>
            <a:chOff x="3255027" y="2142056"/>
            <a:chExt cx="6896010" cy="2270868"/>
          </a:xfrm>
        </p:grpSpPr>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grpSp>
          <p:nvGrpSpPr>
            <p:cNvPr id="21" name="Group 20">
              <a:extLst>
                <a:ext uri="{FF2B5EF4-FFF2-40B4-BE49-F238E27FC236}">
                  <a16:creationId xmlns:a16="http://schemas.microsoft.com/office/drawing/2014/main" id="{CC1676B0-4F16-4B9F-ABB6-7E98FF7ED433}"/>
                </a:ext>
              </a:extLst>
            </p:cNvPr>
            <p:cNvGrpSpPr/>
            <p:nvPr/>
          </p:nvGrpSpPr>
          <p:grpSpPr>
            <a:xfrm>
              <a:off x="3728143" y="2142056"/>
              <a:ext cx="6296842" cy="1756843"/>
              <a:chOff x="3728143" y="2142056"/>
              <a:chExt cx="6296842" cy="1756843"/>
            </a:xfrm>
          </p:grpSpPr>
          <p:pic>
            <p:nvPicPr>
              <p:cNvPr id="31" name="Picture 30">
                <a:extLst>
                  <a:ext uri="{FF2B5EF4-FFF2-40B4-BE49-F238E27FC236}">
                    <a16:creationId xmlns:a16="http://schemas.microsoft.com/office/drawing/2014/main" id="{976C5964-2959-453C-B7BE-BEED222B4FEF}"/>
                  </a:ext>
                </a:extLst>
              </p:cNvPr>
              <p:cNvPicPr>
                <a:picLocks/>
              </p:cNvPicPr>
              <p:nvPr/>
            </p:nvPicPr>
            <p:blipFill>
              <a:blip r:embed="rId6"/>
              <a:stretch>
                <a:fillRect/>
              </a:stretch>
            </p:blipFill>
            <p:spPr>
              <a:xfrm>
                <a:off x="3728143" y="2142056"/>
                <a:ext cx="2487168" cy="1755648"/>
              </a:xfrm>
              <a:prstGeom prst="rect">
                <a:avLst/>
              </a:prstGeom>
              <a:ln>
                <a:solidFill>
                  <a:schemeClr val="bg1">
                    <a:lumMod val="50000"/>
                  </a:schemeClr>
                </a:solidFill>
              </a:ln>
            </p:spPr>
          </p:pic>
          <p:pic>
            <p:nvPicPr>
              <p:cNvPr id="33" name="Picture 32">
                <a:extLst>
                  <a:ext uri="{FF2B5EF4-FFF2-40B4-BE49-F238E27FC236}">
                    <a16:creationId xmlns:a16="http://schemas.microsoft.com/office/drawing/2014/main" id="{3ECD02CB-8FC8-4A6A-951F-032CD3CBD65E}"/>
                  </a:ext>
                </a:extLst>
              </p:cNvPr>
              <p:cNvPicPr>
                <a:picLocks/>
              </p:cNvPicPr>
              <p:nvPr/>
            </p:nvPicPr>
            <p:blipFill>
              <a:blip r:embed="rId7"/>
              <a:stretch>
                <a:fillRect/>
              </a:stretch>
            </p:blipFill>
            <p:spPr>
              <a:xfrm>
                <a:off x="6337017" y="2161539"/>
                <a:ext cx="1353312" cy="1737360"/>
              </a:xfrm>
              <a:prstGeom prst="rect">
                <a:avLst/>
              </a:prstGeom>
              <a:ln>
                <a:solidFill>
                  <a:schemeClr val="bg1">
                    <a:lumMod val="50000"/>
                  </a:schemeClr>
                </a:solidFill>
              </a:ln>
            </p:spPr>
          </p:pic>
          <p:pic>
            <p:nvPicPr>
              <p:cNvPr id="34" name="Picture 33">
                <a:extLst>
                  <a:ext uri="{FF2B5EF4-FFF2-40B4-BE49-F238E27FC236}">
                    <a16:creationId xmlns:a16="http://schemas.microsoft.com/office/drawing/2014/main" id="{9DB6610E-CBBD-4CA3-AA9A-9944570E2E09}"/>
                  </a:ext>
                </a:extLst>
              </p:cNvPr>
              <p:cNvPicPr>
                <a:picLocks/>
              </p:cNvPicPr>
              <p:nvPr/>
            </p:nvPicPr>
            <p:blipFill>
              <a:blip r:embed="rId8"/>
              <a:stretch>
                <a:fillRect/>
              </a:stretch>
            </p:blipFill>
            <p:spPr>
              <a:xfrm rot="16200000">
                <a:off x="7504279" y="2527299"/>
                <a:ext cx="1737360" cy="1005840"/>
              </a:xfrm>
              <a:prstGeom prst="rect">
                <a:avLst/>
              </a:prstGeom>
              <a:ln>
                <a:solidFill>
                  <a:schemeClr val="bg1">
                    <a:lumMod val="50000"/>
                  </a:schemeClr>
                </a:solidFill>
              </a:ln>
            </p:spPr>
          </p:pic>
          <p:pic>
            <p:nvPicPr>
              <p:cNvPr id="36" name="Picture 35">
                <a:extLst>
                  <a:ext uri="{FF2B5EF4-FFF2-40B4-BE49-F238E27FC236}">
                    <a16:creationId xmlns:a16="http://schemas.microsoft.com/office/drawing/2014/main" id="{1F262CA8-5D09-4BB1-884C-AF9EC9F701AC}"/>
                  </a:ext>
                </a:extLst>
              </p:cNvPr>
              <p:cNvPicPr>
                <a:picLocks/>
              </p:cNvPicPr>
              <p:nvPr/>
            </p:nvPicPr>
            <p:blipFill>
              <a:blip r:embed="rId9"/>
              <a:stretch>
                <a:fillRect/>
              </a:stretch>
            </p:blipFill>
            <p:spPr>
              <a:xfrm rot="16200000">
                <a:off x="8653385" y="2526104"/>
                <a:ext cx="1737360" cy="1005840"/>
              </a:xfrm>
              <a:prstGeom prst="rect">
                <a:avLst/>
              </a:prstGeom>
              <a:ln>
                <a:solidFill>
                  <a:schemeClr val="bg1">
                    <a:lumMod val="50000"/>
                  </a:schemeClr>
                </a:solidFill>
              </a:ln>
            </p:spPr>
          </p:pic>
        </p:grpSp>
      </p:grpSp>
    </p:spTree>
    <p:extLst>
      <p:ext uri="{BB962C8B-B14F-4D97-AF65-F5344CB8AC3E}">
        <p14:creationId xmlns:p14="http://schemas.microsoft.com/office/powerpoint/2010/main" val="4112545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4266473299"/>
              </p:ext>
            </p:extLst>
          </p:nvPr>
        </p:nvGraphicFramePr>
        <p:xfrm>
          <a:off x="4239862" y="2229329"/>
          <a:ext cx="7181903" cy="830435"/>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EK-RA2E1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RTK7EKA2E1S00001BE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EK-RA2E1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4" name="TextBox 3">
            <a:extLst>
              <a:ext uri="{FF2B5EF4-FFF2-40B4-BE49-F238E27FC236}">
                <a16:creationId xmlns:a16="http://schemas.microsoft.com/office/drawing/2014/main" id="{6E875F6A-0DB0-B9DC-95AF-2FD1AF912CFF}"/>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to </a:t>
            </a:r>
            <a:r>
              <a:rPr lang="en-US" sz="1100" b="0" i="0" u="none" strike="noStrike" dirty="0">
                <a:solidFill>
                  <a:srgbClr val="06418C"/>
                </a:solidFill>
                <a:effectLst/>
                <a:latin typeface="Arial" panose="020B0604020202020204" pitchFamily="34" charset="0"/>
                <a:hlinkClick r:id="rId4"/>
              </a:rPr>
              <a:t>renesas.com/ra/ek-ra2e1</a:t>
            </a:r>
            <a:r>
              <a:rPr lang="en-US" sz="1100" b="0" i="0" u="none" strike="noStrike" dirty="0">
                <a:solidFill>
                  <a:srgbClr val="06418C"/>
                </a:solidFill>
                <a:effectLst/>
                <a:latin typeface="Arial" panose="020B0604020202020204" pitchFamily="34" charset="0"/>
              </a:rPr>
              <a:t> </a:t>
            </a:r>
            <a:r>
              <a:rPr lang="en-US" sz="1100" dirty="0"/>
              <a:t>for the list of distributors stocking the kit)</a:t>
            </a:r>
          </a:p>
        </p:txBody>
      </p:sp>
      <p:grpSp>
        <p:nvGrpSpPr>
          <p:cNvPr id="5" name="Group 4">
            <a:extLst>
              <a:ext uri="{FF2B5EF4-FFF2-40B4-BE49-F238E27FC236}">
                <a16:creationId xmlns:a16="http://schemas.microsoft.com/office/drawing/2014/main" id="{68C8B8BA-FCD8-DCBF-624C-B3682BB0D6D0}"/>
              </a:ext>
            </a:extLst>
          </p:cNvPr>
          <p:cNvGrpSpPr/>
          <p:nvPr/>
        </p:nvGrpSpPr>
        <p:grpSpPr>
          <a:xfrm>
            <a:off x="4137293" y="3847743"/>
            <a:ext cx="7214376" cy="1727090"/>
            <a:chOff x="4137293" y="3847743"/>
            <a:chExt cx="7214376" cy="1727090"/>
          </a:xfrm>
        </p:grpSpPr>
        <p:pic>
          <p:nvPicPr>
            <p:cNvPr id="6" name="Picture 14" descr="Macnica Cytech Pte Ltd - Posts | Facebook">
              <a:extLst>
                <a:ext uri="{FF2B5EF4-FFF2-40B4-BE49-F238E27FC236}">
                  <a16:creationId xmlns:a16="http://schemas.microsoft.com/office/drawing/2014/main" id="{CBA3B482-E5F4-ED5F-2452-0C1103167B6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14730A5-97C7-7449-6366-37A6F03FE469}"/>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8" name="Picture 8" descr="http://globalpurchasing.com/site-files/globalpurchasing.com/files/uploads/2014/08/FutureElectronics.png">
              <a:extLst>
                <a:ext uri="{FF2B5EF4-FFF2-40B4-BE49-F238E27FC236}">
                  <a16:creationId xmlns:a16="http://schemas.microsoft.com/office/drawing/2014/main" id="{E32CA839-3BFA-F2EE-5F8B-9DF96BD744CF}"/>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9" name="Picture 8" descr="A red text on a black background&#10;&#10;Description automatically generated">
              <a:extLst>
                <a:ext uri="{FF2B5EF4-FFF2-40B4-BE49-F238E27FC236}">
                  <a16:creationId xmlns:a16="http://schemas.microsoft.com/office/drawing/2014/main" id="{22809E9B-EDC2-3E86-7AB2-8C8EAB7A84C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0" name="Picture 4" descr="Image result for mouser">
              <a:extLst>
                <a:ext uri="{FF2B5EF4-FFF2-40B4-BE49-F238E27FC236}">
                  <a16:creationId xmlns:a16="http://schemas.microsoft.com/office/drawing/2014/main" id="{EC4AC6AC-CDA3-2CCE-8C0F-42147CDB3633}"/>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5142C0EC-73F7-6E72-6EAD-9D3EC18CE7DB}"/>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2" name="Picture 11" descr="A picture containing text, clipart&#10;&#10;Description automatically generated">
              <a:extLst>
                <a:ext uri="{FF2B5EF4-FFF2-40B4-BE49-F238E27FC236}">
                  <a16:creationId xmlns:a16="http://schemas.microsoft.com/office/drawing/2014/main" id="{93B3782D-4189-9182-1239-E50BBB2E513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3" name="Picture 16" descr="http://ir.chip1stop.com/en/wp-content/themes/chip1_stop_en/images/common/logo.png">
              <a:extLst>
                <a:ext uri="{FF2B5EF4-FFF2-40B4-BE49-F238E27FC236}">
                  <a16:creationId xmlns:a16="http://schemas.microsoft.com/office/drawing/2014/main" id="{5F829E69-295D-550D-0941-584257F4BCBB}"/>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4" name="Picture 6" descr="Image result for EBV distributor">
              <a:extLst>
                <a:ext uri="{FF2B5EF4-FFF2-40B4-BE49-F238E27FC236}">
                  <a16:creationId xmlns:a16="http://schemas.microsoft.com/office/drawing/2014/main" id="{E0D544F1-21F2-3E4E-BD54-FBE67C7C431C}"/>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14" descr="A close-up of a logo&#10;&#10;Description automatically generated">
              <a:extLst>
                <a:ext uri="{FF2B5EF4-FFF2-40B4-BE49-F238E27FC236}">
                  <a16:creationId xmlns:a16="http://schemas.microsoft.com/office/drawing/2014/main" id="{7A805D15-05EA-510B-8CBD-1F650919DE1F}"/>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6" name="Picture 15">
              <a:extLst>
                <a:ext uri="{FF2B5EF4-FFF2-40B4-BE49-F238E27FC236}">
                  <a16:creationId xmlns:a16="http://schemas.microsoft.com/office/drawing/2014/main" id="{84A9BF1B-6988-036E-B484-55EF82632185}"/>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7" name="Picture 16">
              <a:extLst>
                <a:ext uri="{FF2B5EF4-FFF2-40B4-BE49-F238E27FC236}">
                  <a16:creationId xmlns:a16="http://schemas.microsoft.com/office/drawing/2014/main" id="{8415B5E1-CEB0-C424-E4AB-712FC7B30A8F}"/>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Electronic Components Distributor Singapore I Serial System Ltd">
              <a:extLst>
                <a:ext uri="{FF2B5EF4-FFF2-40B4-BE49-F238E27FC236}">
                  <a16:creationId xmlns:a16="http://schemas.microsoft.com/office/drawing/2014/main" id="{2143D431-1AD5-E46B-C253-F797DA1D3150}"/>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a:extLst>
                <a:ext uri="{FF2B5EF4-FFF2-40B4-BE49-F238E27FC236}">
                  <a16:creationId xmlns:a16="http://schemas.microsoft.com/office/drawing/2014/main" id="{F4D4EA5E-D2E1-06FD-2949-657176B11178}"/>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BA16C9A2-5AF1-20B2-1CCD-5A3BCEC68B33}"/>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2" name="Picture 21">
              <a:extLst>
                <a:ext uri="{FF2B5EF4-FFF2-40B4-BE49-F238E27FC236}">
                  <a16:creationId xmlns:a16="http://schemas.microsoft.com/office/drawing/2014/main" id="{7136F753-18B1-4F89-87E0-8B81353868DF}"/>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3" name="Picture 4" descr="到世强首页">
              <a:extLst>
                <a:ext uri="{FF2B5EF4-FFF2-40B4-BE49-F238E27FC236}">
                  <a16:creationId xmlns:a16="http://schemas.microsoft.com/office/drawing/2014/main" id="{661CE1F9-C26E-55EF-75ED-C3BFE6DE12FC}"/>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yosan Company, Limited FY2017 Results Meeting">
              <a:extLst>
                <a:ext uri="{FF2B5EF4-FFF2-40B4-BE49-F238E27FC236}">
                  <a16:creationId xmlns:a16="http://schemas.microsoft.com/office/drawing/2014/main" id="{89EDEA2E-7124-1A72-684F-74F40B8C195B}"/>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1187407988"/>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EK-RA2E1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2"/>
                        </a:rPr>
                        <a:t>renesas.com/ra/ek-ra2e1</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5539771" y="6001365"/>
            <a:ext cx="3171735" cy="261610"/>
          </a:xfrm>
          <a:prstGeom prst="rect">
            <a:avLst/>
          </a:prstGeom>
          <a:noFill/>
        </p:spPr>
        <p:txBody>
          <a:bodyPr wrap="square" rtlCol="0">
            <a:spAutoFit/>
          </a:bodyPr>
          <a:lstStyle/>
          <a:p>
            <a:pPr algn="ctr"/>
            <a:r>
              <a:rPr lang="en-US" sz="1100" dirty="0"/>
              <a:t>Quick Start example project</a:t>
            </a:r>
          </a:p>
        </p:txBody>
      </p:sp>
      <p:sp>
        <p:nvSpPr>
          <p:cNvPr id="15" name="Rectangle 14">
            <a:extLst>
              <a:ext uri="{FF2B5EF4-FFF2-40B4-BE49-F238E27FC236}">
                <a16:creationId xmlns:a16="http://schemas.microsoft.com/office/drawing/2014/main" id="{BBF180E6-E14C-459A-AF04-681A259AE21B}"/>
              </a:ext>
            </a:extLst>
          </p:cNvPr>
          <p:cNvSpPr/>
          <p:nvPr/>
        </p:nvSpPr>
        <p:spPr>
          <a:xfrm>
            <a:off x="4269085" y="4019034"/>
            <a:ext cx="3546218"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B678F8F-DDEB-4727-B7BD-0B73A82B7D27}"/>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pic>
        <p:nvPicPr>
          <p:cNvPr id="29" name="Picture 12">
            <a:extLst>
              <a:ext uri="{FF2B5EF4-FFF2-40B4-BE49-F238E27FC236}">
                <a16:creationId xmlns:a16="http://schemas.microsoft.com/office/drawing/2014/main" id="{66D91A09-DAE4-43E2-A87E-077709B8F9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71978" y="4116666"/>
            <a:ext cx="3352800" cy="1788030"/>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013B450-5E50-42FA-B584-DA5641CE9F23}"/>
              </a:ext>
            </a:extLst>
          </p:cNvPr>
          <p:cNvSpPr txBox="1"/>
          <p:nvPr/>
        </p:nvSpPr>
        <p:spPr>
          <a:xfrm>
            <a:off x="4439141" y="4464270"/>
            <a:ext cx="3176585" cy="738664"/>
          </a:xfrm>
          <a:prstGeom prst="rect">
            <a:avLst/>
          </a:prstGeom>
          <a:noFill/>
        </p:spPr>
        <p:txBody>
          <a:bodyPr wrap="square" lIns="0" tIns="0" rIns="0" bIns="0" rtlCol="0">
            <a:spAutoFit/>
          </a:bodyPr>
          <a:lstStyle/>
          <a:p>
            <a:r>
              <a:rPr lang="en-US" sz="600" dirty="0">
                <a:solidFill>
                  <a:schemeClr val="bg1"/>
                </a:solidFill>
                <a:latin typeface="Consolas" panose="020B0609020204030204" pitchFamily="49" charset="0"/>
                <a:cs typeface="Courier New" panose="02070309020205020404" pitchFamily="49" charset="0"/>
              </a:rPr>
              <a:t>00&gt; Welcome to Quick Start Example Project for EK-RA2E1!</a:t>
            </a:r>
          </a:p>
          <a:p>
            <a:r>
              <a:rPr lang="en-US" sz="600" dirty="0">
                <a:solidFill>
                  <a:schemeClr val="bg1"/>
                </a:solidFill>
                <a:latin typeface="Consolas" panose="020B0609020204030204" pitchFamily="49" charset="0"/>
                <a:cs typeface="Courier New" panose="02070309020205020404" pitchFamily="49" charset="0"/>
              </a:rPr>
              <a:t>00&gt;</a:t>
            </a:r>
          </a:p>
          <a:p>
            <a:r>
              <a:rPr lang="en-US" sz="600" dirty="0">
                <a:solidFill>
                  <a:schemeClr val="bg1"/>
                </a:solidFill>
                <a:latin typeface="Consolas" panose="020B0609020204030204" pitchFamily="49" charset="0"/>
                <a:cs typeface="Courier New" panose="02070309020205020404" pitchFamily="49" charset="0"/>
              </a:rPr>
              <a:t>00&gt; Select from the options in the menu below:</a:t>
            </a:r>
          </a:p>
          <a:p>
            <a:r>
              <a:rPr lang="en-US" sz="600" dirty="0">
                <a:solidFill>
                  <a:schemeClr val="bg1"/>
                </a:solidFill>
                <a:latin typeface="Consolas" panose="020B0609020204030204" pitchFamily="49" charset="0"/>
                <a:cs typeface="Courier New" panose="02070309020205020404" pitchFamily="49" charset="0"/>
              </a:rPr>
              <a:t>00&gt;</a:t>
            </a:r>
          </a:p>
          <a:p>
            <a:r>
              <a:rPr lang="en-US" sz="600" dirty="0">
                <a:solidFill>
                  <a:schemeClr val="bg1"/>
                </a:solidFill>
                <a:latin typeface="Consolas" panose="020B0609020204030204" pitchFamily="49" charset="0"/>
                <a:cs typeface="Courier New" panose="02070309020205020404" pitchFamily="49" charset="0"/>
              </a:rPr>
              <a:t>00&gt; MENU</a:t>
            </a:r>
          </a:p>
          <a:p>
            <a:r>
              <a:rPr lang="en-US" sz="600" dirty="0">
                <a:solidFill>
                  <a:schemeClr val="bg1"/>
                </a:solidFill>
                <a:latin typeface="Consolas" panose="020B0609020204030204" pitchFamily="49" charset="0"/>
                <a:cs typeface="Courier New" panose="02070309020205020404" pitchFamily="49" charset="0"/>
              </a:rPr>
              <a:t>00&gt; 1. Kit Information</a:t>
            </a:r>
          </a:p>
          <a:p>
            <a:r>
              <a:rPr lang="en-US" sz="600" dirty="0">
                <a:solidFill>
                  <a:schemeClr val="bg1"/>
                </a:solidFill>
                <a:latin typeface="Consolas" panose="020B0609020204030204" pitchFamily="49" charset="0"/>
                <a:cs typeface="Courier New" panose="02070309020205020404" pitchFamily="49" charset="0"/>
              </a:rPr>
              <a:t>00&gt; 2. Next Steps</a:t>
            </a:r>
          </a:p>
          <a:p>
            <a:endParaRPr lang="en-US" sz="600" dirty="0">
              <a:solidFill>
                <a:schemeClr val="bg1"/>
              </a:solidFill>
              <a:latin typeface="Consolas" panose="020B0609020204030204" pitchFamily="49" charset="0"/>
              <a:cs typeface="Courier New" panose="02070309020205020404" pitchFamily="49" charset="0"/>
            </a:endParaRPr>
          </a:p>
        </p:txBody>
      </p:sp>
      <p:grpSp>
        <p:nvGrpSpPr>
          <p:cNvPr id="8" name="Group 7">
            <a:extLst>
              <a:ext uri="{FF2B5EF4-FFF2-40B4-BE49-F238E27FC236}">
                <a16:creationId xmlns:a16="http://schemas.microsoft.com/office/drawing/2014/main" id="{F7B34368-D157-4031-9D29-8440CDD36EBE}"/>
              </a:ext>
            </a:extLst>
          </p:cNvPr>
          <p:cNvGrpSpPr/>
          <p:nvPr/>
        </p:nvGrpSpPr>
        <p:grpSpPr>
          <a:xfrm>
            <a:off x="8458200" y="1381954"/>
            <a:ext cx="1216152" cy="1719072"/>
            <a:chOff x="9144000" y="4362548"/>
            <a:chExt cx="1216152" cy="1719072"/>
          </a:xfrm>
        </p:grpSpPr>
        <p:pic>
          <p:nvPicPr>
            <p:cNvPr id="33" name="Picture 32">
              <a:extLst>
                <a:ext uri="{FF2B5EF4-FFF2-40B4-BE49-F238E27FC236}">
                  <a16:creationId xmlns:a16="http://schemas.microsoft.com/office/drawing/2014/main" id="{8FE3F46B-2FB0-4657-8B36-55433A9FF8EB}"/>
                </a:ext>
              </a:extLst>
            </p:cNvPr>
            <p:cNvPicPr preferRelativeResize="0">
              <a:picLocks/>
            </p:cNvPicPr>
            <p:nvPr/>
          </p:nvPicPr>
          <p:blipFill>
            <a:blip r:embed="rId6"/>
            <a:stretch>
              <a:fillRect/>
            </a:stretch>
          </p:blipFill>
          <p:spPr>
            <a:xfrm>
              <a:off x="9144000" y="4362548"/>
              <a:ext cx="1216152" cy="1719072"/>
            </a:xfrm>
            <a:prstGeom prst="rect">
              <a:avLst/>
            </a:prstGeom>
            <a:ln>
              <a:solidFill>
                <a:schemeClr val="bg1">
                  <a:lumMod val="50000"/>
                </a:schemeClr>
              </a:solidFill>
            </a:ln>
          </p:spPr>
        </p:pic>
        <p:sp>
          <p:nvSpPr>
            <p:cNvPr id="34" name="TextBox 33">
              <a:extLst>
                <a:ext uri="{FF2B5EF4-FFF2-40B4-BE49-F238E27FC236}">
                  <a16:creationId xmlns:a16="http://schemas.microsoft.com/office/drawing/2014/main" id="{E6193CA1-0D64-4ABE-8D08-1B794B57A532}"/>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RA2E1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RA2E1 Microcontroller Group</a:t>
              </a:r>
            </a:p>
            <a:p>
              <a:pPr algn="r"/>
              <a:r>
                <a:rPr lang="en-US" sz="300" dirty="0">
                  <a:solidFill>
                    <a:schemeClr val="tx1">
                      <a:lumMod val="50000"/>
                    </a:schemeClr>
                  </a:solidFill>
                </a:rPr>
                <a:t>EK-RA2E1</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grpSp>
        <p:nvGrpSpPr>
          <p:cNvPr id="9" name="Group 8">
            <a:extLst>
              <a:ext uri="{FF2B5EF4-FFF2-40B4-BE49-F238E27FC236}">
                <a16:creationId xmlns:a16="http://schemas.microsoft.com/office/drawing/2014/main" id="{F0E21E9C-FDB6-4B51-BA75-B481E54FF660}"/>
              </a:ext>
            </a:extLst>
          </p:cNvPr>
          <p:cNvGrpSpPr/>
          <p:nvPr/>
        </p:nvGrpSpPr>
        <p:grpSpPr>
          <a:xfrm>
            <a:off x="9740167" y="1375968"/>
            <a:ext cx="1216152" cy="1719072"/>
            <a:chOff x="10726702" y="1134452"/>
            <a:chExt cx="1216152" cy="1719072"/>
          </a:xfrm>
        </p:grpSpPr>
        <p:pic>
          <p:nvPicPr>
            <p:cNvPr id="31" name="Picture 30">
              <a:extLst>
                <a:ext uri="{FF2B5EF4-FFF2-40B4-BE49-F238E27FC236}">
                  <a16:creationId xmlns:a16="http://schemas.microsoft.com/office/drawing/2014/main" id="{326C0082-49A4-4EBE-B0F1-2EC3D8CBE823}"/>
                </a:ext>
              </a:extLst>
            </p:cNvPr>
            <p:cNvPicPr preferRelativeResize="0">
              <a:picLocks/>
            </p:cNvPicPr>
            <p:nvPr/>
          </p:nvPicPr>
          <p:blipFill>
            <a:blip r:embed="rId7"/>
            <a:stretch>
              <a:fillRect/>
            </a:stretch>
          </p:blipFill>
          <p:spPr>
            <a:xfrm>
              <a:off x="10726702" y="1134452"/>
              <a:ext cx="1216152" cy="1719072"/>
            </a:xfrm>
            <a:prstGeom prst="rect">
              <a:avLst/>
            </a:prstGeom>
            <a:ln>
              <a:solidFill>
                <a:schemeClr val="bg1">
                  <a:lumMod val="50000"/>
                </a:schemeClr>
              </a:solidFill>
            </a:ln>
          </p:spPr>
        </p:pic>
        <p:sp>
          <p:nvSpPr>
            <p:cNvPr id="32" name="TextBox 31">
              <a:extLst>
                <a:ext uri="{FF2B5EF4-FFF2-40B4-BE49-F238E27FC236}">
                  <a16:creationId xmlns:a16="http://schemas.microsoft.com/office/drawing/2014/main" id="{431C48C3-74A5-45A4-82A6-06265D6648DF}"/>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RA2E1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RA2E1 Microcontroller Group</a:t>
              </a:r>
            </a:p>
            <a:p>
              <a:pPr algn="r"/>
              <a:r>
                <a:rPr lang="en-US" sz="300" dirty="0">
                  <a:solidFill>
                    <a:schemeClr val="tx1">
                      <a:lumMod val="50000"/>
                    </a:schemeClr>
                  </a:solidFill>
                </a:rPr>
                <a:t>EK-RA2E1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spTree>
    <p:extLst>
      <p:ext uri="{BB962C8B-B14F-4D97-AF65-F5344CB8AC3E}">
        <p14:creationId xmlns:p14="http://schemas.microsoft.com/office/powerpoint/2010/main" val="1867784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dirty="0"/>
              <a:t>Visit EK-RA2E1 webpage </a:t>
            </a:r>
            <a:r>
              <a:rPr lang="en-US" sz="1400" b="0" i="0" u="none" strike="noStrike" dirty="0">
                <a:solidFill>
                  <a:srgbClr val="06418C"/>
                </a:solidFill>
                <a:effectLst/>
                <a:latin typeface="Arial" panose="020B0604020202020204" pitchFamily="34" charset="0"/>
                <a:hlinkClick r:id="rId2"/>
              </a:rPr>
              <a:t>renesas.com/ra/ek-ra2e1</a:t>
            </a:r>
            <a:r>
              <a:rPr lang="en-US" sz="1400" b="0" i="0" u="none" strike="noStrike" dirty="0">
                <a:solidFill>
                  <a:srgbClr val="06418C"/>
                </a:solidFill>
                <a:effectLst/>
                <a:latin typeface="Arial" panose="020B0604020202020204" pitchFamily="34" charset="0"/>
              </a:rPr>
              <a:t> </a:t>
            </a:r>
            <a:r>
              <a:rPr lang="en-US" sz="1400" dirty="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EK-RA2E1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xxxx-ek-ra2e1-exampleprojects.zip</a:t>
            </a:r>
          </a:p>
          <a:p>
            <a:pPr marL="463550" lvl="1" indent="-285750">
              <a:spcAft>
                <a:spcPts val="0"/>
              </a:spcAft>
              <a:buClr>
                <a:srgbClr val="000099"/>
              </a:buClr>
              <a:buFont typeface="Arial" panose="020B0604020202020204" pitchFamily="34" charset="0"/>
              <a:buChar char="•"/>
            </a:pPr>
            <a:r>
              <a:rPr lang="en-US" sz="1400" dirty="0"/>
              <a:t>Browse to xxxx-ek-ra2e1-exampleprojects\ek_ra2e1\_quickstart\quickstart_ek_ra2e1_ep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EK-RA2E1 Example Project Bundle downloaded in the step above, browse to xxxx-ek-ra2e1-exampleprojects\ek_ra2e1\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xxxx-ek-ra2e1-exampleprojects.pdf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2" name="Group 51">
            <a:extLst>
              <a:ext uri="{FF2B5EF4-FFF2-40B4-BE49-F238E27FC236}">
                <a16:creationId xmlns:a16="http://schemas.microsoft.com/office/drawing/2014/main" id="{5EC98E12-D395-43C0-B5BE-4DB3E711E211}"/>
              </a:ext>
            </a:extLst>
          </p:cNvPr>
          <p:cNvGrpSpPr>
            <a:grpSpLocks noChangeAspect="1"/>
          </p:cNvGrpSpPr>
          <p:nvPr/>
        </p:nvGrpSpPr>
        <p:grpSpPr>
          <a:xfrm>
            <a:off x="4046968" y="4531658"/>
            <a:ext cx="5553570" cy="1838322"/>
            <a:chOff x="3255027" y="2142056"/>
            <a:chExt cx="6896010" cy="2282691"/>
          </a:xfrm>
        </p:grpSpPr>
        <p:sp>
          <p:nvSpPr>
            <p:cNvPr id="53" name="TextBox 52">
              <a:extLst>
                <a:ext uri="{FF2B5EF4-FFF2-40B4-BE49-F238E27FC236}">
                  <a16:creationId xmlns:a16="http://schemas.microsoft.com/office/drawing/2014/main" id="{18FE3E3B-A456-4A9E-9D84-FB7D9677A7F6}"/>
                </a:ext>
              </a:extLst>
            </p:cNvPr>
            <p:cNvSpPr txBox="1"/>
            <p:nvPr/>
          </p:nvSpPr>
          <p:spPr>
            <a:xfrm>
              <a:off x="7871776" y="3888520"/>
              <a:ext cx="2279261" cy="535043"/>
            </a:xfrm>
            <a:prstGeom prst="rect">
              <a:avLst/>
            </a:prstGeom>
            <a:noFill/>
          </p:spPr>
          <p:txBody>
            <a:bodyPr wrap="square" rtlCol="0">
              <a:spAutoFit/>
            </a:bodyPr>
            <a:lstStyle/>
            <a:p>
              <a:pPr algn="ctr"/>
              <a:r>
                <a:rPr lang="en-US" sz="1100" dirty="0"/>
                <a:t>Design &amp;</a:t>
              </a:r>
            </a:p>
            <a:p>
              <a:pPr algn="ctr"/>
              <a:r>
                <a:rPr lang="en-US" sz="1100" dirty="0"/>
                <a:t>manufacturing files</a:t>
              </a:r>
            </a:p>
          </p:txBody>
        </p:sp>
        <p:sp>
          <p:nvSpPr>
            <p:cNvPr id="56" name="TextBox 55">
              <a:extLst>
                <a:ext uri="{FF2B5EF4-FFF2-40B4-BE49-F238E27FC236}">
                  <a16:creationId xmlns:a16="http://schemas.microsoft.com/office/drawing/2014/main" id="{61EDE185-9644-44D7-85C2-7B473A61B5E0}"/>
                </a:ext>
              </a:extLst>
            </p:cNvPr>
            <p:cNvSpPr txBox="1"/>
            <p:nvPr/>
          </p:nvSpPr>
          <p:spPr>
            <a:xfrm>
              <a:off x="3255027" y="3888520"/>
              <a:ext cx="2843482" cy="324848"/>
            </a:xfrm>
            <a:prstGeom prst="rect">
              <a:avLst/>
            </a:prstGeom>
            <a:noFill/>
          </p:spPr>
          <p:txBody>
            <a:bodyPr wrap="square" rtlCol="0">
              <a:spAutoFit/>
            </a:bodyPr>
            <a:lstStyle/>
            <a:p>
              <a:pPr algn="ctr"/>
              <a:r>
                <a:rPr lang="en-US" sz="1100" dirty="0"/>
                <a:t>Schematics</a:t>
              </a:r>
            </a:p>
          </p:txBody>
        </p:sp>
        <p:sp>
          <p:nvSpPr>
            <p:cNvPr id="57" name="TextBox 56">
              <a:extLst>
                <a:ext uri="{FF2B5EF4-FFF2-40B4-BE49-F238E27FC236}">
                  <a16:creationId xmlns:a16="http://schemas.microsoft.com/office/drawing/2014/main" id="{7C7640FD-0A39-4502-AEB5-CC054679AA4C}"/>
                </a:ext>
              </a:extLst>
            </p:cNvPr>
            <p:cNvSpPr txBox="1"/>
            <p:nvPr/>
          </p:nvSpPr>
          <p:spPr>
            <a:xfrm>
              <a:off x="6348252" y="3889704"/>
              <a:ext cx="1369387" cy="535043"/>
            </a:xfrm>
            <a:prstGeom prst="rect">
              <a:avLst/>
            </a:prstGeom>
            <a:noFill/>
          </p:spPr>
          <p:txBody>
            <a:bodyPr wrap="square" rtlCol="0">
              <a:spAutoFit/>
            </a:bodyPr>
            <a:lstStyle/>
            <a:p>
              <a:pPr algn="ctr"/>
              <a:r>
                <a:rPr lang="en-US" sz="1100" dirty="0"/>
                <a:t>Bill of Materials</a:t>
              </a:r>
            </a:p>
          </p:txBody>
        </p:sp>
        <p:grpSp>
          <p:nvGrpSpPr>
            <p:cNvPr id="64" name="Group 63">
              <a:extLst>
                <a:ext uri="{FF2B5EF4-FFF2-40B4-BE49-F238E27FC236}">
                  <a16:creationId xmlns:a16="http://schemas.microsoft.com/office/drawing/2014/main" id="{E1E33B3B-A5AE-4A5B-9BC3-0AA2BE12A6F9}"/>
                </a:ext>
              </a:extLst>
            </p:cNvPr>
            <p:cNvGrpSpPr/>
            <p:nvPr/>
          </p:nvGrpSpPr>
          <p:grpSpPr>
            <a:xfrm>
              <a:off x="3728143" y="2142056"/>
              <a:ext cx="6296842" cy="1756843"/>
              <a:chOff x="3728143" y="2142056"/>
              <a:chExt cx="6296842" cy="1756843"/>
            </a:xfrm>
          </p:grpSpPr>
          <p:pic>
            <p:nvPicPr>
              <p:cNvPr id="65" name="Picture 64">
                <a:extLst>
                  <a:ext uri="{FF2B5EF4-FFF2-40B4-BE49-F238E27FC236}">
                    <a16:creationId xmlns:a16="http://schemas.microsoft.com/office/drawing/2014/main" id="{26C18C22-AB85-4A4C-84A9-6E0A7A37C314}"/>
                  </a:ext>
                </a:extLst>
              </p:cNvPr>
              <p:cNvPicPr>
                <a:picLocks/>
              </p:cNvPicPr>
              <p:nvPr/>
            </p:nvPicPr>
            <p:blipFill>
              <a:blip r:embed="rId19"/>
              <a:stretch>
                <a:fillRect/>
              </a:stretch>
            </p:blipFill>
            <p:spPr>
              <a:xfrm>
                <a:off x="3728143" y="2142056"/>
                <a:ext cx="2487168" cy="1755648"/>
              </a:xfrm>
              <a:prstGeom prst="rect">
                <a:avLst/>
              </a:prstGeom>
              <a:ln>
                <a:solidFill>
                  <a:schemeClr val="bg1">
                    <a:lumMod val="50000"/>
                  </a:schemeClr>
                </a:solidFill>
              </a:ln>
            </p:spPr>
          </p:pic>
          <p:pic>
            <p:nvPicPr>
              <p:cNvPr id="66" name="Picture 65">
                <a:extLst>
                  <a:ext uri="{FF2B5EF4-FFF2-40B4-BE49-F238E27FC236}">
                    <a16:creationId xmlns:a16="http://schemas.microsoft.com/office/drawing/2014/main" id="{0A7CA784-1DA1-48BA-9E13-00B788FA7BAB}"/>
                  </a:ext>
                </a:extLst>
              </p:cNvPr>
              <p:cNvPicPr>
                <a:picLocks/>
              </p:cNvPicPr>
              <p:nvPr/>
            </p:nvPicPr>
            <p:blipFill>
              <a:blip r:embed="rId20"/>
              <a:stretch>
                <a:fillRect/>
              </a:stretch>
            </p:blipFill>
            <p:spPr>
              <a:xfrm>
                <a:off x="6337017" y="2161539"/>
                <a:ext cx="1353312" cy="1737360"/>
              </a:xfrm>
              <a:prstGeom prst="rect">
                <a:avLst/>
              </a:prstGeom>
              <a:ln>
                <a:solidFill>
                  <a:schemeClr val="bg1">
                    <a:lumMod val="50000"/>
                  </a:schemeClr>
                </a:solidFill>
              </a:ln>
            </p:spPr>
          </p:pic>
          <p:pic>
            <p:nvPicPr>
              <p:cNvPr id="67" name="Picture 66">
                <a:extLst>
                  <a:ext uri="{FF2B5EF4-FFF2-40B4-BE49-F238E27FC236}">
                    <a16:creationId xmlns:a16="http://schemas.microsoft.com/office/drawing/2014/main" id="{7B8AEBFE-229B-40D2-8E32-D240B20F0183}"/>
                  </a:ext>
                </a:extLst>
              </p:cNvPr>
              <p:cNvPicPr>
                <a:picLocks/>
              </p:cNvPicPr>
              <p:nvPr/>
            </p:nvPicPr>
            <p:blipFill>
              <a:blip r:embed="rId21"/>
              <a:stretch>
                <a:fillRect/>
              </a:stretch>
            </p:blipFill>
            <p:spPr>
              <a:xfrm rot="16200000">
                <a:off x="7504279" y="2527299"/>
                <a:ext cx="1737360" cy="1005840"/>
              </a:xfrm>
              <a:prstGeom prst="rect">
                <a:avLst/>
              </a:prstGeom>
              <a:ln>
                <a:solidFill>
                  <a:schemeClr val="bg1">
                    <a:lumMod val="50000"/>
                  </a:schemeClr>
                </a:solidFill>
              </a:ln>
            </p:spPr>
          </p:pic>
          <p:pic>
            <p:nvPicPr>
              <p:cNvPr id="68" name="Picture 67">
                <a:extLst>
                  <a:ext uri="{FF2B5EF4-FFF2-40B4-BE49-F238E27FC236}">
                    <a16:creationId xmlns:a16="http://schemas.microsoft.com/office/drawing/2014/main" id="{BB498513-0324-48AC-B2EB-39F409500637}"/>
                  </a:ext>
                </a:extLst>
              </p:cNvPr>
              <p:cNvPicPr>
                <a:picLocks/>
              </p:cNvPicPr>
              <p:nvPr/>
            </p:nvPicPr>
            <p:blipFill>
              <a:blip r:embed="rId22"/>
              <a:stretch>
                <a:fillRect/>
              </a:stretch>
            </p:blipFill>
            <p:spPr>
              <a:xfrm rot="16200000">
                <a:off x="8653385" y="2526104"/>
                <a:ext cx="1737360" cy="1005840"/>
              </a:xfrm>
              <a:prstGeom prst="rect">
                <a:avLst/>
              </a:prstGeom>
              <a:ln>
                <a:solidFill>
                  <a:schemeClr val="bg1">
                    <a:lumMod val="50000"/>
                  </a:schemeClr>
                </a:solidFill>
              </a:ln>
            </p:spPr>
          </p:pic>
        </p:grpSp>
      </p:grpSp>
    </p:spTree>
    <p:extLst>
      <p:ext uri="{BB962C8B-B14F-4D97-AF65-F5344CB8AC3E}">
        <p14:creationId xmlns:p14="http://schemas.microsoft.com/office/powerpoint/2010/main" val="3060520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renesas.com/ra/ek-ra2e1</a:t>
              </a:r>
              <a:endParaRPr lang="en-US" sz="1200" u="sng" dirty="0">
                <a:solidFill>
                  <a:srgbClr val="06418C"/>
                </a:solidFill>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dirty="0"/>
              <a:t>renesas.com/ra/kits</a:t>
            </a:r>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6F78807-BBAF-4F69-A663-E8375773C40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2681</Words>
  <Application>Microsoft Office PowerPoint</Application>
  <PresentationFormat>Widescreen</PresentationFormat>
  <Paragraphs>717</Paragraphs>
  <Slides>35</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Arial</vt:lpstr>
      <vt:lpstr>Arial Narrow</vt:lpstr>
      <vt:lpstr>Arial Nova Cond Light</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2023-11-08T06:39:23Z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