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3"/>
  </p:sldMasterIdLst>
  <p:notesMasterIdLst>
    <p:notesMasterId r:id="rId39"/>
  </p:notesMasterIdLst>
  <p:sldIdLst>
    <p:sldId id="2137" r:id="rId4"/>
    <p:sldId id="407" r:id="rId5"/>
    <p:sldId id="396" r:id="rId6"/>
    <p:sldId id="2220" r:id="rId7"/>
    <p:sldId id="2160" r:id="rId8"/>
    <p:sldId id="11892" r:id="rId9"/>
    <p:sldId id="2192" r:id="rId10"/>
    <p:sldId id="2219" r:id="rId11"/>
    <p:sldId id="2217" r:id="rId12"/>
    <p:sldId id="2211" r:id="rId13"/>
    <p:sldId id="11891" r:id="rId14"/>
    <p:sldId id="2198" r:id="rId15"/>
    <p:sldId id="2228" r:id="rId16"/>
    <p:sldId id="2201" r:id="rId17"/>
    <p:sldId id="2199" r:id="rId18"/>
    <p:sldId id="2196" r:id="rId19"/>
    <p:sldId id="2205" r:id="rId20"/>
    <p:sldId id="2202" r:id="rId21"/>
    <p:sldId id="2207" r:id="rId22"/>
    <p:sldId id="2213" r:id="rId23"/>
    <p:sldId id="2210" r:id="rId24"/>
    <p:sldId id="2208" r:id="rId25"/>
    <p:sldId id="2164" r:id="rId26"/>
    <p:sldId id="2230" r:id="rId27"/>
    <p:sldId id="11893" r:id="rId28"/>
    <p:sldId id="2226" r:id="rId29"/>
    <p:sldId id="11884" r:id="rId30"/>
    <p:sldId id="2224" r:id="rId31"/>
    <p:sldId id="2188" r:id="rId32"/>
    <p:sldId id="2222" r:id="rId33"/>
    <p:sldId id="2223" r:id="rId34"/>
    <p:sldId id="2191" r:id="rId35"/>
    <p:sldId id="11890" r:id="rId36"/>
    <p:sldId id="2232" r:id="rId37"/>
    <p:sldId id="363" r:id="rId38"/>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2137"/>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19"/>
            <p14:sldId id="2217"/>
          </p14:sldIdLst>
        </p14:section>
        <p14:section name="3. Features &amp; UX" id="{300254E9-040A-488E-AB53-DD667094FFC5}">
          <p14:sldIdLst>
            <p14:sldId id="2211"/>
            <p14:sldId id="11891"/>
            <p14:sldId id="2198"/>
            <p14:sldId id="2228"/>
            <p14:sldId id="2201"/>
            <p14:sldId id="2199"/>
            <p14:sldId id="2196"/>
            <p14:sldId id="2205"/>
            <p14:sldId id="2202"/>
            <p14:sldId id="2207"/>
            <p14:sldId id="2213"/>
            <p14:sldId id="2210"/>
            <p14:sldId id="2208"/>
            <p14:sldId id="2164"/>
          </p14:sldIdLst>
        </p14:section>
        <p14:section name="4. Getting Started is Easy!" id="{A6927C08-8983-44A3-B8B7-E933AD92C3FF}">
          <p14:sldIdLst>
            <p14:sldId id="2230"/>
            <p14:sldId id="11893"/>
            <p14:sldId id="2226"/>
            <p14:sldId id="11884"/>
            <p14:sldId id="2224"/>
            <p14:sldId id="2188"/>
            <p14:sldId id="2222"/>
            <p14:sldId id="2223"/>
            <p14:sldId id="2191"/>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18C"/>
    <a:srgbClr val="2A289D"/>
    <a:srgbClr val="FFFFFF"/>
    <a:srgbClr val="83705C"/>
    <a:srgbClr val="272753"/>
    <a:srgbClr val="2B2B5D"/>
    <a:srgbClr val="0E102D"/>
    <a:srgbClr val="1F203F"/>
    <a:srgbClr val="252557"/>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8" autoAdjust="0"/>
    <p:restoredTop sz="96005" autoAdjust="0"/>
  </p:normalViewPr>
  <p:slideViewPr>
    <p:cSldViewPr showGuides="1">
      <p:cViewPr varScale="1">
        <p:scale>
          <a:sx n="150" d="100"/>
          <a:sy n="150" d="100"/>
        </p:scale>
        <p:origin x="636" y="114"/>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75" d="100"/>
        <a:sy n="75" d="100"/>
      </p:scale>
      <p:origin x="0" y="0"/>
    </p:cViewPr>
  </p:notesTextViewPr>
  <p:sorterViewPr>
    <p:cViewPr varScale="1">
      <p:scale>
        <a:sx n="100" d="100"/>
        <a:sy n="100" d="100"/>
      </p:scale>
      <p:origin x="0" y="-699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11/7/2023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a:t>
            </a:fld>
            <a:endParaRPr lang="en-US" dirty="0"/>
          </a:p>
        </p:txBody>
      </p:sp>
    </p:spTree>
    <p:extLst>
      <p:ext uri="{BB962C8B-B14F-4D97-AF65-F5344CB8AC3E}">
        <p14:creationId xmlns:p14="http://schemas.microsoft.com/office/powerpoint/2010/main" val="4205888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 5.35</a:t>
            </a:r>
          </a:p>
          <a:p>
            <a:r>
              <a:rPr lang="en-US" dirty="0"/>
              <a:t>V 2.38</a:t>
            </a:r>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17</a:t>
            </a:fld>
            <a:endParaRPr lang="en-US" dirty="0"/>
          </a:p>
        </p:txBody>
      </p:sp>
    </p:spTree>
    <p:extLst>
      <p:ext uri="{BB962C8B-B14F-4D97-AF65-F5344CB8AC3E}">
        <p14:creationId xmlns:p14="http://schemas.microsoft.com/office/powerpoint/2010/main" val="8172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22</a:t>
            </a:fld>
            <a:endParaRPr lang="en-US" dirty="0"/>
          </a:p>
        </p:txBody>
      </p:sp>
    </p:spTree>
    <p:extLst>
      <p:ext uri="{BB962C8B-B14F-4D97-AF65-F5344CB8AC3E}">
        <p14:creationId xmlns:p14="http://schemas.microsoft.com/office/powerpoint/2010/main" val="4176844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24</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25</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34</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4.xml"/><Relationship Id="rId5" Type="http://schemas.openxmlformats.org/officeDocument/2006/relationships/image" Target="../media/image57.jpeg"/><Relationship Id="rId4" Type="http://schemas.openxmlformats.org/officeDocument/2006/relationships/image" Target="../media/image56.svg"/></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2.png"/></Relationships>
</file>

<file path=ppt/slides/_rels/slide1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hyperlink" Target="google.com" TargetMode="External"/><Relationship Id="rId1" Type="http://schemas.openxmlformats.org/officeDocument/2006/relationships/slideLayout" Target="../slideLayouts/slideLayout4.xml"/><Relationship Id="rId5" Type="http://schemas.openxmlformats.org/officeDocument/2006/relationships/image" Target="../media/image64.png"/><Relationship Id="rId4" Type="http://schemas.openxmlformats.org/officeDocument/2006/relationships/image" Target="../media/image63.png"/></Relationships>
</file>

<file path=ppt/slides/_rels/slide22.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7.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6.png"/></Relationships>
</file>

<file path=ppt/slides/_rels/slide23.xml.rels><?xml version="1.0" encoding="UTF-8" standalone="yes"?>
<Relationships xmlns="http://schemas.openxmlformats.org/package/2006/relationships"><Relationship Id="rId8" Type="http://schemas.openxmlformats.org/officeDocument/2006/relationships/image" Target="../media/image73.png"/><Relationship Id="rId3" Type="http://schemas.microsoft.com/office/2007/relationships/hdphoto" Target="../media/hdphoto1.wdp"/><Relationship Id="rId7" Type="http://schemas.openxmlformats.org/officeDocument/2006/relationships/image" Target="../media/image72.png"/><Relationship Id="rId12" Type="http://schemas.openxmlformats.org/officeDocument/2006/relationships/image" Target="../media/image77.png"/><Relationship Id="rId2" Type="http://schemas.openxmlformats.org/officeDocument/2006/relationships/image" Target="../media/image68.png"/><Relationship Id="rId1" Type="http://schemas.openxmlformats.org/officeDocument/2006/relationships/slideLayout" Target="../slideLayouts/slideLayout4.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png"/><Relationship Id="rId10" Type="http://schemas.openxmlformats.org/officeDocument/2006/relationships/image" Target="../media/image75.png"/><Relationship Id="rId4" Type="http://schemas.openxmlformats.org/officeDocument/2006/relationships/image" Target="../media/image69.png"/><Relationship Id="rId9" Type="http://schemas.openxmlformats.org/officeDocument/2006/relationships/image" Target="../media/image74.png"/></Relationships>
</file>

<file path=ppt/slides/_rels/slide24.xml.rels><?xml version="1.0" encoding="UTF-8" standalone="yes"?>
<Relationships xmlns="http://schemas.openxmlformats.org/package/2006/relationships"><Relationship Id="rId8" Type="http://schemas.openxmlformats.org/officeDocument/2006/relationships/hyperlink" Target="https://youtu.be/1VyLN2K10Ws" TargetMode="External"/><Relationship Id="rId13" Type="http://schemas.openxmlformats.org/officeDocument/2006/relationships/image" Target="../media/image84.jpeg"/><Relationship Id="rId18" Type="http://schemas.openxmlformats.org/officeDocument/2006/relationships/hyperlink" Target="https://youtu.be/iTlKX6Z2yvE" TargetMode="External"/><Relationship Id="rId3" Type="http://schemas.openxmlformats.org/officeDocument/2006/relationships/image" Target="../media/image78.png"/><Relationship Id="rId21" Type="http://schemas.openxmlformats.org/officeDocument/2006/relationships/image" Target="../media/image89.svg"/><Relationship Id="rId7" Type="http://schemas.openxmlformats.org/officeDocument/2006/relationships/image" Target="../media/image81.svg"/><Relationship Id="rId12" Type="http://schemas.openxmlformats.org/officeDocument/2006/relationships/hyperlink" Target="https://youtu.be/A2zzUZlnKqE" TargetMode="External"/><Relationship Id="rId17" Type="http://schemas.openxmlformats.org/officeDocument/2006/relationships/image" Target="../media/image86.jpeg"/><Relationship Id="rId2" Type="http://schemas.openxmlformats.org/officeDocument/2006/relationships/notesSlide" Target="../notesSlides/notesSlide8.xml"/><Relationship Id="rId16" Type="http://schemas.openxmlformats.org/officeDocument/2006/relationships/hyperlink" Target="https://youtu.be/I3F-ZoTAkfE" TargetMode="External"/><Relationship Id="rId20" Type="http://schemas.openxmlformats.org/officeDocument/2006/relationships/image" Target="../media/image88.png"/><Relationship Id="rId1" Type="http://schemas.openxmlformats.org/officeDocument/2006/relationships/slideLayout" Target="../slideLayouts/slideLayout4.xml"/><Relationship Id="rId6" Type="http://schemas.openxmlformats.org/officeDocument/2006/relationships/image" Target="../media/image80.png"/><Relationship Id="rId11" Type="http://schemas.openxmlformats.org/officeDocument/2006/relationships/image" Target="../media/image83.png"/><Relationship Id="rId5" Type="http://schemas.openxmlformats.org/officeDocument/2006/relationships/hyperlink" Target="http://www.renesas.com/ra/ek-ra2e2" TargetMode="External"/><Relationship Id="rId15" Type="http://schemas.openxmlformats.org/officeDocument/2006/relationships/image" Target="../media/image85.png"/><Relationship Id="rId10" Type="http://schemas.openxmlformats.org/officeDocument/2006/relationships/hyperlink" Target="https://youtu.be/VwvA2MN84Zs" TargetMode="External"/><Relationship Id="rId19" Type="http://schemas.openxmlformats.org/officeDocument/2006/relationships/image" Target="../media/image87.png"/><Relationship Id="rId4" Type="http://schemas.openxmlformats.org/officeDocument/2006/relationships/image" Target="../media/image79.png"/><Relationship Id="rId9" Type="http://schemas.openxmlformats.org/officeDocument/2006/relationships/image" Target="../media/image82.png"/><Relationship Id="rId14" Type="http://schemas.openxmlformats.org/officeDocument/2006/relationships/hyperlink" Target="https://youtu.be/qumpIKYr368" TargetMode="External"/><Relationship Id="rId22" Type="http://schemas.openxmlformats.org/officeDocument/2006/relationships/image" Target="../media/image90.svg"/></Relationships>
</file>

<file path=ppt/slides/_rels/slide25.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99.svg"/><Relationship Id="rId3" Type="http://schemas.openxmlformats.org/officeDocument/2006/relationships/image" Target="../media/image91.png"/><Relationship Id="rId7" Type="http://schemas.openxmlformats.org/officeDocument/2006/relationships/image" Target="../media/image93.png"/><Relationship Id="rId12" Type="http://schemas.openxmlformats.org/officeDocument/2006/relationships/image" Target="../media/image98.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92.png"/><Relationship Id="rId11" Type="http://schemas.openxmlformats.org/officeDocument/2006/relationships/image" Target="../media/image97.svg"/><Relationship Id="rId5" Type="http://schemas.openxmlformats.org/officeDocument/2006/relationships/hyperlink" Target="http://www.renesas.com/ra/kits" TargetMode="External"/><Relationship Id="rId15" Type="http://schemas.openxmlformats.org/officeDocument/2006/relationships/image" Target="../media/image101.png"/><Relationship Id="rId10" Type="http://schemas.openxmlformats.org/officeDocument/2006/relationships/image" Target="../media/image96.svg"/><Relationship Id="rId4" Type="http://schemas.openxmlformats.org/officeDocument/2006/relationships/hyperlink" Target="http://www.renesas.com/ra/ek-ra2e2" TargetMode="External"/><Relationship Id="rId9" Type="http://schemas.openxmlformats.org/officeDocument/2006/relationships/image" Target="../media/image95.png"/><Relationship Id="rId14" Type="http://schemas.openxmlformats.org/officeDocument/2006/relationships/image" Target="../media/image100.png"/></Relationships>
</file>

<file path=ppt/slides/_rels/slide26.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hyperlink" Target="http://www.renesas.com/ra/ek-ra2e2" TargetMode="External"/><Relationship Id="rId7" Type="http://schemas.openxmlformats.org/officeDocument/2006/relationships/image" Target="../media/image104.png"/><Relationship Id="rId2" Type="http://schemas.openxmlformats.org/officeDocument/2006/relationships/image" Target="../media/image102.png"/><Relationship Id="rId1" Type="http://schemas.openxmlformats.org/officeDocument/2006/relationships/slideLayout" Target="../slideLayouts/slideLayout4.xml"/><Relationship Id="rId6" Type="http://schemas.openxmlformats.org/officeDocument/2006/relationships/image" Target="../media/image103.png"/><Relationship Id="rId5" Type="http://schemas.openxmlformats.org/officeDocument/2006/relationships/image" Target="../media/image76.png"/><Relationship Id="rId4" Type="http://schemas.openxmlformats.org/officeDocument/2006/relationships/image" Target="../media/image77.png"/><Relationship Id="rId9" Type="http://schemas.openxmlformats.org/officeDocument/2006/relationships/image" Target="../media/image106.png"/></Relationships>
</file>

<file path=ppt/slides/_rels/slide27.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openxmlformats.org/officeDocument/2006/relationships/image" Target="../media/image113.png"/><Relationship Id="rId13" Type="http://schemas.openxmlformats.org/officeDocument/2006/relationships/image" Target="../media/image118.png"/><Relationship Id="rId18" Type="http://schemas.openxmlformats.org/officeDocument/2006/relationships/image" Target="../media/image123.jpeg"/><Relationship Id="rId3" Type="http://schemas.openxmlformats.org/officeDocument/2006/relationships/image" Target="../media/image109.svg"/><Relationship Id="rId21" Type="http://schemas.openxmlformats.org/officeDocument/2006/relationships/image" Target="../media/image126.png"/><Relationship Id="rId7" Type="http://schemas.openxmlformats.org/officeDocument/2006/relationships/image" Target="../media/image112.png"/><Relationship Id="rId12" Type="http://schemas.openxmlformats.org/officeDocument/2006/relationships/image" Target="../media/image117.png"/><Relationship Id="rId17" Type="http://schemas.openxmlformats.org/officeDocument/2006/relationships/image" Target="../media/image122.png"/><Relationship Id="rId2" Type="http://schemas.openxmlformats.org/officeDocument/2006/relationships/image" Target="../media/image108.png"/><Relationship Id="rId16" Type="http://schemas.openxmlformats.org/officeDocument/2006/relationships/image" Target="../media/image121.png"/><Relationship Id="rId20" Type="http://schemas.openxmlformats.org/officeDocument/2006/relationships/image" Target="../media/image125.png"/><Relationship Id="rId1" Type="http://schemas.openxmlformats.org/officeDocument/2006/relationships/slideLayout" Target="../slideLayouts/slideLayout4.xml"/><Relationship Id="rId6" Type="http://schemas.openxmlformats.org/officeDocument/2006/relationships/image" Target="../media/image111.png"/><Relationship Id="rId11" Type="http://schemas.openxmlformats.org/officeDocument/2006/relationships/image" Target="../media/image116.jpeg"/><Relationship Id="rId5" Type="http://schemas.openxmlformats.org/officeDocument/2006/relationships/image" Target="../media/image110.png"/><Relationship Id="rId15" Type="http://schemas.openxmlformats.org/officeDocument/2006/relationships/image" Target="../media/image120.png"/><Relationship Id="rId10" Type="http://schemas.openxmlformats.org/officeDocument/2006/relationships/image" Target="../media/image115.png"/><Relationship Id="rId19" Type="http://schemas.openxmlformats.org/officeDocument/2006/relationships/image" Target="../media/image124.png"/><Relationship Id="rId4" Type="http://schemas.openxmlformats.org/officeDocument/2006/relationships/hyperlink" Target="http://www.renesas.com/ra/ek-ra2e2" TargetMode="External"/><Relationship Id="rId9" Type="http://schemas.openxmlformats.org/officeDocument/2006/relationships/image" Target="../media/image114.png"/><Relationship Id="rId14" Type="http://schemas.openxmlformats.org/officeDocument/2006/relationships/image" Target="../media/image119.jpeg"/><Relationship Id="rId22" Type="http://schemas.openxmlformats.org/officeDocument/2006/relationships/image" Target="../media/image127.jpeg"/></Relationships>
</file>

<file path=ppt/slides/_rels/slide29.xml.rels><?xml version="1.0" encoding="UTF-8" standalone="yes"?>
<Relationships xmlns="http://schemas.openxmlformats.org/package/2006/relationships"><Relationship Id="rId3" Type="http://schemas.openxmlformats.org/officeDocument/2006/relationships/image" Target="../media/image108.png"/><Relationship Id="rId7" Type="http://schemas.openxmlformats.org/officeDocument/2006/relationships/image" Target="../media/image77.png"/><Relationship Id="rId2" Type="http://schemas.openxmlformats.org/officeDocument/2006/relationships/hyperlink" Target="http://www.renesas.com/ra/ek-ra2e2" TargetMode="External"/><Relationship Id="rId1" Type="http://schemas.openxmlformats.org/officeDocument/2006/relationships/slideLayout" Target="../slideLayouts/slideLayout4.xml"/><Relationship Id="rId6" Type="http://schemas.openxmlformats.org/officeDocument/2006/relationships/image" Target="../media/image76.png"/><Relationship Id="rId5" Type="http://schemas.openxmlformats.org/officeDocument/2006/relationships/image" Target="../media/image128.png"/><Relationship Id="rId4" Type="http://schemas.openxmlformats.org/officeDocument/2006/relationships/image" Target="../media/image109.svg"/></Relationships>
</file>

<file path=ppt/slides/_rels/slide30.xml.rels><?xml version="1.0" encoding="UTF-8" standalone="yes"?>
<Relationships xmlns="http://schemas.openxmlformats.org/package/2006/relationships"><Relationship Id="rId3" Type="http://schemas.openxmlformats.org/officeDocument/2006/relationships/image" Target="../media/image109.svg"/><Relationship Id="rId2" Type="http://schemas.openxmlformats.org/officeDocument/2006/relationships/image" Target="../media/image108.png"/><Relationship Id="rId1" Type="http://schemas.openxmlformats.org/officeDocument/2006/relationships/slideLayout" Target="../slideLayouts/slideLayout4.xml"/><Relationship Id="rId4" Type="http://schemas.openxmlformats.org/officeDocument/2006/relationships/hyperlink" Target="http://www.renesas.com/ra/fsp"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hyperlink" Target="http://www.renesas.com/ra/ek-ra2e2" TargetMode="External"/><Relationship Id="rId1" Type="http://schemas.openxmlformats.org/officeDocument/2006/relationships/slideLayout" Target="../slideLayouts/slideLayout4.xml"/><Relationship Id="rId4" Type="http://schemas.openxmlformats.org/officeDocument/2006/relationships/image" Target="../media/image109.svg"/></Relationships>
</file>

<file path=ppt/slides/_rels/slide32.xml.rels><?xml version="1.0" encoding="UTF-8" standalone="yes"?>
<Relationships xmlns="http://schemas.openxmlformats.org/package/2006/relationships"><Relationship Id="rId8" Type="http://schemas.openxmlformats.org/officeDocument/2006/relationships/image" Target="../media/image133.jpeg"/><Relationship Id="rId13" Type="http://schemas.openxmlformats.org/officeDocument/2006/relationships/image" Target="../media/image138.png"/><Relationship Id="rId18" Type="http://schemas.openxmlformats.org/officeDocument/2006/relationships/image" Target="../media/image143.png"/><Relationship Id="rId3" Type="http://schemas.openxmlformats.org/officeDocument/2006/relationships/image" Target="../media/image109.svg"/><Relationship Id="rId21" Type="http://schemas.openxmlformats.org/officeDocument/2006/relationships/image" Target="../media/image105.png"/><Relationship Id="rId7" Type="http://schemas.openxmlformats.org/officeDocument/2006/relationships/image" Target="../media/image132.png"/><Relationship Id="rId12" Type="http://schemas.openxmlformats.org/officeDocument/2006/relationships/image" Target="../media/image137.png"/><Relationship Id="rId17" Type="http://schemas.openxmlformats.org/officeDocument/2006/relationships/image" Target="../media/image142.png"/><Relationship Id="rId2" Type="http://schemas.openxmlformats.org/officeDocument/2006/relationships/image" Target="../media/image108.png"/><Relationship Id="rId16" Type="http://schemas.openxmlformats.org/officeDocument/2006/relationships/image" Target="../media/image141.png"/><Relationship Id="rId20" Type="http://schemas.openxmlformats.org/officeDocument/2006/relationships/image" Target="../media/image104.png"/><Relationship Id="rId1" Type="http://schemas.openxmlformats.org/officeDocument/2006/relationships/slideLayout" Target="../slideLayouts/slideLayout4.xml"/><Relationship Id="rId6" Type="http://schemas.openxmlformats.org/officeDocument/2006/relationships/image" Target="../media/image131.png"/><Relationship Id="rId11" Type="http://schemas.openxmlformats.org/officeDocument/2006/relationships/image" Target="../media/image136.png"/><Relationship Id="rId5" Type="http://schemas.openxmlformats.org/officeDocument/2006/relationships/image" Target="../media/image130.png"/><Relationship Id="rId15" Type="http://schemas.openxmlformats.org/officeDocument/2006/relationships/image" Target="../media/image140.png"/><Relationship Id="rId10" Type="http://schemas.openxmlformats.org/officeDocument/2006/relationships/image" Target="../media/image135.png"/><Relationship Id="rId19" Type="http://schemas.openxmlformats.org/officeDocument/2006/relationships/image" Target="../media/image103.png"/><Relationship Id="rId4" Type="http://schemas.openxmlformats.org/officeDocument/2006/relationships/image" Target="../media/image129.png"/><Relationship Id="rId9" Type="http://schemas.openxmlformats.org/officeDocument/2006/relationships/image" Target="../media/image134.jpeg"/><Relationship Id="rId14" Type="http://schemas.openxmlformats.org/officeDocument/2006/relationships/image" Target="../media/image139.png"/><Relationship Id="rId22" Type="http://schemas.openxmlformats.org/officeDocument/2006/relationships/image" Target="../media/image106.png"/></Relationships>
</file>

<file path=ppt/slides/_rels/slide33.xml.rels><?xml version="1.0" encoding="UTF-8" standalone="yes"?>
<Relationships xmlns="http://schemas.openxmlformats.org/package/2006/relationships"><Relationship Id="rId8" Type="http://schemas.openxmlformats.org/officeDocument/2006/relationships/image" Target="../media/image148.svg"/><Relationship Id="rId13" Type="http://schemas.openxmlformats.org/officeDocument/2006/relationships/hyperlink" Target="http://www.renesas.com/ra/KitFeedback" TargetMode="External"/><Relationship Id="rId3" Type="http://schemas.openxmlformats.org/officeDocument/2006/relationships/hyperlink" Target="http://www.renesas.com/ra/ek-ra2e2" TargetMode="External"/><Relationship Id="rId7" Type="http://schemas.openxmlformats.org/officeDocument/2006/relationships/image" Target="../media/image147.png"/><Relationship Id="rId12" Type="http://schemas.openxmlformats.org/officeDocument/2006/relationships/hyperlink" Target="http://www.renesas.com/ra/forum" TargetMode="External"/><Relationship Id="rId17" Type="http://schemas.openxmlformats.org/officeDocument/2006/relationships/image" Target="../media/image154.svg"/><Relationship Id="rId2" Type="http://schemas.openxmlformats.org/officeDocument/2006/relationships/image" Target="../media/image144.png"/><Relationship Id="rId16" Type="http://schemas.openxmlformats.org/officeDocument/2006/relationships/image" Target="../media/image153.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50.svg"/><Relationship Id="rId5" Type="http://schemas.openxmlformats.org/officeDocument/2006/relationships/image" Target="../media/image146.svg"/><Relationship Id="rId15" Type="http://schemas.openxmlformats.org/officeDocument/2006/relationships/image" Target="../media/image152.svg"/><Relationship Id="rId10" Type="http://schemas.openxmlformats.org/officeDocument/2006/relationships/image" Target="../media/image149.png"/><Relationship Id="rId4" Type="http://schemas.openxmlformats.org/officeDocument/2006/relationships/image" Target="../media/image145.png"/><Relationship Id="rId9" Type="http://schemas.openxmlformats.org/officeDocument/2006/relationships/hyperlink" Target="http://www.renesas.com/ra/videos" TargetMode="External"/><Relationship Id="rId14" Type="http://schemas.openxmlformats.org/officeDocument/2006/relationships/image" Target="../media/image151.png"/></Relationships>
</file>

<file path=ppt/slides/_rels/slide34.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56.svg"/><Relationship Id="rId4" Type="http://schemas.openxmlformats.org/officeDocument/2006/relationships/image" Target="../media/image15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descr="A body of water surrounded by land&#10;&#10;Description automatically generated with low confidence">
            <a:extLst>
              <a:ext uri="{FF2B5EF4-FFF2-40B4-BE49-F238E27FC236}">
                <a16:creationId xmlns:a16="http://schemas.microsoft.com/office/drawing/2014/main" id="{218F5A41-FEB2-4593-AB21-6AD22F04ACFA}"/>
              </a:ext>
            </a:extLst>
          </p:cNvPr>
          <p:cNvPicPr>
            <a:picLocks noGrp="1" noChangeAspect="1"/>
          </p:cNvPicPr>
          <p:nvPr>
            <p:ph type="pic" sz="quarter" idx="14"/>
          </p:nvPr>
        </p:nvPicPr>
        <p:blipFill rotWithShape="1">
          <a:blip r:embed="rId3" cstate="print">
            <a:extLst>
              <a:ext uri="{28A0092B-C50C-407E-A947-70E740481C1C}">
                <a14:useLocalDpi xmlns:a14="http://schemas.microsoft.com/office/drawing/2010/main" val="0"/>
              </a:ext>
            </a:extLst>
          </a:blip>
          <a:srcRect l="3489" r="17425" b="14972"/>
          <a:stretch/>
        </p:blipFill>
        <p:spPr>
          <a:xfrm>
            <a:off x="483053" y="1270"/>
            <a:ext cx="11238547" cy="6148704"/>
          </a:xfrm>
        </p:spPr>
      </p:pic>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EK-RA2E2</a:t>
            </a:r>
          </a:p>
          <a:p>
            <a:r>
              <a:rPr lang="en-US" sz="3400" dirty="0"/>
              <a:t>RENESAS Advanced MCU KIT</a:t>
            </a:r>
          </a:p>
        </p:txBody>
      </p:sp>
      <p:sp>
        <p:nvSpPr>
          <p:cNvPr id="8" name="Text Placeholder 3">
            <a:extLst>
              <a:ext uri="{FF2B5EF4-FFF2-40B4-BE49-F238E27FC236}">
                <a16:creationId xmlns:a16="http://schemas.microsoft.com/office/drawing/2014/main" id="{24F2404C-6539-4351-8941-1AC64845AB15}"/>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a:t>
            </a:r>
          </a:p>
        </p:txBody>
      </p:sp>
      <p:sp>
        <p:nvSpPr>
          <p:cNvPr id="2" name="TextBox 1">
            <a:extLst>
              <a:ext uri="{FF2B5EF4-FFF2-40B4-BE49-F238E27FC236}">
                <a16:creationId xmlns:a16="http://schemas.microsoft.com/office/drawing/2014/main" id="{6473A9AB-3896-978D-5241-DB2E34465ED5}"/>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5" name="TextBox 4">
            <a:extLst>
              <a:ext uri="{FF2B5EF4-FFF2-40B4-BE49-F238E27FC236}">
                <a16:creationId xmlns:a16="http://schemas.microsoft.com/office/drawing/2014/main" id="{5E0590CF-B04B-43AF-9E81-F8682CB27154}"/>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Crater Lake | USA</a:t>
            </a:r>
          </a:p>
        </p:txBody>
      </p:sp>
    </p:spTree>
    <p:extLst>
      <p:ext uri="{BB962C8B-B14F-4D97-AF65-F5344CB8AC3E}">
        <p14:creationId xmlns:p14="http://schemas.microsoft.com/office/powerpoint/2010/main" val="1125644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516286"/>
            <a:ext cx="2382308"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7315200" y="3513905"/>
            <a:ext cx="4446084" cy="2353493"/>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4038140"/>
            <a:ext cx="4568308" cy="1829259"/>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683480"/>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t>EK-RA6M4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486895" y="5863118"/>
            <a:ext cx="2104780" cy="276999"/>
          </a:xfrm>
          <a:prstGeom prst="rect">
            <a:avLst/>
          </a:prstGeom>
          <a:noFill/>
        </p:spPr>
        <p:txBody>
          <a:bodyPr wrap="square" rtlCol="0">
            <a:spAutoFit/>
          </a:bodyPr>
          <a:lstStyle/>
          <a:p>
            <a:pPr algn="ctr"/>
            <a:r>
              <a:rPr lang="en-US" sz="1200" b="1" dirty="0"/>
              <a:t>EK-RA2L1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p>
            <a:pPr algn="ctr"/>
            <a:r>
              <a:rPr lang="en-US" sz="1200" b="1" dirty="0">
                <a:highlight>
                  <a:srgbClr val="FFFF00"/>
                </a:highlight>
              </a:rPr>
              <a:t>EK-RA2E2 Board</a:t>
            </a:r>
          </a:p>
        </p:txBody>
      </p:sp>
      <p:pic>
        <p:nvPicPr>
          <p:cNvPr id="6" name="Picture 5" descr="A circuit board&#10;&#10;Description automatically generated">
            <a:extLst>
              <a:ext uri="{FF2B5EF4-FFF2-40B4-BE49-F238E27FC236}">
                <a16:creationId xmlns:a16="http://schemas.microsoft.com/office/drawing/2014/main" id="{4A34279C-F743-48E7-9DCF-74A005807C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9200" y="1682750"/>
            <a:ext cx="2222501" cy="4343400"/>
          </a:xfrm>
          <a:prstGeom prst="rect">
            <a:avLst/>
          </a:prstGeom>
        </p:spPr>
      </p:pic>
      <p:sp>
        <p:nvSpPr>
          <p:cNvPr id="9" name="TextBox 8">
            <a:extLst>
              <a:ext uri="{FF2B5EF4-FFF2-40B4-BE49-F238E27FC236}">
                <a16:creationId xmlns:a16="http://schemas.microsoft.com/office/drawing/2014/main" id="{EC2808A9-7EFE-491F-A7CF-5954D3459C60}"/>
              </a:ext>
            </a:extLst>
          </p:cNvPr>
          <p:cNvSpPr txBox="1"/>
          <p:nvPr/>
        </p:nvSpPr>
        <p:spPr>
          <a:xfrm>
            <a:off x="5841065" y="4799503"/>
            <a:ext cx="640874" cy="169277"/>
          </a:xfrm>
          <a:prstGeom prst="rect">
            <a:avLst/>
          </a:prstGeom>
          <a:noFill/>
        </p:spPr>
        <p:txBody>
          <a:bodyPr wrap="square" rtlCol="0">
            <a:spAutoFit/>
          </a:bodyPr>
          <a:lstStyle/>
          <a:p>
            <a:r>
              <a:rPr lang="en-US" sz="500" dirty="0">
                <a:solidFill>
                  <a:srgbClr val="83705C"/>
                </a:solidFill>
                <a:latin typeface="Arial Nova Cond Light" panose="020B0306020202020204" pitchFamily="34" charset="0"/>
              </a:rPr>
              <a:t>R7FA6M4AF3CFB</a:t>
            </a:r>
          </a:p>
        </p:txBody>
      </p:sp>
      <p:pic>
        <p:nvPicPr>
          <p:cNvPr id="4" name="Picture 3" descr="A circuit board&#10;&#10;Description automatically generated">
            <a:extLst>
              <a:ext uri="{FF2B5EF4-FFF2-40B4-BE49-F238E27FC236}">
                <a16:creationId xmlns:a16="http://schemas.microsoft.com/office/drawing/2014/main" id="{1F9B16BB-9FD0-4BB9-8979-0365CEEE5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0178" y="1568410"/>
            <a:ext cx="2198349" cy="3533846"/>
          </a:xfrm>
          <a:prstGeom prst="rect">
            <a:avLst/>
          </a:prstGeom>
        </p:spPr>
      </p:pic>
      <p:pic>
        <p:nvPicPr>
          <p:cNvPr id="8" name="Picture 7" descr="A picture containing text, electronics, scoreboard&#10;&#10;Description automatically generated">
            <a:extLst>
              <a:ext uri="{FF2B5EF4-FFF2-40B4-BE49-F238E27FC236}">
                <a16:creationId xmlns:a16="http://schemas.microsoft.com/office/drawing/2014/main" id="{7846EDF6-3A1B-41F0-884F-A9F7C86C27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87614" y="1691816"/>
            <a:ext cx="2668266" cy="2668266"/>
          </a:xfrm>
          <a:prstGeom prst="rect">
            <a:avLst/>
          </a:prstGeom>
        </p:spPr>
      </p:pic>
    </p:spTree>
    <p:extLst>
      <p:ext uri="{BB962C8B-B14F-4D97-AF65-F5344CB8AC3E}">
        <p14:creationId xmlns:p14="http://schemas.microsoft.com/office/powerpoint/2010/main" val="1979438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5810800" y="192176"/>
            <a:ext cx="4908000" cy="6133644"/>
            <a:chOff x="5810800" y="192176"/>
            <a:chExt cx="4908000" cy="6133644"/>
          </a:xfrm>
        </p:grpSpPr>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772400" y="192176"/>
              <a:ext cx="1536307" cy="906374"/>
              <a:chOff x="7772400" y="192176"/>
              <a:chExt cx="1536307" cy="906374"/>
            </a:xfrm>
          </p:grpSpPr>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pic>
        <p:nvPicPr>
          <p:cNvPr id="25" name="Picture 24" descr="A picture containing text, electronics&#10;&#10;Description automatically generated">
            <a:extLst>
              <a:ext uri="{FF2B5EF4-FFF2-40B4-BE49-F238E27FC236}">
                <a16:creationId xmlns:a16="http://schemas.microsoft.com/office/drawing/2014/main" id="{27094F58-3782-41A9-A25D-F5B4AC9A49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225" y="184150"/>
            <a:ext cx="5492525" cy="5492525"/>
          </a:xfrm>
          <a:prstGeom prst="rect">
            <a:avLst/>
          </a:prstGeom>
        </p:spPr>
      </p:pic>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sp>
        <p:nvSpPr>
          <p:cNvPr id="7" name="TextBox 6">
            <a:extLst>
              <a:ext uri="{FF2B5EF4-FFF2-40B4-BE49-F238E27FC236}">
                <a16:creationId xmlns:a16="http://schemas.microsoft.com/office/drawing/2014/main" id="{BC35DC8F-B0DD-4993-A0B0-0275C193F61C}"/>
              </a:ext>
            </a:extLst>
          </p:cNvPr>
          <p:cNvSpPr txBox="1"/>
          <p:nvPr/>
        </p:nvSpPr>
        <p:spPr>
          <a:xfrm>
            <a:off x="3914817" y="5673506"/>
            <a:ext cx="4362366" cy="646331"/>
          </a:xfrm>
          <a:prstGeom prst="rect">
            <a:avLst/>
          </a:prstGeom>
          <a:noFill/>
        </p:spPr>
        <p:txBody>
          <a:bodyPr wrap="square" rtlCol="0">
            <a:spAutoFit/>
          </a:bodyPr>
          <a:lstStyle/>
          <a:p>
            <a:pPr algn="ctr"/>
            <a:r>
              <a:rPr lang="en-US" b="1" dirty="0"/>
              <a:t>EK-RA2E2</a:t>
            </a:r>
          </a:p>
          <a:p>
            <a:pPr algn="ctr"/>
            <a:r>
              <a:rPr lang="en-US" b="1" dirty="0"/>
              <a:t>Evaluation Kit for RA2E2 MCU Group</a:t>
            </a:r>
          </a:p>
        </p:txBody>
      </p:sp>
      <p:pic>
        <p:nvPicPr>
          <p:cNvPr id="11" name="Picture 10" descr="A picture containing text, electronics&#10;&#10;Description automatically generated">
            <a:extLst>
              <a:ext uri="{FF2B5EF4-FFF2-40B4-BE49-F238E27FC236}">
                <a16:creationId xmlns:a16="http://schemas.microsoft.com/office/drawing/2014/main" id="{BDE21CFC-5F70-4049-8603-E95AE0FEEB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8100" y="1283017"/>
            <a:ext cx="7543800" cy="5029200"/>
          </a:xfrm>
          <a:prstGeom prst="rect">
            <a:avLst/>
          </a:prstGeom>
        </p:spPr>
      </p:pic>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A picture containing text, scoreboard, electronics&#10;&#10;Description automatically generated">
            <a:extLst>
              <a:ext uri="{FF2B5EF4-FFF2-40B4-BE49-F238E27FC236}">
                <a16:creationId xmlns:a16="http://schemas.microsoft.com/office/drawing/2014/main" id="{EFA24563-45FD-40E2-ABA9-C63E52213A5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2527"/>
          <a:stretch/>
        </p:blipFill>
        <p:spPr>
          <a:xfrm>
            <a:off x="7406640" y="1943101"/>
            <a:ext cx="5138531" cy="3467100"/>
          </a:xfrm>
          <a:prstGeom prst="rect">
            <a:avLst/>
          </a:prstGeom>
        </p:spPr>
      </p:pic>
      <p:pic>
        <p:nvPicPr>
          <p:cNvPr id="25" name="Picture 24" descr="A picture containing text, electronics, scoreboard&#10;&#10;Description automatically generated">
            <a:extLst>
              <a:ext uri="{FF2B5EF4-FFF2-40B4-BE49-F238E27FC236}">
                <a16:creationId xmlns:a16="http://schemas.microsoft.com/office/drawing/2014/main" id="{EB837FCC-04F0-4127-80E5-4EF823B95C9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2533"/>
          <a:stretch/>
        </p:blipFill>
        <p:spPr>
          <a:xfrm>
            <a:off x="3827595" y="1943100"/>
            <a:ext cx="5138928" cy="34671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2857001"/>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Clamping loops</a:t>
            </a:r>
          </a:p>
          <a:p>
            <a:pPr marL="463550" lvl="1" indent="-285750">
              <a:spcAft>
                <a:spcPts val="0"/>
              </a:spcAft>
              <a:buClr>
                <a:srgbClr val="000099"/>
              </a:buClr>
            </a:pPr>
            <a:r>
              <a:rPr lang="en-US" sz="1400" dirty="0"/>
              <a:t>Through-hole points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A758A269-4555-4AE8-AB06-A8DCE479D830}"/>
              </a:ext>
            </a:extLst>
          </p:cNvPr>
          <p:cNvSpPr/>
          <p:nvPr/>
        </p:nvSpPr>
        <p:spPr>
          <a:xfrm>
            <a:off x="5369722" y="2207734"/>
            <a:ext cx="345277"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32753" y="426720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2199" y="4802728"/>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27">
            <a:extLst>
              <a:ext uri="{FF2B5EF4-FFF2-40B4-BE49-F238E27FC236}">
                <a16:creationId xmlns:a16="http://schemas.microsoft.com/office/drawing/2014/main" id="{8D9E5A75-6C00-4BAF-B0DB-7A1F042C57AC}"/>
              </a:ext>
            </a:extLst>
          </p:cNvPr>
          <p:cNvGrpSpPr/>
          <p:nvPr/>
        </p:nvGrpSpPr>
        <p:grpSpPr>
          <a:xfrm>
            <a:off x="7122624" y="4783515"/>
            <a:ext cx="660629" cy="338554"/>
            <a:chOff x="7049355" y="4724222"/>
            <a:chExt cx="660629" cy="338554"/>
          </a:xfrm>
        </p:grpSpPr>
        <p:pic>
          <p:nvPicPr>
            <p:cNvPr id="29" name="Picture 28">
              <a:extLst>
                <a:ext uri="{FF2B5EF4-FFF2-40B4-BE49-F238E27FC236}">
                  <a16:creationId xmlns:a16="http://schemas.microsoft.com/office/drawing/2014/main" id="{E8B7170C-D2DE-48A2-B291-604703B536C1}"/>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0" name="TextBox 29">
              <a:extLst>
                <a:ext uri="{FF2B5EF4-FFF2-40B4-BE49-F238E27FC236}">
                  <a16:creationId xmlns:a16="http://schemas.microsoft.com/office/drawing/2014/main" id="{5054F013-D50B-4446-B68A-CED9F46F426C}"/>
                </a:ext>
              </a:extLst>
            </p:cNvPr>
            <p:cNvSpPr txBox="1"/>
            <p:nvPr/>
          </p:nvSpPr>
          <p:spPr>
            <a:xfrm>
              <a:off x="7049355" y="4724222"/>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3237697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0"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descr="A picture containing text, scoreboard, electronics&#10;&#10;Description automatically generated">
            <a:extLst>
              <a:ext uri="{FF2B5EF4-FFF2-40B4-BE49-F238E27FC236}">
                <a16:creationId xmlns:a16="http://schemas.microsoft.com/office/drawing/2014/main" id="{5D6C4FCB-E0CC-4F6F-A2B1-34EAC29FD57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2527"/>
          <a:stretch/>
        </p:blipFill>
        <p:spPr>
          <a:xfrm>
            <a:off x="7406640" y="1943101"/>
            <a:ext cx="5138531" cy="3467100"/>
          </a:xfrm>
          <a:prstGeom prst="rect">
            <a:avLst/>
          </a:prstGeom>
        </p:spPr>
      </p:pic>
      <p:pic>
        <p:nvPicPr>
          <p:cNvPr id="23" name="Picture 22" descr="A picture containing text, electronics, scoreboard&#10;&#10;Description automatically generated">
            <a:extLst>
              <a:ext uri="{FF2B5EF4-FFF2-40B4-BE49-F238E27FC236}">
                <a16:creationId xmlns:a16="http://schemas.microsoft.com/office/drawing/2014/main" id="{5FBD6558-A859-4A11-9A08-FA0F3EBA2B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2533"/>
          <a:stretch/>
        </p:blipFill>
        <p:spPr>
          <a:xfrm>
            <a:off x="3827595" y="1943100"/>
            <a:ext cx="5138928" cy="34671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S124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33" name="Rectangle 32">
            <a:extLst>
              <a:ext uri="{FF2B5EF4-FFF2-40B4-BE49-F238E27FC236}">
                <a16:creationId xmlns:a16="http://schemas.microsoft.com/office/drawing/2014/main" id="{CC61EBCB-973E-41A5-8D78-86152E924E6F}"/>
              </a:ext>
            </a:extLst>
          </p:cNvPr>
          <p:cNvSpPr/>
          <p:nvPr/>
        </p:nvSpPr>
        <p:spPr>
          <a:xfrm>
            <a:off x="7247982" y="4749800"/>
            <a:ext cx="406878" cy="3683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05199"/>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934201" y="4422422"/>
            <a:ext cx="650778"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22021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96F7DE2-232A-44A2-BD3E-C3A18B3296DB}"/>
              </a:ext>
            </a:extLst>
          </p:cNvPr>
          <p:cNvSpPr/>
          <p:nvPr/>
        </p:nvSpPr>
        <p:spPr>
          <a:xfrm>
            <a:off x="8997949" y="4327227"/>
            <a:ext cx="711202"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2F9E445-61AD-44B9-889B-26B56325D74E}"/>
              </a:ext>
            </a:extLst>
          </p:cNvPr>
          <p:cNvSpPr/>
          <p:nvPr/>
        </p:nvSpPr>
        <p:spPr>
          <a:xfrm>
            <a:off x="8801100" y="4935648"/>
            <a:ext cx="838200"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407695"/>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962814" y="4950619"/>
            <a:ext cx="274913"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26555" y="5034249"/>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 name="Group 25">
            <a:extLst>
              <a:ext uri="{FF2B5EF4-FFF2-40B4-BE49-F238E27FC236}">
                <a16:creationId xmlns:a16="http://schemas.microsoft.com/office/drawing/2014/main" id="{F4A94CCD-CBB4-46F0-B3E1-3039482D5CAB}"/>
              </a:ext>
            </a:extLst>
          </p:cNvPr>
          <p:cNvGrpSpPr/>
          <p:nvPr/>
        </p:nvGrpSpPr>
        <p:grpSpPr>
          <a:xfrm>
            <a:off x="7122624" y="4783515"/>
            <a:ext cx="660629" cy="338554"/>
            <a:chOff x="7049355" y="4724222"/>
            <a:chExt cx="660629" cy="338554"/>
          </a:xfrm>
        </p:grpSpPr>
        <p:pic>
          <p:nvPicPr>
            <p:cNvPr id="27" name="Picture 26">
              <a:extLst>
                <a:ext uri="{FF2B5EF4-FFF2-40B4-BE49-F238E27FC236}">
                  <a16:creationId xmlns:a16="http://schemas.microsoft.com/office/drawing/2014/main" id="{C8E8823E-115E-4733-82FA-F82981BDE559}"/>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28" name="TextBox 27">
              <a:extLst>
                <a:ext uri="{FF2B5EF4-FFF2-40B4-BE49-F238E27FC236}">
                  <a16:creationId xmlns:a16="http://schemas.microsoft.com/office/drawing/2014/main" id="{1753D8E4-DF6A-4852-9828-F8D635E0F556}"/>
                </a:ext>
              </a:extLst>
            </p:cNvPr>
            <p:cNvSpPr txBox="1"/>
            <p:nvPr/>
          </p:nvSpPr>
          <p:spPr>
            <a:xfrm>
              <a:off x="7049355" y="4724222"/>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32"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11" name="Group 10">
            <a:extLst>
              <a:ext uri="{FF2B5EF4-FFF2-40B4-BE49-F238E27FC236}">
                <a16:creationId xmlns:a16="http://schemas.microsoft.com/office/drawing/2014/main" id="{867C1813-9308-4369-A3B1-376512B8160E}"/>
              </a:ext>
            </a:extLst>
          </p:cNvPr>
          <p:cNvGrpSpPr/>
          <p:nvPr/>
        </p:nvGrpSpPr>
        <p:grpSpPr>
          <a:xfrm>
            <a:off x="448155" y="1828800"/>
            <a:ext cx="11555629" cy="4190806"/>
            <a:chOff x="448155" y="1828800"/>
            <a:chExt cx="11555629" cy="4190806"/>
          </a:xfrm>
        </p:grpSpPr>
        <p:pic>
          <p:nvPicPr>
            <p:cNvPr id="49" name="Picture 48" descr="A picture containing text, electronics, scoreboard&#10;&#10;Description automatically generated">
              <a:extLst>
                <a:ext uri="{FF2B5EF4-FFF2-40B4-BE49-F238E27FC236}">
                  <a16:creationId xmlns:a16="http://schemas.microsoft.com/office/drawing/2014/main" id="{B0C827D0-E4C3-4622-81B4-3116849AA9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155" y="2325167"/>
              <a:ext cx="2551633" cy="2551633"/>
            </a:xfrm>
            <a:prstGeom prst="rect">
              <a:avLst/>
            </a:prstGeom>
          </p:spPr>
        </p:pic>
        <p:pic>
          <p:nvPicPr>
            <p:cNvPr id="48" name="Picture 47" descr="A picture containing text, electronics, scoreboard&#10;&#10;Description automatically generated">
              <a:extLst>
                <a:ext uri="{FF2B5EF4-FFF2-40B4-BE49-F238E27FC236}">
                  <a16:creationId xmlns:a16="http://schemas.microsoft.com/office/drawing/2014/main" id="{E4F85777-B468-483A-A8DD-201FDE9ADA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16367" y="2325167"/>
              <a:ext cx="2551633" cy="2551633"/>
            </a:xfrm>
            <a:prstGeom prst="rect">
              <a:avLst/>
            </a:prstGeom>
          </p:spPr>
        </p:pic>
        <p:pic>
          <p:nvPicPr>
            <p:cNvPr id="44" name="Picture 43" descr="A picture containing text, electronics, scoreboard&#10;&#10;Description automatically generated">
              <a:extLst>
                <a:ext uri="{FF2B5EF4-FFF2-40B4-BE49-F238E27FC236}">
                  <a16:creationId xmlns:a16="http://schemas.microsoft.com/office/drawing/2014/main" id="{B7729A0C-BEE1-42DC-B3F9-075A26F51C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21175" y="2325167"/>
              <a:ext cx="2551633" cy="2551633"/>
            </a:xfrm>
            <a:prstGeom prst="rect">
              <a:avLst/>
            </a:prstGeom>
          </p:spPr>
        </p:pic>
        <p:grpSp>
          <p:nvGrpSpPr>
            <p:cNvPr id="7" name="Group 6">
              <a:extLst>
                <a:ext uri="{FF2B5EF4-FFF2-40B4-BE49-F238E27FC236}">
                  <a16:creationId xmlns:a16="http://schemas.microsoft.com/office/drawing/2014/main" id="{2DC2BE91-8431-4275-ADBA-27CEFE2DF22B}"/>
                </a:ext>
              </a:extLst>
            </p:cNvPr>
            <p:cNvGrpSpPr/>
            <p:nvPr/>
          </p:nvGrpSpPr>
          <p:grpSpPr>
            <a:xfrm>
              <a:off x="645738" y="1828800"/>
              <a:ext cx="11358046" cy="4190806"/>
              <a:chOff x="645738" y="1828800"/>
              <a:chExt cx="11358046" cy="4190806"/>
            </a:xfrm>
          </p:grpSpPr>
          <p:grpSp>
            <p:nvGrpSpPr>
              <p:cNvPr id="5" name="Group 4">
                <a:extLst>
                  <a:ext uri="{FF2B5EF4-FFF2-40B4-BE49-F238E27FC236}">
                    <a16:creationId xmlns:a16="http://schemas.microsoft.com/office/drawing/2014/main" id="{0309FDBA-479B-4F45-9D95-3BF2D6288D30}"/>
                  </a:ext>
                </a:extLst>
              </p:cNvPr>
              <p:cNvGrpSpPr/>
              <p:nvPr/>
            </p:nvGrpSpPr>
            <p:grpSpPr>
              <a:xfrm>
                <a:off x="5380810" y="3103401"/>
                <a:ext cx="2273535" cy="1498555"/>
                <a:chOff x="5380810" y="3103401"/>
                <a:chExt cx="2273535" cy="1498555"/>
              </a:xfrm>
            </p:grpSpPr>
            <p:sp>
              <p:nvSpPr>
                <p:cNvPr id="38" name="Rectangle: Rounded Corners 37">
                  <a:extLst>
                    <a:ext uri="{FF2B5EF4-FFF2-40B4-BE49-F238E27FC236}">
                      <a16:creationId xmlns:a16="http://schemas.microsoft.com/office/drawing/2014/main" id="{6BDC26C8-A215-4D2C-AECF-FAEF6CD84033}"/>
                    </a:ext>
                  </a:extLst>
                </p:cNvPr>
                <p:cNvSpPr/>
                <p:nvPr/>
              </p:nvSpPr>
              <p:spPr>
                <a:xfrm>
                  <a:off x="6739945" y="3166603"/>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12488" y="3824287"/>
                  <a:ext cx="533400" cy="533400"/>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380810" y="4097947"/>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6261932" y="3103401"/>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451754" y="3273612"/>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702041" y="3346853"/>
                  <a:ext cx="553729"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5304569" y="3585449"/>
                  <a:ext cx="751094"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7036178" y="3663302"/>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nvGrpSpPr>
              <p:cNvPr id="4" name="Group 3">
                <a:extLst>
                  <a:ext uri="{FF2B5EF4-FFF2-40B4-BE49-F238E27FC236}">
                    <a16:creationId xmlns:a16="http://schemas.microsoft.com/office/drawing/2014/main" id="{2CCD57D6-A899-4285-BBBE-0B5EEDEAEEAB}"/>
                  </a:ext>
                </a:extLst>
              </p:cNvPr>
              <p:cNvGrpSpPr/>
              <p:nvPr/>
            </p:nvGrpSpPr>
            <p:grpSpPr>
              <a:xfrm>
                <a:off x="9688439" y="2662705"/>
                <a:ext cx="2315345" cy="1973743"/>
                <a:chOff x="9688439" y="2662705"/>
                <a:chExt cx="2315345" cy="1973743"/>
              </a:xfrm>
            </p:grpSpPr>
            <p:sp>
              <p:nvSpPr>
                <p:cNvPr id="93" name="Rectangle 92">
                  <a:extLst>
                    <a:ext uri="{FF2B5EF4-FFF2-40B4-BE49-F238E27FC236}">
                      <a16:creationId xmlns:a16="http://schemas.microsoft.com/office/drawing/2014/main" id="{6C82C696-74E2-4B88-8E69-E38FB04F657C}"/>
                    </a:ext>
                  </a:extLst>
                </p:cNvPr>
                <p:cNvSpPr/>
                <p:nvPr/>
              </p:nvSpPr>
              <p:spPr>
                <a:xfrm>
                  <a:off x="10074996" y="3129014"/>
                  <a:ext cx="159781" cy="58915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0803636" y="2662705"/>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1129707" y="2948772"/>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230248" y="3046137"/>
                  <a:ext cx="905695"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571584" y="4103048"/>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277255" y="3727926"/>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872187" y="3786334"/>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795865" y="3535205"/>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688439" y="3496516"/>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635239" y="3932347"/>
                  <a:ext cx="406091"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grpSp>
            <p:nvGrpSpPr>
              <p:cNvPr id="6" name="Group 5">
                <a:extLst>
                  <a:ext uri="{FF2B5EF4-FFF2-40B4-BE49-F238E27FC236}">
                    <a16:creationId xmlns:a16="http://schemas.microsoft.com/office/drawing/2014/main" id="{0F793831-E286-4E81-93DC-4935D51588D5}"/>
                  </a:ext>
                </a:extLst>
              </p:cNvPr>
              <p:cNvGrpSpPr/>
              <p:nvPr/>
            </p:nvGrpSpPr>
            <p:grpSpPr>
              <a:xfrm>
                <a:off x="1468940" y="3559453"/>
                <a:ext cx="2118788" cy="1050588"/>
                <a:chOff x="1468940" y="3559453"/>
                <a:chExt cx="2118788" cy="1050588"/>
              </a:xfrm>
            </p:grpSpPr>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54328" y="3682413"/>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468940" y="4106032"/>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623199" y="3793074"/>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683433" y="3659830"/>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218131" y="3851482"/>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493746" y="3741938"/>
                  <a:ext cx="438118"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2033506" y="3559453"/>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grpSp>
        </p:grpSp>
      </p:grpSp>
    </p:spTree>
    <p:extLst>
      <p:ext uri="{BB962C8B-B14F-4D97-AF65-F5344CB8AC3E}">
        <p14:creationId xmlns:p14="http://schemas.microsoft.com/office/powerpoint/2010/main" val="189194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descr="A picture containing text, scoreboard, electronics&#10;&#10;Description automatically generated">
            <a:extLst>
              <a:ext uri="{FF2B5EF4-FFF2-40B4-BE49-F238E27FC236}">
                <a16:creationId xmlns:a16="http://schemas.microsoft.com/office/drawing/2014/main" id="{EC889BA5-22CF-4429-AC84-B528F831E03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2527"/>
          <a:stretch/>
        </p:blipFill>
        <p:spPr>
          <a:xfrm>
            <a:off x="7406640" y="1943101"/>
            <a:ext cx="5138531" cy="3467100"/>
          </a:xfrm>
          <a:prstGeom prst="rect">
            <a:avLst/>
          </a:prstGeom>
        </p:spPr>
      </p:pic>
      <p:pic>
        <p:nvPicPr>
          <p:cNvPr id="75" name="Picture 74" descr="A picture containing text, electronics, scoreboard&#10;&#10;Description automatically generated">
            <a:extLst>
              <a:ext uri="{FF2B5EF4-FFF2-40B4-BE49-F238E27FC236}">
                <a16:creationId xmlns:a16="http://schemas.microsoft.com/office/drawing/2014/main" id="{C9BBC9CD-9F23-4BDB-9410-A3E54D87BB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2533"/>
          <a:stretch/>
        </p:blipFill>
        <p:spPr>
          <a:xfrm>
            <a:off x="3827595" y="1943100"/>
            <a:ext cx="5138928" cy="34671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61166" cy="3152466"/>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(I2C/Analog)</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err="1"/>
              <a:t>MikroElektronika</a:t>
            </a:r>
            <a:r>
              <a:rPr lang="en-US" sz="1400" baseline="30000" dirty="0" err="1"/>
              <a:t>TM</a:t>
            </a:r>
            <a:r>
              <a:rPr lang="en-US" sz="1400" dirty="0"/>
              <a:t> </a:t>
            </a:r>
            <a:r>
              <a:rPr lang="en-US" sz="1400" dirty="0" err="1"/>
              <a:t>mikroBUS</a:t>
            </a:r>
            <a:endParaRPr lang="en-US" sz="1400" dirty="0"/>
          </a:p>
          <a:p>
            <a:pPr marL="285750" indent="-285750">
              <a:spcAft>
                <a:spcPts val="0"/>
              </a:spcAft>
              <a:buClr>
                <a:srgbClr val="000099"/>
              </a:buClr>
              <a:buFont typeface="Wingdings" panose="05000000000000000000" pitchFamily="2" charset="2"/>
              <a:buChar char="§"/>
            </a:pPr>
            <a:r>
              <a:rPr lang="en-US" sz="1400" dirty="0" err="1"/>
              <a:t>SparkFun</a:t>
            </a:r>
            <a:r>
              <a:rPr lang="en-US" sz="1400" dirty="0"/>
              <a:t>® </a:t>
            </a:r>
            <a:r>
              <a:rPr lang="en-US" sz="1400" dirty="0" err="1"/>
              <a:t>Qwiic</a:t>
            </a:r>
            <a:r>
              <a:rPr lang="en-US" sz="1400" dirty="0"/>
              <a: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899660" y="370332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47063" y="4496735"/>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2221" y="4496735"/>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2268" y="4496735"/>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4E4401B1-6C18-411F-A415-85E7FCC7DCF0}"/>
              </a:ext>
            </a:extLst>
          </p:cNvPr>
          <p:cNvGrpSpPr/>
          <p:nvPr/>
        </p:nvGrpSpPr>
        <p:grpSpPr>
          <a:xfrm>
            <a:off x="4712208" y="2228850"/>
            <a:ext cx="3561334"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AC10554B-B7AA-46DB-A5B1-5E2ADE8DD742}"/>
              </a:ext>
            </a:extLst>
          </p:cNvPr>
          <p:cNvSpPr/>
          <p:nvPr/>
        </p:nvSpPr>
        <p:spPr>
          <a:xfrm>
            <a:off x="11256583" y="3757930"/>
            <a:ext cx="569657"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973044A-E385-47AB-A1E3-E8D9F69FE457}"/>
              </a:ext>
            </a:extLst>
          </p:cNvPr>
          <p:cNvGrpSpPr/>
          <p:nvPr/>
        </p:nvGrpSpPr>
        <p:grpSpPr>
          <a:xfrm>
            <a:off x="8371823" y="2228850"/>
            <a:ext cx="3561334" cy="2145030"/>
            <a:chOff x="4712208" y="2228850"/>
            <a:chExt cx="3561334" cy="2145030"/>
          </a:xfrm>
        </p:grpSpPr>
        <p:cxnSp>
          <p:nvCxnSpPr>
            <p:cNvPr id="61" name="Straight Connector 60">
              <a:extLst>
                <a:ext uri="{FF2B5EF4-FFF2-40B4-BE49-F238E27FC236}">
                  <a16:creationId xmlns:a16="http://schemas.microsoft.com/office/drawing/2014/main" id="{70ABA369-A479-498B-BF7F-199B4393B016}"/>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E6B3A03-1992-490C-9E9C-8E1E09E2D8DF}"/>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D5940D3-3791-48DB-BE6D-38861A0A75CD}"/>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0316DF6-87DA-4409-8F6B-341FDD2C10EE}"/>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E435AB2-BC9E-484A-BA07-A1DA94913C15}"/>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52BF73E-98B2-4ED9-90E1-6F20B6792AEE}"/>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27ED56B-1FF0-4A91-887C-296454111244}"/>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692DED6-DAA0-4B25-8916-6796E8A8EAC0}"/>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532D818-7F28-4A49-9926-884095A6F3AD}"/>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F0C5798-1B51-4815-A72A-F5A1ED873859}"/>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1C0B7D1-BFD3-41E5-92FC-B5F3CE226F02}"/>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8F4277D-B788-4840-BAB5-042E179ABCF4}"/>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C3FA1019-238C-4B0A-BFE5-C459219179E7}"/>
              </a:ext>
            </a:extLst>
          </p:cNvPr>
          <p:cNvGrpSpPr/>
          <p:nvPr/>
        </p:nvGrpSpPr>
        <p:grpSpPr>
          <a:xfrm>
            <a:off x="7122624" y="4783515"/>
            <a:ext cx="660629" cy="338554"/>
            <a:chOff x="7049355" y="4724222"/>
            <a:chExt cx="660629" cy="338554"/>
          </a:xfrm>
        </p:grpSpPr>
        <p:pic>
          <p:nvPicPr>
            <p:cNvPr id="54" name="Picture 53">
              <a:extLst>
                <a:ext uri="{FF2B5EF4-FFF2-40B4-BE49-F238E27FC236}">
                  <a16:creationId xmlns:a16="http://schemas.microsoft.com/office/drawing/2014/main" id="{DE15CAA9-9A36-4D16-A981-1B6A87425CA0}"/>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55" name="TextBox 54">
              <a:extLst>
                <a:ext uri="{FF2B5EF4-FFF2-40B4-BE49-F238E27FC236}">
                  <a16:creationId xmlns:a16="http://schemas.microsoft.com/office/drawing/2014/main" id="{DEFE1F75-5BC9-469D-B5EF-988E1B3CEC68}"/>
                </a:ext>
              </a:extLst>
            </p:cNvPr>
            <p:cNvSpPr txBox="1"/>
            <p:nvPr/>
          </p:nvSpPr>
          <p:spPr>
            <a:xfrm>
              <a:off x="7049355" y="4724222"/>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 picture containing text, scoreboard, electronics&#10;&#10;Description automatically generated">
            <a:extLst>
              <a:ext uri="{FF2B5EF4-FFF2-40B4-BE49-F238E27FC236}">
                <a16:creationId xmlns:a16="http://schemas.microsoft.com/office/drawing/2014/main" id="{AB2A7F34-674F-4153-B3EB-EF8D77C63AA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2527"/>
          <a:stretch/>
        </p:blipFill>
        <p:spPr>
          <a:xfrm>
            <a:off x="7406640" y="1943101"/>
            <a:ext cx="5138531" cy="3467100"/>
          </a:xfrm>
          <a:prstGeom prst="rect">
            <a:avLst/>
          </a:prstGeom>
        </p:spPr>
      </p:pic>
      <p:pic>
        <p:nvPicPr>
          <p:cNvPr id="28" name="Picture 27" descr="A picture containing text, electronics, scoreboard&#10;&#10;Description automatically generated">
            <a:extLst>
              <a:ext uri="{FF2B5EF4-FFF2-40B4-BE49-F238E27FC236}">
                <a16:creationId xmlns:a16="http://schemas.microsoft.com/office/drawing/2014/main" id="{41C0A2B0-999D-46CE-8399-6207736A1AC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2533"/>
          <a:stretch/>
        </p:blipFill>
        <p:spPr>
          <a:xfrm>
            <a:off x="3827595" y="1943100"/>
            <a:ext cx="5138928" cy="34671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447932"/>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sp>
        <p:nvSpPr>
          <p:cNvPr id="17" name="Rectangle 16">
            <a:extLst>
              <a:ext uri="{FF2B5EF4-FFF2-40B4-BE49-F238E27FC236}">
                <a16:creationId xmlns:a16="http://schemas.microsoft.com/office/drawing/2014/main" id="{F043DA99-D7B7-4C5E-AA23-DBB031D6A150}"/>
              </a:ext>
            </a:extLst>
          </p:cNvPr>
          <p:cNvSpPr/>
          <p:nvPr/>
        </p:nvSpPr>
        <p:spPr>
          <a:xfrm flipV="1">
            <a:off x="4892040" y="3347720"/>
            <a:ext cx="265176"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4196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047878"/>
            <a:chOff x="6031365" y="2285997"/>
            <a:chExt cx="1588635" cy="2047878"/>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036818"/>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 name="Group 28">
            <a:extLst>
              <a:ext uri="{FF2B5EF4-FFF2-40B4-BE49-F238E27FC236}">
                <a16:creationId xmlns:a16="http://schemas.microsoft.com/office/drawing/2014/main" id="{BA9E4C17-BC29-4215-9770-5B9D34F04B00}"/>
              </a:ext>
            </a:extLst>
          </p:cNvPr>
          <p:cNvGrpSpPr/>
          <p:nvPr/>
        </p:nvGrpSpPr>
        <p:grpSpPr>
          <a:xfrm>
            <a:off x="7122624" y="4783515"/>
            <a:ext cx="660629" cy="338554"/>
            <a:chOff x="7049355" y="4724222"/>
            <a:chExt cx="660629" cy="338554"/>
          </a:xfrm>
        </p:grpSpPr>
        <p:pic>
          <p:nvPicPr>
            <p:cNvPr id="30" name="Picture 29">
              <a:extLst>
                <a:ext uri="{FF2B5EF4-FFF2-40B4-BE49-F238E27FC236}">
                  <a16:creationId xmlns:a16="http://schemas.microsoft.com/office/drawing/2014/main" id="{DBC8C52A-F2D0-4F92-83D4-82D5F76FD852}"/>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1" name="TextBox 30">
              <a:extLst>
                <a:ext uri="{FF2B5EF4-FFF2-40B4-BE49-F238E27FC236}">
                  <a16:creationId xmlns:a16="http://schemas.microsoft.com/office/drawing/2014/main" id="{538D510E-FCEC-47BF-A359-974F2E30EB4E}"/>
                </a:ext>
              </a:extLst>
            </p:cNvPr>
            <p:cNvSpPr txBox="1"/>
            <p:nvPr/>
          </p:nvSpPr>
          <p:spPr>
            <a:xfrm>
              <a:off x="7049355" y="4724222"/>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
                                            <p:txEl>
                                              <p:pRg st="9" end="9"/>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8">
                                            <p:txEl>
                                              <p:pRg st="10" end="1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8">
                                            <p:txEl>
                                              <p:pRg st="11" end="11"/>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A picture containing text, scoreboard, electronics&#10;&#10;Description automatically generated">
            <a:extLst>
              <a:ext uri="{FF2B5EF4-FFF2-40B4-BE49-F238E27FC236}">
                <a16:creationId xmlns:a16="http://schemas.microsoft.com/office/drawing/2014/main" id="{5105AAE6-6B23-4C64-A3BF-BEE4AFAB1B7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7465"/>
          <a:stretch/>
        </p:blipFill>
        <p:spPr>
          <a:xfrm>
            <a:off x="7367236" y="2064986"/>
            <a:ext cx="5138531" cy="1671828"/>
          </a:xfrm>
          <a:prstGeom prst="rect">
            <a:avLst/>
          </a:prstGeom>
        </p:spPr>
      </p:pic>
      <p:pic>
        <p:nvPicPr>
          <p:cNvPr id="27" name="Picture 26" descr="A picture containing text, electronics, scoreboard&#10;&#10;Description automatically generated">
            <a:extLst>
              <a:ext uri="{FF2B5EF4-FFF2-40B4-BE49-F238E27FC236}">
                <a16:creationId xmlns:a16="http://schemas.microsoft.com/office/drawing/2014/main" id="{A89C137A-5985-436C-8F3C-0AEF4927DC6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7467"/>
          <a:stretch/>
        </p:blipFill>
        <p:spPr>
          <a:xfrm>
            <a:off x="3788191" y="2065383"/>
            <a:ext cx="5138928" cy="1671828"/>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3990200"/>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1896738"/>
          </a:xfrm>
        </p:spPr>
        <p:txBody>
          <a:bodyPr/>
          <a:lstStyle/>
          <a:p>
            <a:pPr>
              <a:spcAft>
                <a:spcPts val="0"/>
              </a:spcAft>
              <a:buClr>
                <a:srgbClr val="000099"/>
              </a:buClr>
            </a:pPr>
            <a:r>
              <a:rPr lang="en-US" b="1" dirty="0">
                <a:solidFill>
                  <a:srgbClr val="06418C"/>
                </a:solidFill>
              </a:rPr>
              <a:t>RA2E2 MCU</a:t>
            </a:r>
          </a:p>
          <a:p>
            <a:pPr marL="285750" indent="-285750">
              <a:spcAft>
                <a:spcPts val="0"/>
              </a:spcAft>
              <a:buClr>
                <a:srgbClr val="000099"/>
              </a:buClr>
              <a:buFont typeface="Wingdings" panose="05000000000000000000" pitchFamily="2" charset="2"/>
              <a:buChar char="§"/>
            </a:pPr>
            <a:r>
              <a:rPr lang="en-US" sz="1400" dirty="0"/>
              <a:t>R7FA2E272DNK</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6108700" y="2438396"/>
            <a:ext cx="674396" cy="53340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004986" y="2365391"/>
            <a:ext cx="308321" cy="83169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608366" y="2378090"/>
            <a:ext cx="300412" cy="831693"/>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98017445-8D73-4674-ABFC-FB350EDC868C}"/>
              </a:ext>
            </a:extLst>
          </p:cNvPr>
          <p:cNvGrpSpPr/>
          <p:nvPr/>
        </p:nvGrpSpPr>
        <p:grpSpPr>
          <a:xfrm>
            <a:off x="8505619" y="2304473"/>
            <a:ext cx="3095831" cy="990096"/>
            <a:chOff x="8643730" y="3315202"/>
            <a:chExt cx="3095831" cy="990096"/>
          </a:xfrm>
        </p:grpSpPr>
        <p:grpSp>
          <p:nvGrpSpPr>
            <p:cNvPr id="6" name="Group 5">
              <a:extLst>
                <a:ext uri="{FF2B5EF4-FFF2-40B4-BE49-F238E27FC236}">
                  <a16:creationId xmlns:a16="http://schemas.microsoft.com/office/drawing/2014/main" id="{D9919858-1A55-4C48-BD4A-8DC2CDD57CED}"/>
                </a:ext>
              </a:extLst>
            </p:cNvPr>
            <p:cNvGrpSpPr/>
            <p:nvPr/>
          </p:nvGrpSpPr>
          <p:grpSpPr>
            <a:xfrm>
              <a:off x="8643730" y="3315202"/>
              <a:ext cx="3088709" cy="990096"/>
              <a:chOff x="8643730" y="3315202"/>
              <a:chExt cx="3088709" cy="990096"/>
            </a:xfrm>
          </p:grpSpPr>
          <p:sp>
            <p:nvSpPr>
              <p:cNvPr id="21" name="Rectangle 20">
                <a:extLst>
                  <a:ext uri="{FF2B5EF4-FFF2-40B4-BE49-F238E27FC236}">
                    <a16:creationId xmlns:a16="http://schemas.microsoft.com/office/drawing/2014/main" id="{BF9AF3DB-8E7E-4AC0-A1E8-A1326FD1CF26}"/>
                  </a:ext>
                </a:extLst>
              </p:cNvPr>
              <p:cNvSpPr/>
              <p:nvPr/>
            </p:nvSpPr>
            <p:spPr>
              <a:xfrm flipV="1">
                <a:off x="8643730" y="332514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382581" y="331520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652853" y="40777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2" name="Rectangle 31">
              <a:extLst>
                <a:ext uri="{FF2B5EF4-FFF2-40B4-BE49-F238E27FC236}">
                  <a16:creationId xmlns:a16="http://schemas.microsoft.com/office/drawing/2014/main" id="{40003BEA-0910-47FB-A9D3-46BF51A01EB8}"/>
                </a:ext>
              </a:extLst>
            </p:cNvPr>
            <p:cNvSpPr/>
            <p:nvPr/>
          </p:nvSpPr>
          <p:spPr>
            <a:xfrm flipV="1">
              <a:off x="11389703" y="40753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4" grpId="0" animBg="1"/>
      <p:bldP spid="13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 name="Picture 137" descr="A picture containing text, scoreboard, electronics&#10;&#10;Description automatically generated">
            <a:extLst>
              <a:ext uri="{FF2B5EF4-FFF2-40B4-BE49-F238E27FC236}">
                <a16:creationId xmlns:a16="http://schemas.microsoft.com/office/drawing/2014/main" id="{AB92141C-811C-489B-B5F6-65CC4117ED6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7465"/>
          <a:stretch/>
        </p:blipFill>
        <p:spPr>
          <a:xfrm>
            <a:off x="7367236" y="2064986"/>
            <a:ext cx="5138531" cy="1671828"/>
          </a:xfrm>
          <a:prstGeom prst="rect">
            <a:avLst/>
          </a:prstGeom>
        </p:spPr>
      </p:pic>
      <p:pic>
        <p:nvPicPr>
          <p:cNvPr id="139" name="Picture 138" descr="A picture containing text, electronics, scoreboard&#10;&#10;Description automatically generated">
            <a:extLst>
              <a:ext uri="{FF2B5EF4-FFF2-40B4-BE49-F238E27FC236}">
                <a16:creationId xmlns:a16="http://schemas.microsoft.com/office/drawing/2014/main" id="{2DFE30AA-3983-43B0-99D2-06D756FD91B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7467"/>
          <a:stretch/>
        </p:blipFill>
        <p:spPr>
          <a:xfrm>
            <a:off x="3788191" y="2065383"/>
            <a:ext cx="5138928" cy="1671828"/>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155270"/>
          </a:xfrm>
        </p:spPr>
        <p:txBody>
          <a:bodyPr/>
          <a:lstStyle/>
          <a:p>
            <a:pPr>
              <a:spcAft>
                <a:spcPts val="0"/>
              </a:spcAft>
              <a:buClr>
                <a:srgbClr val="000099"/>
              </a:buClr>
            </a:pPr>
            <a:r>
              <a:rPr lang="en-US" b="1" dirty="0">
                <a:solidFill>
                  <a:srgbClr val="06418C"/>
                </a:solidFill>
              </a:rPr>
              <a:t>RA2E2 MCU</a:t>
            </a:r>
          </a:p>
          <a:p>
            <a:pPr marL="285750" indent="-285750">
              <a:spcAft>
                <a:spcPts val="0"/>
              </a:spcAft>
              <a:buClr>
                <a:srgbClr val="000099"/>
              </a:buClr>
              <a:buFont typeface="Wingdings" panose="05000000000000000000" pitchFamily="2" charset="2"/>
              <a:buChar char="§"/>
            </a:pPr>
            <a:r>
              <a:rPr lang="en-US" sz="1400" dirty="0"/>
              <a:t>R7FA2E272DNK</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a:spcAft>
                <a:spcPts val="0"/>
              </a:spcAft>
              <a:buClr>
                <a:srgbClr val="000099"/>
              </a:buClr>
            </a:pPr>
            <a:endParaRPr lang="en-US" sz="1400" dirty="0"/>
          </a:p>
        </p:txBody>
      </p:sp>
      <p:sp>
        <p:nvSpPr>
          <p:cNvPr id="180" name="TextBox 179">
            <a:extLst>
              <a:ext uri="{FF2B5EF4-FFF2-40B4-BE49-F238E27FC236}">
                <a16:creationId xmlns:a16="http://schemas.microsoft.com/office/drawing/2014/main" id="{47C05586-1637-4175-9AFF-1EC0E68DE23A}"/>
              </a:ext>
            </a:extLst>
          </p:cNvPr>
          <p:cNvSpPr txBox="1"/>
          <p:nvPr/>
        </p:nvSpPr>
        <p:spPr>
          <a:xfrm>
            <a:off x="9296400" y="3990200"/>
            <a:ext cx="1752600" cy="276999"/>
          </a:xfrm>
          <a:prstGeom prst="rect">
            <a:avLst/>
          </a:prstGeom>
          <a:noFill/>
        </p:spPr>
        <p:txBody>
          <a:bodyPr wrap="square" rtlCol="0">
            <a:spAutoFit/>
          </a:bodyPr>
          <a:lstStyle/>
          <a:p>
            <a:pPr algn="ctr"/>
            <a:r>
              <a:rPr lang="en-US" sz="1200" b="1" dirty="0"/>
              <a:t>Back</a:t>
            </a:r>
          </a:p>
        </p:txBody>
      </p:sp>
      <p:grpSp>
        <p:nvGrpSpPr>
          <p:cNvPr id="140" name="Group 139">
            <a:extLst>
              <a:ext uri="{FF2B5EF4-FFF2-40B4-BE49-F238E27FC236}">
                <a16:creationId xmlns:a16="http://schemas.microsoft.com/office/drawing/2014/main" id="{C893538B-CCC8-4FBC-93ED-C651B62C063A}"/>
              </a:ext>
            </a:extLst>
          </p:cNvPr>
          <p:cNvGrpSpPr/>
          <p:nvPr/>
        </p:nvGrpSpPr>
        <p:grpSpPr>
          <a:xfrm>
            <a:off x="8505619" y="2304473"/>
            <a:ext cx="3095831" cy="990096"/>
            <a:chOff x="8643730" y="3315202"/>
            <a:chExt cx="3095831" cy="990096"/>
          </a:xfrm>
        </p:grpSpPr>
        <p:grpSp>
          <p:nvGrpSpPr>
            <p:cNvPr id="141" name="Group 140">
              <a:extLst>
                <a:ext uri="{FF2B5EF4-FFF2-40B4-BE49-F238E27FC236}">
                  <a16:creationId xmlns:a16="http://schemas.microsoft.com/office/drawing/2014/main" id="{7749A38D-C743-4CA4-A148-AA67306F54CA}"/>
                </a:ext>
              </a:extLst>
            </p:cNvPr>
            <p:cNvGrpSpPr/>
            <p:nvPr/>
          </p:nvGrpSpPr>
          <p:grpSpPr>
            <a:xfrm>
              <a:off x="8643730" y="3315202"/>
              <a:ext cx="3088709" cy="990096"/>
              <a:chOff x="8643730" y="3315202"/>
              <a:chExt cx="3088709" cy="990096"/>
            </a:xfrm>
          </p:grpSpPr>
          <p:sp>
            <p:nvSpPr>
              <p:cNvPr id="143" name="Rectangle 142">
                <a:extLst>
                  <a:ext uri="{FF2B5EF4-FFF2-40B4-BE49-F238E27FC236}">
                    <a16:creationId xmlns:a16="http://schemas.microsoft.com/office/drawing/2014/main" id="{7DC8C227-A76B-4E35-86F6-EC0007C1632A}"/>
                  </a:ext>
                </a:extLst>
              </p:cNvPr>
              <p:cNvSpPr/>
              <p:nvPr/>
            </p:nvSpPr>
            <p:spPr>
              <a:xfrm flipV="1">
                <a:off x="8643730" y="332514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4" name="Rectangle 143">
                <a:extLst>
                  <a:ext uri="{FF2B5EF4-FFF2-40B4-BE49-F238E27FC236}">
                    <a16:creationId xmlns:a16="http://schemas.microsoft.com/office/drawing/2014/main" id="{8B3707AC-14E1-4263-97EF-818B1341710F}"/>
                  </a:ext>
                </a:extLst>
              </p:cNvPr>
              <p:cNvSpPr/>
              <p:nvPr/>
            </p:nvSpPr>
            <p:spPr>
              <a:xfrm flipV="1">
                <a:off x="11382581" y="331520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5" name="Rectangle 144">
                <a:extLst>
                  <a:ext uri="{FF2B5EF4-FFF2-40B4-BE49-F238E27FC236}">
                    <a16:creationId xmlns:a16="http://schemas.microsoft.com/office/drawing/2014/main" id="{6AF95801-11D8-49D5-932E-3132EDAF4C9B}"/>
                  </a:ext>
                </a:extLst>
              </p:cNvPr>
              <p:cNvSpPr/>
              <p:nvPr/>
            </p:nvSpPr>
            <p:spPr>
              <a:xfrm flipV="1">
                <a:off x="8652853" y="40777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2" name="Rectangle 141">
              <a:extLst>
                <a:ext uri="{FF2B5EF4-FFF2-40B4-BE49-F238E27FC236}">
                  <a16:creationId xmlns:a16="http://schemas.microsoft.com/office/drawing/2014/main" id="{2AC6C024-98F7-4827-B182-938A6CC832FC}"/>
                </a:ext>
              </a:extLst>
            </p:cNvPr>
            <p:cNvSpPr/>
            <p:nvPr/>
          </p:nvSpPr>
          <p:spPr>
            <a:xfrm flipV="1">
              <a:off x="11389703" y="40753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 name="Group 3">
            <a:extLst>
              <a:ext uri="{FF2B5EF4-FFF2-40B4-BE49-F238E27FC236}">
                <a16:creationId xmlns:a16="http://schemas.microsoft.com/office/drawing/2014/main" id="{A2A7FF51-3BFB-4EC1-9F93-58F1E47BC864}"/>
              </a:ext>
            </a:extLst>
          </p:cNvPr>
          <p:cNvGrpSpPr/>
          <p:nvPr/>
        </p:nvGrpSpPr>
        <p:grpSpPr>
          <a:xfrm>
            <a:off x="5004986" y="2365391"/>
            <a:ext cx="2903792" cy="844392"/>
            <a:chOff x="5004986" y="2365391"/>
            <a:chExt cx="2903792" cy="844392"/>
          </a:xfrm>
        </p:grpSpPr>
        <p:sp>
          <p:nvSpPr>
            <p:cNvPr id="146" name="Rectangle 145">
              <a:extLst>
                <a:ext uri="{FF2B5EF4-FFF2-40B4-BE49-F238E27FC236}">
                  <a16:creationId xmlns:a16="http://schemas.microsoft.com/office/drawing/2014/main" id="{111F73AB-7731-42CC-B0F4-1E575F0C36B9}"/>
                </a:ext>
              </a:extLst>
            </p:cNvPr>
            <p:cNvSpPr/>
            <p:nvPr/>
          </p:nvSpPr>
          <p:spPr>
            <a:xfrm flipV="1">
              <a:off x="6108700" y="2438396"/>
              <a:ext cx="674396" cy="53340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7" name="Rectangle 146">
              <a:extLst>
                <a:ext uri="{FF2B5EF4-FFF2-40B4-BE49-F238E27FC236}">
                  <a16:creationId xmlns:a16="http://schemas.microsoft.com/office/drawing/2014/main" id="{F190CD76-64BD-4F9A-8983-78F6AB512B9D}"/>
                </a:ext>
              </a:extLst>
            </p:cNvPr>
            <p:cNvSpPr/>
            <p:nvPr/>
          </p:nvSpPr>
          <p:spPr>
            <a:xfrm flipV="1">
              <a:off x="5004986" y="2365391"/>
              <a:ext cx="308321" cy="83169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8" name="Rectangle 147">
              <a:extLst>
                <a:ext uri="{FF2B5EF4-FFF2-40B4-BE49-F238E27FC236}">
                  <a16:creationId xmlns:a16="http://schemas.microsoft.com/office/drawing/2014/main" id="{9B039BC3-CC82-489E-BDFC-9E515B1B5BD5}"/>
                </a:ext>
              </a:extLst>
            </p:cNvPr>
            <p:cNvSpPr/>
            <p:nvPr/>
          </p:nvSpPr>
          <p:spPr>
            <a:xfrm flipV="1">
              <a:off x="7608366" y="2378090"/>
              <a:ext cx="300412" cy="831693"/>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7DE785B5-7557-4421-BDDB-48CD8A03CA97}"/>
              </a:ext>
            </a:extLst>
          </p:cNvPr>
          <p:cNvGrpSpPr/>
          <p:nvPr/>
        </p:nvGrpSpPr>
        <p:grpSpPr>
          <a:xfrm>
            <a:off x="4819685" y="2286000"/>
            <a:ext cx="3291839" cy="1357569"/>
            <a:chOff x="4711735" y="3977091"/>
            <a:chExt cx="3291839" cy="1357569"/>
          </a:xfrm>
        </p:grpSpPr>
        <p:pic>
          <p:nvPicPr>
            <p:cNvPr id="1035" name="Picture 2" descr="https://imgaz.staticbg.com/images/upload/2012/lidanpo/SKU084570u.JPG">
              <a:extLst>
                <a:ext uri="{FF2B5EF4-FFF2-40B4-BE49-F238E27FC236}">
                  <a16:creationId xmlns:a16="http://schemas.microsoft.com/office/drawing/2014/main" id="{A66030F5-C4FE-41D1-9EC3-8D4F05CEA797}"/>
                </a:ext>
              </a:extLst>
            </p:cNvPr>
            <p:cNvPicPr>
              <a:picLocks noChangeAspect="1" noChangeArrowheads="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55507" b="-3430"/>
            <a:stretch/>
          </p:blipFill>
          <p:spPr bwMode="auto">
            <a:xfrm>
              <a:off x="4711735" y="4559300"/>
              <a:ext cx="3291839" cy="77536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79" name="TextBox 178">
              <a:extLst>
                <a:ext uri="{FF2B5EF4-FFF2-40B4-BE49-F238E27FC236}">
                  <a16:creationId xmlns:a16="http://schemas.microsoft.com/office/drawing/2014/main" id="{E914DCFD-68AB-4B7A-B330-DC4577EBB937}"/>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pic>
          <p:nvPicPr>
            <p:cNvPr id="1034" name="Picture 2" descr="https://imgaz.staticbg.com/images/upload/2012/lidanpo/SKU084570u.JPG">
              <a:extLst>
                <a:ext uri="{FF2B5EF4-FFF2-40B4-BE49-F238E27FC236}">
                  <a16:creationId xmlns:a16="http://schemas.microsoft.com/office/drawing/2014/main" id="{281EF95D-CACA-42CD-A9D3-5BCA63C1CEE7}"/>
                </a:ext>
              </a:extLst>
            </p:cNvPr>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37040"/>
            <a:stretch/>
          </p:blipFill>
          <p:spPr bwMode="auto">
            <a:xfrm>
              <a:off x="4711735" y="3977091"/>
              <a:ext cx="3291839" cy="1023791"/>
            </a:xfrm>
            <a:prstGeom prst="rect">
              <a:avLst/>
            </a:prstGeom>
            <a:noFill/>
            <a:ln>
              <a:noFill/>
            </a:ln>
            <a:extLst>
              <a:ext uri="{909E8E84-426E-40DD-AFC4-6F175D3DCCD1}">
                <a14:hiddenFill xmlns:a14="http://schemas.microsoft.com/office/drawing/2010/main">
                  <a:solidFill>
                    <a:srgbClr val="FFFFFF"/>
                  </a:solidFill>
                </a14:hiddenFill>
              </a:ext>
            </a:extLst>
          </p:spPr>
        </p:pic>
        <p:grpSp>
          <p:nvGrpSpPr>
            <p:cNvPr id="1295" name="Group 1294">
              <a:extLst>
                <a:ext uri="{FF2B5EF4-FFF2-40B4-BE49-F238E27FC236}">
                  <a16:creationId xmlns:a16="http://schemas.microsoft.com/office/drawing/2014/main" id="{05BCE99C-A17F-4A74-AA29-99CD35B9FE86}"/>
                </a:ext>
              </a:extLst>
            </p:cNvPr>
            <p:cNvGrpSpPr/>
            <p:nvPr/>
          </p:nvGrpSpPr>
          <p:grpSpPr>
            <a:xfrm>
              <a:off x="4927109" y="4039710"/>
              <a:ext cx="195528" cy="95193"/>
              <a:chOff x="5093495" y="2795588"/>
              <a:chExt cx="192404" cy="91440"/>
            </a:xfrm>
          </p:grpSpPr>
          <p:sp>
            <p:nvSpPr>
              <p:cNvPr id="1296" name="Oval 1295">
                <a:extLst>
                  <a:ext uri="{FF2B5EF4-FFF2-40B4-BE49-F238E27FC236}">
                    <a16:creationId xmlns:a16="http://schemas.microsoft.com/office/drawing/2014/main" id="{D423A383-95B6-4962-8EC0-99FB29F6326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7" name="Oval 1296">
                <a:extLst>
                  <a:ext uri="{FF2B5EF4-FFF2-40B4-BE49-F238E27FC236}">
                    <a16:creationId xmlns:a16="http://schemas.microsoft.com/office/drawing/2014/main" id="{C2B35FE0-6030-48A1-BB51-05E83493333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8" name="Group 1287">
              <a:extLst>
                <a:ext uri="{FF2B5EF4-FFF2-40B4-BE49-F238E27FC236}">
                  <a16:creationId xmlns:a16="http://schemas.microsoft.com/office/drawing/2014/main" id="{20A79B97-7BAC-47DB-B2A2-0BDE694DDB5D}"/>
                </a:ext>
              </a:extLst>
            </p:cNvPr>
            <p:cNvGrpSpPr/>
            <p:nvPr/>
          </p:nvGrpSpPr>
          <p:grpSpPr>
            <a:xfrm>
              <a:off x="4927109" y="4146307"/>
              <a:ext cx="195528" cy="95193"/>
              <a:chOff x="5093495" y="2795588"/>
              <a:chExt cx="192404" cy="91440"/>
            </a:xfrm>
          </p:grpSpPr>
          <p:sp>
            <p:nvSpPr>
              <p:cNvPr id="1292" name="Oval 1291">
                <a:extLst>
                  <a:ext uri="{FF2B5EF4-FFF2-40B4-BE49-F238E27FC236}">
                    <a16:creationId xmlns:a16="http://schemas.microsoft.com/office/drawing/2014/main" id="{F9EB3EAE-4F19-4F04-8EE8-10803284DBD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3" name="Oval 1292">
                <a:extLst>
                  <a:ext uri="{FF2B5EF4-FFF2-40B4-BE49-F238E27FC236}">
                    <a16:creationId xmlns:a16="http://schemas.microsoft.com/office/drawing/2014/main" id="{F4A076AE-FDEE-4223-9003-02E3C5496D9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9" name="Group 1288">
              <a:extLst>
                <a:ext uri="{FF2B5EF4-FFF2-40B4-BE49-F238E27FC236}">
                  <a16:creationId xmlns:a16="http://schemas.microsoft.com/office/drawing/2014/main" id="{8D7B6315-689A-415C-847C-6610BD07D469}"/>
                </a:ext>
              </a:extLst>
            </p:cNvPr>
            <p:cNvGrpSpPr/>
            <p:nvPr/>
          </p:nvGrpSpPr>
          <p:grpSpPr>
            <a:xfrm>
              <a:off x="4927109" y="4252904"/>
              <a:ext cx="195528" cy="95193"/>
              <a:chOff x="5093495" y="2795588"/>
              <a:chExt cx="192404" cy="91440"/>
            </a:xfrm>
          </p:grpSpPr>
          <p:sp>
            <p:nvSpPr>
              <p:cNvPr id="1290" name="Oval 1289">
                <a:extLst>
                  <a:ext uri="{FF2B5EF4-FFF2-40B4-BE49-F238E27FC236}">
                    <a16:creationId xmlns:a16="http://schemas.microsoft.com/office/drawing/2014/main" id="{60034B8B-549F-4A21-B9E7-9FDB424A8C1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1" name="Oval 1290">
                <a:extLst>
                  <a:ext uri="{FF2B5EF4-FFF2-40B4-BE49-F238E27FC236}">
                    <a16:creationId xmlns:a16="http://schemas.microsoft.com/office/drawing/2014/main" id="{3C059D5F-4848-4249-A827-AA27508D1D7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2" name="Group 1281">
              <a:extLst>
                <a:ext uri="{FF2B5EF4-FFF2-40B4-BE49-F238E27FC236}">
                  <a16:creationId xmlns:a16="http://schemas.microsoft.com/office/drawing/2014/main" id="{3714C41A-1AFC-44B9-BB9B-2C8E08799F43}"/>
                </a:ext>
              </a:extLst>
            </p:cNvPr>
            <p:cNvGrpSpPr/>
            <p:nvPr/>
          </p:nvGrpSpPr>
          <p:grpSpPr>
            <a:xfrm>
              <a:off x="4927109" y="4360494"/>
              <a:ext cx="195528" cy="95193"/>
              <a:chOff x="5093495" y="2795588"/>
              <a:chExt cx="192404" cy="91440"/>
            </a:xfrm>
          </p:grpSpPr>
          <p:sp>
            <p:nvSpPr>
              <p:cNvPr id="1286" name="Oval 1285">
                <a:extLst>
                  <a:ext uri="{FF2B5EF4-FFF2-40B4-BE49-F238E27FC236}">
                    <a16:creationId xmlns:a16="http://schemas.microsoft.com/office/drawing/2014/main" id="{3EF0CAF6-CD19-491D-9E93-785311A62F5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7" name="Oval 1286">
                <a:extLst>
                  <a:ext uri="{FF2B5EF4-FFF2-40B4-BE49-F238E27FC236}">
                    <a16:creationId xmlns:a16="http://schemas.microsoft.com/office/drawing/2014/main" id="{A07A1016-D23E-416D-A530-0FEEBDBE41E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3" name="Group 1282">
              <a:extLst>
                <a:ext uri="{FF2B5EF4-FFF2-40B4-BE49-F238E27FC236}">
                  <a16:creationId xmlns:a16="http://schemas.microsoft.com/office/drawing/2014/main" id="{3E45CBB0-12B3-432F-A351-FBFE4D4C122B}"/>
                </a:ext>
              </a:extLst>
            </p:cNvPr>
            <p:cNvGrpSpPr/>
            <p:nvPr/>
          </p:nvGrpSpPr>
          <p:grpSpPr>
            <a:xfrm>
              <a:off x="4927109" y="4467091"/>
              <a:ext cx="195528" cy="95193"/>
              <a:chOff x="5093495" y="2795588"/>
              <a:chExt cx="192404" cy="91440"/>
            </a:xfrm>
          </p:grpSpPr>
          <p:sp>
            <p:nvSpPr>
              <p:cNvPr id="1284" name="Oval 1283">
                <a:extLst>
                  <a:ext uri="{FF2B5EF4-FFF2-40B4-BE49-F238E27FC236}">
                    <a16:creationId xmlns:a16="http://schemas.microsoft.com/office/drawing/2014/main" id="{F19F27AD-69B2-4C95-AE07-0CD045396F7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5" name="Oval 1284">
                <a:extLst>
                  <a:ext uri="{FF2B5EF4-FFF2-40B4-BE49-F238E27FC236}">
                    <a16:creationId xmlns:a16="http://schemas.microsoft.com/office/drawing/2014/main" id="{531F8431-55BF-4546-AA2F-ADB5507111E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6" name="Group 1275">
              <a:extLst>
                <a:ext uri="{FF2B5EF4-FFF2-40B4-BE49-F238E27FC236}">
                  <a16:creationId xmlns:a16="http://schemas.microsoft.com/office/drawing/2014/main" id="{5FF8BB44-3183-4578-8C01-B5DA3F56325C}"/>
                </a:ext>
              </a:extLst>
            </p:cNvPr>
            <p:cNvGrpSpPr/>
            <p:nvPr/>
          </p:nvGrpSpPr>
          <p:grpSpPr>
            <a:xfrm>
              <a:off x="4927109" y="4573688"/>
              <a:ext cx="195528" cy="95193"/>
              <a:chOff x="5093495" y="2795588"/>
              <a:chExt cx="192404" cy="91440"/>
            </a:xfrm>
          </p:grpSpPr>
          <p:sp>
            <p:nvSpPr>
              <p:cNvPr id="1280" name="Oval 1279">
                <a:extLst>
                  <a:ext uri="{FF2B5EF4-FFF2-40B4-BE49-F238E27FC236}">
                    <a16:creationId xmlns:a16="http://schemas.microsoft.com/office/drawing/2014/main" id="{B652EB6E-78B4-4211-A6C3-F9F55B0806D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1" name="Oval 1280">
                <a:extLst>
                  <a:ext uri="{FF2B5EF4-FFF2-40B4-BE49-F238E27FC236}">
                    <a16:creationId xmlns:a16="http://schemas.microsoft.com/office/drawing/2014/main" id="{BAD9AC68-3261-4967-A1C9-A24299D356F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7" name="Group 1276">
              <a:extLst>
                <a:ext uri="{FF2B5EF4-FFF2-40B4-BE49-F238E27FC236}">
                  <a16:creationId xmlns:a16="http://schemas.microsoft.com/office/drawing/2014/main" id="{7B69A8EA-C75D-4963-B9E7-2B5D826DB11A}"/>
                </a:ext>
              </a:extLst>
            </p:cNvPr>
            <p:cNvGrpSpPr/>
            <p:nvPr/>
          </p:nvGrpSpPr>
          <p:grpSpPr>
            <a:xfrm>
              <a:off x="4927109" y="4680285"/>
              <a:ext cx="195528" cy="95193"/>
              <a:chOff x="5093495" y="2795588"/>
              <a:chExt cx="192404" cy="91440"/>
            </a:xfrm>
          </p:grpSpPr>
          <p:sp>
            <p:nvSpPr>
              <p:cNvPr id="1278" name="Oval 1277">
                <a:extLst>
                  <a:ext uri="{FF2B5EF4-FFF2-40B4-BE49-F238E27FC236}">
                    <a16:creationId xmlns:a16="http://schemas.microsoft.com/office/drawing/2014/main" id="{1AD7208F-CEE0-4DBC-A2BD-C67B47BE446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9" name="Oval 1278">
                <a:extLst>
                  <a:ext uri="{FF2B5EF4-FFF2-40B4-BE49-F238E27FC236}">
                    <a16:creationId xmlns:a16="http://schemas.microsoft.com/office/drawing/2014/main" id="{3C040566-5469-4068-8B2E-4E2FF78D33E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0" name="Group 1269">
              <a:extLst>
                <a:ext uri="{FF2B5EF4-FFF2-40B4-BE49-F238E27FC236}">
                  <a16:creationId xmlns:a16="http://schemas.microsoft.com/office/drawing/2014/main" id="{086A121E-8940-4589-8BC1-37E981C1E68C}"/>
                </a:ext>
              </a:extLst>
            </p:cNvPr>
            <p:cNvGrpSpPr/>
            <p:nvPr/>
          </p:nvGrpSpPr>
          <p:grpSpPr>
            <a:xfrm>
              <a:off x="4927109" y="4792584"/>
              <a:ext cx="195528" cy="95193"/>
              <a:chOff x="5093495" y="2795588"/>
              <a:chExt cx="192404" cy="91440"/>
            </a:xfrm>
          </p:grpSpPr>
          <p:sp>
            <p:nvSpPr>
              <p:cNvPr id="1274" name="Oval 1273">
                <a:extLst>
                  <a:ext uri="{FF2B5EF4-FFF2-40B4-BE49-F238E27FC236}">
                    <a16:creationId xmlns:a16="http://schemas.microsoft.com/office/drawing/2014/main" id="{13D36984-E723-4172-9939-9F2B5E5B1F9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5" name="Oval 1274">
                <a:extLst>
                  <a:ext uri="{FF2B5EF4-FFF2-40B4-BE49-F238E27FC236}">
                    <a16:creationId xmlns:a16="http://schemas.microsoft.com/office/drawing/2014/main" id="{C90B0F84-1993-4AF8-9292-5C8DC539A6A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1" name="Group 1270">
              <a:extLst>
                <a:ext uri="{FF2B5EF4-FFF2-40B4-BE49-F238E27FC236}">
                  <a16:creationId xmlns:a16="http://schemas.microsoft.com/office/drawing/2014/main" id="{338077EB-60C9-4F66-9720-66A07F76CB66}"/>
                </a:ext>
              </a:extLst>
            </p:cNvPr>
            <p:cNvGrpSpPr/>
            <p:nvPr/>
          </p:nvGrpSpPr>
          <p:grpSpPr>
            <a:xfrm>
              <a:off x="4927109" y="4899181"/>
              <a:ext cx="195528" cy="95193"/>
              <a:chOff x="5093495" y="2795588"/>
              <a:chExt cx="192404" cy="91440"/>
            </a:xfrm>
          </p:grpSpPr>
          <p:sp>
            <p:nvSpPr>
              <p:cNvPr id="1272" name="Oval 1271">
                <a:extLst>
                  <a:ext uri="{FF2B5EF4-FFF2-40B4-BE49-F238E27FC236}">
                    <a16:creationId xmlns:a16="http://schemas.microsoft.com/office/drawing/2014/main" id="{8D10274F-CD33-45EC-82FB-AB40934FF2C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3" name="Oval 1272">
                <a:extLst>
                  <a:ext uri="{FF2B5EF4-FFF2-40B4-BE49-F238E27FC236}">
                    <a16:creationId xmlns:a16="http://schemas.microsoft.com/office/drawing/2014/main" id="{25C95CA6-08DA-4190-8A64-7BC6190CC36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8" name="Group 1217">
              <a:extLst>
                <a:ext uri="{FF2B5EF4-FFF2-40B4-BE49-F238E27FC236}">
                  <a16:creationId xmlns:a16="http://schemas.microsoft.com/office/drawing/2014/main" id="{7EDFDF04-A6B9-4A5C-A990-4DFA04316062}"/>
                </a:ext>
              </a:extLst>
            </p:cNvPr>
            <p:cNvGrpSpPr/>
            <p:nvPr/>
          </p:nvGrpSpPr>
          <p:grpSpPr>
            <a:xfrm>
              <a:off x="7555141" y="4144200"/>
              <a:ext cx="195528" cy="95193"/>
              <a:chOff x="5093495" y="2795588"/>
              <a:chExt cx="192404" cy="91440"/>
            </a:xfrm>
          </p:grpSpPr>
          <p:sp>
            <p:nvSpPr>
              <p:cNvPr id="1222" name="Oval 1221">
                <a:extLst>
                  <a:ext uri="{FF2B5EF4-FFF2-40B4-BE49-F238E27FC236}">
                    <a16:creationId xmlns:a16="http://schemas.microsoft.com/office/drawing/2014/main" id="{1D740A5B-AB6E-41C1-8AE6-2A62EB91A0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3" name="Oval 1222">
                <a:extLst>
                  <a:ext uri="{FF2B5EF4-FFF2-40B4-BE49-F238E27FC236}">
                    <a16:creationId xmlns:a16="http://schemas.microsoft.com/office/drawing/2014/main" id="{D46A3E42-5183-4693-9DC4-592AC699291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9" name="Group 1218">
              <a:extLst>
                <a:ext uri="{FF2B5EF4-FFF2-40B4-BE49-F238E27FC236}">
                  <a16:creationId xmlns:a16="http://schemas.microsoft.com/office/drawing/2014/main" id="{E9E3E86E-AFB7-4BB8-B83C-37EF3AF8848E}"/>
                </a:ext>
              </a:extLst>
            </p:cNvPr>
            <p:cNvGrpSpPr/>
            <p:nvPr/>
          </p:nvGrpSpPr>
          <p:grpSpPr>
            <a:xfrm>
              <a:off x="7555141" y="4250797"/>
              <a:ext cx="195528" cy="95193"/>
              <a:chOff x="5093495" y="2795588"/>
              <a:chExt cx="192404" cy="91440"/>
            </a:xfrm>
          </p:grpSpPr>
          <p:sp>
            <p:nvSpPr>
              <p:cNvPr id="1220" name="Oval 1219">
                <a:extLst>
                  <a:ext uri="{FF2B5EF4-FFF2-40B4-BE49-F238E27FC236}">
                    <a16:creationId xmlns:a16="http://schemas.microsoft.com/office/drawing/2014/main" id="{7D09EFCF-929A-4222-B81E-2FE3A4328BC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1" name="Oval 1220">
                <a:extLst>
                  <a:ext uri="{FF2B5EF4-FFF2-40B4-BE49-F238E27FC236}">
                    <a16:creationId xmlns:a16="http://schemas.microsoft.com/office/drawing/2014/main" id="{6AD0B049-8C1F-400C-AA5B-2447DC4EF33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2" name="Group 1211">
              <a:extLst>
                <a:ext uri="{FF2B5EF4-FFF2-40B4-BE49-F238E27FC236}">
                  <a16:creationId xmlns:a16="http://schemas.microsoft.com/office/drawing/2014/main" id="{45ADB103-17D7-4ADD-8D98-03835C4BEBDC}"/>
                </a:ext>
              </a:extLst>
            </p:cNvPr>
            <p:cNvGrpSpPr/>
            <p:nvPr/>
          </p:nvGrpSpPr>
          <p:grpSpPr>
            <a:xfrm>
              <a:off x="7555141" y="4358387"/>
              <a:ext cx="195528" cy="95193"/>
              <a:chOff x="5093495" y="2795588"/>
              <a:chExt cx="192404" cy="91440"/>
            </a:xfrm>
          </p:grpSpPr>
          <p:sp>
            <p:nvSpPr>
              <p:cNvPr id="1216" name="Oval 1215">
                <a:extLst>
                  <a:ext uri="{FF2B5EF4-FFF2-40B4-BE49-F238E27FC236}">
                    <a16:creationId xmlns:a16="http://schemas.microsoft.com/office/drawing/2014/main" id="{15155821-DB68-47FB-AD6A-D4C6C6ACAF1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7" name="Oval 1216">
                <a:extLst>
                  <a:ext uri="{FF2B5EF4-FFF2-40B4-BE49-F238E27FC236}">
                    <a16:creationId xmlns:a16="http://schemas.microsoft.com/office/drawing/2014/main" id="{02CBE43D-088A-4ACD-B78D-062CE707B41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3" name="Group 1212">
              <a:extLst>
                <a:ext uri="{FF2B5EF4-FFF2-40B4-BE49-F238E27FC236}">
                  <a16:creationId xmlns:a16="http://schemas.microsoft.com/office/drawing/2014/main" id="{AB69AAB3-5D9B-4EBF-AFEC-C49A7AEE4EA5}"/>
                </a:ext>
              </a:extLst>
            </p:cNvPr>
            <p:cNvGrpSpPr/>
            <p:nvPr/>
          </p:nvGrpSpPr>
          <p:grpSpPr>
            <a:xfrm>
              <a:off x="7555141" y="4464984"/>
              <a:ext cx="195528" cy="95193"/>
              <a:chOff x="5093495" y="2795588"/>
              <a:chExt cx="192404" cy="91440"/>
            </a:xfrm>
          </p:grpSpPr>
          <p:sp>
            <p:nvSpPr>
              <p:cNvPr id="1214" name="Oval 1213">
                <a:extLst>
                  <a:ext uri="{FF2B5EF4-FFF2-40B4-BE49-F238E27FC236}">
                    <a16:creationId xmlns:a16="http://schemas.microsoft.com/office/drawing/2014/main" id="{34BA49A0-CDE0-47AC-BF3A-D6B27F076A2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5" name="Oval 1214">
                <a:extLst>
                  <a:ext uri="{FF2B5EF4-FFF2-40B4-BE49-F238E27FC236}">
                    <a16:creationId xmlns:a16="http://schemas.microsoft.com/office/drawing/2014/main" id="{5907C76D-118A-4847-B861-30EA22CD625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6" name="Group 1205">
              <a:extLst>
                <a:ext uri="{FF2B5EF4-FFF2-40B4-BE49-F238E27FC236}">
                  <a16:creationId xmlns:a16="http://schemas.microsoft.com/office/drawing/2014/main" id="{4F736B2A-D9D2-4C28-B9B5-14BC0A72F3E2}"/>
                </a:ext>
              </a:extLst>
            </p:cNvPr>
            <p:cNvGrpSpPr/>
            <p:nvPr/>
          </p:nvGrpSpPr>
          <p:grpSpPr>
            <a:xfrm>
              <a:off x="7555141" y="4571581"/>
              <a:ext cx="195528" cy="95193"/>
              <a:chOff x="5093495" y="2795588"/>
              <a:chExt cx="192404" cy="91440"/>
            </a:xfrm>
          </p:grpSpPr>
          <p:sp>
            <p:nvSpPr>
              <p:cNvPr id="1210" name="Oval 1209">
                <a:extLst>
                  <a:ext uri="{FF2B5EF4-FFF2-40B4-BE49-F238E27FC236}">
                    <a16:creationId xmlns:a16="http://schemas.microsoft.com/office/drawing/2014/main" id="{4E4F4E50-1AF5-4682-98B5-8410D46BDC4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1" name="Oval 1210">
                <a:extLst>
                  <a:ext uri="{FF2B5EF4-FFF2-40B4-BE49-F238E27FC236}">
                    <a16:creationId xmlns:a16="http://schemas.microsoft.com/office/drawing/2014/main" id="{6319F2FF-4FC0-4B79-99F9-C27EA202A69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7" name="Group 1206">
              <a:extLst>
                <a:ext uri="{FF2B5EF4-FFF2-40B4-BE49-F238E27FC236}">
                  <a16:creationId xmlns:a16="http://schemas.microsoft.com/office/drawing/2014/main" id="{6D55EFEA-DEA3-4B05-8EB8-F0174368FBCF}"/>
                </a:ext>
              </a:extLst>
            </p:cNvPr>
            <p:cNvGrpSpPr/>
            <p:nvPr/>
          </p:nvGrpSpPr>
          <p:grpSpPr>
            <a:xfrm>
              <a:off x="7555141" y="4678178"/>
              <a:ext cx="195528" cy="95193"/>
              <a:chOff x="5093495" y="2795588"/>
              <a:chExt cx="192404" cy="91440"/>
            </a:xfrm>
          </p:grpSpPr>
          <p:sp>
            <p:nvSpPr>
              <p:cNvPr id="1208" name="Oval 1207">
                <a:extLst>
                  <a:ext uri="{FF2B5EF4-FFF2-40B4-BE49-F238E27FC236}">
                    <a16:creationId xmlns:a16="http://schemas.microsoft.com/office/drawing/2014/main" id="{9F8DB6ED-33D1-4E03-85FE-9644CA52526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9" name="Oval 1208">
                <a:extLst>
                  <a:ext uri="{FF2B5EF4-FFF2-40B4-BE49-F238E27FC236}">
                    <a16:creationId xmlns:a16="http://schemas.microsoft.com/office/drawing/2014/main" id="{A1574635-CCCD-4525-902F-CF323F97DC2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0" name="Group 1199">
              <a:extLst>
                <a:ext uri="{FF2B5EF4-FFF2-40B4-BE49-F238E27FC236}">
                  <a16:creationId xmlns:a16="http://schemas.microsoft.com/office/drawing/2014/main" id="{48878EFD-3251-4534-86BC-A3BD8027BCC0}"/>
                </a:ext>
              </a:extLst>
            </p:cNvPr>
            <p:cNvGrpSpPr/>
            <p:nvPr/>
          </p:nvGrpSpPr>
          <p:grpSpPr>
            <a:xfrm>
              <a:off x="7555141" y="4790477"/>
              <a:ext cx="195528" cy="95193"/>
              <a:chOff x="5093495" y="2795588"/>
              <a:chExt cx="192404" cy="91440"/>
            </a:xfrm>
          </p:grpSpPr>
          <p:sp>
            <p:nvSpPr>
              <p:cNvPr id="1204" name="Oval 1203">
                <a:extLst>
                  <a:ext uri="{FF2B5EF4-FFF2-40B4-BE49-F238E27FC236}">
                    <a16:creationId xmlns:a16="http://schemas.microsoft.com/office/drawing/2014/main" id="{B2BA0E0C-4B63-41C2-92B2-50BEC2592E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5" name="Oval 1204">
                <a:extLst>
                  <a:ext uri="{FF2B5EF4-FFF2-40B4-BE49-F238E27FC236}">
                    <a16:creationId xmlns:a16="http://schemas.microsoft.com/office/drawing/2014/main" id="{534E2C7D-0595-489A-8F82-0EE6910D14B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1" name="Group 1200">
              <a:extLst>
                <a:ext uri="{FF2B5EF4-FFF2-40B4-BE49-F238E27FC236}">
                  <a16:creationId xmlns:a16="http://schemas.microsoft.com/office/drawing/2014/main" id="{39D2F6AC-BBB8-4123-B712-A6A272B87AA7}"/>
                </a:ext>
              </a:extLst>
            </p:cNvPr>
            <p:cNvGrpSpPr/>
            <p:nvPr/>
          </p:nvGrpSpPr>
          <p:grpSpPr>
            <a:xfrm>
              <a:off x="7555141" y="4897074"/>
              <a:ext cx="195528" cy="95193"/>
              <a:chOff x="5093495" y="2795588"/>
              <a:chExt cx="192404" cy="91440"/>
            </a:xfrm>
          </p:grpSpPr>
          <p:sp>
            <p:nvSpPr>
              <p:cNvPr id="1202" name="Oval 1201">
                <a:extLst>
                  <a:ext uri="{FF2B5EF4-FFF2-40B4-BE49-F238E27FC236}">
                    <a16:creationId xmlns:a16="http://schemas.microsoft.com/office/drawing/2014/main" id="{3C60C9C9-7D0F-4FA7-B634-9430FD24CBC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3" name="Oval 1202">
                <a:extLst>
                  <a:ext uri="{FF2B5EF4-FFF2-40B4-BE49-F238E27FC236}">
                    <a16:creationId xmlns:a16="http://schemas.microsoft.com/office/drawing/2014/main" id="{3F0D6A9E-4852-48C9-A379-45FB8487B1E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151" name="TextBox 150">
            <a:extLst>
              <a:ext uri="{FF2B5EF4-FFF2-40B4-BE49-F238E27FC236}">
                <a16:creationId xmlns:a16="http://schemas.microsoft.com/office/drawing/2014/main" id="{CE560375-A0EE-4F9A-A342-9404AB5A9425}"/>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spTree>
    <p:extLst>
      <p:ext uri="{BB962C8B-B14F-4D97-AF65-F5344CB8AC3E}">
        <p14:creationId xmlns:p14="http://schemas.microsoft.com/office/powerpoint/2010/main" val="14209095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A489949E-07B5-4E91-85BB-B0CEEA869FFC}"/>
              </a:ext>
            </a:extLst>
          </p:cNvPr>
          <p:cNvGrpSpPr/>
          <p:nvPr/>
        </p:nvGrpSpPr>
        <p:grpSpPr>
          <a:xfrm>
            <a:off x="3788191" y="2065383"/>
            <a:ext cx="5138928" cy="1671828"/>
            <a:chOff x="3788191" y="2065383"/>
            <a:chExt cx="5138928" cy="1671828"/>
          </a:xfrm>
        </p:grpSpPr>
        <p:pic>
          <p:nvPicPr>
            <p:cNvPr id="54" name="Picture 53" descr="A picture containing text, electronics, scoreboard&#10;&#10;Description automatically generated">
              <a:extLst>
                <a:ext uri="{FF2B5EF4-FFF2-40B4-BE49-F238E27FC236}">
                  <a16:creationId xmlns:a16="http://schemas.microsoft.com/office/drawing/2014/main" id="{E003CBCF-27DF-48A6-B3C0-F8540611DC5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7467"/>
            <a:stretch/>
          </p:blipFill>
          <p:spPr>
            <a:xfrm>
              <a:off x="3788191" y="2065383"/>
              <a:ext cx="5138928" cy="1671828"/>
            </a:xfrm>
            <a:prstGeom prst="rect">
              <a:avLst/>
            </a:prstGeom>
          </p:spPr>
        </p:pic>
        <p:sp>
          <p:nvSpPr>
            <p:cNvPr id="55" name="Rectangle 54">
              <a:extLst>
                <a:ext uri="{FF2B5EF4-FFF2-40B4-BE49-F238E27FC236}">
                  <a16:creationId xmlns:a16="http://schemas.microsoft.com/office/drawing/2014/main" id="{6EF4F519-276C-487B-95F4-040184952472}"/>
                </a:ext>
              </a:extLst>
            </p:cNvPr>
            <p:cNvSpPr/>
            <p:nvPr/>
          </p:nvSpPr>
          <p:spPr>
            <a:xfrm flipV="1">
              <a:off x="6108700" y="2438396"/>
              <a:ext cx="674396" cy="53340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0D4DD494-52E4-41E7-850C-BA308CAE4006}"/>
                </a:ext>
              </a:extLst>
            </p:cNvPr>
            <p:cNvSpPr/>
            <p:nvPr/>
          </p:nvSpPr>
          <p:spPr>
            <a:xfrm flipV="1">
              <a:off x="5004986" y="2365391"/>
              <a:ext cx="308321" cy="83169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4AC992D1-74D5-4E23-A4B6-003590DA50D2}"/>
                </a:ext>
              </a:extLst>
            </p:cNvPr>
            <p:cNvSpPr/>
            <p:nvPr/>
          </p:nvSpPr>
          <p:spPr>
            <a:xfrm flipV="1">
              <a:off x="7608366" y="2378090"/>
              <a:ext cx="300412" cy="831693"/>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3" name="Picture 52" descr="A picture containing text, scoreboard, electronics&#10;&#10;Description automatically generated">
            <a:extLst>
              <a:ext uri="{FF2B5EF4-FFF2-40B4-BE49-F238E27FC236}">
                <a16:creationId xmlns:a16="http://schemas.microsoft.com/office/drawing/2014/main" id="{21126219-C342-4BD2-8F8D-9E1E4BBDD92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7465"/>
          <a:stretch/>
        </p:blipFill>
        <p:spPr>
          <a:xfrm>
            <a:off x="7367236" y="2064986"/>
            <a:ext cx="5138531" cy="1671828"/>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3521798"/>
          </a:xfrm>
        </p:spPr>
        <p:txBody>
          <a:bodyPr/>
          <a:lstStyle/>
          <a:p>
            <a:pPr>
              <a:spcAft>
                <a:spcPts val="0"/>
              </a:spcAft>
              <a:buClr>
                <a:srgbClr val="000099"/>
              </a:buClr>
            </a:pPr>
            <a:r>
              <a:rPr lang="en-US" b="1" dirty="0">
                <a:solidFill>
                  <a:srgbClr val="06418C"/>
                </a:solidFill>
              </a:rPr>
              <a:t>RA2E2 MCU</a:t>
            </a:r>
          </a:p>
          <a:p>
            <a:pPr marL="285750" indent="-285750">
              <a:spcAft>
                <a:spcPts val="0"/>
              </a:spcAft>
              <a:buClr>
                <a:srgbClr val="000099"/>
              </a:buClr>
              <a:buFont typeface="Wingdings" panose="05000000000000000000" pitchFamily="2" charset="2"/>
              <a:buChar char="§"/>
            </a:pPr>
            <a:r>
              <a:rPr lang="en-US" sz="1400" dirty="0"/>
              <a:t>R7FA2E272DNK</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sp>
        <p:nvSpPr>
          <p:cNvPr id="31" name="TextBox 30">
            <a:extLst>
              <a:ext uri="{FF2B5EF4-FFF2-40B4-BE49-F238E27FC236}">
                <a16:creationId xmlns:a16="http://schemas.microsoft.com/office/drawing/2014/main" id="{4382EEE5-E0CE-46E9-AE3F-C4612B6879E9}"/>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sp>
        <p:nvSpPr>
          <p:cNvPr id="32" name="TextBox 31">
            <a:extLst>
              <a:ext uri="{FF2B5EF4-FFF2-40B4-BE49-F238E27FC236}">
                <a16:creationId xmlns:a16="http://schemas.microsoft.com/office/drawing/2014/main" id="{EDC025B7-2CE2-4B18-827E-A8131EA390BE}"/>
              </a:ext>
            </a:extLst>
          </p:cNvPr>
          <p:cNvSpPr txBox="1"/>
          <p:nvPr/>
        </p:nvSpPr>
        <p:spPr>
          <a:xfrm>
            <a:off x="9296400" y="3990200"/>
            <a:ext cx="1752600" cy="276999"/>
          </a:xfrm>
          <a:prstGeom prst="rect">
            <a:avLst/>
          </a:prstGeom>
          <a:noFill/>
        </p:spPr>
        <p:txBody>
          <a:bodyPr wrap="square" rtlCol="0">
            <a:spAutoFit/>
          </a:bodyPr>
          <a:lstStyle/>
          <a:p>
            <a:pPr algn="ctr"/>
            <a:r>
              <a:rPr lang="en-US" sz="1200" b="1" dirty="0"/>
              <a:t>Back</a:t>
            </a:r>
          </a:p>
        </p:txBody>
      </p:sp>
      <p:sp>
        <p:nvSpPr>
          <p:cNvPr id="21" name="Rectangle 20">
            <a:extLst>
              <a:ext uri="{FF2B5EF4-FFF2-40B4-BE49-F238E27FC236}">
                <a16:creationId xmlns:a16="http://schemas.microsoft.com/office/drawing/2014/main" id="{64709025-9F16-4475-B672-ED74DA9ECAAA}"/>
              </a:ext>
            </a:extLst>
          </p:cNvPr>
          <p:cNvSpPr/>
          <p:nvPr/>
        </p:nvSpPr>
        <p:spPr>
          <a:xfrm flipV="1">
            <a:off x="9018448" y="2418231"/>
            <a:ext cx="612735" cy="64639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6C462EE5-B961-41D0-B54B-A81CC2E68FC8}"/>
              </a:ext>
            </a:extLst>
          </p:cNvPr>
          <p:cNvSpPr/>
          <p:nvPr/>
        </p:nvSpPr>
        <p:spPr>
          <a:xfrm flipV="1">
            <a:off x="4788993" y="2057400"/>
            <a:ext cx="376575" cy="3810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7" name="Group 46">
            <a:extLst>
              <a:ext uri="{FF2B5EF4-FFF2-40B4-BE49-F238E27FC236}">
                <a16:creationId xmlns:a16="http://schemas.microsoft.com/office/drawing/2014/main" id="{9E655E42-F262-4CCA-AD03-4161F08C1A84}"/>
              </a:ext>
            </a:extLst>
          </p:cNvPr>
          <p:cNvGrpSpPr/>
          <p:nvPr/>
        </p:nvGrpSpPr>
        <p:grpSpPr>
          <a:xfrm>
            <a:off x="8505619" y="2304473"/>
            <a:ext cx="3095831" cy="990096"/>
            <a:chOff x="8643730" y="3315202"/>
            <a:chExt cx="3095831" cy="990096"/>
          </a:xfrm>
        </p:grpSpPr>
        <p:grpSp>
          <p:nvGrpSpPr>
            <p:cNvPr id="48" name="Group 47">
              <a:extLst>
                <a:ext uri="{FF2B5EF4-FFF2-40B4-BE49-F238E27FC236}">
                  <a16:creationId xmlns:a16="http://schemas.microsoft.com/office/drawing/2014/main" id="{E87FDC45-D0C9-4AC7-AA10-406ABC07C887}"/>
                </a:ext>
              </a:extLst>
            </p:cNvPr>
            <p:cNvGrpSpPr/>
            <p:nvPr/>
          </p:nvGrpSpPr>
          <p:grpSpPr>
            <a:xfrm>
              <a:off x="8643730" y="3315202"/>
              <a:ext cx="3088709" cy="990096"/>
              <a:chOff x="8643730" y="3315202"/>
              <a:chExt cx="3088709" cy="990096"/>
            </a:xfrm>
          </p:grpSpPr>
          <p:sp>
            <p:nvSpPr>
              <p:cNvPr id="50" name="Rectangle 49">
                <a:extLst>
                  <a:ext uri="{FF2B5EF4-FFF2-40B4-BE49-F238E27FC236}">
                    <a16:creationId xmlns:a16="http://schemas.microsoft.com/office/drawing/2014/main" id="{4F9FCCF5-7CAE-4D0C-9727-99BF415A1B7B}"/>
                  </a:ext>
                </a:extLst>
              </p:cNvPr>
              <p:cNvSpPr/>
              <p:nvPr/>
            </p:nvSpPr>
            <p:spPr>
              <a:xfrm flipV="1">
                <a:off x="8643730" y="332514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extLst>
                  <a:ext uri="{FF2B5EF4-FFF2-40B4-BE49-F238E27FC236}">
                    <a16:creationId xmlns:a16="http://schemas.microsoft.com/office/drawing/2014/main" id="{9B0A4D1E-E268-4AF7-92EF-34EF07B5F31E}"/>
                  </a:ext>
                </a:extLst>
              </p:cNvPr>
              <p:cNvSpPr/>
              <p:nvPr/>
            </p:nvSpPr>
            <p:spPr>
              <a:xfrm flipV="1">
                <a:off x="11382581" y="331520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a:extLst>
                  <a:ext uri="{FF2B5EF4-FFF2-40B4-BE49-F238E27FC236}">
                    <a16:creationId xmlns:a16="http://schemas.microsoft.com/office/drawing/2014/main" id="{1B9354A2-93E2-4681-BE49-64421FDE0EFF}"/>
                  </a:ext>
                </a:extLst>
              </p:cNvPr>
              <p:cNvSpPr/>
              <p:nvPr/>
            </p:nvSpPr>
            <p:spPr>
              <a:xfrm flipV="1">
                <a:off x="8652853" y="40777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9" name="Rectangle 48">
              <a:extLst>
                <a:ext uri="{FF2B5EF4-FFF2-40B4-BE49-F238E27FC236}">
                  <a16:creationId xmlns:a16="http://schemas.microsoft.com/office/drawing/2014/main" id="{9D2978DB-3BA6-451F-97A3-35D05508AAD1}"/>
                </a:ext>
              </a:extLst>
            </p:cNvPr>
            <p:cNvSpPr/>
            <p:nvPr/>
          </p:nvSpPr>
          <p:spPr>
            <a:xfrm flipV="1">
              <a:off x="11389703" y="40753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2" end="1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picture containing text, scoreboard, electronics&#10;&#10;Description automatically generated">
            <a:extLst>
              <a:ext uri="{FF2B5EF4-FFF2-40B4-BE49-F238E27FC236}">
                <a16:creationId xmlns:a16="http://schemas.microsoft.com/office/drawing/2014/main" id="{541B1718-910A-4F6A-890E-6C20450C2B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14437" y="1073973"/>
            <a:ext cx="3537913" cy="3537913"/>
          </a:xfrm>
          <a:prstGeom prst="rect">
            <a:avLst/>
          </a:prstGeom>
        </p:spPr>
      </p:pic>
      <p:pic>
        <p:nvPicPr>
          <p:cNvPr id="19" name="Picture 18" descr="A picture containing text, electronics, scoreboard&#10;&#10;Description automatically generated">
            <a:extLst>
              <a:ext uri="{FF2B5EF4-FFF2-40B4-BE49-F238E27FC236}">
                <a16:creationId xmlns:a16="http://schemas.microsoft.com/office/drawing/2014/main" id="{E1660846-40BF-43C0-AB7D-667000C9A7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7659" y="1073973"/>
            <a:ext cx="3538728" cy="3538728"/>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4800600"/>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6059" y="4800600"/>
            <a:ext cx="1752600" cy="276999"/>
          </a:xfrm>
          <a:prstGeom prst="rect">
            <a:avLst/>
          </a:prstGeom>
          <a:noFill/>
        </p:spPr>
        <p:txBody>
          <a:bodyPr wrap="square" rtlCol="0">
            <a:spAutoFit/>
          </a:bodyPr>
          <a:lstStyle/>
          <a:p>
            <a:pPr algn="ctr"/>
            <a:r>
              <a:rPr lang="en-US" sz="1200" b="1" dirty="0"/>
              <a:t>Back</a:t>
            </a:r>
          </a:p>
        </p:txBody>
      </p:sp>
      <p:sp>
        <p:nvSpPr>
          <p:cNvPr id="7" name="Frame 6">
            <a:extLst>
              <a:ext uri="{FF2B5EF4-FFF2-40B4-BE49-F238E27FC236}">
                <a16:creationId xmlns:a16="http://schemas.microsoft.com/office/drawing/2014/main" id="{2E8E5849-C9B5-4E10-A80E-F5D547168327}"/>
              </a:ext>
            </a:extLst>
          </p:cNvPr>
          <p:cNvSpPr/>
          <p:nvPr/>
        </p:nvSpPr>
        <p:spPr>
          <a:xfrm>
            <a:off x="6829039" y="1261126"/>
            <a:ext cx="2334840" cy="3088896"/>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a:cxnSpLocks/>
            <a:stCxn id="7" idx="0"/>
            <a:endCxn id="7" idx="2"/>
          </p:cNvCxnSpPr>
          <p:nvPr/>
        </p:nvCxnSpPr>
        <p:spPr>
          <a:xfrm>
            <a:off x="7996459" y="1261126"/>
            <a:ext cx="0" cy="3088896"/>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8077200" y="2057400"/>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739479" y="2389892"/>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2000"/>
                                        <p:tgtEl>
                                          <p:spTgt spid="7"/>
                                        </p:tgtEl>
                                      </p:cBhvr>
                                    </p:animEffect>
                                  </p:childTnLst>
                                </p:cTn>
                              </p:par>
                              <p:par>
                                <p:cTn id="23" presetID="1" presetClass="entr" presetSubtype="0"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
                                            <p:txEl>
                                              <p:pRg st="5" end="5"/>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
                                            <p:txEl>
                                              <p:pRg st="6" end="6"/>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descr="A picture containing text, scoreboard, electronics&#10;&#10;Description automatically generated">
            <a:extLst>
              <a:ext uri="{FF2B5EF4-FFF2-40B4-BE49-F238E27FC236}">
                <a16:creationId xmlns:a16="http://schemas.microsoft.com/office/drawing/2014/main" id="{9531A207-3A45-4E4B-BE2D-44D4CC7D217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14437" y="1073973"/>
            <a:ext cx="3537913" cy="3537913"/>
          </a:xfrm>
          <a:prstGeom prst="rect">
            <a:avLst/>
          </a:prstGeom>
        </p:spPr>
      </p:pic>
      <p:pic>
        <p:nvPicPr>
          <p:cNvPr id="32" name="Picture 31" descr="A picture containing text, electronics, scoreboard&#10;&#10;Description automatically generated">
            <a:extLst>
              <a:ext uri="{FF2B5EF4-FFF2-40B4-BE49-F238E27FC236}">
                <a16:creationId xmlns:a16="http://schemas.microsoft.com/office/drawing/2014/main" id="{174DF127-F593-46ED-9939-9B0A0AF944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7659" y="1073973"/>
            <a:ext cx="3538728" cy="3538728"/>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grpSp>
        <p:nvGrpSpPr>
          <p:cNvPr id="6" name="Group 5">
            <a:extLst>
              <a:ext uri="{FF2B5EF4-FFF2-40B4-BE49-F238E27FC236}">
                <a16:creationId xmlns:a16="http://schemas.microsoft.com/office/drawing/2014/main" id="{3987C16B-EC4D-4EB2-9CFE-CA8D3E4320CE}"/>
              </a:ext>
            </a:extLst>
          </p:cNvPr>
          <p:cNvGrpSpPr/>
          <p:nvPr/>
        </p:nvGrpSpPr>
        <p:grpSpPr>
          <a:xfrm>
            <a:off x="7162799" y="2828048"/>
            <a:ext cx="4373221" cy="1515355"/>
            <a:chOff x="7162799" y="2828048"/>
            <a:chExt cx="4373221" cy="1515355"/>
          </a:xfrm>
        </p:grpSpPr>
        <p:sp>
          <p:nvSpPr>
            <p:cNvPr id="19" name="Rectangle 18">
              <a:extLst>
                <a:ext uri="{FF2B5EF4-FFF2-40B4-BE49-F238E27FC236}">
                  <a16:creationId xmlns:a16="http://schemas.microsoft.com/office/drawing/2014/main" id="{993FDD17-8BEE-47AC-AF36-B0CC66A38A4F}"/>
                </a:ext>
              </a:extLst>
            </p:cNvPr>
            <p:cNvSpPr/>
            <p:nvPr/>
          </p:nvSpPr>
          <p:spPr>
            <a:xfrm flipV="1">
              <a:off x="7610474" y="2828048"/>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162799" y="3962400"/>
              <a:ext cx="1650967" cy="38100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982200" y="3505200"/>
              <a:ext cx="1553820" cy="22859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4DCE4677-E518-477B-B54C-5DBB521FF7B2}"/>
              </a:ext>
            </a:extLst>
          </p:cNvPr>
          <p:cNvGrpSpPr/>
          <p:nvPr/>
        </p:nvGrpSpPr>
        <p:grpSpPr>
          <a:xfrm>
            <a:off x="10286999" y="1511173"/>
            <a:ext cx="923151" cy="1917827"/>
            <a:chOff x="10286999" y="1511173"/>
            <a:chExt cx="923151" cy="1917827"/>
          </a:xfrm>
        </p:grpSpPr>
        <p:sp>
          <p:nvSpPr>
            <p:cNvPr id="22" name="Rectangle 21">
              <a:extLst>
                <a:ext uri="{FF2B5EF4-FFF2-40B4-BE49-F238E27FC236}">
                  <a16:creationId xmlns:a16="http://schemas.microsoft.com/office/drawing/2014/main" id="{51F3327D-4C76-457B-980A-BF513ACBD904}"/>
                </a:ext>
              </a:extLst>
            </p:cNvPr>
            <p:cNvSpPr/>
            <p:nvPr/>
          </p:nvSpPr>
          <p:spPr>
            <a:xfrm flipV="1">
              <a:off x="10286999" y="1511173"/>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95749" y="3011788"/>
              <a:ext cx="914401" cy="41721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9854575" y="1623165"/>
            <a:ext cx="1986890" cy="1134945"/>
            <a:chOff x="11019462" y="1640250"/>
            <a:chExt cx="1986890" cy="1134945"/>
          </a:xfrm>
        </p:grpSpPr>
        <p:sp>
          <p:nvSpPr>
            <p:cNvPr id="4" name="Arrow: Left 3">
              <a:extLst>
                <a:ext uri="{FF2B5EF4-FFF2-40B4-BE49-F238E27FC236}">
                  <a16:creationId xmlns:a16="http://schemas.microsoft.com/office/drawing/2014/main" id="{F22C0C72-EAA8-433B-BE9E-142C5BAEC424}"/>
                </a:ext>
              </a:extLst>
            </p:cNvPr>
            <p:cNvSpPr/>
            <p:nvPr/>
          </p:nvSpPr>
          <p:spPr>
            <a:xfrm>
              <a:off x="11019462" y="164025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2570036" y="2338879"/>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21878" y="213360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744185" y="263652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79C1EA42-96CC-42EB-B371-91EF7F07E571}"/>
              </a:ext>
            </a:extLst>
          </p:cNvPr>
          <p:cNvSpPr txBox="1"/>
          <p:nvPr/>
        </p:nvSpPr>
        <p:spPr>
          <a:xfrm>
            <a:off x="7162800" y="4800600"/>
            <a:ext cx="1752600" cy="276999"/>
          </a:xfrm>
          <a:prstGeom prst="rect">
            <a:avLst/>
          </a:prstGeom>
          <a:noFill/>
        </p:spPr>
        <p:txBody>
          <a:bodyPr wrap="square" rtlCol="0">
            <a:spAutoFit/>
          </a:bodyPr>
          <a:lstStyle/>
          <a:p>
            <a:pPr algn="ctr"/>
            <a:r>
              <a:rPr lang="en-US" sz="1200" b="1" dirty="0"/>
              <a:t>Front</a:t>
            </a:r>
          </a:p>
        </p:txBody>
      </p:sp>
      <p:sp>
        <p:nvSpPr>
          <p:cNvPr id="30" name="TextBox 29">
            <a:extLst>
              <a:ext uri="{FF2B5EF4-FFF2-40B4-BE49-F238E27FC236}">
                <a16:creationId xmlns:a16="http://schemas.microsoft.com/office/drawing/2014/main" id="{6D38427F-FA3B-4E8B-A305-7BFE47EE067A}"/>
              </a:ext>
            </a:extLst>
          </p:cNvPr>
          <p:cNvSpPr txBox="1"/>
          <p:nvPr/>
        </p:nvSpPr>
        <p:spPr>
          <a:xfrm>
            <a:off x="9896059" y="4800600"/>
            <a:ext cx="1752600" cy="276999"/>
          </a:xfrm>
          <a:prstGeom prst="rect">
            <a:avLst/>
          </a:prstGeom>
          <a:noFill/>
        </p:spPr>
        <p:txBody>
          <a:bodyPr wrap="square" rtlCol="0">
            <a:spAutoFit/>
          </a:bodyPr>
          <a:lstStyle/>
          <a:p>
            <a:pPr algn="ctr"/>
            <a:r>
              <a:rPr lang="en-US" sz="1200" b="1" dirty="0"/>
              <a:t>Back</a:t>
            </a:r>
          </a:p>
        </p:txBody>
      </p: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id="{9D9162E0-E0ED-468F-A6FE-1E683F981346}"/>
              </a:ext>
            </a:extLst>
          </p:cNvPr>
          <p:cNvGrpSpPr/>
          <p:nvPr/>
        </p:nvGrpSpPr>
        <p:grpSpPr>
          <a:xfrm>
            <a:off x="9625486" y="3584452"/>
            <a:ext cx="2033114" cy="2321349"/>
            <a:chOff x="10098465" y="3346321"/>
            <a:chExt cx="2033114" cy="2321349"/>
          </a:xfrm>
        </p:grpSpPr>
        <p:sp>
          <p:nvSpPr>
            <p:cNvPr id="164" name="Rectangle 163">
              <a:extLst>
                <a:ext uri="{FF2B5EF4-FFF2-40B4-BE49-F238E27FC236}">
                  <a16:creationId xmlns:a16="http://schemas.microsoft.com/office/drawing/2014/main" id="{70F24246-B16E-4352-BC83-5E5A7AB52BC7}"/>
                </a:ext>
              </a:extLst>
            </p:cNvPr>
            <p:cNvSpPr/>
            <p:nvPr/>
          </p:nvSpPr>
          <p:spPr>
            <a:xfrm>
              <a:off x="10714697" y="3942310"/>
              <a:ext cx="192459"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B23D0DF6-CE08-42FA-B5FA-FEED00004265}"/>
                </a:ext>
              </a:extLst>
            </p:cNvPr>
            <p:cNvSpPr/>
            <p:nvPr/>
          </p:nvSpPr>
          <p:spPr>
            <a:xfrm>
              <a:off x="10714698" y="4141307"/>
              <a:ext cx="317603"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a:extLst>
                <a:ext uri="{FF2B5EF4-FFF2-40B4-BE49-F238E27FC236}">
                  <a16:creationId xmlns:a16="http://schemas.microsoft.com/office/drawing/2014/main" id="{3C551D20-EE67-4385-9308-74D8D4F1C2E7}"/>
                </a:ext>
              </a:extLst>
            </p:cNvPr>
            <p:cNvSpPr/>
            <p:nvPr/>
          </p:nvSpPr>
          <p:spPr>
            <a:xfrm>
              <a:off x="10714699" y="4339186"/>
              <a:ext cx="74354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20657989-77E6-40F3-B145-E911EBCF83EB}"/>
                </a:ext>
              </a:extLst>
            </p:cNvPr>
            <p:cNvSpPr/>
            <p:nvPr/>
          </p:nvSpPr>
          <p:spPr>
            <a:xfrm>
              <a:off x="10714699" y="4540037"/>
              <a:ext cx="87028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FCDB1770-8507-4255-81F0-C72AA45520E5}"/>
                </a:ext>
              </a:extLst>
            </p:cNvPr>
            <p:cNvSpPr/>
            <p:nvPr/>
          </p:nvSpPr>
          <p:spPr>
            <a:xfrm>
              <a:off x="10098465" y="3346321"/>
              <a:ext cx="1118714"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1B6EF11F-8951-4771-ABDC-BA066AEC9B2A}"/>
                </a:ext>
              </a:extLst>
            </p:cNvPr>
            <p:cNvSpPr/>
            <p:nvPr/>
          </p:nvSpPr>
          <p:spPr>
            <a:xfrm>
              <a:off x="11933935" y="4734014"/>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B89FBEC2-8BFB-472F-AD26-33912058BB8A}"/>
                </a:ext>
              </a:extLst>
            </p:cNvPr>
            <p:cNvSpPr/>
            <p:nvPr/>
          </p:nvSpPr>
          <p:spPr>
            <a:xfrm>
              <a:off x="11933936" y="4935012"/>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B24066EC-31A4-4A9B-9202-2FD56C54FF5A}"/>
                </a:ext>
              </a:extLst>
            </p:cNvPr>
            <p:cNvSpPr/>
            <p:nvPr/>
          </p:nvSpPr>
          <p:spPr>
            <a:xfrm>
              <a:off x="11933937" y="5137048"/>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C0B8EFC9-873A-491D-9BC8-F6DA40EA8282}"/>
                </a:ext>
              </a:extLst>
            </p:cNvPr>
            <p:cNvSpPr/>
            <p:nvPr/>
          </p:nvSpPr>
          <p:spPr>
            <a:xfrm>
              <a:off x="10576922" y="5325006"/>
              <a:ext cx="26163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34680AE6-8D35-40AE-A8AF-A278B3536B0D}"/>
                </a:ext>
              </a:extLst>
            </p:cNvPr>
            <p:cNvSpPr/>
            <p:nvPr/>
          </p:nvSpPr>
          <p:spPr>
            <a:xfrm>
              <a:off x="10803141" y="5530198"/>
              <a:ext cx="261637"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75" name="Table 174">
            <a:extLst>
              <a:ext uri="{FF2B5EF4-FFF2-40B4-BE49-F238E27FC236}">
                <a16:creationId xmlns:a16="http://schemas.microsoft.com/office/drawing/2014/main" id="{3269E64A-E66B-4E18-83E8-E6EB572940CF}"/>
              </a:ext>
            </a:extLst>
          </p:cNvPr>
          <p:cNvGraphicFramePr>
            <a:graphicFrameLocks noGrp="1"/>
          </p:cNvGraphicFramePr>
          <p:nvPr>
            <p:extLst>
              <p:ext uri="{D42A27DB-BD31-4B8C-83A1-F6EECF244321}">
                <p14:modId xmlns:p14="http://schemas.microsoft.com/office/powerpoint/2010/main" val="664947727"/>
              </p:ext>
            </p:extLst>
          </p:nvPr>
        </p:nvGraphicFramePr>
        <p:xfrm>
          <a:off x="4835704" y="2096854"/>
          <a:ext cx="7142937" cy="1076325"/>
        </p:xfrm>
        <a:graphic>
          <a:graphicData uri="http://schemas.openxmlformats.org/drawingml/2006/table">
            <a:tbl>
              <a:tblPr/>
              <a:tblGrid>
                <a:gridCol w="1276950">
                  <a:extLst>
                    <a:ext uri="{9D8B030D-6E8A-4147-A177-3AD203B41FA5}">
                      <a16:colId xmlns:a16="http://schemas.microsoft.com/office/drawing/2014/main" val="1807209197"/>
                    </a:ext>
                  </a:extLst>
                </a:gridCol>
                <a:gridCol w="638475">
                  <a:extLst>
                    <a:ext uri="{9D8B030D-6E8A-4147-A177-3AD203B41FA5}">
                      <a16:colId xmlns:a16="http://schemas.microsoft.com/office/drawing/2014/main" val="1334321041"/>
                    </a:ext>
                  </a:extLst>
                </a:gridCol>
                <a:gridCol w="771490">
                  <a:extLst>
                    <a:ext uri="{9D8B030D-6E8A-4147-A177-3AD203B41FA5}">
                      <a16:colId xmlns:a16="http://schemas.microsoft.com/office/drawing/2014/main" val="1353933768"/>
                    </a:ext>
                  </a:extLst>
                </a:gridCol>
                <a:gridCol w="638475">
                  <a:extLst>
                    <a:ext uri="{9D8B030D-6E8A-4147-A177-3AD203B41FA5}">
                      <a16:colId xmlns:a16="http://schemas.microsoft.com/office/drawing/2014/main" val="1745653641"/>
                    </a:ext>
                  </a:extLst>
                </a:gridCol>
                <a:gridCol w="638475">
                  <a:extLst>
                    <a:ext uri="{9D8B030D-6E8A-4147-A177-3AD203B41FA5}">
                      <a16:colId xmlns:a16="http://schemas.microsoft.com/office/drawing/2014/main" val="314074014"/>
                    </a:ext>
                  </a:extLst>
                </a:gridCol>
                <a:gridCol w="1104029">
                  <a:extLst>
                    <a:ext uri="{9D8B030D-6E8A-4147-A177-3AD203B41FA5}">
                      <a16:colId xmlns:a16="http://schemas.microsoft.com/office/drawing/2014/main" val="4100479441"/>
                    </a:ext>
                  </a:extLst>
                </a:gridCol>
                <a:gridCol w="718284">
                  <a:extLst>
                    <a:ext uri="{9D8B030D-6E8A-4147-A177-3AD203B41FA5}">
                      <a16:colId xmlns:a16="http://schemas.microsoft.com/office/drawing/2014/main" val="1390633357"/>
                    </a:ext>
                  </a:extLst>
                </a:gridCol>
                <a:gridCol w="718284">
                  <a:extLst>
                    <a:ext uri="{9D8B030D-6E8A-4147-A177-3AD203B41FA5}">
                      <a16:colId xmlns:a16="http://schemas.microsoft.com/office/drawing/2014/main" val="3981800866"/>
                    </a:ext>
                  </a:extLst>
                </a:gridCol>
                <a:gridCol w="638475">
                  <a:extLst>
                    <a:ext uri="{9D8B030D-6E8A-4147-A177-3AD203B41FA5}">
                      <a16:colId xmlns:a16="http://schemas.microsoft.com/office/drawing/2014/main" val="748608537"/>
                    </a:ext>
                  </a:extLst>
                </a:gridCol>
              </a:tblGrid>
              <a:tr h="504825">
                <a:tc>
                  <a:txBody>
                    <a:bodyPr/>
                    <a:lstStyle/>
                    <a:p>
                      <a:pPr algn="ctr" fontAlgn="ctr"/>
                      <a:r>
                        <a:rPr lang="en-US" sz="1000" b="1" i="0" u="none" strike="noStrike" dirty="0">
                          <a:solidFill>
                            <a:srgbClr val="333333"/>
                          </a:solidFill>
                          <a:effectLst/>
                          <a:latin typeface="Arial Narrow" panose="020B0606020202030204" pitchFamily="34" charset="0"/>
                        </a:rPr>
                        <a:t>Tools Orderable Part Number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Production Status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Manufacturer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Suggested Single Tool Price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Standard Packaging Quantity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Description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Stock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Purchase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233112769"/>
                  </a:ext>
                </a:extLst>
              </a:tr>
              <a:tr h="190500">
                <a:tc rowSpan="3">
                  <a:txBody>
                    <a:bodyPr/>
                    <a:lstStyle/>
                    <a:p>
                      <a:pPr algn="ctr" fontAlgn="ctr"/>
                      <a:r>
                        <a:rPr lang="en-US" sz="1000" b="0" i="0" u="none" strike="noStrike" dirty="0">
                          <a:solidFill>
                            <a:srgbClr val="333333"/>
                          </a:solidFill>
                          <a:effectLst/>
                          <a:latin typeface="Arial Narrow" panose="020B0606020202030204" pitchFamily="34" charset="0"/>
                        </a:rPr>
                        <a:t>RTK7EKA2L1S00001BE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Mass Production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Renesas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call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Evaluation Kit for RA2E2 MCU Group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Future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552880"/>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Digi-Key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9929779"/>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Mouser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dirty="0">
                          <a:solidFill>
                            <a:srgbClr val="0563C1"/>
                          </a:solidFill>
                          <a:effectLst/>
                          <a:latin typeface="Calibri" panose="020F0502020204030204" pitchFamily="34" charset="0"/>
                          <a:hlinkClick r:id="rId2" action="ppaction://hlinkfile"/>
                        </a:rPr>
                        <a:t>Buy</a:t>
                      </a:r>
                      <a:endParaRPr lang="en-US" sz="1100" b="0" i="0" u="sng" strike="noStrike" dirty="0">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2833744"/>
                  </a:ext>
                </a:extLst>
              </a:tr>
            </a:tbl>
          </a:graphicData>
        </a:graphic>
      </p:graphicFrame>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76" name="Group 175">
            <a:extLst>
              <a:ext uri="{FF2B5EF4-FFF2-40B4-BE49-F238E27FC236}">
                <a16:creationId xmlns:a16="http://schemas.microsoft.com/office/drawing/2014/main" id="{D077391E-A195-43DD-A23B-C13CB23599D5}"/>
              </a:ext>
            </a:extLst>
          </p:cNvPr>
          <p:cNvGrpSpPr/>
          <p:nvPr/>
        </p:nvGrpSpPr>
        <p:grpSpPr>
          <a:xfrm>
            <a:off x="4800600" y="2642651"/>
            <a:ext cx="7315200" cy="786349"/>
            <a:chOff x="4800600" y="2642651"/>
            <a:chExt cx="7315200" cy="786349"/>
          </a:xfrm>
        </p:grpSpPr>
        <p:sp>
          <p:nvSpPr>
            <p:cNvPr id="32" name="TextBox 31">
              <a:extLst>
                <a:ext uri="{FF2B5EF4-FFF2-40B4-BE49-F238E27FC236}">
                  <a16:creationId xmlns:a16="http://schemas.microsoft.com/office/drawing/2014/main" id="{B8C8309E-57C1-4008-95FA-A5AFEDE8FF05}"/>
                </a:ext>
              </a:extLst>
            </p:cNvPr>
            <p:cNvSpPr txBox="1"/>
            <p:nvPr/>
          </p:nvSpPr>
          <p:spPr>
            <a:xfrm>
              <a:off x="4800600" y="3152001"/>
              <a:ext cx="7315200" cy="276999"/>
            </a:xfrm>
            <a:prstGeom prst="rect">
              <a:avLst/>
            </a:prstGeom>
            <a:noFill/>
          </p:spPr>
          <p:txBody>
            <a:bodyPr wrap="square" rtlCol="0">
              <a:spAutoFit/>
            </a:bodyPr>
            <a:lstStyle/>
            <a:p>
              <a:pPr algn="ctr"/>
              <a:r>
                <a:rPr lang="en-US" sz="1200" b="1" dirty="0"/>
                <a:t>Easy to order</a:t>
              </a:r>
            </a:p>
          </p:txBody>
        </p:sp>
        <p:sp>
          <p:nvSpPr>
            <p:cNvPr id="8" name="Rectangle 7">
              <a:extLst>
                <a:ext uri="{FF2B5EF4-FFF2-40B4-BE49-F238E27FC236}">
                  <a16:creationId xmlns:a16="http://schemas.microsoft.com/office/drawing/2014/main" id="{764BF0B1-3E04-435F-B400-30D78DC52090}"/>
                </a:ext>
              </a:extLst>
            </p:cNvPr>
            <p:cNvSpPr/>
            <p:nvPr/>
          </p:nvSpPr>
          <p:spPr>
            <a:xfrm>
              <a:off x="11498057" y="2642651"/>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 name="Group 6">
            <a:extLst>
              <a:ext uri="{FF2B5EF4-FFF2-40B4-BE49-F238E27FC236}">
                <a16:creationId xmlns:a16="http://schemas.microsoft.com/office/drawing/2014/main" id="{4BF86CB1-9C53-49C9-B172-3C90FAF9A6E1}"/>
              </a:ext>
            </a:extLst>
          </p:cNvPr>
          <p:cNvGrpSpPr/>
          <p:nvPr/>
        </p:nvGrpSpPr>
        <p:grpSpPr>
          <a:xfrm>
            <a:off x="4758999" y="278324"/>
            <a:ext cx="4838704" cy="1746405"/>
            <a:chOff x="4758999" y="278324"/>
            <a:chExt cx="4838704" cy="1746405"/>
          </a:xfrm>
        </p:grpSpPr>
        <p:grpSp>
          <p:nvGrpSpPr>
            <p:cNvPr id="74" name="Group 73">
              <a:extLst>
                <a:ext uri="{FF2B5EF4-FFF2-40B4-BE49-F238E27FC236}">
                  <a16:creationId xmlns:a16="http://schemas.microsoft.com/office/drawing/2014/main" id="{A6B7C68A-82AD-455C-A376-43AAAB447FDB}"/>
                </a:ext>
              </a:extLst>
            </p:cNvPr>
            <p:cNvGrpSpPr/>
            <p:nvPr/>
          </p:nvGrpSpPr>
          <p:grpSpPr>
            <a:xfrm>
              <a:off x="4758999" y="278324"/>
              <a:ext cx="4838704" cy="1412609"/>
              <a:chOff x="4762496" y="2099287"/>
              <a:chExt cx="4838704" cy="1412609"/>
            </a:xfrm>
          </p:grpSpPr>
          <p:sp>
            <p:nvSpPr>
              <p:cNvPr id="75" name="Rectangle 74">
                <a:extLst>
                  <a:ext uri="{FF2B5EF4-FFF2-40B4-BE49-F238E27FC236}">
                    <a16:creationId xmlns:a16="http://schemas.microsoft.com/office/drawing/2014/main" id="{CBFA34BE-59E9-4A85-A170-77A043935595}"/>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B247FB33-6EB5-4E3D-85EC-9A50C7CECC8E}"/>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B2E65073-0839-4242-9331-583F3E66E943}"/>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EK-RA2E2</a:t>
                </a:r>
              </a:p>
            </p:txBody>
          </p:sp>
          <p:sp>
            <p:nvSpPr>
              <p:cNvPr id="78" name="TextBox 77">
                <a:extLst>
                  <a:ext uri="{FF2B5EF4-FFF2-40B4-BE49-F238E27FC236}">
                    <a16:creationId xmlns:a16="http://schemas.microsoft.com/office/drawing/2014/main" id="{9F8804E8-33C6-40D6-851D-F376F9B4FE45}"/>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RA2E2 MCU Group</a:t>
                </a:r>
              </a:p>
            </p:txBody>
          </p:sp>
          <p:sp>
            <p:nvSpPr>
              <p:cNvPr id="79" name="TextBox 78">
                <a:extLst>
                  <a:ext uri="{FF2B5EF4-FFF2-40B4-BE49-F238E27FC236}">
                    <a16:creationId xmlns:a16="http://schemas.microsoft.com/office/drawing/2014/main" id="{40241E98-3370-4033-9A50-2CD1A4EC2841}"/>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80" name="TextBox 79">
                <a:extLst>
                  <a:ext uri="{FF2B5EF4-FFF2-40B4-BE49-F238E27FC236}">
                    <a16:creationId xmlns:a16="http://schemas.microsoft.com/office/drawing/2014/main" id="{EBE4CC85-B165-489B-B309-CF9EDE322CCD}"/>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81" name="TextBox 80">
                <a:extLst>
                  <a:ext uri="{FF2B5EF4-FFF2-40B4-BE49-F238E27FC236}">
                    <a16:creationId xmlns:a16="http://schemas.microsoft.com/office/drawing/2014/main" id="{60A45739-60E8-4CDF-A29B-20AABB624328}"/>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EK-RA2E2 – Quick Start Guide</a:t>
                </a:r>
                <a:r>
                  <a:rPr lang="en-US" sz="600" dirty="0">
                    <a:latin typeface="+mj-lt"/>
                  </a:rPr>
                  <a:t>	Rev.1.00	RXYZ1234567	2449	</a:t>
                </a:r>
                <a:r>
                  <a:rPr lang="en-US" sz="600" b="1" dirty="0">
                    <a:solidFill>
                      <a:srgbClr val="2A289D"/>
                    </a:solidFill>
                    <a:latin typeface="+mj-lt"/>
                  </a:rPr>
                  <a:t>EK-RA2E2</a:t>
                </a:r>
              </a:p>
              <a:p>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EK-RA2E2 v1 – User’s Manual</a:t>
                </a:r>
                <a:r>
                  <a:rPr lang="en-US" sz="600" dirty="0">
                    <a:latin typeface="+mj-lt"/>
                  </a:rPr>
                  <a:t>	Rev.1.00	RXYZ987654	2450	</a:t>
                </a:r>
                <a:r>
                  <a:rPr lang="en-US" sz="600" b="1" dirty="0">
                    <a:solidFill>
                      <a:srgbClr val="2A289D"/>
                    </a:solidFill>
                    <a:latin typeface="+mj-lt"/>
                  </a:rPr>
                  <a:t>EK-RA2E2</a:t>
                </a:r>
              </a:p>
              <a:p>
                <a:r>
                  <a:rPr lang="en-US" sz="600" dirty="0"/>
                  <a:t>	</a:t>
                </a:r>
                <a:endParaRPr lang="en-US" sz="600" dirty="0">
                  <a:latin typeface="+mj-lt"/>
                </a:endParaRPr>
              </a:p>
            </p:txBody>
          </p:sp>
          <p:cxnSp>
            <p:nvCxnSpPr>
              <p:cNvPr id="82" name="Straight Connector 81">
                <a:extLst>
                  <a:ext uri="{FF2B5EF4-FFF2-40B4-BE49-F238E27FC236}">
                    <a16:creationId xmlns:a16="http://schemas.microsoft.com/office/drawing/2014/main" id="{EB0C7C09-5132-4358-9204-899917601106}"/>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3" name="Flowchart: Terminator 82">
                <a:extLst>
                  <a:ext uri="{FF2B5EF4-FFF2-40B4-BE49-F238E27FC236}">
                    <a16:creationId xmlns:a16="http://schemas.microsoft.com/office/drawing/2014/main" id="{F08B14CB-4852-4799-8D03-0501C3944AB9}"/>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grpSp>
          <p:nvGrpSpPr>
            <p:cNvPr id="28" name="Group 27">
              <a:extLst>
                <a:ext uri="{FF2B5EF4-FFF2-40B4-BE49-F238E27FC236}">
                  <a16:creationId xmlns:a16="http://schemas.microsoft.com/office/drawing/2014/main" id="{F3A92FB1-05C0-448F-A3F9-C58FD37D7E80}"/>
                </a:ext>
              </a:extLst>
            </p:cNvPr>
            <p:cNvGrpSpPr/>
            <p:nvPr/>
          </p:nvGrpSpPr>
          <p:grpSpPr>
            <a:xfrm>
              <a:off x="4835704" y="540689"/>
              <a:ext cx="4685680" cy="1484040"/>
              <a:chOff x="4835704" y="540689"/>
              <a:chExt cx="4685680" cy="1484040"/>
            </a:xfrm>
          </p:grpSpPr>
          <p:sp>
            <p:nvSpPr>
              <p:cNvPr id="52" name="Rectangle 51">
                <a:extLst>
                  <a:ext uri="{FF2B5EF4-FFF2-40B4-BE49-F238E27FC236}">
                    <a16:creationId xmlns:a16="http://schemas.microsoft.com/office/drawing/2014/main" id="{30271520-498B-47F1-9565-AE1E2B616F9F}"/>
                  </a:ext>
                </a:extLst>
              </p:cNvPr>
              <p:cNvSpPr/>
              <p:nvPr/>
            </p:nvSpPr>
            <p:spPr>
              <a:xfrm>
                <a:off x="6605468" y="540689"/>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D827826-78A0-496E-ACCB-D97A3AE81CD6}"/>
                  </a:ext>
                </a:extLst>
              </p:cNvPr>
              <p:cNvSpPr/>
              <p:nvPr/>
            </p:nvSpPr>
            <p:spPr>
              <a:xfrm>
                <a:off x="7562355" y="543199"/>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16027FFF-1B85-44C2-A612-C2A639F94535}"/>
                  </a:ext>
                </a:extLst>
              </p:cNvPr>
              <p:cNvSpPr/>
              <p:nvPr/>
            </p:nvSpPr>
            <p:spPr>
              <a:xfrm>
                <a:off x="8538011" y="549056"/>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a:extLst>
                  <a:ext uri="{FF2B5EF4-FFF2-40B4-BE49-F238E27FC236}">
                    <a16:creationId xmlns:a16="http://schemas.microsoft.com/office/drawing/2014/main" id="{03889439-A8D4-4D1B-A2C3-4EC593655D17}"/>
                  </a:ext>
                </a:extLst>
              </p:cNvPr>
              <p:cNvSpPr txBox="1"/>
              <p:nvPr/>
            </p:nvSpPr>
            <p:spPr>
              <a:xfrm>
                <a:off x="4835704" y="1747730"/>
                <a:ext cx="4685680" cy="276999"/>
              </a:xfrm>
              <a:prstGeom prst="rect">
                <a:avLst/>
              </a:prstGeom>
              <a:noFill/>
            </p:spPr>
            <p:txBody>
              <a:bodyPr wrap="square" rtlCol="0">
                <a:spAutoFit/>
              </a:bodyPr>
              <a:lstStyle/>
              <a:p>
                <a:pPr algn="ctr"/>
                <a:r>
                  <a:rPr lang="en-US" sz="1200" b="1" dirty="0"/>
                  <a:t>Easy to find collateral</a:t>
                </a:r>
              </a:p>
            </p:txBody>
          </p:sp>
        </p:grpSp>
      </p:grpSp>
      <p:grpSp>
        <p:nvGrpSpPr>
          <p:cNvPr id="152" name="Group 151">
            <a:extLst>
              <a:ext uri="{FF2B5EF4-FFF2-40B4-BE49-F238E27FC236}">
                <a16:creationId xmlns:a16="http://schemas.microsoft.com/office/drawing/2014/main" id="{7C9C32C2-03AB-4F2E-A64A-084ADDCCBD81}"/>
              </a:ext>
            </a:extLst>
          </p:cNvPr>
          <p:cNvGrpSpPr/>
          <p:nvPr/>
        </p:nvGrpSpPr>
        <p:grpSpPr>
          <a:xfrm>
            <a:off x="8617726" y="3584745"/>
            <a:ext cx="2812261" cy="2318968"/>
            <a:chOff x="9400272" y="3322567"/>
            <a:chExt cx="2560930" cy="2318968"/>
          </a:xfrm>
        </p:grpSpPr>
        <p:sp>
          <p:nvSpPr>
            <p:cNvPr id="153" name="Rectangle 152">
              <a:extLst>
                <a:ext uri="{FF2B5EF4-FFF2-40B4-BE49-F238E27FC236}">
                  <a16:creationId xmlns:a16="http://schemas.microsoft.com/office/drawing/2014/main" id="{CBA203CE-053C-4CAE-A939-8D1660545886}"/>
                </a:ext>
              </a:extLst>
            </p:cNvPr>
            <p:cNvSpPr/>
            <p:nvPr/>
          </p:nvSpPr>
          <p:spPr>
            <a:xfrm>
              <a:off x="9975073" y="3918556"/>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4" name="Rectangle 153">
              <a:extLst>
                <a:ext uri="{FF2B5EF4-FFF2-40B4-BE49-F238E27FC236}">
                  <a16:creationId xmlns:a16="http://schemas.microsoft.com/office/drawing/2014/main" id="{33653618-6676-4848-9223-A468AF114881}"/>
                </a:ext>
              </a:extLst>
            </p:cNvPr>
            <p:cNvSpPr/>
            <p:nvPr/>
          </p:nvSpPr>
          <p:spPr>
            <a:xfrm>
              <a:off x="9975073" y="411755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5" name="Rectangle 154">
              <a:extLst>
                <a:ext uri="{FF2B5EF4-FFF2-40B4-BE49-F238E27FC236}">
                  <a16:creationId xmlns:a16="http://schemas.microsoft.com/office/drawing/2014/main" id="{EB6465C8-577C-45EE-9BCA-87516CB43C85}"/>
                </a:ext>
              </a:extLst>
            </p:cNvPr>
            <p:cNvSpPr/>
            <p:nvPr/>
          </p:nvSpPr>
          <p:spPr>
            <a:xfrm>
              <a:off x="9975073" y="4313051"/>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6" name="Rectangle 155">
              <a:extLst>
                <a:ext uri="{FF2B5EF4-FFF2-40B4-BE49-F238E27FC236}">
                  <a16:creationId xmlns:a16="http://schemas.microsoft.com/office/drawing/2014/main" id="{D4A3A7E2-422B-4C7C-B1CF-D24D2170998E}"/>
                </a:ext>
              </a:extLst>
            </p:cNvPr>
            <p:cNvSpPr/>
            <p:nvPr/>
          </p:nvSpPr>
          <p:spPr>
            <a:xfrm>
              <a:off x="9975073" y="451390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7" name="Rectangle 156">
              <a:extLst>
                <a:ext uri="{FF2B5EF4-FFF2-40B4-BE49-F238E27FC236}">
                  <a16:creationId xmlns:a16="http://schemas.microsoft.com/office/drawing/2014/main" id="{527EFD52-2F52-4579-99F3-039F16B6D6BA}"/>
                </a:ext>
              </a:extLst>
            </p:cNvPr>
            <p:cNvSpPr/>
            <p:nvPr/>
          </p:nvSpPr>
          <p:spPr>
            <a:xfrm>
              <a:off x="9400272" y="3322567"/>
              <a:ext cx="648831"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8" name="Rectangle 157">
              <a:extLst>
                <a:ext uri="{FF2B5EF4-FFF2-40B4-BE49-F238E27FC236}">
                  <a16:creationId xmlns:a16="http://schemas.microsoft.com/office/drawing/2014/main" id="{2C0A2103-7746-4589-A7B2-421E75DC046A}"/>
                </a:ext>
              </a:extLst>
            </p:cNvPr>
            <p:cNvSpPr/>
            <p:nvPr/>
          </p:nvSpPr>
          <p:spPr>
            <a:xfrm>
              <a:off x="11295866" y="4710260"/>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9" name="Rectangle 158">
              <a:extLst>
                <a:ext uri="{FF2B5EF4-FFF2-40B4-BE49-F238E27FC236}">
                  <a16:creationId xmlns:a16="http://schemas.microsoft.com/office/drawing/2014/main" id="{E1F9DAB7-61C2-4E8A-83E4-611130426AA5}"/>
                </a:ext>
              </a:extLst>
            </p:cNvPr>
            <p:cNvSpPr/>
            <p:nvPr/>
          </p:nvSpPr>
          <p:spPr>
            <a:xfrm>
              <a:off x="11296025" y="4908877"/>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0" name="Rectangle 159">
              <a:extLst>
                <a:ext uri="{FF2B5EF4-FFF2-40B4-BE49-F238E27FC236}">
                  <a16:creationId xmlns:a16="http://schemas.microsoft.com/office/drawing/2014/main" id="{B530EFEE-E9E2-4D4B-927E-7AE649994ED5}"/>
                </a:ext>
              </a:extLst>
            </p:cNvPr>
            <p:cNvSpPr/>
            <p:nvPr/>
          </p:nvSpPr>
          <p:spPr>
            <a:xfrm>
              <a:off x="11292836" y="5110913"/>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1" name="Rectangle 160">
              <a:extLst>
                <a:ext uri="{FF2B5EF4-FFF2-40B4-BE49-F238E27FC236}">
                  <a16:creationId xmlns:a16="http://schemas.microsoft.com/office/drawing/2014/main" id="{8FF530CD-ECDA-4865-B3F9-F791B5505BC6}"/>
                </a:ext>
              </a:extLst>
            </p:cNvPr>
            <p:cNvSpPr/>
            <p:nvPr/>
          </p:nvSpPr>
          <p:spPr>
            <a:xfrm>
              <a:off x="10055612" y="530125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2" name="Rectangle 161">
              <a:extLst>
                <a:ext uri="{FF2B5EF4-FFF2-40B4-BE49-F238E27FC236}">
                  <a16:creationId xmlns:a16="http://schemas.microsoft.com/office/drawing/2014/main" id="{CDEABBCE-A4E6-4554-A57D-00374C9BF391}"/>
                </a:ext>
              </a:extLst>
            </p:cNvPr>
            <p:cNvSpPr/>
            <p:nvPr/>
          </p:nvSpPr>
          <p:spPr>
            <a:xfrm>
              <a:off x="10055612" y="550406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grpSp>
      <p:grpSp>
        <p:nvGrpSpPr>
          <p:cNvPr id="177" name="Group 176">
            <a:extLst>
              <a:ext uri="{FF2B5EF4-FFF2-40B4-BE49-F238E27FC236}">
                <a16:creationId xmlns:a16="http://schemas.microsoft.com/office/drawing/2014/main" id="{6E1B9AAB-DD31-4588-84D0-665566D37CCC}"/>
              </a:ext>
            </a:extLst>
          </p:cNvPr>
          <p:cNvGrpSpPr/>
          <p:nvPr/>
        </p:nvGrpSpPr>
        <p:grpSpPr>
          <a:xfrm>
            <a:off x="8050304" y="3504482"/>
            <a:ext cx="4201942" cy="2776283"/>
            <a:chOff x="8050304" y="3504482"/>
            <a:chExt cx="4201942" cy="2776283"/>
          </a:xfrm>
        </p:grpSpPr>
        <p:sp>
          <p:nvSpPr>
            <p:cNvPr id="17" name="TextBox 16">
              <a:extLst>
                <a:ext uri="{FF2B5EF4-FFF2-40B4-BE49-F238E27FC236}">
                  <a16:creationId xmlns:a16="http://schemas.microsoft.com/office/drawing/2014/main" id="{5B329332-D5DD-4E6B-9AE0-B760B81B3CE4}"/>
                </a:ext>
              </a:extLst>
            </p:cNvPr>
            <p:cNvSpPr txBox="1"/>
            <p:nvPr/>
          </p:nvSpPr>
          <p:spPr>
            <a:xfrm>
              <a:off x="8050304" y="6003766"/>
              <a:ext cx="4141696" cy="276999"/>
            </a:xfrm>
            <a:prstGeom prst="rect">
              <a:avLst/>
            </a:prstGeom>
            <a:noFill/>
          </p:spPr>
          <p:txBody>
            <a:bodyPr wrap="square" rtlCol="0">
              <a:spAutoFit/>
            </a:bodyPr>
            <a:lstStyle/>
            <a:p>
              <a:pPr algn="ctr"/>
              <a:r>
                <a:rPr lang="en-US" sz="1200" b="1" dirty="0"/>
                <a:t>Intuitive &amp; consistent file &amp; folder nomenclature</a:t>
              </a:r>
            </a:p>
          </p:txBody>
        </p:sp>
        <p:grpSp>
          <p:nvGrpSpPr>
            <p:cNvPr id="151" name="Group 150">
              <a:extLst>
                <a:ext uri="{FF2B5EF4-FFF2-40B4-BE49-F238E27FC236}">
                  <a16:creationId xmlns:a16="http://schemas.microsoft.com/office/drawing/2014/main" id="{60F9C89B-56EE-462A-93D4-1ED3A1191F66}"/>
                </a:ext>
              </a:extLst>
            </p:cNvPr>
            <p:cNvGrpSpPr/>
            <p:nvPr/>
          </p:nvGrpSpPr>
          <p:grpSpPr>
            <a:xfrm>
              <a:off x="8220412" y="3504482"/>
              <a:ext cx="4031834" cy="2493708"/>
              <a:chOff x="8220412" y="3504482"/>
              <a:chExt cx="4031834" cy="2493708"/>
            </a:xfrm>
          </p:grpSpPr>
          <p:grpSp>
            <p:nvGrpSpPr>
              <p:cNvPr id="137" name="Group 136">
                <a:extLst>
                  <a:ext uri="{FF2B5EF4-FFF2-40B4-BE49-F238E27FC236}">
                    <a16:creationId xmlns:a16="http://schemas.microsoft.com/office/drawing/2014/main" id="{E5174B0F-8B90-45F6-BEE3-4FAA997FCF05}"/>
                  </a:ext>
                </a:extLst>
              </p:cNvPr>
              <p:cNvGrpSpPr/>
              <p:nvPr/>
            </p:nvGrpSpPr>
            <p:grpSpPr>
              <a:xfrm>
                <a:off x="8458200" y="3505200"/>
                <a:ext cx="3794046" cy="2492990"/>
                <a:chOff x="723553" y="407489"/>
                <a:chExt cx="3794046" cy="2492990"/>
              </a:xfrm>
            </p:grpSpPr>
            <p:sp>
              <p:nvSpPr>
                <p:cNvPr id="138" name="TextBox 137">
                  <a:extLst>
                    <a:ext uri="{FF2B5EF4-FFF2-40B4-BE49-F238E27FC236}">
                      <a16:creationId xmlns:a16="http://schemas.microsoft.com/office/drawing/2014/main" id="{BA4A7936-0670-4A5F-9DFA-C45E04E3F097}"/>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ek-ra2e2-v1-designpackage</a:t>
                  </a:r>
                </a:p>
                <a:p>
                  <a:pPr defTabSz="627063"/>
                  <a:r>
                    <a:rPr lang="en-US" sz="1300" dirty="0"/>
                    <a:t>	Design Files</a:t>
                  </a:r>
                </a:p>
                <a:p>
                  <a:pPr defTabSz="627063"/>
                  <a:r>
                    <a:rPr lang="en-US" sz="1300" dirty="0"/>
                    <a:t>	Manufacturing Files</a:t>
                  </a:r>
                </a:p>
                <a:p>
                  <a:pPr defTabSz="627063"/>
                  <a:r>
                    <a:rPr lang="en-US" sz="1300" dirty="0"/>
                    <a:t>	ek-ra2e2-v1-3d.pdf</a:t>
                  </a:r>
                </a:p>
                <a:p>
                  <a:pPr defTabSz="627063"/>
                  <a:r>
                    <a:rPr lang="en-US" sz="1300" dirty="0"/>
                    <a:t>	ek-ra2e2-v1-bom.pdf</a:t>
                  </a:r>
                </a:p>
                <a:p>
                  <a:pPr defTabSz="627063"/>
                  <a:r>
                    <a:rPr lang="en-US" sz="1300" dirty="0"/>
                    <a:t>	ek-ra2e2-v1-mechdwg.pdf</a:t>
                  </a:r>
                </a:p>
                <a:p>
                  <a:pPr defTabSz="627063"/>
                  <a:r>
                    <a:rPr lang="en-US" sz="1300" dirty="0"/>
                    <a:t>	ek-ra2e2-v1-schematics.pdf</a:t>
                  </a:r>
                </a:p>
                <a:p>
                  <a:pPr defTabSz="627063"/>
                  <a:r>
                    <a:rPr lang="en-US" sz="1300" dirty="0"/>
                    <a:t>xxxxxxxx-cloud-connectivity-ek-ra2e2-ap</a:t>
                  </a:r>
                </a:p>
                <a:p>
                  <a:pPr defTabSz="627063"/>
                  <a:r>
                    <a:rPr lang="en-US" sz="1300" dirty="0"/>
                    <a:t>xxxxxxxx-cloud-connectivity-ek-ra2e2-ep</a:t>
                  </a:r>
                </a:p>
                <a:p>
                  <a:pPr defTabSz="627063"/>
                  <a:r>
                    <a:rPr lang="en-US" sz="1300" dirty="0"/>
                    <a:t>xxxxxxxx-cloud-connectivity-ek-ra2e2-an.pdf</a:t>
                  </a:r>
                </a:p>
                <a:p>
                  <a:pPr defTabSz="627063"/>
                  <a:r>
                    <a:rPr lang="en-US" sz="1300" dirty="0"/>
                    <a:t>xxxxxxxx-ek-ra2e2-qsg.pdf</a:t>
                  </a:r>
                </a:p>
                <a:p>
                  <a:pPr defTabSz="627063"/>
                  <a:r>
                    <a:rPr lang="en-US" sz="1300" dirty="0"/>
                    <a:t>xxxxxxxx-ek-ra2e2-v1-um.pdf</a:t>
                  </a:r>
                </a:p>
              </p:txBody>
            </p:sp>
            <p:pic>
              <p:nvPicPr>
                <p:cNvPr id="139" name="Picture 10" descr="Free icons - Free vector icons - Free SVG, PSD, PNG, EPS, Ai &amp; Icon Font">
                  <a:extLst>
                    <a:ext uri="{FF2B5EF4-FFF2-40B4-BE49-F238E27FC236}">
                      <a16:creationId xmlns:a16="http://schemas.microsoft.com/office/drawing/2014/main" id="{1F5169B6-A819-4E16-BDF5-52AEE7B97F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10" descr="Free icons - Free vector icons - Free SVG, PSD, PNG, EPS, Ai &amp; Icon Font">
                  <a:extLst>
                    <a:ext uri="{FF2B5EF4-FFF2-40B4-BE49-F238E27FC236}">
                      <a16:creationId xmlns:a16="http://schemas.microsoft.com/office/drawing/2014/main" id="{A405496C-E0B2-41F6-8DB7-BACE3884E4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10" descr="Free icons - Free vector icons - Free SVG, PSD, PNG, EPS, Ai &amp; Icon Font">
                  <a:extLst>
                    <a:ext uri="{FF2B5EF4-FFF2-40B4-BE49-F238E27FC236}">
                      <a16:creationId xmlns:a16="http://schemas.microsoft.com/office/drawing/2014/main" id="{B0FAD95F-46B8-44F1-93A6-8AC0AC4DE6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10" descr="Free icons - Free vector icons - Free SVG, PSD, PNG, EPS, Ai &amp; Icon Font">
                  <a:extLst>
                    <a:ext uri="{FF2B5EF4-FFF2-40B4-BE49-F238E27FC236}">
                      <a16:creationId xmlns:a16="http://schemas.microsoft.com/office/drawing/2014/main" id="{1BAC3E4C-88C4-4E2E-98EF-34A8FBD8D8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0" descr="Free icons - Free vector icons - Free SVG, PSD, PNG, EPS, Ai &amp; Icon Font">
                  <a:extLst>
                    <a:ext uri="{FF2B5EF4-FFF2-40B4-BE49-F238E27FC236}">
                      <a16:creationId xmlns:a16="http://schemas.microsoft.com/office/drawing/2014/main" id="{8CD6ADCA-0AC2-4C02-AF01-4CC48690EB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10" descr="Free icons - Free vector icons - Free SVG, PSD, PNG, EPS, Ai &amp; Icon Font">
                  <a:extLst>
                    <a:ext uri="{FF2B5EF4-FFF2-40B4-BE49-F238E27FC236}">
                      <a16:creationId xmlns:a16="http://schemas.microsoft.com/office/drawing/2014/main" id="{B7F77F10-3047-489B-BC9B-7C802D2DF4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Free icons - Free vector icons - Free SVG, PSD, PNG, EPS, Ai &amp; Icon Font">
                  <a:extLst>
                    <a:ext uri="{FF2B5EF4-FFF2-40B4-BE49-F238E27FC236}">
                      <a16:creationId xmlns:a16="http://schemas.microsoft.com/office/drawing/2014/main" id="{1F1FBDBE-A842-417B-ABFF-DEE5D9BCF5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a:extLst>
                    <a:ext uri="{FF2B5EF4-FFF2-40B4-BE49-F238E27FC236}">
                      <a16:creationId xmlns:a16="http://schemas.microsoft.com/office/drawing/2014/main" id="{B8203355-5588-4F77-9426-BA4941A39F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2">
                  <a:extLst>
                    <a:ext uri="{FF2B5EF4-FFF2-40B4-BE49-F238E27FC236}">
                      <a16:creationId xmlns:a16="http://schemas.microsoft.com/office/drawing/2014/main" id="{96E0E61C-638C-4AE1-BD48-30141170E0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2">
                  <a:extLst>
                    <a:ext uri="{FF2B5EF4-FFF2-40B4-BE49-F238E27FC236}">
                      <a16:creationId xmlns:a16="http://schemas.microsoft.com/office/drawing/2014/main" id="{3363F1D4-C6B7-4774-815C-E526D9ED7D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12">
                  <a:extLst>
                    <a:ext uri="{FF2B5EF4-FFF2-40B4-BE49-F238E27FC236}">
                      <a16:creationId xmlns:a16="http://schemas.microsoft.com/office/drawing/2014/main" id="{7FFBDA56-60E9-403C-A87B-CA759B0B4B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12">
                  <a:extLst>
                    <a:ext uri="{FF2B5EF4-FFF2-40B4-BE49-F238E27FC236}">
                      <a16:creationId xmlns:a16="http://schemas.microsoft.com/office/drawing/2014/main" id="{76A163FD-218D-4573-A923-2E112C8B09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51" name="Rectangle 50">
                <a:extLst>
                  <a:ext uri="{FF2B5EF4-FFF2-40B4-BE49-F238E27FC236}">
                    <a16:creationId xmlns:a16="http://schemas.microsoft.com/office/drawing/2014/main" id="{FF8D0A1B-CECF-4DC2-8270-3950B86DEA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9" name="Group 8">
            <a:extLst>
              <a:ext uri="{FF2B5EF4-FFF2-40B4-BE49-F238E27FC236}">
                <a16:creationId xmlns:a16="http://schemas.microsoft.com/office/drawing/2014/main" id="{CA38952F-FC28-4996-A217-FCB6DCC1A841}"/>
              </a:ext>
            </a:extLst>
          </p:cNvPr>
          <p:cNvGrpSpPr/>
          <p:nvPr/>
        </p:nvGrpSpPr>
        <p:grpSpPr>
          <a:xfrm>
            <a:off x="5125169" y="3532152"/>
            <a:ext cx="2799991" cy="2800569"/>
            <a:chOff x="5125169" y="3532152"/>
            <a:chExt cx="2799991" cy="2800569"/>
          </a:xfrm>
        </p:grpSpPr>
        <p:sp>
          <p:nvSpPr>
            <p:cNvPr id="18" name="TextBox 17">
              <a:extLst>
                <a:ext uri="{FF2B5EF4-FFF2-40B4-BE49-F238E27FC236}">
                  <a16:creationId xmlns:a16="http://schemas.microsoft.com/office/drawing/2014/main" id="{6F138ACB-51D8-4DB8-9778-0969320DACB5}"/>
                </a:ext>
              </a:extLst>
            </p:cNvPr>
            <p:cNvSpPr txBox="1"/>
            <p:nvPr/>
          </p:nvSpPr>
          <p:spPr>
            <a:xfrm>
              <a:off x="512516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grpSp>
          <p:nvGrpSpPr>
            <p:cNvPr id="6" name="Group 5">
              <a:extLst>
                <a:ext uri="{FF2B5EF4-FFF2-40B4-BE49-F238E27FC236}">
                  <a16:creationId xmlns:a16="http://schemas.microsoft.com/office/drawing/2014/main" id="{3EFBCD4F-4688-499E-9A4C-7F9C0BB7B9CD}"/>
                </a:ext>
              </a:extLst>
            </p:cNvPr>
            <p:cNvGrpSpPr/>
            <p:nvPr/>
          </p:nvGrpSpPr>
          <p:grpSpPr>
            <a:xfrm>
              <a:off x="5214463" y="3532152"/>
              <a:ext cx="2595439" cy="2254228"/>
              <a:chOff x="5214463" y="3532152"/>
              <a:chExt cx="2595439" cy="2254228"/>
            </a:xfrm>
          </p:grpSpPr>
          <p:pic>
            <p:nvPicPr>
              <p:cNvPr id="5" name="Picture 4">
                <a:extLst>
                  <a:ext uri="{FF2B5EF4-FFF2-40B4-BE49-F238E27FC236}">
                    <a16:creationId xmlns:a16="http://schemas.microsoft.com/office/drawing/2014/main" id="{D91B8B64-680D-4444-8FBE-6EAA2188F7F8}"/>
                  </a:ext>
                </a:extLst>
              </p:cNvPr>
              <p:cNvPicPr>
                <a:picLocks noChangeAspect="1"/>
              </p:cNvPicPr>
              <p:nvPr/>
            </p:nvPicPr>
            <p:blipFill>
              <a:blip r:embed="rId5"/>
              <a:stretch>
                <a:fillRect/>
              </a:stretch>
            </p:blipFill>
            <p:spPr>
              <a:xfrm>
                <a:off x="5214463" y="3532152"/>
                <a:ext cx="2595439" cy="2254228"/>
              </a:xfrm>
              <a:prstGeom prst="rect">
                <a:avLst/>
              </a:prstGeom>
            </p:spPr>
          </p:pic>
          <p:sp>
            <p:nvSpPr>
              <p:cNvPr id="71" name="TextBox 70">
                <a:extLst>
                  <a:ext uri="{FF2B5EF4-FFF2-40B4-BE49-F238E27FC236}">
                    <a16:creationId xmlns:a16="http://schemas.microsoft.com/office/drawing/2014/main" id="{8395C2CD-49F0-4732-A7F4-43AFD9546C9C}"/>
                  </a:ext>
                </a:extLst>
              </p:cNvPr>
              <p:cNvSpPr txBox="1"/>
              <p:nvPr/>
            </p:nvSpPr>
            <p:spPr>
              <a:xfrm>
                <a:off x="5718613" y="4722397"/>
                <a:ext cx="2061347" cy="923330"/>
              </a:xfrm>
              <a:prstGeom prst="rect">
                <a:avLst/>
              </a:prstGeom>
              <a:solidFill>
                <a:srgbClr val="FFFFFF"/>
              </a:solidFill>
            </p:spPr>
            <p:txBody>
              <a:bodyPr wrap="square" rtlCol="0">
                <a:spAutoFit/>
              </a:bodyPr>
              <a:lstStyle/>
              <a:p>
                <a:r>
                  <a:rPr lang="en-US" sz="1200" dirty="0">
                    <a:solidFill>
                      <a:schemeClr val="tx1">
                        <a:lumMod val="50000"/>
                      </a:schemeClr>
                    </a:solidFill>
                  </a:rPr>
                  <a:t>RA2E2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RA2E2 Microcontroller Group</a:t>
                </a:r>
              </a:p>
              <a:p>
                <a:pPr algn="r"/>
                <a:r>
                  <a:rPr lang="en-US" sz="700" dirty="0">
                    <a:solidFill>
                      <a:schemeClr val="tx1">
                        <a:lumMod val="50000"/>
                      </a:schemeClr>
                    </a:solidFill>
                  </a:rPr>
                  <a:t>EK-RA2E2 v1</a:t>
                </a:r>
              </a:p>
              <a:p>
                <a:pPr algn="r"/>
                <a:r>
                  <a:rPr lang="en-US" sz="700" dirty="0">
                    <a:solidFill>
                      <a:schemeClr val="tx1">
                        <a:lumMod val="50000"/>
                      </a:schemeClr>
                    </a:solidFill>
                  </a:rPr>
                  <a:t>User’s Manual</a:t>
                </a:r>
              </a:p>
              <a:p>
                <a:endParaRPr lang="en-US" sz="700" dirty="0">
                  <a:solidFill>
                    <a:schemeClr val="tx1">
                      <a:lumMod val="50000"/>
                    </a:schemeClr>
                  </a:solidFill>
                </a:endParaRPr>
              </a:p>
              <a:p>
                <a:r>
                  <a:rPr lang="en-US" sz="700" dirty="0">
                    <a:solidFill>
                      <a:schemeClr val="tx1">
                        <a:lumMod val="50000"/>
                      </a:schemeClr>
                    </a:solidFill>
                  </a:rPr>
                  <a:t>RA2 Series</a:t>
                </a:r>
              </a:p>
            </p:txBody>
          </p:sp>
        </p:grpSp>
      </p:grpSp>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
                                            <p:txEl>
                                              <p:pRg st="10" end="10"/>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7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
                                            <p:txEl>
                                              <p:pRg st="11" end="11"/>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5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xEl>
                                              <p:pRg st="12" end="12"/>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6D088C66-C227-4094-AA8D-C32E24BEE503}"/>
              </a:ext>
            </a:extLst>
          </p:cNvPr>
          <p:cNvPicPr>
            <a:picLocks noChangeAspect="1"/>
          </p:cNvPicPr>
          <p:nvPr/>
        </p:nvPicPr>
        <p:blipFill>
          <a:blip r:embed="rId3"/>
          <a:stretch>
            <a:fillRect/>
          </a:stretch>
        </p:blipFill>
        <p:spPr>
          <a:xfrm>
            <a:off x="5040742" y="4221471"/>
            <a:ext cx="2461300" cy="1689586"/>
          </a:xfrm>
          <a:prstGeom prst="rect">
            <a:avLst/>
          </a:prstGeom>
        </p:spPr>
      </p:pic>
      <p:pic>
        <p:nvPicPr>
          <p:cNvPr id="91" name="Picture 90">
            <a:extLst>
              <a:ext uri="{FF2B5EF4-FFF2-40B4-BE49-F238E27FC236}">
                <a16:creationId xmlns:a16="http://schemas.microsoft.com/office/drawing/2014/main" id="{2582B08B-6B4F-4B42-A20B-D82FE1536A59}"/>
              </a:ext>
            </a:extLst>
          </p:cNvPr>
          <p:cNvPicPr>
            <a:picLocks noChangeAspect="1"/>
          </p:cNvPicPr>
          <p:nvPr/>
        </p:nvPicPr>
        <p:blipFill>
          <a:blip r:embed="rId4"/>
          <a:stretch>
            <a:fillRect/>
          </a:stretch>
        </p:blipFill>
        <p:spPr>
          <a:xfrm>
            <a:off x="9953274" y="100245"/>
            <a:ext cx="1719017" cy="1719017"/>
          </a:xfrm>
          <a:prstGeom prst="rect">
            <a:avLst/>
          </a:prstGeom>
          <a:noFill/>
          <a:ln>
            <a:solidFill>
              <a:schemeClr val="bg1">
                <a:lumMod val="50000"/>
              </a:schemeClr>
            </a:solidFill>
          </a:ln>
        </p:spPr>
      </p:pic>
      <p:grpSp>
        <p:nvGrpSpPr>
          <p:cNvPr id="49" name="Group 48">
            <a:extLst>
              <a:ext uri="{FF2B5EF4-FFF2-40B4-BE49-F238E27FC236}">
                <a16:creationId xmlns:a16="http://schemas.microsoft.com/office/drawing/2014/main" id="{65126362-E570-4C33-94A9-83790C67C2E8}"/>
              </a:ext>
            </a:extLst>
          </p:cNvPr>
          <p:cNvGrpSpPr/>
          <p:nvPr/>
        </p:nvGrpSpPr>
        <p:grpSpPr>
          <a:xfrm>
            <a:off x="4758999" y="278324"/>
            <a:ext cx="4838704" cy="1412609"/>
            <a:chOff x="4762496" y="2099287"/>
            <a:chExt cx="4838704" cy="1412609"/>
          </a:xfrm>
        </p:grpSpPr>
        <p:sp>
          <p:nvSpPr>
            <p:cNvPr id="58" name="Rectangle 57">
              <a:extLst>
                <a:ext uri="{FF2B5EF4-FFF2-40B4-BE49-F238E27FC236}">
                  <a16:creationId xmlns:a16="http://schemas.microsoft.com/office/drawing/2014/main" id="{FEF2E89A-C62A-4B49-80A1-BC189B79CA92}"/>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9" name="Straight Connector 58">
              <a:extLst>
                <a:ext uri="{FF2B5EF4-FFF2-40B4-BE49-F238E27FC236}">
                  <a16:creationId xmlns:a16="http://schemas.microsoft.com/office/drawing/2014/main" id="{9BA67644-FCC2-428D-A5CE-FE8750846C13}"/>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8C6590B6-3A82-4A59-AF90-1CCC9DF00F57}"/>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EK-RA2E2</a:t>
              </a:r>
            </a:p>
          </p:txBody>
        </p:sp>
        <p:sp>
          <p:nvSpPr>
            <p:cNvPr id="61" name="TextBox 60">
              <a:extLst>
                <a:ext uri="{FF2B5EF4-FFF2-40B4-BE49-F238E27FC236}">
                  <a16:creationId xmlns:a16="http://schemas.microsoft.com/office/drawing/2014/main" id="{9157C791-4D96-4214-BE15-F4DF5CBA7548}"/>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RA2E2 MCU Group</a:t>
              </a:r>
            </a:p>
          </p:txBody>
        </p:sp>
        <p:sp>
          <p:nvSpPr>
            <p:cNvPr id="62" name="TextBox 61">
              <a:extLst>
                <a:ext uri="{FF2B5EF4-FFF2-40B4-BE49-F238E27FC236}">
                  <a16:creationId xmlns:a16="http://schemas.microsoft.com/office/drawing/2014/main" id="{F6BF083F-9C91-4CDC-AEED-34DCDF0C1DEB}"/>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63" name="TextBox 62">
              <a:extLst>
                <a:ext uri="{FF2B5EF4-FFF2-40B4-BE49-F238E27FC236}">
                  <a16:creationId xmlns:a16="http://schemas.microsoft.com/office/drawing/2014/main" id="{FBE8F91A-7D4B-427A-9F3E-062C6049FFEB}"/>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68" name="TextBox 67">
              <a:extLst>
                <a:ext uri="{FF2B5EF4-FFF2-40B4-BE49-F238E27FC236}">
                  <a16:creationId xmlns:a16="http://schemas.microsoft.com/office/drawing/2014/main" id="{FAD8E15E-BD94-4CF8-8246-4EF50236842E}"/>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EK-RA2E2 – Quick Start Guide</a:t>
              </a:r>
              <a:r>
                <a:rPr lang="en-US" sz="600" dirty="0">
                  <a:latin typeface="+mj-lt"/>
                </a:rPr>
                <a:t>	Rev.1.00	RXYZ1234567	2449	</a:t>
              </a:r>
              <a:r>
                <a:rPr lang="en-US" sz="600" b="1" dirty="0">
                  <a:solidFill>
                    <a:srgbClr val="2A289D"/>
                  </a:solidFill>
                  <a:latin typeface="+mj-lt"/>
                </a:rPr>
                <a:t>EK-RA2E2</a:t>
              </a:r>
            </a:p>
            <a:p>
              <a:r>
                <a:rPr lang="en-US" sz="600" b="1" dirty="0">
                  <a:solidFill>
                    <a:srgbClr val="2A289D"/>
                  </a:solidFill>
                  <a:latin typeface="+mj-lt"/>
                </a:rPr>
                <a:t>	</a:t>
              </a:r>
              <a:r>
                <a:rPr lang="en-US" sz="600" dirty="0">
                  <a:latin typeface="+mj-lt"/>
                </a:rPr>
                <a:t>Dec.1.20</a:t>
              </a:r>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EK-RA2E2 v1 – User’s Manual</a:t>
              </a:r>
              <a:r>
                <a:rPr lang="en-US" sz="600" dirty="0">
                  <a:latin typeface="+mj-lt"/>
                </a:rPr>
                <a:t>	Rev.1.00	RXYZ987654	2450	</a:t>
              </a:r>
              <a:r>
                <a:rPr lang="en-US" sz="600" b="1" dirty="0">
                  <a:solidFill>
                    <a:srgbClr val="2A289D"/>
                  </a:solidFill>
                  <a:latin typeface="+mj-lt"/>
                </a:rPr>
                <a:t>EK-RA2E2</a:t>
              </a:r>
            </a:p>
            <a:p>
              <a:r>
                <a:rPr lang="en-US" sz="600" dirty="0"/>
                <a:t>	</a:t>
              </a:r>
              <a:r>
                <a:rPr lang="en-US" sz="600" dirty="0">
                  <a:latin typeface="+mj-lt"/>
                </a:rPr>
                <a:t>Dec.1.20</a:t>
              </a:r>
            </a:p>
          </p:txBody>
        </p:sp>
        <p:cxnSp>
          <p:nvCxnSpPr>
            <p:cNvPr id="72" name="Straight Connector 71">
              <a:extLst>
                <a:ext uri="{FF2B5EF4-FFF2-40B4-BE49-F238E27FC236}">
                  <a16:creationId xmlns:a16="http://schemas.microsoft.com/office/drawing/2014/main" id="{2A1FD4AD-A36C-4566-A494-D682F5BB7ECA}"/>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3" name="Flowchart: Terminator 72">
              <a:extLst>
                <a:ext uri="{FF2B5EF4-FFF2-40B4-BE49-F238E27FC236}">
                  <a16:creationId xmlns:a16="http://schemas.microsoft.com/office/drawing/2014/main" id="{ADA0314D-8333-4C3A-B21A-5CCA57B71B84}"/>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9000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5795553" y="4858924"/>
            <a:ext cx="1195807" cy="443198"/>
            <a:chOff x="5948552" y="1999166"/>
            <a:chExt cx="1058233" cy="392210"/>
          </a:xfrm>
        </p:grpSpPr>
        <p:sp>
          <p:nvSpPr>
            <p:cNvPr id="70" name="Rectangle 69">
              <a:extLst>
                <a:ext uri="{FF2B5EF4-FFF2-40B4-BE49-F238E27FC236}">
                  <a16:creationId xmlns:a16="http://schemas.microsoft.com/office/drawing/2014/main" id="{B760E024-778D-4B14-B1C4-CD1250EE3C1C}"/>
                </a:ext>
              </a:extLst>
            </p:cNvPr>
            <p:cNvSpPr/>
            <p:nvPr/>
          </p:nvSpPr>
          <p:spPr>
            <a:xfrm>
              <a:off x="5948552" y="1999166"/>
              <a:ext cx="787990"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6854385" y="2138608"/>
              <a:ext cx="152400" cy="25276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220411" y="6047601"/>
            <a:ext cx="3895387" cy="276999"/>
          </a:xfrm>
          <a:prstGeom prst="rect">
            <a:avLst/>
          </a:prstGeom>
          <a:noFill/>
        </p:spPr>
        <p:txBody>
          <a:bodyPr wrap="square" rtlCol="0">
            <a:spAutoFit/>
          </a:bodyPr>
          <a:lstStyle/>
          <a:p>
            <a:pPr algn="ctr"/>
            <a:r>
              <a:rPr lang="en-US" sz="1200" b="1" dirty="0"/>
              <a:t>All version-specific collateral</a:t>
            </a:r>
          </a:p>
        </p:txBody>
      </p:sp>
      <p:sp>
        <p:nvSpPr>
          <p:cNvPr id="33" name="Rectangle 32">
            <a:extLst>
              <a:ext uri="{FF2B5EF4-FFF2-40B4-BE49-F238E27FC236}">
                <a16:creationId xmlns:a16="http://schemas.microsoft.com/office/drawing/2014/main" id="{3ECE2052-5AFB-4407-9D85-BD72A741FFC8}"/>
              </a:ext>
            </a:extLst>
          </p:cNvPr>
          <p:cNvSpPr/>
          <p:nvPr/>
        </p:nvSpPr>
        <p:spPr>
          <a:xfrm>
            <a:off x="5181600" y="139557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363200" y="975360"/>
            <a:ext cx="401486" cy="131921"/>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A35456B5-2591-4B67-A7CA-E67F7DA684A0}"/>
              </a:ext>
            </a:extLst>
          </p:cNvPr>
          <p:cNvGrpSpPr/>
          <p:nvPr/>
        </p:nvGrpSpPr>
        <p:grpSpPr>
          <a:xfrm>
            <a:off x="9383489" y="3583877"/>
            <a:ext cx="902955" cy="2335635"/>
            <a:chOff x="9406645" y="3327329"/>
            <a:chExt cx="902955" cy="2335635"/>
          </a:xfrm>
        </p:grpSpPr>
        <p:sp>
          <p:nvSpPr>
            <p:cNvPr id="52" name="Rectangle 51">
              <a:extLst>
                <a:ext uri="{FF2B5EF4-FFF2-40B4-BE49-F238E27FC236}">
                  <a16:creationId xmlns:a16="http://schemas.microsoft.com/office/drawing/2014/main" id="{CEF8C2FB-7B9D-49D0-8FDD-237EC14175B4}"/>
                </a:ext>
              </a:extLst>
            </p:cNvPr>
            <p:cNvSpPr/>
            <p:nvPr/>
          </p:nvSpPr>
          <p:spPr>
            <a:xfrm>
              <a:off x="10027422" y="3920937"/>
              <a:ext cx="179782"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C1E476A2-C2FD-427F-A119-F924C8869D1D}"/>
                </a:ext>
              </a:extLst>
            </p:cNvPr>
            <p:cNvSpPr/>
            <p:nvPr/>
          </p:nvSpPr>
          <p:spPr>
            <a:xfrm>
              <a:off x="10027422" y="413898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824D307C-5182-49EA-A116-9F60907DF3CF}"/>
                </a:ext>
              </a:extLst>
            </p:cNvPr>
            <p:cNvSpPr/>
            <p:nvPr/>
          </p:nvSpPr>
          <p:spPr>
            <a:xfrm>
              <a:off x="10027422" y="432971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6F728052-B74C-4E8B-91C5-3D10F1628CE6}"/>
                </a:ext>
              </a:extLst>
            </p:cNvPr>
            <p:cNvSpPr/>
            <p:nvPr/>
          </p:nvSpPr>
          <p:spPr>
            <a:xfrm>
              <a:off x="10027422" y="452818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37FEFC59-370C-48A9-A4F9-9F32A263DEA4}"/>
                </a:ext>
              </a:extLst>
            </p:cNvPr>
            <p:cNvSpPr/>
            <p:nvPr/>
          </p:nvSpPr>
          <p:spPr>
            <a:xfrm>
              <a:off x="9406645" y="3327329"/>
              <a:ext cx="188575"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34D82D7-5987-44C4-8780-90464DBE4771}"/>
                </a:ext>
              </a:extLst>
            </p:cNvPr>
            <p:cNvSpPr/>
            <p:nvPr/>
          </p:nvSpPr>
          <p:spPr>
            <a:xfrm>
              <a:off x="10108389" y="552549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D22CB556-48F9-43DF-BB14-0D59B9A5D927}"/>
              </a:ext>
            </a:extLst>
          </p:cNvPr>
          <p:cNvGrpSpPr/>
          <p:nvPr/>
        </p:nvGrpSpPr>
        <p:grpSpPr>
          <a:xfrm>
            <a:off x="8220412" y="3504482"/>
            <a:ext cx="4031834" cy="2493708"/>
            <a:chOff x="8220412" y="3504482"/>
            <a:chExt cx="4031834" cy="2493708"/>
          </a:xfrm>
        </p:grpSpPr>
        <p:grpSp>
          <p:nvGrpSpPr>
            <p:cNvPr id="65" name="Group 64">
              <a:extLst>
                <a:ext uri="{FF2B5EF4-FFF2-40B4-BE49-F238E27FC236}">
                  <a16:creationId xmlns:a16="http://schemas.microsoft.com/office/drawing/2014/main" id="{D0A467F7-AB5C-4B19-BD60-5F385F90E6E5}"/>
                </a:ext>
              </a:extLst>
            </p:cNvPr>
            <p:cNvGrpSpPr/>
            <p:nvPr/>
          </p:nvGrpSpPr>
          <p:grpSpPr>
            <a:xfrm>
              <a:off x="8458200" y="3505200"/>
              <a:ext cx="3794046" cy="2492990"/>
              <a:chOff x="723553" y="407489"/>
              <a:chExt cx="3794046" cy="2492990"/>
            </a:xfrm>
          </p:grpSpPr>
          <p:sp>
            <p:nvSpPr>
              <p:cNvPr id="67" name="TextBox 66">
                <a:extLst>
                  <a:ext uri="{FF2B5EF4-FFF2-40B4-BE49-F238E27FC236}">
                    <a16:creationId xmlns:a16="http://schemas.microsoft.com/office/drawing/2014/main" id="{62B77688-B728-4E55-AF30-FA05CA6DB9BB}"/>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ek-ra2e2-v1-designpackage</a:t>
                </a:r>
              </a:p>
              <a:p>
                <a:pPr defTabSz="627063"/>
                <a:r>
                  <a:rPr lang="en-US" sz="1300" dirty="0"/>
                  <a:t>	Design Files</a:t>
                </a:r>
              </a:p>
              <a:p>
                <a:pPr defTabSz="627063"/>
                <a:r>
                  <a:rPr lang="en-US" sz="1300" dirty="0"/>
                  <a:t>	Manufacturing Files</a:t>
                </a:r>
              </a:p>
              <a:p>
                <a:pPr defTabSz="627063"/>
                <a:r>
                  <a:rPr lang="en-US" sz="1300" dirty="0"/>
                  <a:t>	ek-ra2e2-v1-3d.pdf</a:t>
                </a:r>
              </a:p>
              <a:p>
                <a:pPr defTabSz="627063"/>
                <a:r>
                  <a:rPr lang="en-US" sz="1300" dirty="0"/>
                  <a:t>	ek-ra2e2-v1-bom.pdf</a:t>
                </a:r>
              </a:p>
              <a:p>
                <a:pPr defTabSz="627063"/>
                <a:r>
                  <a:rPr lang="en-US" sz="1300" dirty="0"/>
                  <a:t>	ek-ra2e2-v1-mechdwg.pdf</a:t>
                </a:r>
              </a:p>
              <a:p>
                <a:pPr defTabSz="627063"/>
                <a:r>
                  <a:rPr lang="en-US" sz="1300" dirty="0"/>
                  <a:t>	ek-ra2e2-v1-schematics.pdf</a:t>
                </a:r>
              </a:p>
              <a:p>
                <a:pPr defTabSz="627063"/>
                <a:r>
                  <a:rPr lang="en-US" sz="1300" dirty="0"/>
                  <a:t>xxxxxxxx-cloud-connectivity-ek-ra2e2-ap</a:t>
                </a:r>
              </a:p>
              <a:p>
                <a:pPr defTabSz="627063"/>
                <a:r>
                  <a:rPr lang="en-US" sz="1300" dirty="0"/>
                  <a:t>xxxxxxxx-cloud-connectivity-ek-ra2e2-ep</a:t>
                </a:r>
              </a:p>
              <a:p>
                <a:pPr defTabSz="627063"/>
                <a:r>
                  <a:rPr lang="en-US" sz="1300" dirty="0"/>
                  <a:t>xxxxxxxx-cloud-connectivity-ek-ra2e2-an.pdf</a:t>
                </a:r>
              </a:p>
              <a:p>
                <a:pPr defTabSz="627063"/>
                <a:r>
                  <a:rPr lang="en-US" sz="1300" dirty="0"/>
                  <a:t>xxxxxxxx-ek-ra2e2-qsg.pdf</a:t>
                </a:r>
              </a:p>
              <a:p>
                <a:pPr defTabSz="627063"/>
                <a:r>
                  <a:rPr lang="en-US" sz="1300" dirty="0"/>
                  <a:t>xxxxxxxx-ek-ra2e2-v1-um.pdf</a:t>
                </a:r>
              </a:p>
            </p:txBody>
          </p:sp>
          <p:pic>
            <p:nvPicPr>
              <p:cNvPr id="74" name="Picture 10" descr="Free icons - Free vector icons - Free SVG, PSD, PNG, EPS, Ai &amp; Icon Font">
                <a:extLst>
                  <a:ext uri="{FF2B5EF4-FFF2-40B4-BE49-F238E27FC236}">
                    <a16:creationId xmlns:a16="http://schemas.microsoft.com/office/drawing/2014/main" id="{7994F8EB-CD6E-4352-BEE6-FB58BF09393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0" descr="Free icons - Free vector icons - Free SVG, PSD, PNG, EPS, Ai &amp; Icon Font">
                <a:extLst>
                  <a:ext uri="{FF2B5EF4-FFF2-40B4-BE49-F238E27FC236}">
                    <a16:creationId xmlns:a16="http://schemas.microsoft.com/office/drawing/2014/main" id="{2F2CE63B-2EA6-4DDB-977A-73EC7EC84E1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0" descr="Free icons - Free vector icons - Free SVG, PSD, PNG, EPS, Ai &amp; Icon Font">
                <a:extLst>
                  <a:ext uri="{FF2B5EF4-FFF2-40B4-BE49-F238E27FC236}">
                    <a16:creationId xmlns:a16="http://schemas.microsoft.com/office/drawing/2014/main" id="{AB20457A-FB9C-4E8B-94B5-B4796E12B48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0" descr="Free icons - Free vector icons - Free SVG, PSD, PNG, EPS, Ai &amp; Icon Font">
                <a:extLst>
                  <a:ext uri="{FF2B5EF4-FFF2-40B4-BE49-F238E27FC236}">
                    <a16:creationId xmlns:a16="http://schemas.microsoft.com/office/drawing/2014/main" id="{E20578C0-B3D2-48FF-8615-E2F75ED2836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Free icons - Free vector icons - Free SVG, PSD, PNG, EPS, Ai &amp; Icon Font">
                <a:extLst>
                  <a:ext uri="{FF2B5EF4-FFF2-40B4-BE49-F238E27FC236}">
                    <a16:creationId xmlns:a16="http://schemas.microsoft.com/office/drawing/2014/main" id="{2F42F880-4E88-453C-B176-A56309FDA10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0" descr="Free icons - Free vector icons - Free SVG, PSD, PNG, EPS, Ai &amp; Icon Font">
                <a:extLst>
                  <a:ext uri="{FF2B5EF4-FFF2-40B4-BE49-F238E27FC236}">
                    <a16:creationId xmlns:a16="http://schemas.microsoft.com/office/drawing/2014/main" id="{3AACF678-A523-491B-B3F1-E5AF5CD3DDD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Free icons - Free vector icons - Free SVG, PSD, PNG, EPS, Ai &amp; Icon Font">
                <a:extLst>
                  <a:ext uri="{FF2B5EF4-FFF2-40B4-BE49-F238E27FC236}">
                    <a16:creationId xmlns:a16="http://schemas.microsoft.com/office/drawing/2014/main" id="{3B442E4C-4E30-4A69-BCE2-91C8F098BE8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12">
                <a:extLst>
                  <a:ext uri="{FF2B5EF4-FFF2-40B4-BE49-F238E27FC236}">
                    <a16:creationId xmlns:a16="http://schemas.microsoft.com/office/drawing/2014/main" id="{C0DB83C5-F6CA-4BC1-9A1A-AA312584585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2">
                <a:extLst>
                  <a:ext uri="{FF2B5EF4-FFF2-40B4-BE49-F238E27FC236}">
                    <a16:creationId xmlns:a16="http://schemas.microsoft.com/office/drawing/2014/main" id="{71B54CBC-10E9-47D1-A27D-E2D32FBA20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2">
                <a:extLst>
                  <a:ext uri="{FF2B5EF4-FFF2-40B4-BE49-F238E27FC236}">
                    <a16:creationId xmlns:a16="http://schemas.microsoft.com/office/drawing/2014/main" id="{4AAF48F9-5E60-47E4-809D-5985BC8BB5E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2">
                <a:extLst>
                  <a:ext uri="{FF2B5EF4-FFF2-40B4-BE49-F238E27FC236}">
                    <a16:creationId xmlns:a16="http://schemas.microsoft.com/office/drawing/2014/main" id="{4276C36C-0EB1-4A85-856E-58CAEF3A92A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07503670-BBF3-41E4-A447-FD20BBB67EF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Rectangle 65">
              <a:extLst>
                <a:ext uri="{FF2B5EF4-FFF2-40B4-BE49-F238E27FC236}">
                  <a16:creationId xmlns:a16="http://schemas.microsoft.com/office/drawing/2014/main" id="{5E52D7DD-9972-4B16-ADB5-052AFF3833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86D804F3-5358-4D09-B3F3-06BDB768DC45}"/>
              </a:ext>
            </a:extLst>
          </p:cNvPr>
          <p:cNvGrpSpPr/>
          <p:nvPr/>
        </p:nvGrpSpPr>
        <p:grpSpPr>
          <a:xfrm>
            <a:off x="5005209" y="2043900"/>
            <a:ext cx="2548349" cy="1877731"/>
            <a:chOff x="5005209" y="2043900"/>
            <a:chExt cx="2548349" cy="1877731"/>
          </a:xfrm>
        </p:grpSpPr>
        <p:pic>
          <p:nvPicPr>
            <p:cNvPr id="5" name="Picture 4">
              <a:extLst>
                <a:ext uri="{FF2B5EF4-FFF2-40B4-BE49-F238E27FC236}">
                  <a16:creationId xmlns:a16="http://schemas.microsoft.com/office/drawing/2014/main" id="{9F11E6FA-31CC-4010-A249-96137876784A}"/>
                </a:ext>
              </a:extLst>
            </p:cNvPr>
            <p:cNvPicPr>
              <a:picLocks noChangeAspect="1"/>
            </p:cNvPicPr>
            <p:nvPr/>
          </p:nvPicPr>
          <p:blipFill>
            <a:blip r:embed="rId7"/>
            <a:stretch>
              <a:fillRect/>
            </a:stretch>
          </p:blipFill>
          <p:spPr>
            <a:xfrm>
              <a:off x="5005209" y="2043900"/>
              <a:ext cx="2548349" cy="1877731"/>
            </a:xfrm>
            <a:prstGeom prst="rect">
              <a:avLst/>
            </a:prstGeom>
          </p:spPr>
        </p:pic>
        <p:sp>
          <p:nvSpPr>
            <p:cNvPr id="88" name="TextBox 87">
              <a:extLst>
                <a:ext uri="{FF2B5EF4-FFF2-40B4-BE49-F238E27FC236}">
                  <a16:creationId xmlns:a16="http://schemas.microsoft.com/office/drawing/2014/main" id="{D156A8B7-5967-41A2-8285-0A2FA4869805}"/>
                </a:ext>
              </a:extLst>
            </p:cNvPr>
            <p:cNvSpPr txBox="1"/>
            <p:nvPr/>
          </p:nvSpPr>
          <p:spPr>
            <a:xfrm>
              <a:off x="5320825" y="2935888"/>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RA2E2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RA2E2 Microcontroller Group</a:t>
              </a:r>
            </a:p>
            <a:p>
              <a:pPr algn="r"/>
              <a:r>
                <a:rPr lang="en-US" sz="700" dirty="0">
                  <a:solidFill>
                    <a:schemeClr val="tx1">
                      <a:lumMod val="50000"/>
                    </a:schemeClr>
                  </a:solidFill>
                </a:rPr>
                <a:t>EK-RA2E2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RA2 Series</a:t>
              </a:r>
            </a:p>
          </p:txBody>
        </p:sp>
      </p:grpSp>
      <p:sp>
        <p:nvSpPr>
          <p:cNvPr id="69" name="Rectangle 68">
            <a:extLst>
              <a:ext uri="{FF2B5EF4-FFF2-40B4-BE49-F238E27FC236}">
                <a16:creationId xmlns:a16="http://schemas.microsoft.com/office/drawing/2014/main" id="{63B67A7A-9839-49FD-9AFF-7847E8E35459}"/>
              </a:ext>
            </a:extLst>
          </p:cNvPr>
          <p:cNvSpPr/>
          <p:nvPr/>
        </p:nvSpPr>
        <p:spPr>
          <a:xfrm>
            <a:off x="7216209" y="3335115"/>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66588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nvGrpSpPr>
          <p:cNvPr id="13" name="Group 12">
            <a:extLst>
              <a:ext uri="{FF2B5EF4-FFF2-40B4-BE49-F238E27FC236}">
                <a16:creationId xmlns:a16="http://schemas.microsoft.com/office/drawing/2014/main" id="{C13C1A05-5DB9-425C-924C-FA9771DC6FF4}"/>
              </a:ext>
            </a:extLst>
          </p:cNvPr>
          <p:cNvGrpSpPr/>
          <p:nvPr/>
        </p:nvGrpSpPr>
        <p:grpSpPr>
          <a:xfrm>
            <a:off x="8097939" y="1725920"/>
            <a:ext cx="2807208" cy="3794760"/>
            <a:chOff x="8097939" y="1725920"/>
            <a:chExt cx="2807208" cy="3794760"/>
          </a:xfrm>
        </p:grpSpPr>
        <p:grpSp>
          <p:nvGrpSpPr>
            <p:cNvPr id="10" name="Group 9">
              <a:extLst>
                <a:ext uri="{FF2B5EF4-FFF2-40B4-BE49-F238E27FC236}">
                  <a16:creationId xmlns:a16="http://schemas.microsoft.com/office/drawing/2014/main" id="{4CED9316-1657-4172-97EF-0E574C023075}"/>
                </a:ext>
              </a:extLst>
            </p:cNvPr>
            <p:cNvGrpSpPr/>
            <p:nvPr/>
          </p:nvGrpSpPr>
          <p:grpSpPr>
            <a:xfrm>
              <a:off x="8097939" y="1725920"/>
              <a:ext cx="2807208" cy="3794760"/>
              <a:chOff x="8101584" y="1764792"/>
              <a:chExt cx="2807208" cy="3794760"/>
            </a:xfrm>
          </p:grpSpPr>
          <p:pic>
            <p:nvPicPr>
              <p:cNvPr id="8" name="Picture 7">
                <a:extLst>
                  <a:ext uri="{FF2B5EF4-FFF2-40B4-BE49-F238E27FC236}">
                    <a16:creationId xmlns:a16="http://schemas.microsoft.com/office/drawing/2014/main" id="{E8E728F9-C415-44A9-BF9C-86A9C920524D}"/>
                  </a:ext>
                </a:extLst>
              </p:cNvPr>
              <p:cNvPicPr preferRelativeResize="0">
                <a:picLocks/>
              </p:cNvPicPr>
              <p:nvPr/>
            </p:nvPicPr>
            <p:blipFill>
              <a:blip r:embed="rId11"/>
              <a:stretch>
                <a:fillRect/>
              </a:stretch>
            </p:blipFill>
            <p:spPr>
              <a:xfrm>
                <a:off x="8101584" y="1764792"/>
                <a:ext cx="2523744" cy="356616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75880958-7F39-4869-BB0A-77A13689161B}"/>
                  </a:ext>
                </a:extLst>
              </p:cNvPr>
              <p:cNvPicPr preferRelativeResize="0">
                <a:picLocks/>
              </p:cNvPicPr>
              <p:nvPr/>
            </p:nvPicPr>
            <p:blipFill>
              <a:blip r:embed="rId12"/>
              <a:stretch>
                <a:fillRect/>
              </a:stretch>
            </p:blipFill>
            <p:spPr>
              <a:xfrm>
                <a:off x="8385048" y="1993392"/>
                <a:ext cx="2523744" cy="3566160"/>
              </a:xfrm>
              <a:prstGeom prst="rect">
                <a:avLst/>
              </a:prstGeom>
              <a:ln>
                <a:solidFill>
                  <a:schemeClr val="bg1">
                    <a:lumMod val="50000"/>
                  </a:schemeClr>
                </a:solidFill>
              </a:ln>
            </p:spPr>
          </p:pic>
        </p:grpSp>
        <p:sp>
          <p:nvSpPr>
            <p:cNvPr id="33" name="TextBox 32">
              <a:extLst>
                <a:ext uri="{FF2B5EF4-FFF2-40B4-BE49-F238E27FC236}">
                  <a16:creationId xmlns:a16="http://schemas.microsoft.com/office/drawing/2014/main" id="{9B5B813C-03D4-455F-8ED1-0476327CDE55}"/>
                </a:ext>
              </a:extLst>
            </p:cNvPr>
            <p:cNvSpPr txBox="1"/>
            <p:nvPr/>
          </p:nvSpPr>
          <p:spPr>
            <a:xfrm>
              <a:off x="8686800" y="3089922"/>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RA2E2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RA2E2 Microcontroller Group</a:t>
              </a:r>
            </a:p>
            <a:p>
              <a:pPr algn="r"/>
              <a:r>
                <a:rPr lang="en-US" sz="700" dirty="0">
                  <a:solidFill>
                    <a:schemeClr val="tx1">
                      <a:lumMod val="50000"/>
                    </a:schemeClr>
                  </a:solidFill>
                </a:rPr>
                <a:t>EK-RA2E2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RA2 Series</a:t>
              </a:r>
            </a:p>
          </p:txBody>
        </p:sp>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6D8CE5D-4396-48AE-8699-EE692B18B2A8}"/>
              </a:ext>
            </a:extLst>
          </p:cNvPr>
          <p:cNvPicPr preferRelativeResize="0">
            <a:picLocks/>
          </p:cNvPicPr>
          <p:nvPr/>
        </p:nvPicPr>
        <p:blipFill>
          <a:blip r:embed="rId3"/>
          <a:stretch>
            <a:fillRect/>
          </a:stretch>
        </p:blipFill>
        <p:spPr>
          <a:xfrm>
            <a:off x="3188208" y="1961221"/>
            <a:ext cx="2816352" cy="1591056"/>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1B8EFFE3-3532-4834-B089-9D9AAD52E680}"/>
              </a:ext>
            </a:extLst>
          </p:cNvPr>
          <p:cNvPicPr>
            <a:picLocks noChangeAspect="1"/>
          </p:cNvPicPr>
          <p:nvPr/>
        </p:nvPicPr>
        <p:blipFill>
          <a:blip r:embed="rId4"/>
          <a:stretch>
            <a:fillRect/>
          </a:stretch>
        </p:blipFill>
        <p:spPr>
          <a:xfrm>
            <a:off x="236223" y="1967908"/>
            <a:ext cx="2816352" cy="1584851"/>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a:t>Presentations </a:t>
            </a:r>
            <a:r>
              <a:rPr lang="en-US" sz="1400" dirty="0"/>
              <a:t>and videos are available on </a:t>
            </a:r>
            <a:r>
              <a:rPr lang="en-US" sz="1400" dirty="0">
                <a:hlinkClick r:id="rId5"/>
              </a:rPr>
              <a:t>renesas.com/ra/ek-ra2e2</a:t>
            </a:r>
            <a:endParaRPr lang="en-US" sz="1400" dirty="0"/>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297793" y="263127"/>
              <a:ext cx="406400" cy="406400"/>
            </a:xfrm>
            <a:prstGeom prst="rect">
              <a:avLst/>
            </a:prstGeom>
          </p:spPr>
        </p:pic>
      </p:grpSp>
      <p:pic>
        <p:nvPicPr>
          <p:cNvPr id="76" name="Picture 75">
            <a:hlinkClick r:id="rId8"/>
            <a:extLst>
              <a:ext uri="{FF2B5EF4-FFF2-40B4-BE49-F238E27FC236}">
                <a16:creationId xmlns:a16="http://schemas.microsoft.com/office/drawing/2014/main" id="{05ECD73F-36F5-448A-A5E2-9C2A14E0A80D}"/>
              </a:ext>
            </a:extLst>
          </p:cNvPr>
          <p:cNvPicPr preferRelativeResize="0">
            <a:picLocks/>
          </p:cNvPicPr>
          <p:nvPr/>
        </p:nvPicPr>
        <p:blipFill>
          <a:blip r:embed="rId9"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0"/>
            <a:extLst>
              <a:ext uri="{FF2B5EF4-FFF2-40B4-BE49-F238E27FC236}">
                <a16:creationId xmlns:a16="http://schemas.microsoft.com/office/drawing/2014/main" id="{CC0BFD69-6A11-4CF1-9A3F-87792DEEC8A1}"/>
              </a:ext>
            </a:extLst>
          </p:cNvPr>
          <p:cNvPicPr preferRelativeResize="0">
            <a:picLocks/>
          </p:cNvPicPr>
          <p:nvPr/>
        </p:nvPicPr>
        <p:blipFill>
          <a:blip r:embed="rId11"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2"/>
            <a:extLst>
              <a:ext uri="{FF2B5EF4-FFF2-40B4-BE49-F238E27FC236}">
                <a16:creationId xmlns:a16="http://schemas.microsoft.com/office/drawing/2014/main" id="{5FD03C19-B7AE-4981-A78E-4298571B8899}"/>
              </a:ext>
            </a:extLst>
          </p:cNvPr>
          <p:cNvPicPr preferRelativeResize="0">
            <a:picLocks/>
          </p:cNvPicPr>
          <p:nvPr/>
        </p:nvPicPr>
        <p:blipFill>
          <a:blip r:embed="rId13"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4"/>
            <a:extLst>
              <a:ext uri="{FF2B5EF4-FFF2-40B4-BE49-F238E27FC236}">
                <a16:creationId xmlns:a16="http://schemas.microsoft.com/office/drawing/2014/main" id="{78DC2141-BCC3-4C16-839B-19219943E58C}"/>
              </a:ext>
            </a:extLst>
          </p:cNvPr>
          <p:cNvPicPr preferRelativeResize="0">
            <a:picLocks/>
          </p:cNvPicPr>
          <p:nvPr/>
        </p:nvPicPr>
        <p:blipFill>
          <a:blip r:embed="rId15"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86" name="Picture 85">
            <a:hlinkClick r:id="rId16"/>
            <a:extLst>
              <a:ext uri="{FF2B5EF4-FFF2-40B4-BE49-F238E27FC236}">
                <a16:creationId xmlns:a16="http://schemas.microsoft.com/office/drawing/2014/main" id="{A719E6B7-81BC-469B-B2BB-D99DE68E5C5B}"/>
              </a:ext>
            </a:extLst>
          </p:cNvPr>
          <p:cNvPicPr preferRelativeResize="0">
            <a:picLocks/>
          </p:cNvPicPr>
          <p:nvPr/>
        </p:nvPicPr>
        <p:blipFill>
          <a:blip r:embed="rId17" cstate="print">
            <a:extLst>
              <a:ext uri="{28A0092B-C50C-407E-A947-70E740481C1C}">
                <a14:useLocalDpi xmlns:a14="http://schemas.microsoft.com/office/drawing/2010/main" val="0"/>
              </a:ext>
            </a:extLst>
          </a:blip>
          <a:srcRect/>
          <a:stretch/>
        </p:blipFill>
        <p:spPr>
          <a:xfrm>
            <a:off x="9134856" y="1965960"/>
            <a:ext cx="2816352" cy="1591056"/>
          </a:xfrm>
          <a:prstGeom prst="rect">
            <a:avLst/>
          </a:prstGeom>
          <a:ln>
            <a:solidFill>
              <a:schemeClr val="bg1">
                <a:lumMod val="50000"/>
              </a:schemeClr>
            </a:solidFill>
          </a:ln>
        </p:spPr>
      </p:pic>
      <p:pic>
        <p:nvPicPr>
          <p:cNvPr id="97" name="Picture 96">
            <a:hlinkClick r:id="rId18"/>
            <a:extLst>
              <a:ext uri="{FF2B5EF4-FFF2-40B4-BE49-F238E27FC236}">
                <a16:creationId xmlns:a16="http://schemas.microsoft.com/office/drawing/2014/main" id="{2E4805D2-2C44-4A92-A4E4-AB275C70FB5C}"/>
              </a:ext>
            </a:extLst>
          </p:cNvPr>
          <p:cNvPicPr preferRelativeResize="0">
            <a:picLocks/>
          </p:cNvPicPr>
          <p:nvPr/>
        </p:nvPicPr>
        <p:blipFill>
          <a:blip r:embed="rId19"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94" name="Group 93">
            <a:extLst>
              <a:ext uri="{FF2B5EF4-FFF2-40B4-BE49-F238E27FC236}">
                <a16:creationId xmlns:a16="http://schemas.microsoft.com/office/drawing/2014/main" id="{BAD26EA5-8645-4784-8A56-D76E81B6A285}"/>
              </a:ext>
            </a:extLst>
          </p:cNvPr>
          <p:cNvGrpSpPr/>
          <p:nvPr/>
        </p:nvGrpSpPr>
        <p:grpSpPr>
          <a:xfrm>
            <a:off x="9024935" y="1778000"/>
            <a:ext cx="365760" cy="365760"/>
            <a:chOff x="2272393" y="222746"/>
            <a:chExt cx="457200" cy="457200"/>
          </a:xfrm>
        </p:grpSpPr>
        <p:sp>
          <p:nvSpPr>
            <p:cNvPr id="95" name="Oval 94">
              <a:extLst>
                <a:ext uri="{FF2B5EF4-FFF2-40B4-BE49-F238E27FC236}">
                  <a16:creationId xmlns:a16="http://schemas.microsoft.com/office/drawing/2014/main" id="{2D3A1D3E-9DB3-42C3-AEB7-F7D7FB91247D}"/>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6" name="Graphic 95" descr="Video camera">
              <a:extLst>
                <a:ext uri="{FF2B5EF4-FFF2-40B4-BE49-F238E27FC236}">
                  <a16:creationId xmlns:a16="http://schemas.microsoft.com/office/drawing/2014/main" id="{F3D6FA5E-F507-4DC2-A678-4EE537A8210E}"/>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spTree>
    <p:extLst>
      <p:ext uri="{BB962C8B-B14F-4D97-AF65-F5344CB8AC3E}">
        <p14:creationId xmlns:p14="http://schemas.microsoft.com/office/powerpoint/2010/main" val="2752140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45B82B4A-BC82-45AC-9A3A-B1504DD424D8}"/>
              </a:ext>
            </a:extLst>
          </p:cNvPr>
          <p:cNvPicPr preferRelativeResize="0">
            <a:picLocks/>
          </p:cNvPicPr>
          <p:nvPr/>
        </p:nvPicPr>
        <p:blipFill>
          <a:blip r:embed="rId3"/>
          <a:stretch>
            <a:fillRect/>
          </a:stretch>
        </p:blipFill>
        <p:spPr>
          <a:xfrm>
            <a:off x="448056" y="1783080"/>
            <a:ext cx="2907792" cy="3401568"/>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(WEB, BLOGs)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EK-RA2E2 information and blogs are available on </a:t>
            </a:r>
            <a:r>
              <a:rPr lang="en-US" sz="1400" dirty="0">
                <a:hlinkClick r:id="rId4"/>
              </a:rPr>
              <a:t>renesas.com/ra/ek-ra2e2</a:t>
            </a:r>
            <a:endParaRPr lang="en-US" sz="1400" dirty="0"/>
          </a:p>
          <a:p>
            <a:pPr algn="ctr"/>
            <a:r>
              <a:rPr lang="en-US" sz="1400" dirty="0"/>
              <a:t>RA kit page </a:t>
            </a:r>
            <a:r>
              <a:rPr lang="en-US" sz="1400" dirty="0">
                <a:hlinkClick r:id="rId5"/>
              </a:rPr>
              <a:t>renesas.com/ra/kits</a:t>
            </a:r>
            <a:endParaRPr lang="en-US" sz="1400" dirty="0"/>
          </a:p>
        </p:txBody>
      </p:sp>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55806" y="160020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spTree>
    <p:extLst>
      <p:ext uri="{BB962C8B-B14F-4D97-AF65-F5344CB8AC3E}">
        <p14:creationId xmlns:p14="http://schemas.microsoft.com/office/powerpoint/2010/main" val="11251893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(TECHNICAL)</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2"/>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181926" y="5156296"/>
            <a:ext cx="5132835" cy="307777"/>
          </a:xfrm>
          <a:prstGeom prst="rect">
            <a:avLst/>
          </a:prstGeom>
          <a:noFill/>
        </p:spPr>
        <p:txBody>
          <a:bodyPr wrap="square" rtlCol="0">
            <a:spAutoFit/>
          </a:bodyPr>
          <a:lstStyle/>
          <a:p>
            <a:pPr algn="ctr"/>
            <a:r>
              <a:rPr lang="en-US" sz="1400" dirty="0"/>
              <a:t>All items are available on </a:t>
            </a:r>
            <a:r>
              <a:rPr lang="en-US" sz="1400" dirty="0">
                <a:hlinkClick r:id="rId3"/>
              </a:rPr>
              <a:t>http://www.renesas.com/ra/ek-ra2e2</a:t>
            </a:r>
            <a:endParaRPr lang="en-US" sz="1400" dirty="0"/>
          </a:p>
        </p:txBody>
      </p:sp>
      <p:sp>
        <p:nvSpPr>
          <p:cNvPr id="15" name="TextBox 14">
            <a:extLst>
              <a:ext uri="{FF2B5EF4-FFF2-40B4-BE49-F238E27FC236}">
                <a16:creationId xmlns:a16="http://schemas.microsoft.com/office/drawing/2014/main" id="{3E00858C-4790-42CB-9507-45C94BB4172C}"/>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sp>
        <p:nvSpPr>
          <p:cNvPr id="18" name="TextBox 17">
            <a:extLst>
              <a:ext uri="{FF2B5EF4-FFF2-40B4-BE49-F238E27FC236}">
                <a16:creationId xmlns:a16="http://schemas.microsoft.com/office/drawing/2014/main" id="{25A89D4B-A471-4FA0-8AEA-A21C8FE61207}"/>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23" name="Picture 22">
            <a:extLst>
              <a:ext uri="{FF2B5EF4-FFF2-40B4-BE49-F238E27FC236}">
                <a16:creationId xmlns:a16="http://schemas.microsoft.com/office/drawing/2014/main" id="{36B3CE0F-A25E-4BB9-AF1F-9CCAA3A18CD8}"/>
              </a:ext>
            </a:extLst>
          </p:cNvPr>
          <p:cNvPicPr preferRelativeResize="0">
            <a:picLocks/>
          </p:cNvPicPr>
          <p:nvPr/>
        </p:nvPicPr>
        <p:blipFill>
          <a:blip r:embed="rId4"/>
          <a:stretch>
            <a:fillRect/>
          </a:stretch>
        </p:blipFill>
        <p:spPr>
          <a:xfrm>
            <a:off x="1856232" y="2139696"/>
            <a:ext cx="1216152" cy="1719072"/>
          </a:xfrm>
          <a:prstGeom prst="rect">
            <a:avLst/>
          </a:prstGeom>
          <a:ln>
            <a:solidFill>
              <a:schemeClr val="bg1">
                <a:lumMod val="50000"/>
              </a:schemeClr>
            </a:solidFill>
          </a:ln>
        </p:spPr>
      </p:pic>
      <p:pic>
        <p:nvPicPr>
          <p:cNvPr id="24" name="Picture 23">
            <a:extLst>
              <a:ext uri="{FF2B5EF4-FFF2-40B4-BE49-F238E27FC236}">
                <a16:creationId xmlns:a16="http://schemas.microsoft.com/office/drawing/2014/main" id="{ADAD9BEC-1960-4F17-A86E-7902DE8C6D79}"/>
              </a:ext>
            </a:extLst>
          </p:cNvPr>
          <p:cNvPicPr preferRelativeResize="0">
            <a:picLocks/>
          </p:cNvPicPr>
          <p:nvPr/>
        </p:nvPicPr>
        <p:blipFill>
          <a:blip r:embed="rId5"/>
          <a:stretch>
            <a:fillRect/>
          </a:stretch>
        </p:blipFill>
        <p:spPr>
          <a:xfrm>
            <a:off x="365760" y="2139696"/>
            <a:ext cx="1216152" cy="1719072"/>
          </a:xfrm>
          <a:prstGeom prst="rect">
            <a:avLst/>
          </a:prstGeom>
          <a:ln>
            <a:solidFill>
              <a:schemeClr val="bg1">
                <a:lumMod val="50000"/>
              </a:schemeClr>
            </a:solidFill>
          </a:ln>
        </p:spPr>
      </p:pic>
      <p:sp>
        <p:nvSpPr>
          <p:cNvPr id="25" name="TextBox 24">
            <a:extLst>
              <a:ext uri="{FF2B5EF4-FFF2-40B4-BE49-F238E27FC236}">
                <a16:creationId xmlns:a16="http://schemas.microsoft.com/office/drawing/2014/main" id="{04F4A449-7967-4B52-92B9-FA82B6338E3B}"/>
              </a:ext>
            </a:extLst>
          </p:cNvPr>
          <p:cNvSpPr txBox="1"/>
          <p:nvPr/>
        </p:nvSpPr>
        <p:spPr>
          <a:xfrm>
            <a:off x="490683" y="2649473"/>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RA2E2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RA2E2 Microcontroller Group</a:t>
            </a:r>
          </a:p>
          <a:p>
            <a:pPr algn="r"/>
            <a:r>
              <a:rPr lang="en-US" sz="300" dirty="0">
                <a:solidFill>
                  <a:schemeClr val="tx1">
                    <a:lumMod val="50000"/>
                  </a:schemeClr>
                </a:solidFill>
              </a:rPr>
              <a:t>EK-RA2E2</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sp>
        <p:nvSpPr>
          <p:cNvPr id="35" name="TextBox 34">
            <a:extLst>
              <a:ext uri="{FF2B5EF4-FFF2-40B4-BE49-F238E27FC236}">
                <a16:creationId xmlns:a16="http://schemas.microsoft.com/office/drawing/2014/main" id="{5BAB0BC6-0D63-471D-8BCB-2806A9BCD93E}"/>
              </a:ext>
            </a:extLst>
          </p:cNvPr>
          <p:cNvSpPr txBox="1"/>
          <p:nvPr/>
        </p:nvSpPr>
        <p:spPr>
          <a:xfrm>
            <a:off x="1986357" y="2649473"/>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RA2E2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RA2E2 Microcontroller Group</a:t>
            </a:r>
          </a:p>
          <a:p>
            <a:pPr algn="r"/>
            <a:r>
              <a:rPr lang="en-US" sz="300" dirty="0">
                <a:solidFill>
                  <a:schemeClr val="tx1">
                    <a:lumMod val="50000"/>
                  </a:schemeClr>
                </a:solidFill>
              </a:rPr>
              <a:t>EK-RA2E2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grpSp>
        <p:nvGrpSpPr>
          <p:cNvPr id="22" name="Group 21">
            <a:extLst>
              <a:ext uri="{FF2B5EF4-FFF2-40B4-BE49-F238E27FC236}">
                <a16:creationId xmlns:a16="http://schemas.microsoft.com/office/drawing/2014/main" id="{399551A0-B162-4867-A4AB-60AB12EFD5F3}"/>
              </a:ext>
            </a:extLst>
          </p:cNvPr>
          <p:cNvGrpSpPr/>
          <p:nvPr/>
        </p:nvGrpSpPr>
        <p:grpSpPr>
          <a:xfrm>
            <a:off x="3255027" y="2142056"/>
            <a:ext cx="6896010" cy="2270868"/>
            <a:chOff x="3255027" y="2142056"/>
            <a:chExt cx="6896010" cy="2270868"/>
          </a:xfrm>
        </p:grpSpPr>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grpSp>
          <p:nvGrpSpPr>
            <p:cNvPr id="21" name="Group 20">
              <a:extLst>
                <a:ext uri="{FF2B5EF4-FFF2-40B4-BE49-F238E27FC236}">
                  <a16:creationId xmlns:a16="http://schemas.microsoft.com/office/drawing/2014/main" id="{CC1676B0-4F16-4B9F-ABB6-7E98FF7ED433}"/>
                </a:ext>
              </a:extLst>
            </p:cNvPr>
            <p:cNvGrpSpPr/>
            <p:nvPr/>
          </p:nvGrpSpPr>
          <p:grpSpPr>
            <a:xfrm>
              <a:off x="3728143" y="2142056"/>
              <a:ext cx="6296842" cy="1756843"/>
              <a:chOff x="3728143" y="2142056"/>
              <a:chExt cx="6296842" cy="1756843"/>
            </a:xfrm>
          </p:grpSpPr>
          <p:pic>
            <p:nvPicPr>
              <p:cNvPr id="31" name="Picture 30">
                <a:extLst>
                  <a:ext uri="{FF2B5EF4-FFF2-40B4-BE49-F238E27FC236}">
                    <a16:creationId xmlns:a16="http://schemas.microsoft.com/office/drawing/2014/main" id="{976C5964-2959-453C-B7BE-BEED222B4FEF}"/>
                  </a:ext>
                </a:extLst>
              </p:cNvPr>
              <p:cNvPicPr>
                <a:picLocks/>
              </p:cNvPicPr>
              <p:nvPr/>
            </p:nvPicPr>
            <p:blipFill>
              <a:blip r:embed="rId6"/>
              <a:stretch>
                <a:fillRect/>
              </a:stretch>
            </p:blipFill>
            <p:spPr>
              <a:xfrm>
                <a:off x="3728143" y="2142056"/>
                <a:ext cx="2487168" cy="1755648"/>
              </a:xfrm>
              <a:prstGeom prst="rect">
                <a:avLst/>
              </a:prstGeom>
              <a:ln>
                <a:solidFill>
                  <a:schemeClr val="bg1">
                    <a:lumMod val="50000"/>
                  </a:schemeClr>
                </a:solidFill>
              </a:ln>
            </p:spPr>
          </p:pic>
          <p:pic>
            <p:nvPicPr>
              <p:cNvPr id="33" name="Picture 32">
                <a:extLst>
                  <a:ext uri="{FF2B5EF4-FFF2-40B4-BE49-F238E27FC236}">
                    <a16:creationId xmlns:a16="http://schemas.microsoft.com/office/drawing/2014/main" id="{3ECD02CB-8FC8-4A6A-951F-032CD3CBD65E}"/>
                  </a:ext>
                </a:extLst>
              </p:cNvPr>
              <p:cNvPicPr>
                <a:picLocks/>
              </p:cNvPicPr>
              <p:nvPr/>
            </p:nvPicPr>
            <p:blipFill>
              <a:blip r:embed="rId7"/>
              <a:stretch>
                <a:fillRect/>
              </a:stretch>
            </p:blipFill>
            <p:spPr>
              <a:xfrm>
                <a:off x="6337017" y="2161539"/>
                <a:ext cx="1353312" cy="1737360"/>
              </a:xfrm>
              <a:prstGeom prst="rect">
                <a:avLst/>
              </a:prstGeom>
              <a:ln>
                <a:solidFill>
                  <a:schemeClr val="bg1">
                    <a:lumMod val="50000"/>
                  </a:schemeClr>
                </a:solidFill>
              </a:ln>
            </p:spPr>
          </p:pic>
          <p:pic>
            <p:nvPicPr>
              <p:cNvPr id="34" name="Picture 33">
                <a:extLst>
                  <a:ext uri="{FF2B5EF4-FFF2-40B4-BE49-F238E27FC236}">
                    <a16:creationId xmlns:a16="http://schemas.microsoft.com/office/drawing/2014/main" id="{9DB6610E-CBBD-4CA3-AA9A-9944570E2E09}"/>
                  </a:ext>
                </a:extLst>
              </p:cNvPr>
              <p:cNvPicPr>
                <a:picLocks/>
              </p:cNvPicPr>
              <p:nvPr/>
            </p:nvPicPr>
            <p:blipFill>
              <a:blip r:embed="rId8"/>
              <a:stretch>
                <a:fillRect/>
              </a:stretch>
            </p:blipFill>
            <p:spPr>
              <a:xfrm rot="16200000">
                <a:off x="7504279" y="2527299"/>
                <a:ext cx="1737360" cy="1005840"/>
              </a:xfrm>
              <a:prstGeom prst="rect">
                <a:avLst/>
              </a:prstGeom>
              <a:ln>
                <a:solidFill>
                  <a:schemeClr val="bg1">
                    <a:lumMod val="50000"/>
                  </a:schemeClr>
                </a:solidFill>
              </a:ln>
            </p:spPr>
          </p:pic>
          <p:pic>
            <p:nvPicPr>
              <p:cNvPr id="36" name="Picture 35">
                <a:extLst>
                  <a:ext uri="{FF2B5EF4-FFF2-40B4-BE49-F238E27FC236}">
                    <a16:creationId xmlns:a16="http://schemas.microsoft.com/office/drawing/2014/main" id="{1F262CA8-5D09-4BB1-884C-AF9EC9F701AC}"/>
                  </a:ext>
                </a:extLst>
              </p:cNvPr>
              <p:cNvPicPr>
                <a:picLocks/>
              </p:cNvPicPr>
              <p:nvPr/>
            </p:nvPicPr>
            <p:blipFill>
              <a:blip r:embed="rId9"/>
              <a:stretch>
                <a:fillRect/>
              </a:stretch>
            </p:blipFill>
            <p:spPr>
              <a:xfrm rot="16200000">
                <a:off x="8653385" y="2526104"/>
                <a:ext cx="1737360" cy="1005840"/>
              </a:xfrm>
              <a:prstGeom prst="rect">
                <a:avLst/>
              </a:prstGeom>
              <a:ln>
                <a:solidFill>
                  <a:schemeClr val="bg1">
                    <a:lumMod val="50000"/>
                  </a:schemeClr>
                </a:solidFill>
              </a:ln>
            </p:spPr>
          </p:pic>
        </p:grpSp>
      </p:grpSp>
    </p:spTree>
    <p:extLst>
      <p:ext uri="{BB962C8B-B14F-4D97-AF65-F5344CB8AC3E}">
        <p14:creationId xmlns:p14="http://schemas.microsoft.com/office/powerpoint/2010/main" val="4112545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1785938"/>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3740179863"/>
              </p:ext>
            </p:extLst>
          </p:nvPr>
        </p:nvGraphicFramePr>
        <p:xfrm>
          <a:off x="4239862" y="2229329"/>
          <a:ext cx="7181903" cy="830435"/>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EK-RA2E2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RTK7EKA2E2S00001BE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EK-RA2E2 board, USB device, USB host &amp; Ethernet cables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5" name="TextBox 4">
            <a:extLst>
              <a:ext uri="{FF2B5EF4-FFF2-40B4-BE49-F238E27FC236}">
                <a16:creationId xmlns:a16="http://schemas.microsoft.com/office/drawing/2014/main" id="{2C00CFF2-E4C5-7F5F-9066-FEBBEFA424EE}"/>
              </a:ext>
            </a:extLst>
          </p:cNvPr>
          <p:cNvSpPr txBox="1"/>
          <p:nvPr/>
        </p:nvSpPr>
        <p:spPr>
          <a:xfrm>
            <a:off x="3874119" y="5741313"/>
            <a:ext cx="7547645" cy="430887"/>
          </a:xfrm>
          <a:prstGeom prst="rect">
            <a:avLst/>
          </a:prstGeom>
          <a:noFill/>
        </p:spPr>
        <p:txBody>
          <a:bodyPr wrap="square" rtlCol="0">
            <a:spAutoFit/>
          </a:bodyPr>
          <a:lstStyle/>
          <a:p>
            <a:pPr algn="ctr"/>
            <a:r>
              <a:rPr lang="en-US" sz="1100" dirty="0"/>
              <a:t>Sampling of distributors </a:t>
            </a:r>
          </a:p>
          <a:p>
            <a:pPr algn="ctr"/>
            <a:r>
              <a:rPr lang="en-US" sz="1100" dirty="0"/>
              <a:t>(List subject to change; please refer to </a:t>
            </a:r>
            <a:r>
              <a:rPr lang="en-US" sz="1100" b="0" i="0" u="none" strike="noStrike" dirty="0">
                <a:solidFill>
                  <a:srgbClr val="06418C"/>
                </a:solidFill>
                <a:effectLst/>
                <a:latin typeface="Arial" panose="020B0604020202020204" pitchFamily="34" charset="0"/>
                <a:hlinkClick r:id="rId4"/>
              </a:rPr>
              <a:t>renesas.com/ra/ek-ra2e2</a:t>
            </a:r>
            <a:r>
              <a:rPr lang="en-US" sz="1100" b="0" i="0" u="none" strike="noStrike" dirty="0">
                <a:solidFill>
                  <a:srgbClr val="06418C"/>
                </a:solidFill>
                <a:effectLst/>
                <a:latin typeface="Arial" panose="020B0604020202020204" pitchFamily="34" charset="0"/>
              </a:rPr>
              <a:t> </a:t>
            </a:r>
            <a:r>
              <a:rPr lang="en-US" sz="1100" dirty="0"/>
              <a:t>for the list of distributors stocking the kit)</a:t>
            </a:r>
          </a:p>
        </p:txBody>
      </p:sp>
      <p:grpSp>
        <p:nvGrpSpPr>
          <p:cNvPr id="6" name="Group 5">
            <a:extLst>
              <a:ext uri="{FF2B5EF4-FFF2-40B4-BE49-F238E27FC236}">
                <a16:creationId xmlns:a16="http://schemas.microsoft.com/office/drawing/2014/main" id="{429F46BB-1F2D-A6CF-D7AC-921A3B71C456}"/>
              </a:ext>
            </a:extLst>
          </p:cNvPr>
          <p:cNvGrpSpPr/>
          <p:nvPr/>
        </p:nvGrpSpPr>
        <p:grpSpPr>
          <a:xfrm>
            <a:off x="4137293" y="3847743"/>
            <a:ext cx="7214376" cy="1727090"/>
            <a:chOff x="4137293" y="3847743"/>
            <a:chExt cx="7214376" cy="1727090"/>
          </a:xfrm>
        </p:grpSpPr>
        <p:pic>
          <p:nvPicPr>
            <p:cNvPr id="7" name="Picture 14" descr="Macnica Cytech Pte Ltd - Posts | Facebook">
              <a:extLst>
                <a:ext uri="{FF2B5EF4-FFF2-40B4-BE49-F238E27FC236}">
                  <a16:creationId xmlns:a16="http://schemas.microsoft.com/office/drawing/2014/main" id="{A2D9969C-FBC5-E9B8-7E13-D8AE66CBC24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675" b="37937"/>
            <a:stretch/>
          </p:blipFill>
          <p:spPr bwMode="auto">
            <a:xfrm>
              <a:off x="6492364" y="4596225"/>
              <a:ext cx="1340947" cy="31362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E30F2A2-A29B-A7F8-8FD7-06590C363177}"/>
                </a:ext>
              </a:extLst>
            </p:cNvPr>
            <p:cNvPicPr>
              <a:picLocks noChangeAspect="1"/>
            </p:cNvPicPr>
            <p:nvPr/>
          </p:nvPicPr>
          <p:blipFill>
            <a:blip r:embed="rId6"/>
            <a:stretch>
              <a:fillRect/>
            </a:stretch>
          </p:blipFill>
          <p:spPr>
            <a:xfrm>
              <a:off x="4137293" y="3920957"/>
              <a:ext cx="1185848" cy="306926"/>
            </a:xfrm>
            <a:prstGeom prst="rect">
              <a:avLst/>
            </a:prstGeom>
          </p:spPr>
        </p:pic>
        <p:pic>
          <p:nvPicPr>
            <p:cNvPr id="9" name="Picture 8" descr="http://globalpurchasing.com/site-files/globalpurchasing.com/files/uploads/2014/08/FutureElectronics.png">
              <a:extLst>
                <a:ext uri="{FF2B5EF4-FFF2-40B4-BE49-F238E27FC236}">
                  <a16:creationId xmlns:a16="http://schemas.microsoft.com/office/drawing/2014/main" id="{1BC7542E-054C-D526-7358-1EE2382F5B22}"/>
                </a:ext>
              </a:extLst>
            </p:cNvPr>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798" y="4604970"/>
              <a:ext cx="1139452" cy="31362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 name="Picture 9" descr="A red text on a black background&#10;&#10;Description automatically generated">
              <a:extLst>
                <a:ext uri="{FF2B5EF4-FFF2-40B4-BE49-F238E27FC236}">
                  <a16:creationId xmlns:a16="http://schemas.microsoft.com/office/drawing/2014/main" id="{48EA64E8-1A58-58D6-0D49-8B6FFEB8C733}"/>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0009" b="16196"/>
            <a:stretch/>
          </p:blipFill>
          <p:spPr>
            <a:xfrm>
              <a:off x="7723239" y="3917609"/>
              <a:ext cx="1328929" cy="379145"/>
            </a:xfrm>
            <a:prstGeom prst="rect">
              <a:avLst/>
            </a:prstGeom>
          </p:spPr>
        </p:pic>
        <p:pic>
          <p:nvPicPr>
            <p:cNvPr id="11" name="Picture 4" descr="Image result for mouser">
              <a:extLst>
                <a:ext uri="{FF2B5EF4-FFF2-40B4-BE49-F238E27FC236}">
                  <a16:creationId xmlns:a16="http://schemas.microsoft.com/office/drawing/2014/main" id="{EB1F9CB1-9023-C462-CF06-6A2E96FB2B06}"/>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6011" y="4531000"/>
              <a:ext cx="1070539"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8FF9461-2B01-71A4-BFB7-08C4748AEAEC}"/>
                </a:ext>
              </a:extLst>
            </p:cNvPr>
            <p:cNvPicPr preferRelativeResize="0">
              <a:picLocks noChangeAspect="1"/>
            </p:cNvPicPr>
            <p:nvPr/>
          </p:nvPicPr>
          <p:blipFill rotWithShape="1">
            <a:blip r:embed="rId10"/>
            <a:srcRect t="31331" b="30833"/>
            <a:stretch/>
          </p:blipFill>
          <p:spPr>
            <a:xfrm>
              <a:off x="10278930" y="4569100"/>
              <a:ext cx="1072739" cy="270276"/>
            </a:xfrm>
            <a:prstGeom prst="rect">
              <a:avLst/>
            </a:prstGeom>
            <a:ln>
              <a:noFill/>
            </a:ln>
          </p:spPr>
        </p:pic>
        <p:pic>
          <p:nvPicPr>
            <p:cNvPr id="13" name="Picture 12" descr="A picture containing text, clipart&#10;&#10;Description automatically generated">
              <a:extLst>
                <a:ext uri="{FF2B5EF4-FFF2-40B4-BE49-F238E27FC236}">
                  <a16:creationId xmlns:a16="http://schemas.microsoft.com/office/drawing/2014/main" id="{BEFCB062-49E7-5FB9-84B6-25A82F912D9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86871" y="4537670"/>
              <a:ext cx="1123834" cy="365005"/>
            </a:xfrm>
            <a:prstGeom prst="rect">
              <a:avLst/>
            </a:prstGeom>
          </p:spPr>
        </p:pic>
        <p:pic>
          <p:nvPicPr>
            <p:cNvPr id="14" name="Picture 16" descr="http://ir.chip1stop.com/en/wp-content/themes/chip1_stop_en/images/common/logo.png">
              <a:extLst>
                <a:ext uri="{FF2B5EF4-FFF2-40B4-BE49-F238E27FC236}">
                  <a16:creationId xmlns:a16="http://schemas.microsoft.com/office/drawing/2014/main" id="{97292F46-57B3-655E-96D8-66BB68B0A1B6}"/>
                </a:ext>
              </a:extLst>
            </p:cNvPr>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643" y="3921952"/>
              <a:ext cx="1089097"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5" name="Picture 6" descr="Image result for EBV distributor">
              <a:extLst>
                <a:ext uri="{FF2B5EF4-FFF2-40B4-BE49-F238E27FC236}">
                  <a16:creationId xmlns:a16="http://schemas.microsoft.com/office/drawing/2014/main" id="{1E424D93-10DB-2C7B-9483-4A4A45352F5B}"/>
                </a:ext>
              </a:extLst>
            </p:cNvPr>
            <p:cNvPicPr preferRelativeResize="0">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3551" y="3847743"/>
              <a:ext cx="1052988" cy="4533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6" name="Picture 15" descr="A close-up of a logo&#10;&#10;Description automatically generated">
              <a:extLst>
                <a:ext uri="{FF2B5EF4-FFF2-40B4-BE49-F238E27FC236}">
                  <a16:creationId xmlns:a16="http://schemas.microsoft.com/office/drawing/2014/main" id="{0CD33D99-C52C-4111-9108-9160143784A8}"/>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25735" b="26515"/>
            <a:stretch/>
          </p:blipFill>
          <p:spPr>
            <a:xfrm>
              <a:off x="7816465" y="5212462"/>
              <a:ext cx="1048809" cy="252657"/>
            </a:xfrm>
            <a:prstGeom prst="rect">
              <a:avLst/>
            </a:prstGeom>
          </p:spPr>
        </p:pic>
        <p:pic>
          <p:nvPicPr>
            <p:cNvPr id="17" name="Picture 16">
              <a:extLst>
                <a:ext uri="{FF2B5EF4-FFF2-40B4-BE49-F238E27FC236}">
                  <a16:creationId xmlns:a16="http://schemas.microsoft.com/office/drawing/2014/main" id="{E69D9960-273B-31F8-4CA5-A65922FC678B}"/>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52822" y="4031415"/>
              <a:ext cx="1185848" cy="139346"/>
            </a:xfrm>
            <a:prstGeom prst="rect">
              <a:avLst/>
            </a:prstGeom>
          </p:spPr>
        </p:pic>
        <p:pic>
          <p:nvPicPr>
            <p:cNvPr id="18" name="Picture 17">
              <a:extLst>
                <a:ext uri="{FF2B5EF4-FFF2-40B4-BE49-F238E27FC236}">
                  <a16:creationId xmlns:a16="http://schemas.microsoft.com/office/drawing/2014/main" id="{2127A5CC-9FF2-3769-221A-087E2DFD540D}"/>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8930" y="3963582"/>
              <a:ext cx="1015177" cy="26133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Electronic Components Distributor Singapore I Serial System Ltd">
              <a:extLst>
                <a:ext uri="{FF2B5EF4-FFF2-40B4-BE49-F238E27FC236}">
                  <a16:creationId xmlns:a16="http://schemas.microsoft.com/office/drawing/2014/main" id="{2EC93A46-8837-4AFA-D80E-E0FAAC2FA4FC}"/>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419321" y="5129658"/>
              <a:ext cx="1052849" cy="41635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a:extLst>
                <a:ext uri="{FF2B5EF4-FFF2-40B4-BE49-F238E27FC236}">
                  <a16:creationId xmlns:a16="http://schemas.microsoft.com/office/drawing/2014/main" id="{821AA3BD-7FA4-9ED7-A1F1-E80891E6148C}"/>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689326" y="5174267"/>
              <a:ext cx="554914" cy="40056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05CA3092-F804-3737-8C51-6089328897FE}"/>
                </a:ext>
              </a:extLst>
            </p:cNvPr>
            <p:cNvPicPr>
              <a:picLocks noChangeAspect="1"/>
            </p:cNvPicPr>
            <p:nvPr/>
          </p:nvPicPr>
          <p:blipFill>
            <a:blip r:embed="rId19">
              <a:clrChange>
                <a:clrFrom>
                  <a:srgbClr val="000000"/>
                </a:clrFrom>
                <a:clrTo>
                  <a:srgbClr val="000000">
                    <a:alpha val="0"/>
                  </a:srgbClr>
                </a:clrTo>
              </a:clrChange>
            </a:blip>
            <a:stretch>
              <a:fillRect/>
            </a:stretch>
          </p:blipFill>
          <p:spPr>
            <a:xfrm>
              <a:off x="6726607" y="5036554"/>
              <a:ext cx="874420" cy="527131"/>
            </a:xfrm>
            <a:prstGeom prst="rect">
              <a:avLst/>
            </a:prstGeom>
          </p:spPr>
        </p:pic>
        <p:pic>
          <p:nvPicPr>
            <p:cNvPr id="23" name="Picture 22">
              <a:extLst>
                <a:ext uri="{FF2B5EF4-FFF2-40B4-BE49-F238E27FC236}">
                  <a16:creationId xmlns:a16="http://schemas.microsoft.com/office/drawing/2014/main" id="{44F92D68-90BE-4B91-E1B0-99E60E25F5D1}"/>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043551" y="5255541"/>
              <a:ext cx="1626725" cy="195811"/>
            </a:xfrm>
            <a:prstGeom prst="rect">
              <a:avLst/>
            </a:prstGeom>
          </p:spPr>
        </p:pic>
        <p:pic>
          <p:nvPicPr>
            <p:cNvPr id="24" name="Picture 4" descr="到世强首页">
              <a:extLst>
                <a:ext uri="{FF2B5EF4-FFF2-40B4-BE49-F238E27FC236}">
                  <a16:creationId xmlns:a16="http://schemas.microsoft.com/office/drawing/2014/main" id="{D324BAB2-70D8-248B-75E3-5855A3472F1F}"/>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166164" y="5212462"/>
              <a:ext cx="1129006" cy="26739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yosan Company, Limited FY2017 Results Meeting">
              <a:extLst>
                <a:ext uri="{FF2B5EF4-FFF2-40B4-BE49-F238E27FC236}">
                  <a16:creationId xmlns:a16="http://schemas.microsoft.com/office/drawing/2014/main" id="{F4902EFE-54BC-000E-E52A-2494B8C19EF7}"/>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343377" y="4460170"/>
              <a:ext cx="565958" cy="5200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3667797305"/>
              </p:ext>
            </p:extLst>
          </p:nvPr>
        </p:nvGraphicFramePr>
        <p:xfrm>
          <a:off x="4252172" y="2201174"/>
          <a:ext cx="3520228" cy="841743"/>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EK-RA2E2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2"/>
                        </a:rPr>
                        <a:t>renesas.com/ra/ek-ra2e2</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8" name="TextBox 27">
            <a:extLst>
              <a:ext uri="{FF2B5EF4-FFF2-40B4-BE49-F238E27FC236}">
                <a16:creationId xmlns:a16="http://schemas.microsoft.com/office/drawing/2014/main" id="{9C8D2289-ADE4-4841-B99E-8FBE58CAA029}"/>
              </a:ext>
            </a:extLst>
          </p:cNvPr>
          <p:cNvSpPr txBox="1"/>
          <p:nvPr/>
        </p:nvSpPr>
        <p:spPr>
          <a:xfrm>
            <a:off x="5539771" y="6001365"/>
            <a:ext cx="3171735" cy="261610"/>
          </a:xfrm>
          <a:prstGeom prst="rect">
            <a:avLst/>
          </a:prstGeom>
          <a:noFill/>
        </p:spPr>
        <p:txBody>
          <a:bodyPr wrap="square" rtlCol="0">
            <a:spAutoFit/>
          </a:bodyPr>
          <a:lstStyle/>
          <a:p>
            <a:pPr algn="ctr"/>
            <a:r>
              <a:rPr lang="en-US" sz="1100" dirty="0"/>
              <a:t>Quick Start example project</a:t>
            </a:r>
          </a:p>
        </p:txBody>
      </p:sp>
      <p:sp>
        <p:nvSpPr>
          <p:cNvPr id="15" name="Rectangle 14">
            <a:extLst>
              <a:ext uri="{FF2B5EF4-FFF2-40B4-BE49-F238E27FC236}">
                <a16:creationId xmlns:a16="http://schemas.microsoft.com/office/drawing/2014/main" id="{BBF180E6-E14C-459A-AF04-681A259AE21B}"/>
              </a:ext>
            </a:extLst>
          </p:cNvPr>
          <p:cNvSpPr/>
          <p:nvPr/>
        </p:nvSpPr>
        <p:spPr>
          <a:xfrm>
            <a:off x="4269085" y="4019034"/>
            <a:ext cx="3546218" cy="1984843"/>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B678F8F-DDEB-4727-B7BD-0B73A82B7D27}"/>
              </a:ext>
            </a:extLst>
          </p:cNvPr>
          <p:cNvSpPr txBox="1"/>
          <p:nvPr/>
        </p:nvSpPr>
        <p:spPr>
          <a:xfrm>
            <a:off x="8169738" y="3177614"/>
            <a:ext cx="3252027" cy="261610"/>
          </a:xfrm>
          <a:prstGeom prst="rect">
            <a:avLst/>
          </a:prstGeom>
          <a:noFill/>
        </p:spPr>
        <p:txBody>
          <a:bodyPr wrap="square" rtlCol="0">
            <a:spAutoFit/>
          </a:bodyPr>
          <a:lstStyle/>
          <a:p>
            <a:pPr algn="ctr"/>
            <a:r>
              <a:rPr lang="en-US" sz="1100" dirty="0"/>
              <a:t>Quick start guide &amp; user’s manual</a:t>
            </a:r>
          </a:p>
        </p:txBody>
      </p:sp>
      <p:pic>
        <p:nvPicPr>
          <p:cNvPr id="29" name="Picture 12">
            <a:extLst>
              <a:ext uri="{FF2B5EF4-FFF2-40B4-BE49-F238E27FC236}">
                <a16:creationId xmlns:a16="http://schemas.microsoft.com/office/drawing/2014/main" id="{66D91A09-DAE4-43E2-A87E-077709B8F9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71978" y="4116666"/>
            <a:ext cx="3352800" cy="1788030"/>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D013B450-5E50-42FA-B584-DA5641CE9F23}"/>
              </a:ext>
            </a:extLst>
          </p:cNvPr>
          <p:cNvSpPr txBox="1"/>
          <p:nvPr/>
        </p:nvSpPr>
        <p:spPr>
          <a:xfrm>
            <a:off x="4439141" y="4464270"/>
            <a:ext cx="3176585" cy="738664"/>
          </a:xfrm>
          <a:prstGeom prst="rect">
            <a:avLst/>
          </a:prstGeom>
          <a:noFill/>
        </p:spPr>
        <p:txBody>
          <a:bodyPr wrap="square" lIns="0" tIns="0" rIns="0" bIns="0" rtlCol="0">
            <a:spAutoFit/>
          </a:bodyPr>
          <a:lstStyle/>
          <a:p>
            <a:r>
              <a:rPr lang="en-US" sz="600" dirty="0">
                <a:solidFill>
                  <a:schemeClr val="bg1"/>
                </a:solidFill>
                <a:latin typeface="Consolas" panose="020B0609020204030204" pitchFamily="49" charset="0"/>
                <a:cs typeface="Courier New" panose="02070309020205020404" pitchFamily="49" charset="0"/>
              </a:rPr>
              <a:t>00&gt; Welcome to Quick Start Example Project for EK-RA2E2!</a:t>
            </a:r>
          </a:p>
          <a:p>
            <a:r>
              <a:rPr lang="en-US" sz="600" dirty="0">
                <a:solidFill>
                  <a:schemeClr val="bg1"/>
                </a:solidFill>
                <a:latin typeface="Consolas" panose="020B0609020204030204" pitchFamily="49" charset="0"/>
                <a:cs typeface="Courier New" panose="02070309020205020404" pitchFamily="49" charset="0"/>
              </a:rPr>
              <a:t>00&gt;</a:t>
            </a:r>
          </a:p>
          <a:p>
            <a:r>
              <a:rPr lang="en-US" sz="600" dirty="0">
                <a:solidFill>
                  <a:schemeClr val="bg1"/>
                </a:solidFill>
                <a:latin typeface="Consolas" panose="020B0609020204030204" pitchFamily="49" charset="0"/>
                <a:cs typeface="Courier New" panose="02070309020205020404" pitchFamily="49" charset="0"/>
              </a:rPr>
              <a:t>00&gt; Select from the options in the menu below:</a:t>
            </a:r>
          </a:p>
          <a:p>
            <a:r>
              <a:rPr lang="en-US" sz="600" dirty="0">
                <a:solidFill>
                  <a:schemeClr val="bg1"/>
                </a:solidFill>
                <a:latin typeface="Consolas" panose="020B0609020204030204" pitchFamily="49" charset="0"/>
                <a:cs typeface="Courier New" panose="02070309020205020404" pitchFamily="49" charset="0"/>
              </a:rPr>
              <a:t>00&gt;</a:t>
            </a:r>
          </a:p>
          <a:p>
            <a:r>
              <a:rPr lang="en-US" sz="600" dirty="0">
                <a:solidFill>
                  <a:schemeClr val="bg1"/>
                </a:solidFill>
                <a:latin typeface="Consolas" panose="020B0609020204030204" pitchFamily="49" charset="0"/>
                <a:cs typeface="Courier New" panose="02070309020205020404" pitchFamily="49" charset="0"/>
              </a:rPr>
              <a:t>00&gt; MENU</a:t>
            </a:r>
          </a:p>
          <a:p>
            <a:r>
              <a:rPr lang="en-US" sz="600" dirty="0">
                <a:solidFill>
                  <a:schemeClr val="bg1"/>
                </a:solidFill>
                <a:latin typeface="Consolas" panose="020B0609020204030204" pitchFamily="49" charset="0"/>
                <a:cs typeface="Courier New" panose="02070309020205020404" pitchFamily="49" charset="0"/>
              </a:rPr>
              <a:t>00&gt; 1. Kit Information</a:t>
            </a:r>
          </a:p>
          <a:p>
            <a:r>
              <a:rPr lang="en-US" sz="600" dirty="0">
                <a:solidFill>
                  <a:schemeClr val="bg1"/>
                </a:solidFill>
                <a:latin typeface="Consolas" panose="020B0609020204030204" pitchFamily="49" charset="0"/>
                <a:cs typeface="Courier New" panose="02070309020205020404" pitchFamily="49" charset="0"/>
              </a:rPr>
              <a:t>00&gt; 2. Next Steps</a:t>
            </a:r>
          </a:p>
          <a:p>
            <a:endParaRPr lang="en-US" sz="600" dirty="0">
              <a:solidFill>
                <a:schemeClr val="bg1"/>
              </a:solidFill>
              <a:latin typeface="Consolas" panose="020B0609020204030204" pitchFamily="49" charset="0"/>
              <a:cs typeface="Courier New" panose="02070309020205020404" pitchFamily="49" charset="0"/>
            </a:endParaRPr>
          </a:p>
        </p:txBody>
      </p:sp>
      <p:grpSp>
        <p:nvGrpSpPr>
          <p:cNvPr id="8" name="Group 7">
            <a:extLst>
              <a:ext uri="{FF2B5EF4-FFF2-40B4-BE49-F238E27FC236}">
                <a16:creationId xmlns:a16="http://schemas.microsoft.com/office/drawing/2014/main" id="{F7B34368-D157-4031-9D29-8440CDD36EBE}"/>
              </a:ext>
            </a:extLst>
          </p:cNvPr>
          <p:cNvGrpSpPr/>
          <p:nvPr/>
        </p:nvGrpSpPr>
        <p:grpSpPr>
          <a:xfrm>
            <a:off x="8458200" y="1381954"/>
            <a:ext cx="1216152" cy="1719072"/>
            <a:chOff x="9144000" y="4362548"/>
            <a:chExt cx="1216152" cy="1719072"/>
          </a:xfrm>
        </p:grpSpPr>
        <p:pic>
          <p:nvPicPr>
            <p:cNvPr id="33" name="Picture 32">
              <a:extLst>
                <a:ext uri="{FF2B5EF4-FFF2-40B4-BE49-F238E27FC236}">
                  <a16:creationId xmlns:a16="http://schemas.microsoft.com/office/drawing/2014/main" id="{8FE3F46B-2FB0-4657-8B36-55433A9FF8EB}"/>
                </a:ext>
              </a:extLst>
            </p:cNvPr>
            <p:cNvPicPr preferRelativeResize="0">
              <a:picLocks/>
            </p:cNvPicPr>
            <p:nvPr/>
          </p:nvPicPr>
          <p:blipFill>
            <a:blip r:embed="rId6"/>
            <a:stretch>
              <a:fillRect/>
            </a:stretch>
          </p:blipFill>
          <p:spPr>
            <a:xfrm>
              <a:off x="9144000" y="4362548"/>
              <a:ext cx="1216152" cy="1719072"/>
            </a:xfrm>
            <a:prstGeom prst="rect">
              <a:avLst/>
            </a:prstGeom>
            <a:ln>
              <a:solidFill>
                <a:schemeClr val="bg1">
                  <a:lumMod val="50000"/>
                </a:schemeClr>
              </a:solidFill>
            </a:ln>
          </p:spPr>
        </p:pic>
        <p:sp>
          <p:nvSpPr>
            <p:cNvPr id="34" name="TextBox 33">
              <a:extLst>
                <a:ext uri="{FF2B5EF4-FFF2-40B4-BE49-F238E27FC236}">
                  <a16:creationId xmlns:a16="http://schemas.microsoft.com/office/drawing/2014/main" id="{E6193CA1-0D64-4ABE-8D08-1B794B57A532}"/>
                </a:ext>
              </a:extLst>
            </p:cNvPr>
            <p:cNvSpPr txBox="1"/>
            <p:nvPr/>
          </p:nvSpPr>
          <p:spPr>
            <a:xfrm>
              <a:off x="9268923" y="4872325"/>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RA2E2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RA2E2 Microcontroller Group</a:t>
              </a:r>
            </a:p>
            <a:p>
              <a:pPr algn="r"/>
              <a:r>
                <a:rPr lang="en-US" sz="300" dirty="0">
                  <a:solidFill>
                    <a:schemeClr val="tx1">
                      <a:lumMod val="50000"/>
                    </a:schemeClr>
                  </a:solidFill>
                </a:rPr>
                <a:t>EK-RA2E2</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grpSp>
      <p:grpSp>
        <p:nvGrpSpPr>
          <p:cNvPr id="9" name="Group 8">
            <a:extLst>
              <a:ext uri="{FF2B5EF4-FFF2-40B4-BE49-F238E27FC236}">
                <a16:creationId xmlns:a16="http://schemas.microsoft.com/office/drawing/2014/main" id="{F0E21E9C-FDB6-4B51-BA75-B481E54FF660}"/>
              </a:ext>
            </a:extLst>
          </p:cNvPr>
          <p:cNvGrpSpPr/>
          <p:nvPr/>
        </p:nvGrpSpPr>
        <p:grpSpPr>
          <a:xfrm>
            <a:off x="9740167" y="1375968"/>
            <a:ext cx="1216152" cy="1719072"/>
            <a:chOff x="10726702" y="1134452"/>
            <a:chExt cx="1216152" cy="1719072"/>
          </a:xfrm>
        </p:grpSpPr>
        <p:pic>
          <p:nvPicPr>
            <p:cNvPr id="31" name="Picture 30">
              <a:extLst>
                <a:ext uri="{FF2B5EF4-FFF2-40B4-BE49-F238E27FC236}">
                  <a16:creationId xmlns:a16="http://schemas.microsoft.com/office/drawing/2014/main" id="{326C0082-49A4-4EBE-B0F1-2EC3D8CBE823}"/>
                </a:ext>
              </a:extLst>
            </p:cNvPr>
            <p:cNvPicPr preferRelativeResize="0">
              <a:picLocks/>
            </p:cNvPicPr>
            <p:nvPr/>
          </p:nvPicPr>
          <p:blipFill>
            <a:blip r:embed="rId7"/>
            <a:stretch>
              <a:fillRect/>
            </a:stretch>
          </p:blipFill>
          <p:spPr>
            <a:xfrm>
              <a:off x="10726702" y="1134452"/>
              <a:ext cx="1216152" cy="1719072"/>
            </a:xfrm>
            <a:prstGeom prst="rect">
              <a:avLst/>
            </a:prstGeom>
            <a:ln>
              <a:solidFill>
                <a:schemeClr val="bg1">
                  <a:lumMod val="50000"/>
                </a:schemeClr>
              </a:solidFill>
            </a:ln>
          </p:spPr>
        </p:pic>
        <p:sp>
          <p:nvSpPr>
            <p:cNvPr id="32" name="TextBox 31">
              <a:extLst>
                <a:ext uri="{FF2B5EF4-FFF2-40B4-BE49-F238E27FC236}">
                  <a16:creationId xmlns:a16="http://schemas.microsoft.com/office/drawing/2014/main" id="{431C48C3-74A5-45A4-82A6-06265D6648DF}"/>
                </a:ext>
              </a:extLst>
            </p:cNvPr>
            <p:cNvSpPr txBox="1"/>
            <p:nvPr/>
          </p:nvSpPr>
          <p:spPr>
            <a:xfrm>
              <a:off x="10856827" y="1644229"/>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RA2E2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RA2E2 Microcontroller Group</a:t>
              </a:r>
            </a:p>
            <a:p>
              <a:pPr algn="r"/>
              <a:r>
                <a:rPr lang="en-US" sz="300" dirty="0">
                  <a:solidFill>
                    <a:schemeClr val="tx1">
                      <a:lumMod val="50000"/>
                    </a:schemeClr>
                  </a:solidFill>
                </a:rPr>
                <a:t>EK-RA2E2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grpSp>
    </p:spTree>
    <p:extLst>
      <p:ext uri="{BB962C8B-B14F-4D97-AF65-F5344CB8AC3E}">
        <p14:creationId xmlns:p14="http://schemas.microsoft.com/office/powerpoint/2010/main" val="1867784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3" name="Content Placeholder 3">
            <a:extLst>
              <a:ext uri="{FF2B5EF4-FFF2-40B4-BE49-F238E27FC236}">
                <a16:creationId xmlns:a16="http://schemas.microsoft.com/office/drawing/2014/main" id="{65B0546D-6411-4202-B712-5FB454ADB4EC}"/>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4"/>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4" name="Table 23">
            <a:extLst>
              <a:ext uri="{FF2B5EF4-FFF2-40B4-BE49-F238E27FC236}">
                <a16:creationId xmlns:a16="http://schemas.microsoft.com/office/drawing/2014/main" id="{285D83F5-1139-4F52-AFEF-59A1B6C01C0C}"/>
              </a:ext>
            </a:extLst>
          </p:cNvPr>
          <p:cNvGraphicFramePr>
            <a:graphicFrameLocks noGrp="1"/>
          </p:cNvGraphicFramePr>
          <p:nvPr>
            <p:extLst>
              <p:ext uri="{D42A27DB-BD31-4B8C-83A1-F6EECF244321}">
                <p14:modId xmlns:p14="http://schemas.microsoft.com/office/powerpoint/2010/main" val="523960200"/>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4"/>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Tree>
    <p:extLst>
      <p:ext uri="{BB962C8B-B14F-4D97-AF65-F5344CB8AC3E}">
        <p14:creationId xmlns:p14="http://schemas.microsoft.com/office/powerpoint/2010/main" val="42548680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dirty="0"/>
              <a:t>Visit EK-RA2E2 webpage </a:t>
            </a:r>
            <a:r>
              <a:rPr lang="en-US" sz="1400" dirty="0">
                <a:solidFill>
                  <a:srgbClr val="06418C"/>
                </a:solidFill>
                <a:latin typeface="Arial" panose="020B0604020202020204" pitchFamily="34" charset="0"/>
                <a:hlinkClick r:id="rId2"/>
              </a:rPr>
              <a:t>renesas.com/ra/ek-ra2e2</a:t>
            </a:r>
            <a:r>
              <a:rPr lang="en-US" sz="1400" dirty="0">
                <a:solidFill>
                  <a:srgbClr val="06418C"/>
                </a:solidFill>
                <a:latin typeface="Arial" panose="020B0604020202020204" pitchFamily="34" charset="0"/>
              </a:rPr>
              <a:t> </a:t>
            </a:r>
            <a:r>
              <a:rPr lang="en-US" sz="1400" dirty="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EK-RA2E2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xxxx-ek-ra2e2-exampleprojects.zip</a:t>
            </a:r>
          </a:p>
          <a:p>
            <a:pPr marL="463550" lvl="1" indent="-285750">
              <a:spcAft>
                <a:spcPts val="0"/>
              </a:spcAft>
              <a:buClr>
                <a:srgbClr val="000099"/>
              </a:buClr>
              <a:buFont typeface="Arial" panose="020B0604020202020204" pitchFamily="34" charset="0"/>
              <a:buChar char="•"/>
            </a:pPr>
            <a:r>
              <a:rPr lang="en-US" sz="1400" dirty="0"/>
              <a:t>Browse to xxxx-ek-ra2e2-exampleprojects\ek_ra2e2\_quickstart\quickstart_ek_ra2e2_ep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EK-RA2E2 Example Project Bundle downloaded in the step above, browse to xxxx-ek-ra2e2-exampleprojects\ek_ra2e2\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xxxx-ek-ra2e2-exampleprojects.pdf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grpSp>
        <p:nvGrpSpPr>
          <p:cNvPr id="52" name="Group 51">
            <a:extLst>
              <a:ext uri="{FF2B5EF4-FFF2-40B4-BE49-F238E27FC236}">
                <a16:creationId xmlns:a16="http://schemas.microsoft.com/office/drawing/2014/main" id="{5EC98E12-D395-43C0-B5BE-4DB3E711E211}"/>
              </a:ext>
            </a:extLst>
          </p:cNvPr>
          <p:cNvGrpSpPr>
            <a:grpSpLocks noChangeAspect="1"/>
          </p:cNvGrpSpPr>
          <p:nvPr/>
        </p:nvGrpSpPr>
        <p:grpSpPr>
          <a:xfrm>
            <a:off x="4046968" y="4531658"/>
            <a:ext cx="5553570" cy="1838322"/>
            <a:chOff x="3255027" y="2142056"/>
            <a:chExt cx="6896010" cy="2282691"/>
          </a:xfrm>
        </p:grpSpPr>
        <p:sp>
          <p:nvSpPr>
            <p:cNvPr id="53" name="TextBox 52">
              <a:extLst>
                <a:ext uri="{FF2B5EF4-FFF2-40B4-BE49-F238E27FC236}">
                  <a16:creationId xmlns:a16="http://schemas.microsoft.com/office/drawing/2014/main" id="{18FE3E3B-A456-4A9E-9D84-FB7D9677A7F6}"/>
                </a:ext>
              </a:extLst>
            </p:cNvPr>
            <p:cNvSpPr txBox="1"/>
            <p:nvPr/>
          </p:nvSpPr>
          <p:spPr>
            <a:xfrm>
              <a:off x="7871776" y="3888520"/>
              <a:ext cx="2279261" cy="535043"/>
            </a:xfrm>
            <a:prstGeom prst="rect">
              <a:avLst/>
            </a:prstGeom>
            <a:noFill/>
          </p:spPr>
          <p:txBody>
            <a:bodyPr wrap="square" rtlCol="0">
              <a:spAutoFit/>
            </a:bodyPr>
            <a:lstStyle/>
            <a:p>
              <a:pPr algn="ctr"/>
              <a:r>
                <a:rPr lang="en-US" sz="1100" dirty="0"/>
                <a:t>Design &amp;</a:t>
              </a:r>
            </a:p>
            <a:p>
              <a:pPr algn="ctr"/>
              <a:r>
                <a:rPr lang="en-US" sz="1100" dirty="0"/>
                <a:t>manufacturing files</a:t>
              </a:r>
            </a:p>
          </p:txBody>
        </p:sp>
        <p:sp>
          <p:nvSpPr>
            <p:cNvPr id="56" name="TextBox 55">
              <a:extLst>
                <a:ext uri="{FF2B5EF4-FFF2-40B4-BE49-F238E27FC236}">
                  <a16:creationId xmlns:a16="http://schemas.microsoft.com/office/drawing/2014/main" id="{61EDE185-9644-44D7-85C2-7B473A61B5E0}"/>
                </a:ext>
              </a:extLst>
            </p:cNvPr>
            <p:cNvSpPr txBox="1"/>
            <p:nvPr/>
          </p:nvSpPr>
          <p:spPr>
            <a:xfrm>
              <a:off x="3255027" y="3888520"/>
              <a:ext cx="2843482" cy="324848"/>
            </a:xfrm>
            <a:prstGeom prst="rect">
              <a:avLst/>
            </a:prstGeom>
            <a:noFill/>
          </p:spPr>
          <p:txBody>
            <a:bodyPr wrap="square" rtlCol="0">
              <a:spAutoFit/>
            </a:bodyPr>
            <a:lstStyle/>
            <a:p>
              <a:pPr algn="ctr"/>
              <a:r>
                <a:rPr lang="en-US" sz="1100" dirty="0"/>
                <a:t>Schematics</a:t>
              </a:r>
            </a:p>
          </p:txBody>
        </p:sp>
        <p:sp>
          <p:nvSpPr>
            <p:cNvPr id="57" name="TextBox 56">
              <a:extLst>
                <a:ext uri="{FF2B5EF4-FFF2-40B4-BE49-F238E27FC236}">
                  <a16:creationId xmlns:a16="http://schemas.microsoft.com/office/drawing/2014/main" id="{7C7640FD-0A39-4502-AEB5-CC054679AA4C}"/>
                </a:ext>
              </a:extLst>
            </p:cNvPr>
            <p:cNvSpPr txBox="1"/>
            <p:nvPr/>
          </p:nvSpPr>
          <p:spPr>
            <a:xfrm>
              <a:off x="6348252" y="3889704"/>
              <a:ext cx="1369387" cy="535043"/>
            </a:xfrm>
            <a:prstGeom prst="rect">
              <a:avLst/>
            </a:prstGeom>
            <a:noFill/>
          </p:spPr>
          <p:txBody>
            <a:bodyPr wrap="square" rtlCol="0">
              <a:spAutoFit/>
            </a:bodyPr>
            <a:lstStyle/>
            <a:p>
              <a:pPr algn="ctr"/>
              <a:r>
                <a:rPr lang="en-US" sz="1100" dirty="0"/>
                <a:t>Bill of Materials</a:t>
              </a:r>
            </a:p>
          </p:txBody>
        </p:sp>
        <p:grpSp>
          <p:nvGrpSpPr>
            <p:cNvPr id="64" name="Group 63">
              <a:extLst>
                <a:ext uri="{FF2B5EF4-FFF2-40B4-BE49-F238E27FC236}">
                  <a16:creationId xmlns:a16="http://schemas.microsoft.com/office/drawing/2014/main" id="{E1E33B3B-A5AE-4A5B-9BC3-0AA2BE12A6F9}"/>
                </a:ext>
              </a:extLst>
            </p:cNvPr>
            <p:cNvGrpSpPr/>
            <p:nvPr/>
          </p:nvGrpSpPr>
          <p:grpSpPr>
            <a:xfrm>
              <a:off x="3728143" y="2142056"/>
              <a:ext cx="6296842" cy="1756843"/>
              <a:chOff x="3728143" y="2142056"/>
              <a:chExt cx="6296842" cy="1756843"/>
            </a:xfrm>
          </p:grpSpPr>
          <p:pic>
            <p:nvPicPr>
              <p:cNvPr id="65" name="Picture 64">
                <a:extLst>
                  <a:ext uri="{FF2B5EF4-FFF2-40B4-BE49-F238E27FC236}">
                    <a16:creationId xmlns:a16="http://schemas.microsoft.com/office/drawing/2014/main" id="{26C18C22-AB85-4A4C-84A9-6E0A7A37C314}"/>
                  </a:ext>
                </a:extLst>
              </p:cNvPr>
              <p:cNvPicPr>
                <a:picLocks/>
              </p:cNvPicPr>
              <p:nvPr/>
            </p:nvPicPr>
            <p:blipFill>
              <a:blip r:embed="rId19"/>
              <a:stretch>
                <a:fillRect/>
              </a:stretch>
            </p:blipFill>
            <p:spPr>
              <a:xfrm>
                <a:off x="3728143" y="2142056"/>
                <a:ext cx="2487168" cy="1755648"/>
              </a:xfrm>
              <a:prstGeom prst="rect">
                <a:avLst/>
              </a:prstGeom>
              <a:ln>
                <a:solidFill>
                  <a:schemeClr val="bg1">
                    <a:lumMod val="50000"/>
                  </a:schemeClr>
                </a:solidFill>
              </a:ln>
            </p:spPr>
          </p:pic>
          <p:pic>
            <p:nvPicPr>
              <p:cNvPr id="66" name="Picture 65">
                <a:extLst>
                  <a:ext uri="{FF2B5EF4-FFF2-40B4-BE49-F238E27FC236}">
                    <a16:creationId xmlns:a16="http://schemas.microsoft.com/office/drawing/2014/main" id="{0A7CA784-1DA1-48BA-9E13-00B788FA7BAB}"/>
                  </a:ext>
                </a:extLst>
              </p:cNvPr>
              <p:cNvPicPr>
                <a:picLocks/>
              </p:cNvPicPr>
              <p:nvPr/>
            </p:nvPicPr>
            <p:blipFill>
              <a:blip r:embed="rId20"/>
              <a:stretch>
                <a:fillRect/>
              </a:stretch>
            </p:blipFill>
            <p:spPr>
              <a:xfrm>
                <a:off x="6337017" y="2161539"/>
                <a:ext cx="1353312" cy="1737360"/>
              </a:xfrm>
              <a:prstGeom prst="rect">
                <a:avLst/>
              </a:prstGeom>
              <a:ln>
                <a:solidFill>
                  <a:schemeClr val="bg1">
                    <a:lumMod val="50000"/>
                  </a:schemeClr>
                </a:solidFill>
              </a:ln>
            </p:spPr>
          </p:pic>
          <p:pic>
            <p:nvPicPr>
              <p:cNvPr id="67" name="Picture 66">
                <a:extLst>
                  <a:ext uri="{FF2B5EF4-FFF2-40B4-BE49-F238E27FC236}">
                    <a16:creationId xmlns:a16="http://schemas.microsoft.com/office/drawing/2014/main" id="{7B8AEBFE-229B-40D2-8E32-D240B20F0183}"/>
                  </a:ext>
                </a:extLst>
              </p:cNvPr>
              <p:cNvPicPr>
                <a:picLocks/>
              </p:cNvPicPr>
              <p:nvPr/>
            </p:nvPicPr>
            <p:blipFill>
              <a:blip r:embed="rId21"/>
              <a:stretch>
                <a:fillRect/>
              </a:stretch>
            </p:blipFill>
            <p:spPr>
              <a:xfrm rot="16200000">
                <a:off x="7504279" y="2527299"/>
                <a:ext cx="1737360" cy="1005840"/>
              </a:xfrm>
              <a:prstGeom prst="rect">
                <a:avLst/>
              </a:prstGeom>
              <a:ln>
                <a:solidFill>
                  <a:schemeClr val="bg1">
                    <a:lumMod val="50000"/>
                  </a:schemeClr>
                </a:solidFill>
              </a:ln>
            </p:spPr>
          </p:pic>
          <p:pic>
            <p:nvPicPr>
              <p:cNvPr id="68" name="Picture 67">
                <a:extLst>
                  <a:ext uri="{FF2B5EF4-FFF2-40B4-BE49-F238E27FC236}">
                    <a16:creationId xmlns:a16="http://schemas.microsoft.com/office/drawing/2014/main" id="{BB498513-0324-48AC-B2EB-39F409500637}"/>
                  </a:ext>
                </a:extLst>
              </p:cNvPr>
              <p:cNvPicPr>
                <a:picLocks/>
              </p:cNvPicPr>
              <p:nvPr/>
            </p:nvPicPr>
            <p:blipFill>
              <a:blip r:embed="rId22"/>
              <a:stretch>
                <a:fillRect/>
              </a:stretch>
            </p:blipFill>
            <p:spPr>
              <a:xfrm rot="16200000">
                <a:off x="8653385" y="2526104"/>
                <a:ext cx="1737360" cy="1005840"/>
              </a:xfrm>
              <a:prstGeom prst="rect">
                <a:avLst/>
              </a:prstGeom>
              <a:ln>
                <a:solidFill>
                  <a:schemeClr val="bg1">
                    <a:lumMod val="50000"/>
                  </a:schemeClr>
                </a:solidFill>
              </a:ln>
            </p:spPr>
          </p:pic>
        </p:grpSp>
      </p:grpSp>
    </p:spTree>
    <p:extLst>
      <p:ext uri="{BB962C8B-B14F-4D97-AF65-F5344CB8AC3E}">
        <p14:creationId xmlns:p14="http://schemas.microsoft.com/office/powerpoint/2010/main" val="3060520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renesas.com/ra/ek-ra2e2</a:t>
              </a:r>
              <a:endParaRPr lang="en-US" sz="1200" u="sng" dirty="0">
                <a:solidFill>
                  <a:srgbClr val="06418C"/>
                </a:solidFill>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dirty="0"/>
              <a:t>renesas.com/ra/kits</a:t>
            </a:r>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7" ma:contentTypeDescription="Create a new document." ma:contentTypeScope="" ma:versionID="ef08e023ecac0c87317abfe8116d83c3">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e00b85145f6ce195cea402b8ad6feea3"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F78807-BBAF-4F69-A663-E8375773C40D}">
  <ds:schemaRefs>
    <ds:schemaRef ds:uri="http://schemas.microsoft.com/sharepoint/v3/contenttype/forms"/>
  </ds:schemaRefs>
</ds:datastoreItem>
</file>

<file path=customXml/itemProps2.xml><?xml version="1.0" encoding="utf-8"?>
<ds:datastoreItem xmlns:ds="http://schemas.openxmlformats.org/officeDocument/2006/customXml" ds:itemID="{4C571A10-FF2F-443F-8DBA-C2B8D1E2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2662</Words>
  <Application>Microsoft Office PowerPoint</Application>
  <PresentationFormat>Widescreen</PresentationFormat>
  <Paragraphs>715</Paragraphs>
  <Slides>35</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Arial Narrow</vt:lpstr>
      <vt:lpstr>Arial Nova Cond Light</vt:lpstr>
      <vt:lpstr>Calibri</vt:lpstr>
      <vt:lpstr>Consolas</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MCU NATIVE PIN ACCESS AREA</vt:lpstr>
      <vt:lpstr>MCU NATIVE PIN ACCESS AREA</vt:lpstr>
      <vt:lpstr>MCU NATIVE PIN ACCESS AREA</vt:lpstr>
      <vt:lpstr>UX ENHACEMENTS</vt:lpstr>
      <vt:lpstr>UX ENHACEMENTS</vt:lpstr>
      <vt:lpstr>UX ENHACEMENTS</vt:lpstr>
      <vt:lpstr>UX ENHACEMENTS</vt:lpstr>
      <vt:lpstr>WORLD READY</vt:lpstr>
      <vt:lpstr>TOP NOTCH COLLATERAL (PPts, VIDEOS)</vt:lpstr>
      <vt:lpstr>TOP NOTCH COLLATERAL (WEB, BLOGs)</vt:lpstr>
      <vt:lpstr>TOP NOTCH COLLATERAL (TECHNICAL)</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2023-11-08T06:40:33Z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