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2137" r:id="rId4"/>
    <p:sldId id="407" r:id="rId5"/>
    <p:sldId id="396" r:id="rId6"/>
    <p:sldId id="2220" r:id="rId7"/>
    <p:sldId id="2160" r:id="rId8"/>
    <p:sldId id="11892" r:id="rId9"/>
    <p:sldId id="2192" r:id="rId10"/>
    <p:sldId id="2229" r:id="rId11"/>
    <p:sldId id="2217" r:id="rId12"/>
    <p:sldId id="2211" r:id="rId13"/>
    <p:sldId id="2193" r:id="rId14"/>
    <p:sldId id="2198" r:id="rId15"/>
    <p:sldId id="2228" r:id="rId16"/>
    <p:sldId id="2201" r:id="rId17"/>
    <p:sldId id="2199" r:id="rId18"/>
    <p:sldId id="2196" r:id="rId19"/>
    <p:sldId id="2205" r:id="rId20"/>
    <p:sldId id="2202" r:id="rId21"/>
    <p:sldId id="2207" r:id="rId22"/>
    <p:sldId id="2213" r:id="rId23"/>
    <p:sldId id="2210" r:id="rId24"/>
    <p:sldId id="2208" r:id="rId25"/>
    <p:sldId id="2164" r:id="rId26"/>
    <p:sldId id="2230" r:id="rId27"/>
    <p:sldId id="11893" r:id="rId28"/>
    <p:sldId id="2226" r:id="rId29"/>
    <p:sldId id="11884" r:id="rId30"/>
    <p:sldId id="2224" r:id="rId31"/>
    <p:sldId id="2188" r:id="rId32"/>
    <p:sldId id="2222" r:id="rId33"/>
    <p:sldId id="2223" r:id="rId34"/>
    <p:sldId id="2191" r:id="rId35"/>
    <p:sldId id="11894"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9"/>
            <p14:sldId id="2217"/>
          </p14:sldIdLst>
        </p14:section>
        <p14:section name="3. Features &amp; UX" id="{300254E9-040A-488E-AB53-DD667094FFC5}">
          <p14:sldIdLst>
            <p14:sldId id="2211"/>
            <p14:sldId id="2193"/>
            <p14:sldId id="2198"/>
            <p14:sldId id="2228"/>
            <p14:sldId id="2201"/>
            <p14:sldId id="2199"/>
            <p14:sldId id="2196"/>
            <p14:sldId id="2205"/>
            <p14:sldId id="2202"/>
            <p14:sldId id="2207"/>
            <p14:sldId id="2213"/>
            <p14:sldId id="2210"/>
            <p14:sldId id="2208"/>
            <p14:sldId id="2164"/>
          </p14:sldIdLst>
        </p14:section>
        <p14:section name="4. Getting Started is Easy!" id="{A6927C08-8983-44A3-B8B7-E933AD92C3FF}">
          <p14:sldIdLst>
            <p14:sldId id="2230"/>
            <p14:sldId id="11893"/>
            <p14:sldId id="2226"/>
            <p14:sldId id="11884"/>
            <p14:sldId id="2224"/>
            <p14:sldId id="2188"/>
            <p14:sldId id="2222"/>
            <p14:sldId id="2223"/>
            <p14:sldId id="2191"/>
            <p14:sldId id="11894"/>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8" autoAdjust="0"/>
    <p:restoredTop sz="96005" autoAdjust="0"/>
  </p:normalViewPr>
  <p:slideViewPr>
    <p:cSldViewPr showGuides="1">
      <p:cViewPr varScale="1">
        <p:scale>
          <a:sx n="150" d="100"/>
          <a:sy n="150" d="100"/>
        </p:scale>
        <p:origin x="636"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75" d="100"/>
        <a:sy n="75" d="100"/>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 5.35</a:t>
            </a:r>
          </a:p>
          <a:p>
            <a:r>
              <a:rPr lang="en-US" dirty="0"/>
              <a:t>V 2.38</a:t>
            </a:r>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17</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22</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24</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7.png"/><Relationship Id="rId1" Type="http://schemas.openxmlformats.org/officeDocument/2006/relationships/slideLayout" Target="../slideLayouts/slideLayout4.xml"/><Relationship Id="rId5" Type="http://schemas.openxmlformats.org/officeDocument/2006/relationships/image" Target="../media/image56.jpeg"/><Relationship Id="rId4" Type="http://schemas.openxmlformats.org/officeDocument/2006/relationships/image" Target="../media/image55.sv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jpeg"/><Relationship Id="rId4" Type="http://schemas.openxmlformats.org/officeDocument/2006/relationships/image" Target="../media/image57.png"/></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4.png"/><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6.png"/></Relationships>
</file>

<file path=ppt/slides/_rels/slide23.xml.rels><?xml version="1.0" encoding="UTF-8" standalone="yes"?>
<Relationships xmlns="http://schemas.openxmlformats.org/package/2006/relationships"><Relationship Id="rId8" Type="http://schemas.openxmlformats.org/officeDocument/2006/relationships/image" Target="../media/image73.png"/><Relationship Id="rId3" Type="http://schemas.microsoft.com/office/2007/relationships/hdphoto" Target="../media/hdphoto1.wdp"/><Relationship Id="rId7" Type="http://schemas.openxmlformats.org/officeDocument/2006/relationships/image" Target="../media/image72.png"/><Relationship Id="rId12" Type="http://schemas.openxmlformats.org/officeDocument/2006/relationships/image" Target="../media/image77.png"/><Relationship Id="rId2" Type="http://schemas.openxmlformats.org/officeDocument/2006/relationships/image" Target="../media/image68.png"/><Relationship Id="rId1" Type="http://schemas.openxmlformats.org/officeDocument/2006/relationships/slideLayout" Target="../slideLayouts/slideLayout4.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png"/><Relationship Id="rId10" Type="http://schemas.openxmlformats.org/officeDocument/2006/relationships/image" Target="../media/image75.png"/><Relationship Id="rId4" Type="http://schemas.openxmlformats.org/officeDocument/2006/relationships/image" Target="../media/image69.png"/><Relationship Id="rId9" Type="http://schemas.openxmlformats.org/officeDocument/2006/relationships/image" Target="../media/image74.png"/></Relationships>
</file>

<file path=ppt/slides/_rels/slide24.xml.rels><?xml version="1.0" encoding="UTF-8" standalone="yes"?>
<Relationships xmlns="http://schemas.openxmlformats.org/package/2006/relationships"><Relationship Id="rId8" Type="http://schemas.openxmlformats.org/officeDocument/2006/relationships/hyperlink" Target="https://youtu.be/1VyLN2K10Ws" TargetMode="External"/><Relationship Id="rId13" Type="http://schemas.openxmlformats.org/officeDocument/2006/relationships/image" Target="../media/image84.jpeg"/><Relationship Id="rId18" Type="http://schemas.openxmlformats.org/officeDocument/2006/relationships/hyperlink" Target="https://youtu.be/iTlKX6Z2yvE" TargetMode="External"/><Relationship Id="rId3" Type="http://schemas.openxmlformats.org/officeDocument/2006/relationships/image" Target="../media/image78.png"/><Relationship Id="rId21" Type="http://schemas.openxmlformats.org/officeDocument/2006/relationships/image" Target="../media/image89.svg"/><Relationship Id="rId7" Type="http://schemas.openxmlformats.org/officeDocument/2006/relationships/image" Target="../media/image81.svg"/><Relationship Id="rId12" Type="http://schemas.openxmlformats.org/officeDocument/2006/relationships/hyperlink" Target="https://youtu.be/A2zzUZlnKqE" TargetMode="External"/><Relationship Id="rId17" Type="http://schemas.openxmlformats.org/officeDocument/2006/relationships/image" Target="../media/image86.jpeg"/><Relationship Id="rId2" Type="http://schemas.openxmlformats.org/officeDocument/2006/relationships/notesSlide" Target="../notesSlides/notesSlide8.xml"/><Relationship Id="rId16" Type="http://schemas.openxmlformats.org/officeDocument/2006/relationships/hyperlink" Target="https://youtu.be/I3F-ZoTAkfE" TargetMode="External"/><Relationship Id="rId20" Type="http://schemas.openxmlformats.org/officeDocument/2006/relationships/image" Target="../media/image88.png"/><Relationship Id="rId1" Type="http://schemas.openxmlformats.org/officeDocument/2006/relationships/slideLayout" Target="../slideLayouts/slideLayout4.xml"/><Relationship Id="rId6" Type="http://schemas.openxmlformats.org/officeDocument/2006/relationships/image" Target="../media/image80.png"/><Relationship Id="rId11" Type="http://schemas.openxmlformats.org/officeDocument/2006/relationships/image" Target="../media/image83.png"/><Relationship Id="rId5" Type="http://schemas.openxmlformats.org/officeDocument/2006/relationships/hyperlink" Target="http://www.renesas.com/ra/ek-ra2e2" TargetMode="External"/><Relationship Id="rId15" Type="http://schemas.openxmlformats.org/officeDocument/2006/relationships/image" Target="../media/image85.png"/><Relationship Id="rId10" Type="http://schemas.openxmlformats.org/officeDocument/2006/relationships/hyperlink" Target="https://youtu.be/VwvA2MN84Zs" TargetMode="External"/><Relationship Id="rId19" Type="http://schemas.openxmlformats.org/officeDocument/2006/relationships/image" Target="../media/image87.png"/><Relationship Id="rId4" Type="http://schemas.openxmlformats.org/officeDocument/2006/relationships/image" Target="../media/image79.png"/><Relationship Id="rId9" Type="http://schemas.openxmlformats.org/officeDocument/2006/relationships/image" Target="../media/image82.png"/><Relationship Id="rId14" Type="http://schemas.openxmlformats.org/officeDocument/2006/relationships/hyperlink" Target="https://youtu.be/qumpIKYr368" TargetMode="External"/><Relationship Id="rId22" Type="http://schemas.openxmlformats.org/officeDocument/2006/relationships/image" Target="../media/image90.svg"/></Relationships>
</file>

<file path=ppt/slides/_rels/slide25.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svg"/><Relationship Id="rId3" Type="http://schemas.openxmlformats.org/officeDocument/2006/relationships/image" Target="../media/image91.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svg"/><Relationship Id="rId5" Type="http://schemas.openxmlformats.org/officeDocument/2006/relationships/hyperlink" Target="http://www.renesas.com/ra/kits" TargetMode="External"/><Relationship Id="rId15" Type="http://schemas.openxmlformats.org/officeDocument/2006/relationships/image" Target="../media/image101.png"/><Relationship Id="rId10" Type="http://schemas.openxmlformats.org/officeDocument/2006/relationships/image" Target="../media/image96.svg"/><Relationship Id="rId4" Type="http://schemas.openxmlformats.org/officeDocument/2006/relationships/hyperlink" Target="http://www.renesas.com/ra/ek-ra2l1" TargetMode="External"/><Relationship Id="rId9" Type="http://schemas.openxmlformats.org/officeDocument/2006/relationships/image" Target="../media/image95.png"/><Relationship Id="rId14" Type="http://schemas.openxmlformats.org/officeDocument/2006/relationships/image" Target="../media/image100.png"/></Relationships>
</file>

<file path=ppt/slides/_rels/slide26.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hyperlink" Target="renesas.com/ra/ek-ra2l1" TargetMode="External"/><Relationship Id="rId7" Type="http://schemas.openxmlformats.org/officeDocument/2006/relationships/image" Target="../media/image104.png"/><Relationship Id="rId2" Type="http://schemas.openxmlformats.org/officeDocument/2006/relationships/image" Target="../media/image102.png"/><Relationship Id="rId1" Type="http://schemas.openxmlformats.org/officeDocument/2006/relationships/slideLayout" Target="../slideLayouts/slideLayout4.xml"/><Relationship Id="rId6" Type="http://schemas.openxmlformats.org/officeDocument/2006/relationships/image" Target="../media/image103.png"/><Relationship Id="rId5" Type="http://schemas.openxmlformats.org/officeDocument/2006/relationships/image" Target="../media/image76.png"/><Relationship Id="rId4" Type="http://schemas.openxmlformats.org/officeDocument/2006/relationships/image" Target="../media/image77.png"/><Relationship Id="rId9" Type="http://schemas.openxmlformats.org/officeDocument/2006/relationships/image" Target="../media/image106.png"/></Relationships>
</file>

<file path=ppt/slides/_rels/slide27.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8" Type="http://schemas.openxmlformats.org/officeDocument/2006/relationships/image" Target="../media/image113.png"/><Relationship Id="rId13" Type="http://schemas.openxmlformats.org/officeDocument/2006/relationships/image" Target="../media/image118.png"/><Relationship Id="rId18" Type="http://schemas.openxmlformats.org/officeDocument/2006/relationships/image" Target="../media/image123.jpeg"/><Relationship Id="rId3" Type="http://schemas.openxmlformats.org/officeDocument/2006/relationships/image" Target="../media/image109.svg"/><Relationship Id="rId21" Type="http://schemas.openxmlformats.org/officeDocument/2006/relationships/image" Target="../media/image126.png"/><Relationship Id="rId7" Type="http://schemas.openxmlformats.org/officeDocument/2006/relationships/image" Target="../media/image112.png"/><Relationship Id="rId12" Type="http://schemas.openxmlformats.org/officeDocument/2006/relationships/image" Target="../media/image117.png"/><Relationship Id="rId17" Type="http://schemas.openxmlformats.org/officeDocument/2006/relationships/image" Target="../media/image122.png"/><Relationship Id="rId2" Type="http://schemas.openxmlformats.org/officeDocument/2006/relationships/image" Target="../media/image108.png"/><Relationship Id="rId16" Type="http://schemas.openxmlformats.org/officeDocument/2006/relationships/image" Target="../media/image121.png"/><Relationship Id="rId20" Type="http://schemas.openxmlformats.org/officeDocument/2006/relationships/image" Target="../media/image125.png"/><Relationship Id="rId1" Type="http://schemas.openxmlformats.org/officeDocument/2006/relationships/slideLayout" Target="../slideLayouts/slideLayout4.xml"/><Relationship Id="rId6" Type="http://schemas.openxmlformats.org/officeDocument/2006/relationships/image" Target="../media/image111.png"/><Relationship Id="rId11" Type="http://schemas.openxmlformats.org/officeDocument/2006/relationships/image" Target="../media/image116.jpeg"/><Relationship Id="rId5" Type="http://schemas.openxmlformats.org/officeDocument/2006/relationships/image" Target="../media/image110.png"/><Relationship Id="rId15" Type="http://schemas.openxmlformats.org/officeDocument/2006/relationships/image" Target="../media/image120.png"/><Relationship Id="rId10" Type="http://schemas.openxmlformats.org/officeDocument/2006/relationships/image" Target="../media/image115.png"/><Relationship Id="rId19" Type="http://schemas.openxmlformats.org/officeDocument/2006/relationships/image" Target="../media/image124.png"/><Relationship Id="rId4" Type="http://schemas.openxmlformats.org/officeDocument/2006/relationships/hyperlink" Target="http://www.renesas.com/ra/ek-ra2l1" TargetMode="External"/><Relationship Id="rId9" Type="http://schemas.openxmlformats.org/officeDocument/2006/relationships/image" Target="../media/image114.png"/><Relationship Id="rId14" Type="http://schemas.openxmlformats.org/officeDocument/2006/relationships/image" Target="../media/image119.jpeg"/><Relationship Id="rId22" Type="http://schemas.openxmlformats.org/officeDocument/2006/relationships/image" Target="../media/image127.jpeg"/></Relationships>
</file>

<file path=ppt/slides/_rels/slide29.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77.png"/><Relationship Id="rId2" Type="http://schemas.openxmlformats.org/officeDocument/2006/relationships/hyperlink" Target="http://www.renesas.com/ra/ek-ra2l1" TargetMode="External"/><Relationship Id="rId1" Type="http://schemas.openxmlformats.org/officeDocument/2006/relationships/slideLayout" Target="../slideLayouts/slideLayout4.xml"/><Relationship Id="rId6" Type="http://schemas.openxmlformats.org/officeDocument/2006/relationships/image" Target="../media/image76.png"/><Relationship Id="rId5" Type="http://schemas.openxmlformats.org/officeDocument/2006/relationships/image" Target="../media/image128.png"/><Relationship Id="rId4" Type="http://schemas.openxmlformats.org/officeDocument/2006/relationships/image" Target="../media/image109.svg"/></Relationships>
</file>

<file path=ppt/slides/_rels/slide30.xml.rels><?xml version="1.0" encoding="UTF-8" standalone="yes"?>
<Relationships xmlns="http://schemas.openxmlformats.org/package/2006/relationships"><Relationship Id="rId3" Type="http://schemas.openxmlformats.org/officeDocument/2006/relationships/image" Target="../media/image109.svg"/><Relationship Id="rId2" Type="http://schemas.openxmlformats.org/officeDocument/2006/relationships/image" Target="../media/image108.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www.renesas.com/ra/ek-ra2l1" TargetMode="External"/><Relationship Id="rId1" Type="http://schemas.openxmlformats.org/officeDocument/2006/relationships/slideLayout" Target="../slideLayouts/slideLayout4.xml"/><Relationship Id="rId4" Type="http://schemas.openxmlformats.org/officeDocument/2006/relationships/image" Target="../media/image109.svg"/></Relationships>
</file>

<file path=ppt/slides/_rels/slide32.xml.rels><?xml version="1.0" encoding="UTF-8" standalone="yes"?>
<Relationships xmlns="http://schemas.openxmlformats.org/package/2006/relationships"><Relationship Id="rId8" Type="http://schemas.openxmlformats.org/officeDocument/2006/relationships/image" Target="../media/image133.jpeg"/><Relationship Id="rId13" Type="http://schemas.openxmlformats.org/officeDocument/2006/relationships/image" Target="../media/image138.png"/><Relationship Id="rId18" Type="http://schemas.openxmlformats.org/officeDocument/2006/relationships/image" Target="../media/image143.png"/><Relationship Id="rId3" Type="http://schemas.openxmlformats.org/officeDocument/2006/relationships/image" Target="../media/image109.svg"/><Relationship Id="rId21" Type="http://schemas.openxmlformats.org/officeDocument/2006/relationships/image" Target="../media/image105.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 Type="http://schemas.openxmlformats.org/officeDocument/2006/relationships/image" Target="../media/image108.png"/><Relationship Id="rId16" Type="http://schemas.openxmlformats.org/officeDocument/2006/relationships/image" Target="../media/image141.png"/><Relationship Id="rId20" Type="http://schemas.openxmlformats.org/officeDocument/2006/relationships/image" Target="../media/image104.png"/><Relationship Id="rId1" Type="http://schemas.openxmlformats.org/officeDocument/2006/relationships/slideLayout" Target="../slideLayouts/slideLayout4.xml"/><Relationship Id="rId6" Type="http://schemas.openxmlformats.org/officeDocument/2006/relationships/image" Target="../media/image131.png"/><Relationship Id="rId11" Type="http://schemas.openxmlformats.org/officeDocument/2006/relationships/image" Target="../media/image136.png"/><Relationship Id="rId5" Type="http://schemas.openxmlformats.org/officeDocument/2006/relationships/image" Target="../media/image130.png"/><Relationship Id="rId15" Type="http://schemas.openxmlformats.org/officeDocument/2006/relationships/image" Target="../media/image140.png"/><Relationship Id="rId10" Type="http://schemas.openxmlformats.org/officeDocument/2006/relationships/image" Target="../media/image135.png"/><Relationship Id="rId19" Type="http://schemas.openxmlformats.org/officeDocument/2006/relationships/image" Target="../media/image103.png"/><Relationship Id="rId4" Type="http://schemas.openxmlformats.org/officeDocument/2006/relationships/image" Target="../media/image129.png"/><Relationship Id="rId9" Type="http://schemas.openxmlformats.org/officeDocument/2006/relationships/image" Target="../media/image134.jpeg"/><Relationship Id="rId14" Type="http://schemas.openxmlformats.org/officeDocument/2006/relationships/image" Target="../media/image139.png"/><Relationship Id="rId22" Type="http://schemas.openxmlformats.org/officeDocument/2006/relationships/image" Target="../media/image106.png"/></Relationships>
</file>

<file path=ppt/slides/_rels/slide33.xml.rels><?xml version="1.0" encoding="UTF-8" standalone="yes"?>
<Relationships xmlns="http://schemas.openxmlformats.org/package/2006/relationships"><Relationship Id="rId8" Type="http://schemas.openxmlformats.org/officeDocument/2006/relationships/image" Target="../media/image133.jpeg"/><Relationship Id="rId13" Type="http://schemas.openxmlformats.org/officeDocument/2006/relationships/image" Target="../media/image138.png"/><Relationship Id="rId18" Type="http://schemas.openxmlformats.org/officeDocument/2006/relationships/image" Target="../media/image143.png"/><Relationship Id="rId3" Type="http://schemas.openxmlformats.org/officeDocument/2006/relationships/image" Target="../media/image109.svg"/><Relationship Id="rId21" Type="http://schemas.openxmlformats.org/officeDocument/2006/relationships/image" Target="../media/image105.png"/><Relationship Id="rId7" Type="http://schemas.openxmlformats.org/officeDocument/2006/relationships/image" Target="../media/image132.png"/><Relationship Id="rId12" Type="http://schemas.openxmlformats.org/officeDocument/2006/relationships/image" Target="../media/image137.png"/><Relationship Id="rId17" Type="http://schemas.openxmlformats.org/officeDocument/2006/relationships/image" Target="../media/image142.png"/><Relationship Id="rId2" Type="http://schemas.openxmlformats.org/officeDocument/2006/relationships/image" Target="../media/image108.png"/><Relationship Id="rId16" Type="http://schemas.openxmlformats.org/officeDocument/2006/relationships/image" Target="../media/image141.png"/><Relationship Id="rId20" Type="http://schemas.openxmlformats.org/officeDocument/2006/relationships/image" Target="../media/image104.png"/><Relationship Id="rId1" Type="http://schemas.openxmlformats.org/officeDocument/2006/relationships/slideLayout" Target="../slideLayouts/slideLayout4.xml"/><Relationship Id="rId6" Type="http://schemas.openxmlformats.org/officeDocument/2006/relationships/image" Target="../media/image131.png"/><Relationship Id="rId11" Type="http://schemas.openxmlformats.org/officeDocument/2006/relationships/image" Target="../media/image136.png"/><Relationship Id="rId5" Type="http://schemas.openxmlformats.org/officeDocument/2006/relationships/image" Target="../media/image130.png"/><Relationship Id="rId15" Type="http://schemas.openxmlformats.org/officeDocument/2006/relationships/image" Target="../media/image140.png"/><Relationship Id="rId10" Type="http://schemas.openxmlformats.org/officeDocument/2006/relationships/image" Target="../media/image135.png"/><Relationship Id="rId19" Type="http://schemas.openxmlformats.org/officeDocument/2006/relationships/image" Target="../media/image103.png"/><Relationship Id="rId4" Type="http://schemas.openxmlformats.org/officeDocument/2006/relationships/image" Target="../media/image129.png"/><Relationship Id="rId9" Type="http://schemas.openxmlformats.org/officeDocument/2006/relationships/image" Target="../media/image134.jpeg"/><Relationship Id="rId14" Type="http://schemas.openxmlformats.org/officeDocument/2006/relationships/image" Target="../media/image139.png"/><Relationship Id="rId22" Type="http://schemas.openxmlformats.org/officeDocument/2006/relationships/image" Target="../media/image106.png"/></Relationships>
</file>

<file path=ppt/slides/_rels/slide34.xml.rels><?xml version="1.0" encoding="UTF-8" standalone="yes"?>
<Relationships xmlns="http://schemas.openxmlformats.org/package/2006/relationships"><Relationship Id="rId8" Type="http://schemas.openxmlformats.org/officeDocument/2006/relationships/image" Target="../media/image148.svg"/><Relationship Id="rId13" Type="http://schemas.openxmlformats.org/officeDocument/2006/relationships/hyperlink" Target="http://www.renesas.com/ra/KitFeedback" TargetMode="External"/><Relationship Id="rId3" Type="http://schemas.openxmlformats.org/officeDocument/2006/relationships/hyperlink" Target="http://www.renesas.com/ra/ek-ra2l1" TargetMode="External"/><Relationship Id="rId7" Type="http://schemas.openxmlformats.org/officeDocument/2006/relationships/image" Target="../media/image147.png"/><Relationship Id="rId12" Type="http://schemas.openxmlformats.org/officeDocument/2006/relationships/hyperlink" Target="http://www.renesas.com/ra/forum" TargetMode="External"/><Relationship Id="rId17" Type="http://schemas.openxmlformats.org/officeDocument/2006/relationships/image" Target="../media/image154.svg"/><Relationship Id="rId2" Type="http://schemas.openxmlformats.org/officeDocument/2006/relationships/image" Target="../media/image144.png"/><Relationship Id="rId16" Type="http://schemas.openxmlformats.org/officeDocument/2006/relationships/image" Target="../media/image153.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50.svg"/><Relationship Id="rId5" Type="http://schemas.openxmlformats.org/officeDocument/2006/relationships/image" Target="../media/image146.svg"/><Relationship Id="rId15" Type="http://schemas.openxmlformats.org/officeDocument/2006/relationships/image" Target="../media/image152.svg"/><Relationship Id="rId10" Type="http://schemas.openxmlformats.org/officeDocument/2006/relationships/image" Target="../media/image149.png"/><Relationship Id="rId4" Type="http://schemas.openxmlformats.org/officeDocument/2006/relationships/image" Target="../media/image145.png"/><Relationship Id="rId9" Type="http://schemas.openxmlformats.org/officeDocument/2006/relationships/hyperlink" Target="http://www.renesas.com/ra/videos" TargetMode="External"/><Relationship Id="rId14" Type="http://schemas.openxmlformats.org/officeDocument/2006/relationships/image" Target="../media/image151.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6.svg"/><Relationship Id="rId4" Type="http://schemas.openxmlformats.org/officeDocument/2006/relationships/image" Target="../media/image15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close up of a flower&#10;&#10;Description automatically generated">
            <a:extLst>
              <a:ext uri="{FF2B5EF4-FFF2-40B4-BE49-F238E27FC236}">
                <a16:creationId xmlns:a16="http://schemas.microsoft.com/office/drawing/2014/main" id="{88B42AFB-A783-4C63-886F-51F646944F7E}"/>
              </a:ext>
            </a:extLst>
          </p:cNvPr>
          <p:cNvPicPr>
            <a:picLocks noGrp="1" noChangeAspect="1"/>
          </p:cNvPicPr>
          <p:nvPr>
            <p:ph type="pic" sz="quarter" idx="14"/>
          </p:nvPr>
        </p:nvPicPr>
        <p:blipFill>
          <a:blip r:embed="rId3">
            <a:extLst>
              <a:ext uri="{28A0092B-C50C-407E-A947-70E740481C1C}">
                <a14:useLocalDpi xmlns:a14="http://schemas.microsoft.com/office/drawing/2010/main" val="0"/>
              </a:ext>
            </a:extLst>
          </a:blip>
          <a:srcRect t="8992" b="8992"/>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EK-RA2L1</a:t>
            </a:r>
          </a:p>
          <a:p>
            <a:r>
              <a:rPr lang="en-US" sz="3400" dirty="0"/>
              <a:t>RENESAS Advanced </a:t>
            </a:r>
            <a:r>
              <a:rPr lang="en-US" sz="3400"/>
              <a:t>MCU KIT</a:t>
            </a:r>
            <a:endParaRPr lang="en-US" sz="3400" dirty="0"/>
          </a:p>
        </p:txBody>
      </p:sp>
      <p:sp>
        <p:nvSpPr>
          <p:cNvPr id="8" name="Text Placeholder 3">
            <a:extLst>
              <a:ext uri="{FF2B5EF4-FFF2-40B4-BE49-F238E27FC236}">
                <a16:creationId xmlns:a16="http://schemas.microsoft.com/office/drawing/2014/main" id="{75EC885D-4E35-46FB-9227-42A54B04BF8D}"/>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3D49D08F-E92F-426E-1065-341D90ED9CC6}"/>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8E02C53A-EA78-03AD-8B4B-1A2AB9F84406}"/>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Lake District | United Kingdom</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382308"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7315200" y="3513905"/>
            <a:ext cx="444608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highlight>
                  <a:srgbClr val="FFFF00"/>
                </a:highlight>
              </a:rPr>
              <a:t>EK-RA2L1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p>
            <a:pPr algn="ctr"/>
            <a:r>
              <a:rPr lang="en-US" sz="1200" b="1"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682750"/>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pic>
        <p:nvPicPr>
          <p:cNvPr id="4" name="Picture 3" descr="A circuit board&#10;&#10;Description automatically generated">
            <a:extLst>
              <a:ext uri="{FF2B5EF4-FFF2-40B4-BE49-F238E27FC236}">
                <a16:creationId xmlns:a16="http://schemas.microsoft.com/office/drawing/2014/main" id="{1F9B16BB-9FD0-4BB9-8979-0365CEEE56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0178" y="1568410"/>
            <a:ext cx="2198349" cy="3533846"/>
          </a:xfrm>
          <a:prstGeom prst="rect">
            <a:avLst/>
          </a:prstGeom>
        </p:spPr>
      </p:pic>
      <p:pic>
        <p:nvPicPr>
          <p:cNvPr id="5" name="Picture 4" descr="A picture containing text, electronics, scoreboard&#10;&#10;Description automatically generated">
            <a:extLst>
              <a:ext uri="{FF2B5EF4-FFF2-40B4-BE49-F238E27FC236}">
                <a16:creationId xmlns:a16="http://schemas.microsoft.com/office/drawing/2014/main" id="{D556F41B-3A4D-410B-8FC4-76E49ABCA0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spTree>
    <p:extLst>
      <p:ext uri="{BB962C8B-B14F-4D97-AF65-F5344CB8AC3E}">
        <p14:creationId xmlns:p14="http://schemas.microsoft.com/office/powerpoint/2010/main" val="528664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 electronics&#10;&#10;Description automatically generated">
            <a:extLst>
              <a:ext uri="{FF2B5EF4-FFF2-40B4-BE49-F238E27FC236}">
                <a16:creationId xmlns:a16="http://schemas.microsoft.com/office/drawing/2014/main" id="{13C1D5D0-BB8C-4C6C-B0F3-7B694A235D5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42602" y="645245"/>
            <a:ext cx="4165191" cy="5421073"/>
          </a:xfrm>
          <a:prstGeom prst="rect">
            <a:avLst/>
          </a:prstGeom>
        </p:spPr>
      </p:pic>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text&#10;&#10;Description automatically generated">
            <a:extLst>
              <a:ext uri="{FF2B5EF4-FFF2-40B4-BE49-F238E27FC236}">
                <a16:creationId xmlns:a16="http://schemas.microsoft.com/office/drawing/2014/main" id="{93658A13-F692-4C33-9781-50A9B7E61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38144" y="1527791"/>
            <a:ext cx="6315711" cy="4792046"/>
          </a:xfrm>
          <a:prstGeom prst="rect">
            <a:avLst/>
          </a:prstGeom>
        </p:spPr>
      </p:pic>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EK-RA2L1</a:t>
            </a:r>
          </a:p>
          <a:p>
            <a:pPr algn="ctr"/>
            <a:r>
              <a:rPr lang="en-US" b="1" dirty="0"/>
              <a:t>Evaluation Kit for RA2L1 MCU Group</a:t>
            </a:r>
          </a:p>
        </p:txBody>
      </p:sp>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descr="A picture containing text, scoreboard, electronics&#10;&#10;Description automatically generated">
            <a:extLst>
              <a:ext uri="{FF2B5EF4-FFF2-40B4-BE49-F238E27FC236}">
                <a16:creationId xmlns:a16="http://schemas.microsoft.com/office/drawing/2014/main" id="{26D029FC-D2F0-4849-A588-AF1AF83E655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444"/>
          <a:stretch/>
        </p:blipFill>
        <p:spPr>
          <a:xfrm>
            <a:off x="4434586" y="1675429"/>
            <a:ext cx="4185546" cy="3736021"/>
          </a:xfrm>
          <a:prstGeom prst="rect">
            <a:avLst/>
          </a:prstGeom>
        </p:spPr>
      </p:pic>
      <p:pic>
        <p:nvPicPr>
          <p:cNvPr id="27" name="Picture 26" descr="A picture containing text, electronics&#10;&#10;Description automatically generated">
            <a:extLst>
              <a:ext uri="{FF2B5EF4-FFF2-40B4-BE49-F238E27FC236}">
                <a16:creationId xmlns:a16="http://schemas.microsoft.com/office/drawing/2014/main" id="{70F5D723-F57A-40D8-920E-2AC3F443288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4444"/>
          <a:stretch/>
        </p:blipFill>
        <p:spPr>
          <a:xfrm>
            <a:off x="8032396" y="1691910"/>
            <a:ext cx="4159604" cy="37128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2857001"/>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32753" y="426720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2199" y="4802728"/>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27">
            <a:extLst>
              <a:ext uri="{FF2B5EF4-FFF2-40B4-BE49-F238E27FC236}">
                <a16:creationId xmlns:a16="http://schemas.microsoft.com/office/drawing/2014/main" id="{8D9E5A75-6C00-4BAF-B0DB-7A1F042C57AC}"/>
              </a:ext>
            </a:extLst>
          </p:cNvPr>
          <p:cNvGrpSpPr/>
          <p:nvPr/>
        </p:nvGrpSpPr>
        <p:grpSpPr>
          <a:xfrm>
            <a:off x="7122624" y="4720780"/>
            <a:ext cx="660629" cy="338554"/>
            <a:chOff x="7049355" y="4721841"/>
            <a:chExt cx="660629" cy="338554"/>
          </a:xfrm>
        </p:grpSpPr>
        <p:pic>
          <p:nvPicPr>
            <p:cNvPr id="29" name="Picture 28">
              <a:extLst>
                <a:ext uri="{FF2B5EF4-FFF2-40B4-BE49-F238E27FC236}">
                  <a16:creationId xmlns:a16="http://schemas.microsoft.com/office/drawing/2014/main" id="{E8B7170C-D2DE-48A2-B291-604703B536C1}"/>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0" name="TextBox 29">
              <a:extLst>
                <a:ext uri="{FF2B5EF4-FFF2-40B4-BE49-F238E27FC236}">
                  <a16:creationId xmlns:a16="http://schemas.microsoft.com/office/drawing/2014/main" id="{5054F013-D50B-4446-B68A-CED9F46F426C}"/>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text, scoreboard, electronics&#10;&#10;Description automatically generated">
            <a:extLst>
              <a:ext uri="{FF2B5EF4-FFF2-40B4-BE49-F238E27FC236}">
                <a16:creationId xmlns:a16="http://schemas.microsoft.com/office/drawing/2014/main" id="{5CCEA52D-848D-423F-ABF8-5D80CCC06E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444"/>
          <a:stretch/>
        </p:blipFill>
        <p:spPr>
          <a:xfrm>
            <a:off x="4434586" y="1675429"/>
            <a:ext cx="4185546" cy="3736021"/>
          </a:xfrm>
          <a:prstGeom prst="rect">
            <a:avLst/>
          </a:prstGeom>
        </p:spPr>
      </p:pic>
      <p:pic>
        <p:nvPicPr>
          <p:cNvPr id="28" name="Picture 27" descr="A picture containing text, electronics&#10;&#10;Description automatically generated">
            <a:extLst>
              <a:ext uri="{FF2B5EF4-FFF2-40B4-BE49-F238E27FC236}">
                <a16:creationId xmlns:a16="http://schemas.microsoft.com/office/drawing/2014/main" id="{A137BAA5-5318-4009-821F-9609FCE2C7D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4444"/>
          <a:stretch/>
        </p:blipFill>
        <p:spPr>
          <a:xfrm>
            <a:off x="8032396" y="1691910"/>
            <a:ext cx="4159604" cy="37128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47982" y="4749800"/>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34201" y="4422422"/>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22021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01100" y="493564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9" name="Group 28">
            <a:extLst>
              <a:ext uri="{FF2B5EF4-FFF2-40B4-BE49-F238E27FC236}">
                <a16:creationId xmlns:a16="http://schemas.microsoft.com/office/drawing/2014/main" id="{95786637-B11E-475F-BA20-7041B3BAC22D}"/>
              </a:ext>
            </a:extLst>
          </p:cNvPr>
          <p:cNvGrpSpPr/>
          <p:nvPr/>
        </p:nvGrpSpPr>
        <p:grpSpPr>
          <a:xfrm>
            <a:off x="7122624" y="4720780"/>
            <a:ext cx="660629" cy="338554"/>
            <a:chOff x="7049355" y="4721841"/>
            <a:chExt cx="660629" cy="338554"/>
          </a:xfrm>
        </p:grpSpPr>
        <p:pic>
          <p:nvPicPr>
            <p:cNvPr id="30" name="Picture 29">
              <a:extLst>
                <a:ext uri="{FF2B5EF4-FFF2-40B4-BE49-F238E27FC236}">
                  <a16:creationId xmlns:a16="http://schemas.microsoft.com/office/drawing/2014/main" id="{7A4536DB-9827-4B65-82E4-640D0CE6028A}"/>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4" name="TextBox 33">
              <a:extLst>
                <a:ext uri="{FF2B5EF4-FFF2-40B4-BE49-F238E27FC236}">
                  <a16:creationId xmlns:a16="http://schemas.microsoft.com/office/drawing/2014/main" id="{37C4202D-F4AA-4DE0-B90E-0B0B6E491E9E}"/>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7" name="Group 6">
            <a:extLst>
              <a:ext uri="{FF2B5EF4-FFF2-40B4-BE49-F238E27FC236}">
                <a16:creationId xmlns:a16="http://schemas.microsoft.com/office/drawing/2014/main" id="{2DC2BE91-8431-4275-ADBA-27CEFE2DF22B}"/>
              </a:ext>
            </a:extLst>
          </p:cNvPr>
          <p:cNvGrpSpPr/>
          <p:nvPr/>
        </p:nvGrpSpPr>
        <p:grpSpPr>
          <a:xfrm>
            <a:off x="645738" y="1828800"/>
            <a:ext cx="11358046" cy="4190806"/>
            <a:chOff x="645738" y="1828800"/>
            <a:chExt cx="11358046" cy="4190806"/>
          </a:xfrm>
        </p:grpSpPr>
        <p:grpSp>
          <p:nvGrpSpPr>
            <p:cNvPr id="5" name="Group 4">
              <a:extLst>
                <a:ext uri="{FF2B5EF4-FFF2-40B4-BE49-F238E27FC236}">
                  <a16:creationId xmlns:a16="http://schemas.microsoft.com/office/drawing/2014/main" id="{0309FDBA-479B-4F45-9D95-3BF2D6288D30}"/>
                </a:ext>
              </a:extLst>
            </p:cNvPr>
            <p:cNvGrpSpPr/>
            <p:nvPr/>
          </p:nvGrpSpPr>
          <p:grpSpPr>
            <a:xfrm>
              <a:off x="4614377" y="2194560"/>
              <a:ext cx="3039968" cy="3324157"/>
              <a:chOff x="4614377" y="2194560"/>
              <a:chExt cx="3039968" cy="3324157"/>
            </a:xfrm>
          </p:grpSpPr>
          <p:pic>
            <p:nvPicPr>
              <p:cNvPr id="48" name="Picture 47" descr="A circuit board&#10;&#10;Description automatically generated">
                <a:extLst>
                  <a:ext uri="{FF2B5EF4-FFF2-40B4-BE49-F238E27FC236}">
                    <a16:creationId xmlns:a16="http://schemas.microsoft.com/office/drawing/2014/main" id="{EECFB88B-17AC-438E-AD65-0010B51EDB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4377" y="2194560"/>
                <a:ext cx="2067905" cy="3324157"/>
              </a:xfrm>
              <a:prstGeom prst="rect">
                <a:avLst/>
              </a:prstGeom>
            </p:spPr>
          </p:pic>
          <p:sp>
            <p:nvSpPr>
              <p:cNvPr id="38" name="Rectangle: Rounded Corners 37">
                <a:extLst>
                  <a:ext uri="{FF2B5EF4-FFF2-40B4-BE49-F238E27FC236}">
                    <a16:creationId xmlns:a16="http://schemas.microsoft.com/office/drawing/2014/main" id="{6BDC26C8-A215-4D2C-AECF-FAEF6CD84033}"/>
                  </a:ext>
                </a:extLst>
              </p:cNvPr>
              <p:cNvSpPr/>
              <p:nvPr/>
            </p:nvSpPr>
            <p:spPr>
              <a:xfrm>
                <a:off x="6739945" y="3166603"/>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12488" y="3824287"/>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416836" y="4374684"/>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261932" y="3103401"/>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451754" y="327361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702041" y="3346853"/>
                <a:ext cx="553729"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5155825" y="3734191"/>
                <a:ext cx="104858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7036178" y="3663302"/>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nvGrpSpPr>
            <p:cNvPr id="4" name="Group 3">
              <a:extLst>
                <a:ext uri="{FF2B5EF4-FFF2-40B4-BE49-F238E27FC236}">
                  <a16:creationId xmlns:a16="http://schemas.microsoft.com/office/drawing/2014/main" id="{2CCD57D6-A899-4285-BBBE-0B5EEDEAEEAB}"/>
                </a:ext>
              </a:extLst>
            </p:cNvPr>
            <p:cNvGrpSpPr/>
            <p:nvPr/>
          </p:nvGrpSpPr>
          <p:grpSpPr>
            <a:xfrm>
              <a:off x="8410032" y="2194560"/>
              <a:ext cx="3593752" cy="3324157"/>
              <a:chOff x="8410032" y="2194560"/>
              <a:chExt cx="3593752" cy="3324157"/>
            </a:xfrm>
          </p:grpSpPr>
          <p:pic>
            <p:nvPicPr>
              <p:cNvPr id="49" name="Picture 48" descr="A circuit board&#10;&#10;Description automatically generated">
                <a:extLst>
                  <a:ext uri="{FF2B5EF4-FFF2-40B4-BE49-F238E27FC236}">
                    <a16:creationId xmlns:a16="http://schemas.microsoft.com/office/drawing/2014/main" id="{2E6D6F06-1414-441F-9F02-CCE59AEC8A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10032" y="2194560"/>
                <a:ext cx="2067905" cy="3324157"/>
              </a:xfrm>
              <a:prstGeom prst="rect">
                <a:avLst/>
              </a:prstGeom>
            </p:spPr>
          </p:pic>
          <p:sp>
            <p:nvSpPr>
              <p:cNvPr id="93" name="Rectangle 92">
                <a:extLst>
                  <a:ext uri="{FF2B5EF4-FFF2-40B4-BE49-F238E27FC236}">
                    <a16:creationId xmlns:a16="http://schemas.microsoft.com/office/drawing/2014/main" id="{6C82C696-74E2-4B88-8E69-E38FB04F657C}"/>
                  </a:ext>
                </a:extLst>
              </p:cNvPr>
              <p:cNvSpPr/>
              <p:nvPr/>
            </p:nvSpPr>
            <p:spPr>
              <a:xfrm>
                <a:off x="10074996" y="3129014"/>
                <a:ext cx="159781" cy="5891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803636" y="2662705"/>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1129707" y="2948772"/>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230248" y="3046137"/>
                <a:ext cx="905695"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71584" y="4103048"/>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277255" y="3727926"/>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872187" y="3786334"/>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795865" y="3535205"/>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688439" y="3496516"/>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635239" y="3932347"/>
                <a:ext cx="406091"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grpSp>
          <p:nvGrpSpPr>
            <p:cNvPr id="6" name="Group 5">
              <a:extLst>
                <a:ext uri="{FF2B5EF4-FFF2-40B4-BE49-F238E27FC236}">
                  <a16:creationId xmlns:a16="http://schemas.microsoft.com/office/drawing/2014/main" id="{0F793831-E286-4E81-93DC-4935D51588D5}"/>
                </a:ext>
              </a:extLst>
            </p:cNvPr>
            <p:cNvGrpSpPr/>
            <p:nvPr/>
          </p:nvGrpSpPr>
          <p:grpSpPr>
            <a:xfrm>
              <a:off x="750190" y="2194560"/>
              <a:ext cx="2837538" cy="3324157"/>
              <a:chOff x="750190" y="2194560"/>
              <a:chExt cx="2837538" cy="3324157"/>
            </a:xfrm>
          </p:grpSpPr>
          <p:pic>
            <p:nvPicPr>
              <p:cNvPr id="47" name="Picture 46" descr="A circuit board&#10;&#10;Description automatically generated">
                <a:extLst>
                  <a:ext uri="{FF2B5EF4-FFF2-40B4-BE49-F238E27FC236}">
                    <a16:creationId xmlns:a16="http://schemas.microsoft.com/office/drawing/2014/main" id="{71782206-C130-4F66-A1A6-13FA678D42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0190" y="2194560"/>
                <a:ext cx="2067905" cy="3324157"/>
              </a:xfrm>
              <a:prstGeom prst="rect">
                <a:avLst/>
              </a:prstGeom>
            </p:spPr>
          </p:pic>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54328" y="3682413"/>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11256" y="4363204"/>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623199" y="3793074"/>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683433" y="3659830"/>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218131" y="3851482"/>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371020" y="3864662"/>
                <a:ext cx="683570"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2033506" y="355945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grpSp>
    </p:spTree>
    <p:extLst>
      <p:ext uri="{BB962C8B-B14F-4D97-AF65-F5344CB8AC3E}">
        <p14:creationId xmlns:p14="http://schemas.microsoft.com/office/powerpoint/2010/main" val="189194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Picture 53" descr="A picture containing text, scoreboard, electronics&#10;&#10;Description automatically generated">
            <a:extLst>
              <a:ext uri="{FF2B5EF4-FFF2-40B4-BE49-F238E27FC236}">
                <a16:creationId xmlns:a16="http://schemas.microsoft.com/office/drawing/2014/main" id="{8A857463-08CF-4532-A695-2B7F9D3EAB6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444"/>
          <a:stretch/>
        </p:blipFill>
        <p:spPr>
          <a:xfrm>
            <a:off x="4434586" y="1675429"/>
            <a:ext cx="4185546" cy="3736021"/>
          </a:xfrm>
          <a:prstGeom prst="rect">
            <a:avLst/>
          </a:prstGeom>
        </p:spPr>
      </p:pic>
      <p:pic>
        <p:nvPicPr>
          <p:cNvPr id="55" name="Picture 54" descr="A picture containing text, electronics&#10;&#10;Description automatically generated">
            <a:extLst>
              <a:ext uri="{FF2B5EF4-FFF2-40B4-BE49-F238E27FC236}">
                <a16:creationId xmlns:a16="http://schemas.microsoft.com/office/drawing/2014/main" id="{DAB29336-1C9A-457A-B31D-8F82164408F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4444"/>
          <a:stretch/>
        </p:blipFill>
        <p:spPr>
          <a:xfrm>
            <a:off x="8032396" y="1691910"/>
            <a:ext cx="4159604" cy="3712865"/>
          </a:xfrm>
          <a:prstGeom prst="rect">
            <a:avLst/>
          </a:prstGeom>
        </p:spPr>
      </p:pic>
      <p:grpSp>
        <p:nvGrpSpPr>
          <p:cNvPr id="56" name="Group 55">
            <a:extLst>
              <a:ext uri="{FF2B5EF4-FFF2-40B4-BE49-F238E27FC236}">
                <a16:creationId xmlns:a16="http://schemas.microsoft.com/office/drawing/2014/main" id="{1BD05055-26C5-42CD-B2A6-17A96DB541CC}"/>
              </a:ext>
            </a:extLst>
          </p:cNvPr>
          <p:cNvGrpSpPr/>
          <p:nvPr/>
        </p:nvGrpSpPr>
        <p:grpSpPr>
          <a:xfrm>
            <a:off x="7122624" y="4720780"/>
            <a:ext cx="660629" cy="338554"/>
            <a:chOff x="7049355" y="4721841"/>
            <a:chExt cx="660629" cy="338554"/>
          </a:xfrm>
        </p:grpSpPr>
        <p:pic>
          <p:nvPicPr>
            <p:cNvPr id="57" name="Picture 56">
              <a:extLst>
                <a:ext uri="{FF2B5EF4-FFF2-40B4-BE49-F238E27FC236}">
                  <a16:creationId xmlns:a16="http://schemas.microsoft.com/office/drawing/2014/main" id="{A7C766A8-C854-46F3-B988-F9853BF212C2}"/>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58" name="TextBox 57">
              <a:extLst>
                <a:ext uri="{FF2B5EF4-FFF2-40B4-BE49-F238E27FC236}">
                  <a16:creationId xmlns:a16="http://schemas.microsoft.com/office/drawing/2014/main" id="{D8407A53-FBC8-4148-890C-A96D281C2B82}"/>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899660" y="370332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256583" y="3757930"/>
            <a:ext cx="569657"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A picture containing text, scoreboard, electronics&#10;&#10;Description automatically generated">
            <a:extLst>
              <a:ext uri="{FF2B5EF4-FFF2-40B4-BE49-F238E27FC236}">
                <a16:creationId xmlns:a16="http://schemas.microsoft.com/office/drawing/2014/main" id="{668C77F2-BAE2-4864-B5CC-4651892E73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444"/>
          <a:stretch/>
        </p:blipFill>
        <p:spPr>
          <a:xfrm>
            <a:off x="4434586" y="1675429"/>
            <a:ext cx="4185546" cy="3736021"/>
          </a:xfrm>
          <a:prstGeom prst="rect">
            <a:avLst/>
          </a:prstGeom>
        </p:spPr>
      </p:pic>
      <p:pic>
        <p:nvPicPr>
          <p:cNvPr id="34" name="Picture 33" descr="A picture containing text, electronics&#10;&#10;Description automatically generated">
            <a:extLst>
              <a:ext uri="{FF2B5EF4-FFF2-40B4-BE49-F238E27FC236}">
                <a16:creationId xmlns:a16="http://schemas.microsoft.com/office/drawing/2014/main" id="{8810180B-711F-4639-B162-476C7432768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4444"/>
          <a:stretch/>
        </p:blipFill>
        <p:spPr>
          <a:xfrm>
            <a:off x="8032396" y="1691910"/>
            <a:ext cx="4159604" cy="37128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447932"/>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892040" y="332232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3942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047878"/>
            <a:chOff x="6031365" y="2285997"/>
            <a:chExt cx="1588635" cy="2047878"/>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036818"/>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 name="Group 36">
            <a:extLst>
              <a:ext uri="{FF2B5EF4-FFF2-40B4-BE49-F238E27FC236}">
                <a16:creationId xmlns:a16="http://schemas.microsoft.com/office/drawing/2014/main" id="{7C2709D3-2F5E-4503-8A2A-86EEDFC3E2E6}"/>
              </a:ext>
            </a:extLst>
          </p:cNvPr>
          <p:cNvGrpSpPr/>
          <p:nvPr/>
        </p:nvGrpSpPr>
        <p:grpSpPr>
          <a:xfrm>
            <a:off x="7122624" y="4720780"/>
            <a:ext cx="660629" cy="338554"/>
            <a:chOff x="7049355" y="4721841"/>
            <a:chExt cx="660629" cy="338554"/>
          </a:xfrm>
        </p:grpSpPr>
        <p:pic>
          <p:nvPicPr>
            <p:cNvPr id="38" name="Picture 37">
              <a:extLst>
                <a:ext uri="{FF2B5EF4-FFF2-40B4-BE49-F238E27FC236}">
                  <a16:creationId xmlns:a16="http://schemas.microsoft.com/office/drawing/2014/main" id="{4906DFD4-D9CB-4BB5-9F05-2288E6EA7758}"/>
                </a:ext>
              </a:extLst>
            </p:cNvPr>
            <p:cNvPicPr preferRelativeResize="0">
              <a:picLocks/>
            </p:cNvPicPr>
            <p:nvPr/>
          </p:nvPicPr>
          <p:blipFill>
            <a:blip r:embed="rId4"/>
            <a:stretch>
              <a:fillRect/>
            </a:stretch>
          </p:blipFill>
          <p:spPr>
            <a:xfrm>
              <a:off x="7251834" y="4771035"/>
              <a:ext cx="259875" cy="246888"/>
            </a:xfrm>
            <a:prstGeom prst="rect">
              <a:avLst/>
            </a:prstGeom>
          </p:spPr>
        </p:pic>
        <p:sp>
          <p:nvSpPr>
            <p:cNvPr id="39" name="TextBox 38">
              <a:extLst>
                <a:ext uri="{FF2B5EF4-FFF2-40B4-BE49-F238E27FC236}">
                  <a16:creationId xmlns:a16="http://schemas.microsoft.com/office/drawing/2014/main" id="{91458123-21EC-4815-B12D-7E39A0B2B194}"/>
                </a:ext>
              </a:extLst>
            </p:cNvPr>
            <p:cNvSpPr txBox="1"/>
            <p:nvPr/>
          </p:nvSpPr>
          <p:spPr>
            <a:xfrm>
              <a:off x="7049355" y="4721841"/>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8">
                                            <p:txEl>
                                              <p:pRg st="9" end="9"/>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xEl>
                                              <p:pRg st="10" end="1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8">
                                            <p:txEl>
                                              <p:pRg st="11" end="11"/>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descr="A picture containing text, scoreboard, electronics&#10;&#10;Description automatically generated">
            <a:extLst>
              <a:ext uri="{FF2B5EF4-FFF2-40B4-BE49-F238E27FC236}">
                <a16:creationId xmlns:a16="http://schemas.microsoft.com/office/drawing/2014/main" id="{C2B81A03-B377-494A-941E-06D7EB834B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3904"/>
          <a:stretch/>
        </p:blipFill>
        <p:spPr>
          <a:xfrm>
            <a:off x="4434343" y="2359361"/>
            <a:ext cx="4185546" cy="3099880"/>
          </a:xfrm>
          <a:prstGeom prst="rect">
            <a:avLst/>
          </a:prstGeom>
        </p:spPr>
      </p:pic>
      <p:pic>
        <p:nvPicPr>
          <p:cNvPr id="36" name="Picture 35" descr="A picture containing text, electronics&#10;&#10;Description automatically generated">
            <a:extLst>
              <a:ext uri="{FF2B5EF4-FFF2-40B4-BE49-F238E27FC236}">
                <a16:creationId xmlns:a16="http://schemas.microsoft.com/office/drawing/2014/main" id="{89CBA2A0-84A5-439A-A8BF-758ABD4F51F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3904"/>
          <a:stretch/>
        </p:blipFill>
        <p:spPr>
          <a:xfrm>
            <a:off x="8032396" y="2353517"/>
            <a:ext cx="4182981" cy="3097981"/>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1332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133200"/>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RA2L1 MCU</a:t>
            </a:r>
          </a:p>
          <a:p>
            <a:pPr marL="285750" indent="-285750">
              <a:spcAft>
                <a:spcPts val="0"/>
              </a:spcAft>
              <a:buClr>
                <a:srgbClr val="000099"/>
              </a:buClr>
              <a:buFont typeface="Wingdings" panose="05000000000000000000" pitchFamily="2" charset="2"/>
              <a:buChar char="§"/>
            </a:pPr>
            <a:r>
              <a:rPr lang="en-US" sz="1400" dirty="0"/>
              <a:t>R7FA2L1AB2DFP</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6062773" y="3349776"/>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867400" y="2713525"/>
            <a:ext cx="12954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57166" y="3114673"/>
            <a:ext cx="308321"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41772" y="3114674"/>
            <a:ext cx="300412"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395917" y="4529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408804" y="2668079"/>
            <a:ext cx="3356765" cy="2055240"/>
            <a:chOff x="8408804" y="2668079"/>
            <a:chExt cx="3356765" cy="2055240"/>
          </a:xfrm>
        </p:grpSpPr>
        <p:grpSp>
          <p:nvGrpSpPr>
            <p:cNvPr id="6" name="Group 5">
              <a:extLst>
                <a:ext uri="{FF2B5EF4-FFF2-40B4-BE49-F238E27FC236}">
                  <a16:creationId xmlns:a16="http://schemas.microsoft.com/office/drawing/2014/main" id="{D9919858-1A55-4C48-BD4A-8DC2CDD57CED}"/>
                </a:ext>
              </a:extLst>
            </p:cNvPr>
            <p:cNvGrpSpPr/>
            <p:nvPr/>
          </p:nvGrpSpPr>
          <p:grpSpPr>
            <a:xfrm>
              <a:off x="8408804" y="2668079"/>
              <a:ext cx="3356765" cy="1733227"/>
              <a:chOff x="8408804" y="2668079"/>
              <a:chExt cx="3356765" cy="1733227"/>
            </a:xfrm>
          </p:grpSpPr>
          <p:sp>
            <p:nvSpPr>
              <p:cNvPr id="21" name="Rectangle 20">
                <a:extLst>
                  <a:ext uri="{FF2B5EF4-FFF2-40B4-BE49-F238E27FC236}">
                    <a16:creationId xmlns:a16="http://schemas.microsoft.com/office/drawing/2014/main" id="{BF9AF3DB-8E7E-4AC0-A1E8-A1326FD1CF26}"/>
                  </a:ext>
                </a:extLst>
              </p:cNvPr>
              <p:cNvSpPr/>
              <p:nvPr/>
            </p:nvSpPr>
            <p:spPr>
              <a:xfrm flipV="1">
                <a:off x="8865793" y="31792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415711" y="318243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408804"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9247294"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589512" y="278183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1111869"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0953657" y="417378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RA2L1 MCU</a:t>
            </a:r>
          </a:p>
          <a:p>
            <a:pPr marL="285750" indent="-285750">
              <a:spcAft>
                <a:spcPts val="0"/>
              </a:spcAft>
              <a:buClr>
                <a:srgbClr val="000099"/>
              </a:buClr>
              <a:buFont typeface="Wingdings" panose="05000000000000000000" pitchFamily="2" charset="2"/>
              <a:buChar char="§"/>
            </a:pPr>
            <a:r>
              <a:rPr lang="en-US" sz="1400" dirty="0"/>
              <a:t>R7FA2L1AB2DFP</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pic>
        <p:nvPicPr>
          <p:cNvPr id="257" name="Picture 256" descr="A picture containing text, scoreboard, electronics&#10;&#10;Description automatically generated">
            <a:extLst>
              <a:ext uri="{FF2B5EF4-FFF2-40B4-BE49-F238E27FC236}">
                <a16:creationId xmlns:a16="http://schemas.microsoft.com/office/drawing/2014/main" id="{4278EEA7-6696-454C-8181-613AC1ACDAA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3904"/>
          <a:stretch/>
        </p:blipFill>
        <p:spPr>
          <a:xfrm>
            <a:off x="4434343" y="2359361"/>
            <a:ext cx="4185546" cy="3099880"/>
          </a:xfrm>
          <a:prstGeom prst="rect">
            <a:avLst/>
          </a:prstGeom>
        </p:spPr>
      </p:pic>
      <p:pic>
        <p:nvPicPr>
          <p:cNvPr id="258" name="Picture 257" descr="A picture containing text, electronics&#10;&#10;Description automatically generated">
            <a:extLst>
              <a:ext uri="{FF2B5EF4-FFF2-40B4-BE49-F238E27FC236}">
                <a16:creationId xmlns:a16="http://schemas.microsoft.com/office/drawing/2014/main" id="{E675A6EC-6140-45A4-BEA3-D916A7B2C02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3904"/>
          <a:stretch/>
        </p:blipFill>
        <p:spPr>
          <a:xfrm>
            <a:off x="8032396" y="2353517"/>
            <a:ext cx="4182981" cy="3097981"/>
          </a:xfrm>
          <a:prstGeom prst="rect">
            <a:avLst/>
          </a:prstGeom>
        </p:spPr>
      </p:pic>
      <p:sp>
        <p:nvSpPr>
          <p:cNvPr id="279" name="TextBox 278">
            <a:extLst>
              <a:ext uri="{FF2B5EF4-FFF2-40B4-BE49-F238E27FC236}">
                <a16:creationId xmlns:a16="http://schemas.microsoft.com/office/drawing/2014/main" id="{550838A3-96E7-4F74-B4DA-0B96853657A3}"/>
              </a:ext>
            </a:extLst>
          </p:cNvPr>
          <p:cNvSpPr txBox="1"/>
          <p:nvPr/>
        </p:nvSpPr>
        <p:spPr>
          <a:xfrm>
            <a:off x="5546932" y="5133201"/>
            <a:ext cx="1752600" cy="276999"/>
          </a:xfrm>
          <a:prstGeom prst="rect">
            <a:avLst/>
          </a:prstGeom>
          <a:noFill/>
        </p:spPr>
        <p:txBody>
          <a:bodyPr wrap="square" rtlCol="0">
            <a:spAutoFit/>
          </a:bodyPr>
          <a:lstStyle/>
          <a:p>
            <a:pPr algn="ctr"/>
            <a:r>
              <a:rPr lang="en-US" sz="1200" b="1" dirty="0"/>
              <a:t>Front</a:t>
            </a:r>
          </a:p>
        </p:txBody>
      </p:sp>
      <p:sp>
        <p:nvSpPr>
          <p:cNvPr id="280" name="TextBox 279">
            <a:extLst>
              <a:ext uri="{FF2B5EF4-FFF2-40B4-BE49-F238E27FC236}">
                <a16:creationId xmlns:a16="http://schemas.microsoft.com/office/drawing/2014/main" id="{D87B507A-867C-4D23-A126-04D4B0974665}"/>
              </a:ext>
            </a:extLst>
          </p:cNvPr>
          <p:cNvSpPr txBox="1"/>
          <p:nvPr/>
        </p:nvSpPr>
        <p:spPr>
          <a:xfrm>
            <a:off x="9296400" y="5133200"/>
            <a:ext cx="1752600" cy="276999"/>
          </a:xfrm>
          <a:prstGeom prst="rect">
            <a:avLst/>
          </a:prstGeom>
          <a:noFill/>
        </p:spPr>
        <p:txBody>
          <a:bodyPr wrap="square" rtlCol="0">
            <a:spAutoFit/>
          </a:bodyPr>
          <a:lstStyle/>
          <a:p>
            <a:pPr algn="ctr"/>
            <a:r>
              <a:rPr lang="en-US" sz="1200" b="1" dirty="0"/>
              <a:t>Back</a:t>
            </a:r>
          </a:p>
        </p:txBody>
      </p:sp>
      <p:sp>
        <p:nvSpPr>
          <p:cNvPr id="281" name="Rectangle 280">
            <a:extLst>
              <a:ext uri="{FF2B5EF4-FFF2-40B4-BE49-F238E27FC236}">
                <a16:creationId xmlns:a16="http://schemas.microsoft.com/office/drawing/2014/main" id="{8DC84769-BED1-40F6-A3FB-AE3F3036D00F}"/>
              </a:ext>
            </a:extLst>
          </p:cNvPr>
          <p:cNvSpPr/>
          <p:nvPr/>
        </p:nvSpPr>
        <p:spPr>
          <a:xfrm flipV="1">
            <a:off x="6062773" y="3349776"/>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2" name="Rectangle 281">
            <a:extLst>
              <a:ext uri="{FF2B5EF4-FFF2-40B4-BE49-F238E27FC236}">
                <a16:creationId xmlns:a16="http://schemas.microsoft.com/office/drawing/2014/main" id="{A14FC0C3-718A-4A80-86E2-2888DD1E0CEA}"/>
              </a:ext>
            </a:extLst>
          </p:cNvPr>
          <p:cNvSpPr/>
          <p:nvPr/>
        </p:nvSpPr>
        <p:spPr>
          <a:xfrm flipV="1">
            <a:off x="5867400" y="2713525"/>
            <a:ext cx="12954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3" name="Rectangle 282">
            <a:extLst>
              <a:ext uri="{FF2B5EF4-FFF2-40B4-BE49-F238E27FC236}">
                <a16:creationId xmlns:a16="http://schemas.microsoft.com/office/drawing/2014/main" id="{CC875B4B-8CF7-4AEE-BDD7-AED3ABE1F4AB}"/>
              </a:ext>
            </a:extLst>
          </p:cNvPr>
          <p:cNvSpPr/>
          <p:nvPr/>
        </p:nvSpPr>
        <p:spPr>
          <a:xfrm flipV="1">
            <a:off x="5057166" y="3114673"/>
            <a:ext cx="308321"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4" name="Rectangle 283">
            <a:extLst>
              <a:ext uri="{FF2B5EF4-FFF2-40B4-BE49-F238E27FC236}">
                <a16:creationId xmlns:a16="http://schemas.microsoft.com/office/drawing/2014/main" id="{321ABD09-653B-4D46-9809-D76117F9755C}"/>
              </a:ext>
            </a:extLst>
          </p:cNvPr>
          <p:cNvSpPr/>
          <p:nvPr/>
        </p:nvSpPr>
        <p:spPr>
          <a:xfrm flipV="1">
            <a:off x="7641772" y="3114674"/>
            <a:ext cx="300412"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5" name="Rectangle 284">
            <a:extLst>
              <a:ext uri="{FF2B5EF4-FFF2-40B4-BE49-F238E27FC236}">
                <a16:creationId xmlns:a16="http://schemas.microsoft.com/office/drawing/2014/main" id="{AB4F9393-797A-4D01-B06C-E7559E3AA0C0}"/>
              </a:ext>
            </a:extLst>
          </p:cNvPr>
          <p:cNvSpPr/>
          <p:nvPr/>
        </p:nvSpPr>
        <p:spPr>
          <a:xfrm flipV="1">
            <a:off x="5395917" y="4529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6" name="Group 285">
            <a:extLst>
              <a:ext uri="{FF2B5EF4-FFF2-40B4-BE49-F238E27FC236}">
                <a16:creationId xmlns:a16="http://schemas.microsoft.com/office/drawing/2014/main" id="{1B02A0A1-9B2C-42EC-A256-7EB619F4B300}"/>
              </a:ext>
            </a:extLst>
          </p:cNvPr>
          <p:cNvGrpSpPr/>
          <p:nvPr/>
        </p:nvGrpSpPr>
        <p:grpSpPr>
          <a:xfrm>
            <a:off x="8408804" y="2668079"/>
            <a:ext cx="3356765" cy="2055240"/>
            <a:chOff x="8408804" y="2668079"/>
            <a:chExt cx="3356765" cy="2055240"/>
          </a:xfrm>
        </p:grpSpPr>
        <p:grpSp>
          <p:nvGrpSpPr>
            <p:cNvPr id="287" name="Group 286">
              <a:extLst>
                <a:ext uri="{FF2B5EF4-FFF2-40B4-BE49-F238E27FC236}">
                  <a16:creationId xmlns:a16="http://schemas.microsoft.com/office/drawing/2014/main" id="{B33782CD-8465-437A-A985-2EDFDB9971F6}"/>
                </a:ext>
              </a:extLst>
            </p:cNvPr>
            <p:cNvGrpSpPr/>
            <p:nvPr/>
          </p:nvGrpSpPr>
          <p:grpSpPr>
            <a:xfrm>
              <a:off x="8408804" y="2668079"/>
              <a:ext cx="3356765" cy="1733227"/>
              <a:chOff x="8408804" y="2668079"/>
              <a:chExt cx="3356765" cy="1733227"/>
            </a:xfrm>
          </p:grpSpPr>
          <p:sp>
            <p:nvSpPr>
              <p:cNvPr id="291" name="Rectangle 290">
                <a:extLst>
                  <a:ext uri="{FF2B5EF4-FFF2-40B4-BE49-F238E27FC236}">
                    <a16:creationId xmlns:a16="http://schemas.microsoft.com/office/drawing/2014/main" id="{5C3DFB22-FF06-4CAF-9F99-7E27B561D09F}"/>
                  </a:ext>
                </a:extLst>
              </p:cNvPr>
              <p:cNvSpPr/>
              <p:nvPr/>
            </p:nvSpPr>
            <p:spPr>
              <a:xfrm flipV="1">
                <a:off x="8865793" y="31792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2" name="Rectangle 291">
                <a:extLst>
                  <a:ext uri="{FF2B5EF4-FFF2-40B4-BE49-F238E27FC236}">
                    <a16:creationId xmlns:a16="http://schemas.microsoft.com/office/drawing/2014/main" id="{B82D23A2-4CEC-417B-A56C-D3CAAF3CE0D7}"/>
                  </a:ext>
                </a:extLst>
              </p:cNvPr>
              <p:cNvSpPr/>
              <p:nvPr/>
            </p:nvSpPr>
            <p:spPr>
              <a:xfrm flipV="1">
                <a:off x="11415711" y="318243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3" name="Rectangle 292">
                <a:extLst>
                  <a:ext uri="{FF2B5EF4-FFF2-40B4-BE49-F238E27FC236}">
                    <a16:creationId xmlns:a16="http://schemas.microsoft.com/office/drawing/2014/main" id="{13585B1C-41B7-4509-B20F-0AB4940D296B}"/>
                  </a:ext>
                </a:extLst>
              </p:cNvPr>
              <p:cNvSpPr/>
              <p:nvPr/>
            </p:nvSpPr>
            <p:spPr>
              <a:xfrm flipV="1">
                <a:off x="8408804"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4" name="Rectangle 293">
                <a:extLst>
                  <a:ext uri="{FF2B5EF4-FFF2-40B4-BE49-F238E27FC236}">
                    <a16:creationId xmlns:a16="http://schemas.microsoft.com/office/drawing/2014/main" id="{5A510397-6C79-4E69-908F-0EDEA21E61D3}"/>
                  </a:ext>
                </a:extLst>
              </p:cNvPr>
              <p:cNvSpPr/>
              <p:nvPr/>
            </p:nvSpPr>
            <p:spPr>
              <a:xfrm flipV="1">
                <a:off x="9247294"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5" name="Rectangle 294">
                <a:extLst>
                  <a:ext uri="{FF2B5EF4-FFF2-40B4-BE49-F238E27FC236}">
                    <a16:creationId xmlns:a16="http://schemas.microsoft.com/office/drawing/2014/main" id="{2634DA92-7B93-4DAC-96A1-7599FF609C95}"/>
                  </a:ext>
                </a:extLst>
              </p:cNvPr>
              <p:cNvSpPr/>
              <p:nvPr/>
            </p:nvSpPr>
            <p:spPr>
              <a:xfrm flipV="1">
                <a:off x="10589512" y="278183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88" name="Rectangle 287">
              <a:extLst>
                <a:ext uri="{FF2B5EF4-FFF2-40B4-BE49-F238E27FC236}">
                  <a16:creationId xmlns:a16="http://schemas.microsoft.com/office/drawing/2014/main" id="{913C18D8-1202-41CA-A2B7-042E6FE302B0}"/>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9" name="Rectangle 288">
              <a:extLst>
                <a:ext uri="{FF2B5EF4-FFF2-40B4-BE49-F238E27FC236}">
                  <a16:creationId xmlns:a16="http://schemas.microsoft.com/office/drawing/2014/main" id="{4ECC954C-A2EE-4FB3-B940-6E5361AB4C2F}"/>
                </a:ext>
              </a:extLst>
            </p:cNvPr>
            <p:cNvSpPr/>
            <p:nvPr/>
          </p:nvSpPr>
          <p:spPr>
            <a:xfrm flipV="1">
              <a:off x="11111869"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0" name="Rectangle 289">
              <a:extLst>
                <a:ext uri="{FF2B5EF4-FFF2-40B4-BE49-F238E27FC236}">
                  <a16:creationId xmlns:a16="http://schemas.microsoft.com/office/drawing/2014/main" id="{3B9F61D1-5FC0-4F08-AF72-24B7B63E199B}"/>
                </a:ext>
              </a:extLst>
            </p:cNvPr>
            <p:cNvSpPr/>
            <p:nvPr/>
          </p:nvSpPr>
          <p:spPr>
            <a:xfrm flipV="1">
              <a:off x="10953657" y="417378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AED107DB-CC65-4B76-B583-4051A652057C}"/>
              </a:ext>
            </a:extLst>
          </p:cNvPr>
          <p:cNvGrpSpPr/>
          <p:nvPr/>
        </p:nvGrpSpPr>
        <p:grpSpPr>
          <a:xfrm>
            <a:off x="4844420" y="2566934"/>
            <a:ext cx="3291840" cy="2412027"/>
            <a:chOff x="1088208" y="2673611"/>
            <a:chExt cx="3291840" cy="2412027"/>
          </a:xfrm>
        </p:grpSpPr>
        <p:grpSp>
          <p:nvGrpSpPr>
            <p:cNvPr id="10" name="Group 9">
              <a:extLst>
                <a:ext uri="{FF2B5EF4-FFF2-40B4-BE49-F238E27FC236}">
                  <a16:creationId xmlns:a16="http://schemas.microsoft.com/office/drawing/2014/main" id="{5C12AEFF-729B-4863-AE8D-BA670CFE2DB0}"/>
                </a:ext>
              </a:extLst>
            </p:cNvPr>
            <p:cNvGrpSpPr/>
            <p:nvPr/>
          </p:nvGrpSpPr>
          <p:grpSpPr>
            <a:xfrm>
              <a:off x="1088208" y="2673611"/>
              <a:ext cx="3291840" cy="2412027"/>
              <a:chOff x="9429380" y="-775033"/>
              <a:chExt cx="3239240" cy="2316924"/>
            </a:xfrm>
          </p:grpSpPr>
          <p:pic>
            <p:nvPicPr>
              <p:cNvPr id="1034" name="Picture 2" descr="https://imgaz.staticbg.com/images/upload/2012/lidanpo/SKU084570u.JPG">
                <a:extLst>
                  <a:ext uri="{FF2B5EF4-FFF2-40B4-BE49-F238E27FC236}">
                    <a16:creationId xmlns:a16="http://schemas.microsoft.com/office/drawing/2014/main" id="{281EF95D-CACA-42CD-A9D3-5BCA63C1CEE7}"/>
                  </a:ext>
                </a:extLst>
              </p:cNvPr>
              <p:cNvPicPr>
                <a:picLocks noChangeAspect="1" noChangeArrowheads="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37040"/>
              <a:stretch/>
            </p:blipFill>
            <p:spPr bwMode="auto">
              <a:xfrm>
                <a:off x="9429381" y="-775033"/>
                <a:ext cx="3239239" cy="98342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35" name="Picture 2" descr="https://imgaz.staticbg.com/images/upload/2012/lidanpo/SKU084570u.JPG">
                <a:extLst>
                  <a:ext uri="{FF2B5EF4-FFF2-40B4-BE49-F238E27FC236}">
                    <a16:creationId xmlns:a16="http://schemas.microsoft.com/office/drawing/2014/main" id="{A66030F5-C4FE-41D1-9EC3-8D4F05CEA797}"/>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b="11500"/>
              <a:stretch/>
            </p:blipFill>
            <p:spPr bwMode="auto">
              <a:xfrm>
                <a:off x="9429380" y="166483"/>
                <a:ext cx="3239239" cy="1375408"/>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1301" name="Group 1300">
              <a:extLst>
                <a:ext uri="{FF2B5EF4-FFF2-40B4-BE49-F238E27FC236}">
                  <a16:creationId xmlns:a16="http://schemas.microsoft.com/office/drawing/2014/main" id="{9B552E26-5DAD-472A-8ACB-1AA88242056C}"/>
                </a:ext>
              </a:extLst>
            </p:cNvPr>
            <p:cNvGrpSpPr/>
            <p:nvPr/>
          </p:nvGrpSpPr>
          <p:grpSpPr>
            <a:xfrm>
              <a:off x="1303582" y="3377475"/>
              <a:ext cx="195528" cy="95193"/>
              <a:chOff x="5093495" y="2795588"/>
              <a:chExt cx="192404" cy="91440"/>
            </a:xfrm>
          </p:grpSpPr>
          <p:sp>
            <p:nvSpPr>
              <p:cNvPr id="1302" name="Oval 1301">
                <a:extLst>
                  <a:ext uri="{FF2B5EF4-FFF2-40B4-BE49-F238E27FC236}">
                    <a16:creationId xmlns:a16="http://schemas.microsoft.com/office/drawing/2014/main" id="{1982F3F8-5A27-479C-83B7-11C0CAC2876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03" name="Oval 1302">
                <a:extLst>
                  <a:ext uri="{FF2B5EF4-FFF2-40B4-BE49-F238E27FC236}">
                    <a16:creationId xmlns:a16="http://schemas.microsoft.com/office/drawing/2014/main" id="{BF4D77E9-0A75-432A-A96E-46FA2CC6056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4" name="Group 1293">
              <a:extLst>
                <a:ext uri="{FF2B5EF4-FFF2-40B4-BE49-F238E27FC236}">
                  <a16:creationId xmlns:a16="http://schemas.microsoft.com/office/drawing/2014/main" id="{2208EFDD-F097-4CC9-80A8-840F20221468}"/>
                </a:ext>
              </a:extLst>
            </p:cNvPr>
            <p:cNvGrpSpPr/>
            <p:nvPr/>
          </p:nvGrpSpPr>
          <p:grpSpPr>
            <a:xfrm>
              <a:off x="1303582" y="3484071"/>
              <a:ext cx="195528" cy="95193"/>
              <a:chOff x="5093495" y="2795588"/>
              <a:chExt cx="192404" cy="91440"/>
            </a:xfrm>
          </p:grpSpPr>
          <p:sp>
            <p:nvSpPr>
              <p:cNvPr id="1298" name="Oval 1297">
                <a:extLst>
                  <a:ext uri="{FF2B5EF4-FFF2-40B4-BE49-F238E27FC236}">
                    <a16:creationId xmlns:a16="http://schemas.microsoft.com/office/drawing/2014/main" id="{0728962C-B18C-4E1E-895F-573E255A674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9" name="Oval 1298">
                <a:extLst>
                  <a:ext uri="{FF2B5EF4-FFF2-40B4-BE49-F238E27FC236}">
                    <a16:creationId xmlns:a16="http://schemas.microsoft.com/office/drawing/2014/main" id="{6F83EBD6-2B7A-43EB-9A8A-5E1EAF7DE04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95" name="Group 1294">
              <a:extLst>
                <a:ext uri="{FF2B5EF4-FFF2-40B4-BE49-F238E27FC236}">
                  <a16:creationId xmlns:a16="http://schemas.microsoft.com/office/drawing/2014/main" id="{05BCE99C-A17F-4A74-AA29-99CD35B9FE86}"/>
                </a:ext>
              </a:extLst>
            </p:cNvPr>
            <p:cNvGrpSpPr/>
            <p:nvPr/>
          </p:nvGrpSpPr>
          <p:grpSpPr>
            <a:xfrm>
              <a:off x="1303582" y="3590668"/>
              <a:ext cx="195528" cy="95193"/>
              <a:chOff x="5093495" y="2795588"/>
              <a:chExt cx="192404" cy="91440"/>
            </a:xfrm>
          </p:grpSpPr>
          <p:sp>
            <p:nvSpPr>
              <p:cNvPr id="1296" name="Oval 1295">
                <a:extLst>
                  <a:ext uri="{FF2B5EF4-FFF2-40B4-BE49-F238E27FC236}">
                    <a16:creationId xmlns:a16="http://schemas.microsoft.com/office/drawing/2014/main" id="{D423A383-95B6-4962-8EC0-99FB29F6326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7" name="Oval 1296">
                <a:extLst>
                  <a:ext uri="{FF2B5EF4-FFF2-40B4-BE49-F238E27FC236}">
                    <a16:creationId xmlns:a16="http://schemas.microsoft.com/office/drawing/2014/main" id="{C2B35FE0-6030-48A1-BB51-05E834933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8" name="Group 1287">
              <a:extLst>
                <a:ext uri="{FF2B5EF4-FFF2-40B4-BE49-F238E27FC236}">
                  <a16:creationId xmlns:a16="http://schemas.microsoft.com/office/drawing/2014/main" id="{20A79B97-7BAC-47DB-B2A2-0BDE694DDB5D}"/>
                </a:ext>
              </a:extLst>
            </p:cNvPr>
            <p:cNvGrpSpPr/>
            <p:nvPr/>
          </p:nvGrpSpPr>
          <p:grpSpPr>
            <a:xfrm>
              <a:off x="1303582" y="3697265"/>
              <a:ext cx="195528" cy="95193"/>
              <a:chOff x="5093495" y="2795588"/>
              <a:chExt cx="192404" cy="91440"/>
            </a:xfrm>
          </p:grpSpPr>
          <p:sp>
            <p:nvSpPr>
              <p:cNvPr id="1292" name="Oval 1291">
                <a:extLst>
                  <a:ext uri="{FF2B5EF4-FFF2-40B4-BE49-F238E27FC236}">
                    <a16:creationId xmlns:a16="http://schemas.microsoft.com/office/drawing/2014/main" id="{F9EB3EAE-4F19-4F04-8EE8-10803284DB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3" name="Oval 1292">
                <a:extLst>
                  <a:ext uri="{FF2B5EF4-FFF2-40B4-BE49-F238E27FC236}">
                    <a16:creationId xmlns:a16="http://schemas.microsoft.com/office/drawing/2014/main" id="{F4A076AE-FDEE-4223-9003-02E3C5496D9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9" name="Group 1288">
              <a:extLst>
                <a:ext uri="{FF2B5EF4-FFF2-40B4-BE49-F238E27FC236}">
                  <a16:creationId xmlns:a16="http://schemas.microsoft.com/office/drawing/2014/main" id="{8D7B6315-689A-415C-847C-6610BD07D469}"/>
                </a:ext>
              </a:extLst>
            </p:cNvPr>
            <p:cNvGrpSpPr/>
            <p:nvPr/>
          </p:nvGrpSpPr>
          <p:grpSpPr>
            <a:xfrm>
              <a:off x="1303582" y="3803862"/>
              <a:ext cx="195528" cy="95193"/>
              <a:chOff x="5093495" y="2795588"/>
              <a:chExt cx="192404" cy="91440"/>
            </a:xfrm>
          </p:grpSpPr>
          <p:sp>
            <p:nvSpPr>
              <p:cNvPr id="1290" name="Oval 1289">
                <a:extLst>
                  <a:ext uri="{FF2B5EF4-FFF2-40B4-BE49-F238E27FC236}">
                    <a16:creationId xmlns:a16="http://schemas.microsoft.com/office/drawing/2014/main" id="{60034B8B-549F-4A21-B9E7-9FDB424A8C1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91" name="Oval 1290">
                <a:extLst>
                  <a:ext uri="{FF2B5EF4-FFF2-40B4-BE49-F238E27FC236}">
                    <a16:creationId xmlns:a16="http://schemas.microsoft.com/office/drawing/2014/main" id="{3C059D5F-4848-4249-A827-AA27508D1D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2" name="Group 1281">
              <a:extLst>
                <a:ext uri="{FF2B5EF4-FFF2-40B4-BE49-F238E27FC236}">
                  <a16:creationId xmlns:a16="http://schemas.microsoft.com/office/drawing/2014/main" id="{3714C41A-1AFC-44B9-BB9B-2C8E08799F43}"/>
                </a:ext>
              </a:extLst>
            </p:cNvPr>
            <p:cNvGrpSpPr/>
            <p:nvPr/>
          </p:nvGrpSpPr>
          <p:grpSpPr>
            <a:xfrm>
              <a:off x="1303582" y="3911452"/>
              <a:ext cx="195528" cy="95193"/>
              <a:chOff x="5093495" y="2795588"/>
              <a:chExt cx="192404" cy="91440"/>
            </a:xfrm>
          </p:grpSpPr>
          <p:sp>
            <p:nvSpPr>
              <p:cNvPr id="1286" name="Oval 1285">
                <a:extLst>
                  <a:ext uri="{FF2B5EF4-FFF2-40B4-BE49-F238E27FC236}">
                    <a16:creationId xmlns:a16="http://schemas.microsoft.com/office/drawing/2014/main" id="{3EF0CAF6-CD19-491D-9E93-785311A62F5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7" name="Oval 1286">
                <a:extLst>
                  <a:ext uri="{FF2B5EF4-FFF2-40B4-BE49-F238E27FC236}">
                    <a16:creationId xmlns:a16="http://schemas.microsoft.com/office/drawing/2014/main" id="{A07A1016-D23E-416D-A530-0FEEBDBE41E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83" name="Group 1282">
              <a:extLst>
                <a:ext uri="{FF2B5EF4-FFF2-40B4-BE49-F238E27FC236}">
                  <a16:creationId xmlns:a16="http://schemas.microsoft.com/office/drawing/2014/main" id="{3E45CBB0-12B3-432F-A351-FBFE4D4C122B}"/>
                </a:ext>
              </a:extLst>
            </p:cNvPr>
            <p:cNvGrpSpPr/>
            <p:nvPr/>
          </p:nvGrpSpPr>
          <p:grpSpPr>
            <a:xfrm>
              <a:off x="1303582" y="4018049"/>
              <a:ext cx="195528" cy="95193"/>
              <a:chOff x="5093495" y="2795588"/>
              <a:chExt cx="192404" cy="91440"/>
            </a:xfrm>
          </p:grpSpPr>
          <p:sp>
            <p:nvSpPr>
              <p:cNvPr id="1284" name="Oval 1283">
                <a:extLst>
                  <a:ext uri="{FF2B5EF4-FFF2-40B4-BE49-F238E27FC236}">
                    <a16:creationId xmlns:a16="http://schemas.microsoft.com/office/drawing/2014/main" id="{F19F27AD-69B2-4C95-AE07-0CD045396F7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5" name="Oval 1284">
                <a:extLst>
                  <a:ext uri="{FF2B5EF4-FFF2-40B4-BE49-F238E27FC236}">
                    <a16:creationId xmlns:a16="http://schemas.microsoft.com/office/drawing/2014/main" id="{531F8431-55BF-4546-AA2F-ADB5507111E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6" name="Group 1275">
              <a:extLst>
                <a:ext uri="{FF2B5EF4-FFF2-40B4-BE49-F238E27FC236}">
                  <a16:creationId xmlns:a16="http://schemas.microsoft.com/office/drawing/2014/main" id="{5FF8BB44-3183-4578-8C01-B5DA3F56325C}"/>
                </a:ext>
              </a:extLst>
            </p:cNvPr>
            <p:cNvGrpSpPr/>
            <p:nvPr/>
          </p:nvGrpSpPr>
          <p:grpSpPr>
            <a:xfrm>
              <a:off x="1303582" y="4124646"/>
              <a:ext cx="195528" cy="95193"/>
              <a:chOff x="5093495" y="2795588"/>
              <a:chExt cx="192404" cy="91440"/>
            </a:xfrm>
          </p:grpSpPr>
          <p:sp>
            <p:nvSpPr>
              <p:cNvPr id="1280" name="Oval 1279">
                <a:extLst>
                  <a:ext uri="{FF2B5EF4-FFF2-40B4-BE49-F238E27FC236}">
                    <a16:creationId xmlns:a16="http://schemas.microsoft.com/office/drawing/2014/main" id="{B652EB6E-78B4-4211-A6C3-F9F55B0806DB}"/>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81" name="Oval 1280">
                <a:extLst>
                  <a:ext uri="{FF2B5EF4-FFF2-40B4-BE49-F238E27FC236}">
                    <a16:creationId xmlns:a16="http://schemas.microsoft.com/office/drawing/2014/main" id="{BAD9AC68-3261-4967-A1C9-A24299D356F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7" name="Group 1276">
              <a:extLst>
                <a:ext uri="{FF2B5EF4-FFF2-40B4-BE49-F238E27FC236}">
                  <a16:creationId xmlns:a16="http://schemas.microsoft.com/office/drawing/2014/main" id="{7B69A8EA-C75D-4963-B9E7-2B5D826DB11A}"/>
                </a:ext>
              </a:extLst>
            </p:cNvPr>
            <p:cNvGrpSpPr/>
            <p:nvPr/>
          </p:nvGrpSpPr>
          <p:grpSpPr>
            <a:xfrm>
              <a:off x="1303582" y="4231243"/>
              <a:ext cx="195528" cy="95193"/>
              <a:chOff x="5093495" y="2795588"/>
              <a:chExt cx="192404" cy="91440"/>
            </a:xfrm>
          </p:grpSpPr>
          <p:sp>
            <p:nvSpPr>
              <p:cNvPr id="1278" name="Oval 1277">
                <a:extLst>
                  <a:ext uri="{FF2B5EF4-FFF2-40B4-BE49-F238E27FC236}">
                    <a16:creationId xmlns:a16="http://schemas.microsoft.com/office/drawing/2014/main" id="{1AD7208F-CEE0-4DBC-A2BD-C67B47BE446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9" name="Oval 1278">
                <a:extLst>
                  <a:ext uri="{FF2B5EF4-FFF2-40B4-BE49-F238E27FC236}">
                    <a16:creationId xmlns:a16="http://schemas.microsoft.com/office/drawing/2014/main" id="{3C040566-5469-4068-8B2E-4E2FF78D33E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0" name="Group 1269">
              <a:extLst>
                <a:ext uri="{FF2B5EF4-FFF2-40B4-BE49-F238E27FC236}">
                  <a16:creationId xmlns:a16="http://schemas.microsoft.com/office/drawing/2014/main" id="{086A121E-8940-4589-8BC1-37E981C1E68C}"/>
                </a:ext>
              </a:extLst>
            </p:cNvPr>
            <p:cNvGrpSpPr/>
            <p:nvPr/>
          </p:nvGrpSpPr>
          <p:grpSpPr>
            <a:xfrm>
              <a:off x="1303582" y="4343542"/>
              <a:ext cx="195528" cy="95193"/>
              <a:chOff x="5093495" y="2795588"/>
              <a:chExt cx="192404" cy="91440"/>
            </a:xfrm>
          </p:grpSpPr>
          <p:sp>
            <p:nvSpPr>
              <p:cNvPr id="1274" name="Oval 1273">
                <a:extLst>
                  <a:ext uri="{FF2B5EF4-FFF2-40B4-BE49-F238E27FC236}">
                    <a16:creationId xmlns:a16="http://schemas.microsoft.com/office/drawing/2014/main" id="{13D36984-E723-4172-9939-9F2B5E5B1F9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5" name="Oval 1274">
                <a:extLst>
                  <a:ext uri="{FF2B5EF4-FFF2-40B4-BE49-F238E27FC236}">
                    <a16:creationId xmlns:a16="http://schemas.microsoft.com/office/drawing/2014/main" id="{C90B0F84-1993-4AF8-9292-5C8DC539A6A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71" name="Group 1270">
              <a:extLst>
                <a:ext uri="{FF2B5EF4-FFF2-40B4-BE49-F238E27FC236}">
                  <a16:creationId xmlns:a16="http://schemas.microsoft.com/office/drawing/2014/main" id="{338077EB-60C9-4F66-9720-66A07F76CB66}"/>
                </a:ext>
              </a:extLst>
            </p:cNvPr>
            <p:cNvGrpSpPr/>
            <p:nvPr/>
          </p:nvGrpSpPr>
          <p:grpSpPr>
            <a:xfrm>
              <a:off x="1303582" y="4450139"/>
              <a:ext cx="195528" cy="95193"/>
              <a:chOff x="5093495" y="2795588"/>
              <a:chExt cx="192404" cy="91440"/>
            </a:xfrm>
          </p:grpSpPr>
          <p:sp>
            <p:nvSpPr>
              <p:cNvPr id="1272" name="Oval 1271">
                <a:extLst>
                  <a:ext uri="{FF2B5EF4-FFF2-40B4-BE49-F238E27FC236}">
                    <a16:creationId xmlns:a16="http://schemas.microsoft.com/office/drawing/2014/main" id="{8D10274F-CD33-45EC-82FB-AB40934FF2C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73" name="Oval 1272">
                <a:extLst>
                  <a:ext uri="{FF2B5EF4-FFF2-40B4-BE49-F238E27FC236}">
                    <a16:creationId xmlns:a16="http://schemas.microsoft.com/office/drawing/2014/main" id="{25C95CA6-08DA-4190-8A64-7BC6190CC36E}"/>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4" name="Group 1223">
              <a:extLst>
                <a:ext uri="{FF2B5EF4-FFF2-40B4-BE49-F238E27FC236}">
                  <a16:creationId xmlns:a16="http://schemas.microsoft.com/office/drawing/2014/main" id="{37DB002A-2F36-4DE7-A555-DCD7645A9843}"/>
                </a:ext>
              </a:extLst>
            </p:cNvPr>
            <p:cNvGrpSpPr/>
            <p:nvPr/>
          </p:nvGrpSpPr>
          <p:grpSpPr>
            <a:xfrm>
              <a:off x="3931614" y="3481964"/>
              <a:ext cx="195528" cy="95193"/>
              <a:chOff x="5093495" y="2795588"/>
              <a:chExt cx="192404" cy="91440"/>
            </a:xfrm>
          </p:grpSpPr>
          <p:sp>
            <p:nvSpPr>
              <p:cNvPr id="1228" name="Oval 1227">
                <a:extLst>
                  <a:ext uri="{FF2B5EF4-FFF2-40B4-BE49-F238E27FC236}">
                    <a16:creationId xmlns:a16="http://schemas.microsoft.com/office/drawing/2014/main" id="{16D6D433-E8C6-449D-BD63-DEE2F48E76D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9" name="Oval 1228">
                <a:extLst>
                  <a:ext uri="{FF2B5EF4-FFF2-40B4-BE49-F238E27FC236}">
                    <a16:creationId xmlns:a16="http://schemas.microsoft.com/office/drawing/2014/main" id="{5F54F1FC-0B7E-4FF8-B238-C74421B14A1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25" name="Group 1224">
              <a:extLst>
                <a:ext uri="{FF2B5EF4-FFF2-40B4-BE49-F238E27FC236}">
                  <a16:creationId xmlns:a16="http://schemas.microsoft.com/office/drawing/2014/main" id="{6132A318-3E35-4C68-98B7-025757ABAAB6}"/>
                </a:ext>
              </a:extLst>
            </p:cNvPr>
            <p:cNvGrpSpPr/>
            <p:nvPr/>
          </p:nvGrpSpPr>
          <p:grpSpPr>
            <a:xfrm>
              <a:off x="3931614" y="3588561"/>
              <a:ext cx="195528" cy="95193"/>
              <a:chOff x="5093495" y="2795588"/>
              <a:chExt cx="192404" cy="91440"/>
            </a:xfrm>
          </p:grpSpPr>
          <p:sp>
            <p:nvSpPr>
              <p:cNvPr id="1226" name="Oval 1225">
                <a:extLst>
                  <a:ext uri="{FF2B5EF4-FFF2-40B4-BE49-F238E27FC236}">
                    <a16:creationId xmlns:a16="http://schemas.microsoft.com/office/drawing/2014/main" id="{B6AD91E2-2D3A-4333-AE3B-EE30DBFB247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7" name="Oval 1226">
                <a:extLst>
                  <a:ext uri="{FF2B5EF4-FFF2-40B4-BE49-F238E27FC236}">
                    <a16:creationId xmlns:a16="http://schemas.microsoft.com/office/drawing/2014/main" id="{1BF38A04-CB80-4030-BB7E-D5E95380945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8" name="Group 1217">
              <a:extLst>
                <a:ext uri="{FF2B5EF4-FFF2-40B4-BE49-F238E27FC236}">
                  <a16:creationId xmlns:a16="http://schemas.microsoft.com/office/drawing/2014/main" id="{7EDFDF04-A6B9-4A5C-A990-4DFA04316062}"/>
                </a:ext>
              </a:extLst>
            </p:cNvPr>
            <p:cNvGrpSpPr/>
            <p:nvPr/>
          </p:nvGrpSpPr>
          <p:grpSpPr>
            <a:xfrm>
              <a:off x="3931614" y="3695158"/>
              <a:ext cx="195528" cy="95193"/>
              <a:chOff x="5093495" y="2795588"/>
              <a:chExt cx="192404" cy="91440"/>
            </a:xfrm>
          </p:grpSpPr>
          <p:sp>
            <p:nvSpPr>
              <p:cNvPr id="1222" name="Oval 1221">
                <a:extLst>
                  <a:ext uri="{FF2B5EF4-FFF2-40B4-BE49-F238E27FC236}">
                    <a16:creationId xmlns:a16="http://schemas.microsoft.com/office/drawing/2014/main" id="{1D740A5B-AB6E-41C1-8AE6-2A62EB91A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3" name="Oval 1222">
                <a:extLst>
                  <a:ext uri="{FF2B5EF4-FFF2-40B4-BE49-F238E27FC236}">
                    <a16:creationId xmlns:a16="http://schemas.microsoft.com/office/drawing/2014/main" id="{D46A3E42-5183-4693-9DC4-592AC6992917}"/>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9" name="Group 1218">
              <a:extLst>
                <a:ext uri="{FF2B5EF4-FFF2-40B4-BE49-F238E27FC236}">
                  <a16:creationId xmlns:a16="http://schemas.microsoft.com/office/drawing/2014/main" id="{E9E3E86E-AFB7-4BB8-B83C-37EF3AF8848E}"/>
                </a:ext>
              </a:extLst>
            </p:cNvPr>
            <p:cNvGrpSpPr/>
            <p:nvPr/>
          </p:nvGrpSpPr>
          <p:grpSpPr>
            <a:xfrm>
              <a:off x="3931614" y="3801755"/>
              <a:ext cx="195528" cy="95193"/>
              <a:chOff x="5093495" y="2795588"/>
              <a:chExt cx="192404" cy="91440"/>
            </a:xfrm>
          </p:grpSpPr>
          <p:sp>
            <p:nvSpPr>
              <p:cNvPr id="1220" name="Oval 1219">
                <a:extLst>
                  <a:ext uri="{FF2B5EF4-FFF2-40B4-BE49-F238E27FC236}">
                    <a16:creationId xmlns:a16="http://schemas.microsoft.com/office/drawing/2014/main" id="{7D09EFCF-929A-4222-B81E-2FE3A4328BC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21" name="Oval 1220">
                <a:extLst>
                  <a:ext uri="{FF2B5EF4-FFF2-40B4-BE49-F238E27FC236}">
                    <a16:creationId xmlns:a16="http://schemas.microsoft.com/office/drawing/2014/main" id="{6AD0B049-8C1F-400C-AA5B-2447DC4EF33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2" name="Group 1211">
              <a:extLst>
                <a:ext uri="{FF2B5EF4-FFF2-40B4-BE49-F238E27FC236}">
                  <a16:creationId xmlns:a16="http://schemas.microsoft.com/office/drawing/2014/main" id="{45ADB103-17D7-4ADD-8D98-03835C4BEBDC}"/>
                </a:ext>
              </a:extLst>
            </p:cNvPr>
            <p:cNvGrpSpPr/>
            <p:nvPr/>
          </p:nvGrpSpPr>
          <p:grpSpPr>
            <a:xfrm>
              <a:off x="3931614" y="3909345"/>
              <a:ext cx="195528" cy="95193"/>
              <a:chOff x="5093495" y="2795588"/>
              <a:chExt cx="192404" cy="91440"/>
            </a:xfrm>
          </p:grpSpPr>
          <p:sp>
            <p:nvSpPr>
              <p:cNvPr id="1216" name="Oval 1215">
                <a:extLst>
                  <a:ext uri="{FF2B5EF4-FFF2-40B4-BE49-F238E27FC236}">
                    <a16:creationId xmlns:a16="http://schemas.microsoft.com/office/drawing/2014/main" id="{15155821-DB68-47FB-AD6A-D4C6C6ACAF1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7" name="Oval 1216">
                <a:extLst>
                  <a:ext uri="{FF2B5EF4-FFF2-40B4-BE49-F238E27FC236}">
                    <a16:creationId xmlns:a16="http://schemas.microsoft.com/office/drawing/2014/main" id="{02CBE43D-088A-4ACD-B78D-062CE707B419}"/>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13" name="Group 1212">
              <a:extLst>
                <a:ext uri="{FF2B5EF4-FFF2-40B4-BE49-F238E27FC236}">
                  <a16:creationId xmlns:a16="http://schemas.microsoft.com/office/drawing/2014/main" id="{AB69AAB3-5D9B-4EBF-AFEC-C49A7AEE4EA5}"/>
                </a:ext>
              </a:extLst>
            </p:cNvPr>
            <p:cNvGrpSpPr/>
            <p:nvPr/>
          </p:nvGrpSpPr>
          <p:grpSpPr>
            <a:xfrm>
              <a:off x="3931614" y="4015942"/>
              <a:ext cx="195528" cy="95193"/>
              <a:chOff x="5093495" y="2795588"/>
              <a:chExt cx="192404" cy="91440"/>
            </a:xfrm>
          </p:grpSpPr>
          <p:sp>
            <p:nvSpPr>
              <p:cNvPr id="1214" name="Oval 1213">
                <a:extLst>
                  <a:ext uri="{FF2B5EF4-FFF2-40B4-BE49-F238E27FC236}">
                    <a16:creationId xmlns:a16="http://schemas.microsoft.com/office/drawing/2014/main" id="{34BA49A0-CDE0-47AC-BF3A-D6B27F076A2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5" name="Oval 1214">
                <a:extLst>
                  <a:ext uri="{FF2B5EF4-FFF2-40B4-BE49-F238E27FC236}">
                    <a16:creationId xmlns:a16="http://schemas.microsoft.com/office/drawing/2014/main" id="{5907C76D-118A-4847-B861-30EA22CD625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6" name="Group 1205">
              <a:extLst>
                <a:ext uri="{FF2B5EF4-FFF2-40B4-BE49-F238E27FC236}">
                  <a16:creationId xmlns:a16="http://schemas.microsoft.com/office/drawing/2014/main" id="{4F736B2A-D9D2-4C28-B9B5-14BC0A72F3E2}"/>
                </a:ext>
              </a:extLst>
            </p:cNvPr>
            <p:cNvGrpSpPr/>
            <p:nvPr/>
          </p:nvGrpSpPr>
          <p:grpSpPr>
            <a:xfrm>
              <a:off x="3931614" y="4122539"/>
              <a:ext cx="195528" cy="95193"/>
              <a:chOff x="5093495" y="2795588"/>
              <a:chExt cx="192404" cy="91440"/>
            </a:xfrm>
          </p:grpSpPr>
          <p:sp>
            <p:nvSpPr>
              <p:cNvPr id="1210" name="Oval 1209">
                <a:extLst>
                  <a:ext uri="{FF2B5EF4-FFF2-40B4-BE49-F238E27FC236}">
                    <a16:creationId xmlns:a16="http://schemas.microsoft.com/office/drawing/2014/main" id="{4E4F4E50-1AF5-4682-98B5-8410D46BDC4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11" name="Oval 1210">
                <a:extLst>
                  <a:ext uri="{FF2B5EF4-FFF2-40B4-BE49-F238E27FC236}">
                    <a16:creationId xmlns:a16="http://schemas.microsoft.com/office/drawing/2014/main" id="{6319F2FF-4FC0-4B79-99F9-C27EA202A69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7" name="Group 1206">
              <a:extLst>
                <a:ext uri="{FF2B5EF4-FFF2-40B4-BE49-F238E27FC236}">
                  <a16:creationId xmlns:a16="http://schemas.microsoft.com/office/drawing/2014/main" id="{6D55EFEA-DEA3-4B05-8EB8-F0174368FBCF}"/>
                </a:ext>
              </a:extLst>
            </p:cNvPr>
            <p:cNvGrpSpPr/>
            <p:nvPr/>
          </p:nvGrpSpPr>
          <p:grpSpPr>
            <a:xfrm>
              <a:off x="3931614" y="4229136"/>
              <a:ext cx="195528" cy="95193"/>
              <a:chOff x="5093495" y="2795588"/>
              <a:chExt cx="192404" cy="91440"/>
            </a:xfrm>
          </p:grpSpPr>
          <p:sp>
            <p:nvSpPr>
              <p:cNvPr id="1208" name="Oval 1207">
                <a:extLst>
                  <a:ext uri="{FF2B5EF4-FFF2-40B4-BE49-F238E27FC236}">
                    <a16:creationId xmlns:a16="http://schemas.microsoft.com/office/drawing/2014/main" id="{9F8DB6ED-33D1-4E03-85FE-9644CA52526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9" name="Oval 1208">
                <a:extLst>
                  <a:ext uri="{FF2B5EF4-FFF2-40B4-BE49-F238E27FC236}">
                    <a16:creationId xmlns:a16="http://schemas.microsoft.com/office/drawing/2014/main" id="{A1574635-CCCD-4525-902F-CF323F97DC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0" name="Group 1199">
              <a:extLst>
                <a:ext uri="{FF2B5EF4-FFF2-40B4-BE49-F238E27FC236}">
                  <a16:creationId xmlns:a16="http://schemas.microsoft.com/office/drawing/2014/main" id="{48878EFD-3251-4534-86BC-A3BD8027BCC0}"/>
                </a:ext>
              </a:extLst>
            </p:cNvPr>
            <p:cNvGrpSpPr/>
            <p:nvPr/>
          </p:nvGrpSpPr>
          <p:grpSpPr>
            <a:xfrm>
              <a:off x="3931614" y="4341435"/>
              <a:ext cx="195528" cy="95193"/>
              <a:chOff x="5093495" y="2795588"/>
              <a:chExt cx="192404" cy="91440"/>
            </a:xfrm>
          </p:grpSpPr>
          <p:sp>
            <p:nvSpPr>
              <p:cNvPr id="1204" name="Oval 1203">
                <a:extLst>
                  <a:ext uri="{FF2B5EF4-FFF2-40B4-BE49-F238E27FC236}">
                    <a16:creationId xmlns:a16="http://schemas.microsoft.com/office/drawing/2014/main" id="{B2BA0E0C-4B63-41C2-92B2-50BEC2592E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5" name="Oval 1204">
                <a:extLst>
                  <a:ext uri="{FF2B5EF4-FFF2-40B4-BE49-F238E27FC236}">
                    <a16:creationId xmlns:a16="http://schemas.microsoft.com/office/drawing/2014/main" id="{534E2C7D-0595-489A-8F82-0EE6910D14B6}"/>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01" name="Group 1200">
              <a:extLst>
                <a:ext uri="{FF2B5EF4-FFF2-40B4-BE49-F238E27FC236}">
                  <a16:creationId xmlns:a16="http://schemas.microsoft.com/office/drawing/2014/main" id="{39D2F6AC-BBB8-4123-B712-A6A272B87AA7}"/>
                </a:ext>
              </a:extLst>
            </p:cNvPr>
            <p:cNvGrpSpPr/>
            <p:nvPr/>
          </p:nvGrpSpPr>
          <p:grpSpPr>
            <a:xfrm>
              <a:off x="3931614" y="4448032"/>
              <a:ext cx="195528" cy="95193"/>
              <a:chOff x="5093495" y="2795588"/>
              <a:chExt cx="192404" cy="91440"/>
            </a:xfrm>
          </p:grpSpPr>
          <p:sp>
            <p:nvSpPr>
              <p:cNvPr id="1202" name="Oval 1201">
                <a:extLst>
                  <a:ext uri="{FF2B5EF4-FFF2-40B4-BE49-F238E27FC236}">
                    <a16:creationId xmlns:a16="http://schemas.microsoft.com/office/drawing/2014/main" id="{3C60C9C9-7D0F-4FA7-B634-9430FD24CB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03" name="Oval 1202">
                <a:extLst>
                  <a:ext uri="{FF2B5EF4-FFF2-40B4-BE49-F238E27FC236}">
                    <a16:creationId xmlns:a16="http://schemas.microsoft.com/office/drawing/2014/main" id="{3F0D6A9E-4852-48C9-A379-45FB8487B1E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 name="Group 3">
              <a:extLst>
                <a:ext uri="{FF2B5EF4-FFF2-40B4-BE49-F238E27FC236}">
                  <a16:creationId xmlns:a16="http://schemas.microsoft.com/office/drawing/2014/main" id="{3681BFE8-F622-44F3-BDFE-F11E29770FD0}"/>
                </a:ext>
              </a:extLst>
            </p:cNvPr>
            <p:cNvGrpSpPr/>
            <p:nvPr/>
          </p:nvGrpSpPr>
          <p:grpSpPr>
            <a:xfrm>
              <a:off x="2144929" y="2736850"/>
              <a:ext cx="1134461" cy="200301"/>
              <a:chOff x="2151279" y="2210122"/>
              <a:chExt cx="1134461" cy="200301"/>
            </a:xfrm>
          </p:grpSpPr>
          <p:sp>
            <p:nvSpPr>
              <p:cNvPr id="1170" name="Oval 1169">
                <a:extLst>
                  <a:ext uri="{FF2B5EF4-FFF2-40B4-BE49-F238E27FC236}">
                    <a16:creationId xmlns:a16="http://schemas.microsoft.com/office/drawing/2014/main" id="{A63B4C5F-4498-4606-9776-85E46E550D23}"/>
                  </a:ext>
                </a:extLst>
              </p:cNvPr>
              <p:cNvSpPr>
                <a:spLocks noChangeAspect="1"/>
              </p:cNvSpPr>
              <p:nvPr/>
            </p:nvSpPr>
            <p:spPr>
              <a:xfrm rot="5400000">
                <a:off x="3191681"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71" name="Oval 1170">
                <a:extLst>
                  <a:ext uri="{FF2B5EF4-FFF2-40B4-BE49-F238E27FC236}">
                    <a16:creationId xmlns:a16="http://schemas.microsoft.com/office/drawing/2014/main" id="{C19A69D8-EDEA-4143-BF51-79E181CDCDBB}"/>
                  </a:ext>
                </a:extLst>
              </p:cNvPr>
              <p:cNvSpPr>
                <a:spLocks noChangeAspect="1"/>
              </p:cNvSpPr>
              <p:nvPr/>
            </p:nvSpPr>
            <p:spPr>
              <a:xfrm rot="5400000">
                <a:off x="3191681"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8" name="Oval 1167">
                <a:extLst>
                  <a:ext uri="{FF2B5EF4-FFF2-40B4-BE49-F238E27FC236}">
                    <a16:creationId xmlns:a16="http://schemas.microsoft.com/office/drawing/2014/main" id="{8C1035CF-B387-407C-8E87-7E01B1F10BC4}"/>
                  </a:ext>
                </a:extLst>
              </p:cNvPr>
              <p:cNvSpPr>
                <a:spLocks noChangeAspect="1"/>
              </p:cNvSpPr>
              <p:nvPr/>
            </p:nvSpPr>
            <p:spPr>
              <a:xfrm rot="5400000">
                <a:off x="3087625"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9" name="Oval 1168">
                <a:extLst>
                  <a:ext uri="{FF2B5EF4-FFF2-40B4-BE49-F238E27FC236}">
                    <a16:creationId xmlns:a16="http://schemas.microsoft.com/office/drawing/2014/main" id="{DF1E64BB-6C26-47BD-A367-37CA2BB5AAA3}"/>
                  </a:ext>
                </a:extLst>
              </p:cNvPr>
              <p:cNvSpPr>
                <a:spLocks noChangeAspect="1"/>
              </p:cNvSpPr>
              <p:nvPr/>
            </p:nvSpPr>
            <p:spPr>
              <a:xfrm rot="5400000">
                <a:off x="3087625"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4" name="Oval 1163">
                <a:extLst>
                  <a:ext uri="{FF2B5EF4-FFF2-40B4-BE49-F238E27FC236}">
                    <a16:creationId xmlns:a16="http://schemas.microsoft.com/office/drawing/2014/main" id="{635F2962-1F1B-47C7-9606-6896777AB3A6}"/>
                  </a:ext>
                </a:extLst>
              </p:cNvPr>
              <p:cNvSpPr>
                <a:spLocks noChangeAspect="1"/>
              </p:cNvSpPr>
              <p:nvPr/>
            </p:nvSpPr>
            <p:spPr>
              <a:xfrm rot="5400000">
                <a:off x="2983568"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5" name="Oval 1164">
                <a:extLst>
                  <a:ext uri="{FF2B5EF4-FFF2-40B4-BE49-F238E27FC236}">
                    <a16:creationId xmlns:a16="http://schemas.microsoft.com/office/drawing/2014/main" id="{4CC191D2-0652-4295-9ED6-153BB6B05177}"/>
                  </a:ext>
                </a:extLst>
              </p:cNvPr>
              <p:cNvSpPr>
                <a:spLocks noChangeAspect="1"/>
              </p:cNvSpPr>
              <p:nvPr/>
            </p:nvSpPr>
            <p:spPr>
              <a:xfrm rot="5400000">
                <a:off x="2983568"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2" name="Oval 1161">
                <a:extLst>
                  <a:ext uri="{FF2B5EF4-FFF2-40B4-BE49-F238E27FC236}">
                    <a16:creationId xmlns:a16="http://schemas.microsoft.com/office/drawing/2014/main" id="{F3EBC237-E389-4AD2-8AFA-EC1D71317D03}"/>
                  </a:ext>
                </a:extLst>
              </p:cNvPr>
              <p:cNvSpPr>
                <a:spLocks noChangeAspect="1"/>
              </p:cNvSpPr>
              <p:nvPr/>
            </p:nvSpPr>
            <p:spPr>
              <a:xfrm rot="5400000">
                <a:off x="2879511"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3" name="Oval 1162">
                <a:extLst>
                  <a:ext uri="{FF2B5EF4-FFF2-40B4-BE49-F238E27FC236}">
                    <a16:creationId xmlns:a16="http://schemas.microsoft.com/office/drawing/2014/main" id="{9AE79E6B-C420-4A52-B076-DCEB2C54EACB}"/>
                  </a:ext>
                </a:extLst>
              </p:cNvPr>
              <p:cNvSpPr>
                <a:spLocks noChangeAspect="1"/>
              </p:cNvSpPr>
              <p:nvPr/>
            </p:nvSpPr>
            <p:spPr>
              <a:xfrm rot="5400000">
                <a:off x="2879511"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8" name="Oval 1157">
                <a:extLst>
                  <a:ext uri="{FF2B5EF4-FFF2-40B4-BE49-F238E27FC236}">
                    <a16:creationId xmlns:a16="http://schemas.microsoft.com/office/drawing/2014/main" id="{3BD58D8E-99A9-4321-AEF6-16CD5FF14370}"/>
                  </a:ext>
                </a:extLst>
              </p:cNvPr>
              <p:cNvSpPr>
                <a:spLocks noChangeAspect="1"/>
              </p:cNvSpPr>
              <p:nvPr/>
            </p:nvSpPr>
            <p:spPr>
              <a:xfrm rot="5400000">
                <a:off x="2775455"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9" name="Oval 1158">
                <a:extLst>
                  <a:ext uri="{FF2B5EF4-FFF2-40B4-BE49-F238E27FC236}">
                    <a16:creationId xmlns:a16="http://schemas.microsoft.com/office/drawing/2014/main" id="{897A4554-E5EF-47B3-A63F-746C24F67843}"/>
                  </a:ext>
                </a:extLst>
              </p:cNvPr>
              <p:cNvSpPr>
                <a:spLocks noChangeAspect="1"/>
              </p:cNvSpPr>
              <p:nvPr/>
            </p:nvSpPr>
            <p:spPr>
              <a:xfrm rot="5400000">
                <a:off x="2775455"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6" name="Oval 1155">
                <a:extLst>
                  <a:ext uri="{FF2B5EF4-FFF2-40B4-BE49-F238E27FC236}">
                    <a16:creationId xmlns:a16="http://schemas.microsoft.com/office/drawing/2014/main" id="{DDF23E05-A397-4566-A237-B90DDB8B0D9B}"/>
                  </a:ext>
                </a:extLst>
              </p:cNvPr>
              <p:cNvSpPr>
                <a:spLocks noChangeAspect="1"/>
              </p:cNvSpPr>
              <p:nvPr/>
            </p:nvSpPr>
            <p:spPr>
              <a:xfrm rot="5400000">
                <a:off x="2671398"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7" name="Oval 1156">
                <a:extLst>
                  <a:ext uri="{FF2B5EF4-FFF2-40B4-BE49-F238E27FC236}">
                    <a16:creationId xmlns:a16="http://schemas.microsoft.com/office/drawing/2014/main" id="{65A6CEE8-AF2C-4551-A401-CEBB1C1EC759}"/>
                  </a:ext>
                </a:extLst>
              </p:cNvPr>
              <p:cNvSpPr>
                <a:spLocks noChangeAspect="1"/>
              </p:cNvSpPr>
              <p:nvPr/>
            </p:nvSpPr>
            <p:spPr>
              <a:xfrm rot="5400000">
                <a:off x="2671398"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2" name="Oval 1151">
                <a:extLst>
                  <a:ext uri="{FF2B5EF4-FFF2-40B4-BE49-F238E27FC236}">
                    <a16:creationId xmlns:a16="http://schemas.microsoft.com/office/drawing/2014/main" id="{AC282138-AED7-4871-B6E7-BAD7312BBA84}"/>
                  </a:ext>
                </a:extLst>
              </p:cNvPr>
              <p:cNvSpPr>
                <a:spLocks noChangeAspect="1"/>
              </p:cNvSpPr>
              <p:nvPr/>
            </p:nvSpPr>
            <p:spPr>
              <a:xfrm rot="5400000">
                <a:off x="2567341"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3" name="Oval 1152">
                <a:extLst>
                  <a:ext uri="{FF2B5EF4-FFF2-40B4-BE49-F238E27FC236}">
                    <a16:creationId xmlns:a16="http://schemas.microsoft.com/office/drawing/2014/main" id="{810C1C43-7F15-4D7D-94D2-B002557D3242}"/>
                  </a:ext>
                </a:extLst>
              </p:cNvPr>
              <p:cNvSpPr>
                <a:spLocks noChangeAspect="1"/>
              </p:cNvSpPr>
              <p:nvPr/>
            </p:nvSpPr>
            <p:spPr>
              <a:xfrm rot="5400000">
                <a:off x="2567341"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0" name="Oval 1149">
                <a:extLst>
                  <a:ext uri="{FF2B5EF4-FFF2-40B4-BE49-F238E27FC236}">
                    <a16:creationId xmlns:a16="http://schemas.microsoft.com/office/drawing/2014/main" id="{B7B4177B-EAED-45F3-A365-B4C24B0D16F5}"/>
                  </a:ext>
                </a:extLst>
              </p:cNvPr>
              <p:cNvSpPr>
                <a:spLocks noChangeAspect="1"/>
              </p:cNvSpPr>
              <p:nvPr/>
            </p:nvSpPr>
            <p:spPr>
              <a:xfrm rot="5400000">
                <a:off x="2463284"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51" name="Oval 1150">
                <a:extLst>
                  <a:ext uri="{FF2B5EF4-FFF2-40B4-BE49-F238E27FC236}">
                    <a16:creationId xmlns:a16="http://schemas.microsoft.com/office/drawing/2014/main" id="{98D13931-A592-481C-BE31-BD2ACCCC9911}"/>
                  </a:ext>
                </a:extLst>
              </p:cNvPr>
              <p:cNvSpPr>
                <a:spLocks noChangeAspect="1"/>
              </p:cNvSpPr>
              <p:nvPr/>
            </p:nvSpPr>
            <p:spPr>
              <a:xfrm rot="5400000">
                <a:off x="2463284"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6" name="Oval 1145">
                <a:extLst>
                  <a:ext uri="{FF2B5EF4-FFF2-40B4-BE49-F238E27FC236}">
                    <a16:creationId xmlns:a16="http://schemas.microsoft.com/office/drawing/2014/main" id="{B24C90A2-55C5-4E85-BCDB-18F1EAD0623F}"/>
                  </a:ext>
                </a:extLst>
              </p:cNvPr>
              <p:cNvSpPr>
                <a:spLocks noChangeAspect="1"/>
              </p:cNvSpPr>
              <p:nvPr/>
            </p:nvSpPr>
            <p:spPr>
              <a:xfrm rot="5400000">
                <a:off x="2358258"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7" name="Oval 1146">
                <a:extLst>
                  <a:ext uri="{FF2B5EF4-FFF2-40B4-BE49-F238E27FC236}">
                    <a16:creationId xmlns:a16="http://schemas.microsoft.com/office/drawing/2014/main" id="{AF3F3053-AC3D-4AE1-BFA9-9ACFB0828304}"/>
                  </a:ext>
                </a:extLst>
              </p:cNvPr>
              <p:cNvSpPr>
                <a:spLocks noChangeAspect="1"/>
              </p:cNvSpPr>
              <p:nvPr/>
            </p:nvSpPr>
            <p:spPr>
              <a:xfrm rot="5400000">
                <a:off x="2358258"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4" name="Oval 1143">
                <a:extLst>
                  <a:ext uri="{FF2B5EF4-FFF2-40B4-BE49-F238E27FC236}">
                    <a16:creationId xmlns:a16="http://schemas.microsoft.com/office/drawing/2014/main" id="{7F5A3492-34F9-45DE-87DB-2EED1CD4E3DC}"/>
                  </a:ext>
                </a:extLst>
              </p:cNvPr>
              <p:cNvSpPr>
                <a:spLocks noChangeAspect="1"/>
              </p:cNvSpPr>
              <p:nvPr/>
            </p:nvSpPr>
            <p:spPr>
              <a:xfrm rot="5400000">
                <a:off x="2254202"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5" name="Oval 1144">
                <a:extLst>
                  <a:ext uri="{FF2B5EF4-FFF2-40B4-BE49-F238E27FC236}">
                    <a16:creationId xmlns:a16="http://schemas.microsoft.com/office/drawing/2014/main" id="{3E94AFCA-0AEC-4611-993A-CFEE9BE2E1DC}"/>
                  </a:ext>
                </a:extLst>
              </p:cNvPr>
              <p:cNvSpPr>
                <a:spLocks noChangeAspect="1"/>
              </p:cNvSpPr>
              <p:nvPr/>
            </p:nvSpPr>
            <p:spPr>
              <a:xfrm rot="5400000">
                <a:off x="2254202"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0" name="Oval 1139">
                <a:extLst>
                  <a:ext uri="{FF2B5EF4-FFF2-40B4-BE49-F238E27FC236}">
                    <a16:creationId xmlns:a16="http://schemas.microsoft.com/office/drawing/2014/main" id="{D115C8C7-00BF-41B2-AD4E-7194F1C5EFEB}"/>
                  </a:ext>
                </a:extLst>
              </p:cNvPr>
              <p:cNvSpPr>
                <a:spLocks noChangeAspect="1"/>
              </p:cNvSpPr>
              <p:nvPr/>
            </p:nvSpPr>
            <p:spPr>
              <a:xfrm rot="5400000">
                <a:off x="2150145" y="221125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1" name="Oval 1140">
                <a:extLst>
                  <a:ext uri="{FF2B5EF4-FFF2-40B4-BE49-F238E27FC236}">
                    <a16:creationId xmlns:a16="http://schemas.microsoft.com/office/drawing/2014/main" id="{BEE0E052-06ED-4271-86B0-4C50815676A1}"/>
                  </a:ext>
                </a:extLst>
              </p:cNvPr>
              <p:cNvSpPr>
                <a:spLocks noChangeAspect="1"/>
              </p:cNvSpPr>
              <p:nvPr/>
            </p:nvSpPr>
            <p:spPr>
              <a:xfrm rot="5400000">
                <a:off x="2150145" y="231636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0" name="Group 1119">
              <a:extLst>
                <a:ext uri="{FF2B5EF4-FFF2-40B4-BE49-F238E27FC236}">
                  <a16:creationId xmlns:a16="http://schemas.microsoft.com/office/drawing/2014/main" id="{A70FA3E9-CFC5-4871-852E-2B7CD8EA044A}"/>
                </a:ext>
              </a:extLst>
            </p:cNvPr>
            <p:cNvGrpSpPr/>
            <p:nvPr/>
          </p:nvGrpSpPr>
          <p:grpSpPr>
            <a:xfrm rot="5400000">
              <a:off x="3552352" y="4819768"/>
              <a:ext cx="200302" cy="95344"/>
              <a:chOff x="4986354" y="2790826"/>
              <a:chExt cx="192404" cy="93821"/>
            </a:xfrm>
          </p:grpSpPr>
          <p:sp>
            <p:nvSpPr>
              <p:cNvPr id="1124" name="Oval 1123">
                <a:extLst>
                  <a:ext uri="{FF2B5EF4-FFF2-40B4-BE49-F238E27FC236}">
                    <a16:creationId xmlns:a16="http://schemas.microsoft.com/office/drawing/2014/main" id="{37D75BCD-85AB-4B46-9805-1FDF9AC61D1C}"/>
                  </a:ext>
                </a:extLst>
              </p:cNvPr>
              <p:cNvSpPr>
                <a:spLocks noChangeAspect="1"/>
              </p:cNvSpPr>
              <p:nvPr/>
            </p:nvSpPr>
            <p:spPr>
              <a:xfrm>
                <a:off x="4986354" y="2790826"/>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5" name="Oval 1124">
                <a:extLst>
                  <a:ext uri="{FF2B5EF4-FFF2-40B4-BE49-F238E27FC236}">
                    <a16:creationId xmlns:a16="http://schemas.microsoft.com/office/drawing/2014/main" id="{902E2609-1800-4EC4-9147-8C623BF13264}"/>
                  </a:ext>
                </a:extLst>
              </p:cNvPr>
              <p:cNvSpPr>
                <a:spLocks noChangeAspect="1"/>
              </p:cNvSpPr>
              <p:nvPr/>
            </p:nvSpPr>
            <p:spPr>
              <a:xfrm>
                <a:off x="5087318" y="2793207"/>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21" name="Group 1120">
              <a:extLst>
                <a:ext uri="{FF2B5EF4-FFF2-40B4-BE49-F238E27FC236}">
                  <a16:creationId xmlns:a16="http://schemas.microsoft.com/office/drawing/2014/main" id="{089D09E3-7056-4548-BFFA-BBBCB52EFD03}"/>
                </a:ext>
              </a:extLst>
            </p:cNvPr>
            <p:cNvGrpSpPr/>
            <p:nvPr/>
          </p:nvGrpSpPr>
          <p:grpSpPr>
            <a:xfrm rot="5400000">
              <a:off x="3444665" y="4820977"/>
              <a:ext cx="200301" cy="92925"/>
              <a:chOff x="4986354" y="2795588"/>
              <a:chExt cx="192403" cy="91440"/>
            </a:xfrm>
          </p:grpSpPr>
          <p:sp>
            <p:nvSpPr>
              <p:cNvPr id="1122" name="Oval 1121">
                <a:extLst>
                  <a:ext uri="{FF2B5EF4-FFF2-40B4-BE49-F238E27FC236}">
                    <a16:creationId xmlns:a16="http://schemas.microsoft.com/office/drawing/2014/main" id="{5633EE98-A560-498F-AA3E-23F713EEFFD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3" name="Oval 1122">
                <a:extLst>
                  <a:ext uri="{FF2B5EF4-FFF2-40B4-BE49-F238E27FC236}">
                    <a16:creationId xmlns:a16="http://schemas.microsoft.com/office/drawing/2014/main" id="{5DAD88A4-E889-428D-BAC6-4981D550133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4" name="Group 1113">
              <a:extLst>
                <a:ext uri="{FF2B5EF4-FFF2-40B4-BE49-F238E27FC236}">
                  <a16:creationId xmlns:a16="http://schemas.microsoft.com/office/drawing/2014/main" id="{8D69C01B-BEFE-42EE-A138-055CB29B8DF5}"/>
                </a:ext>
              </a:extLst>
            </p:cNvPr>
            <p:cNvGrpSpPr/>
            <p:nvPr/>
          </p:nvGrpSpPr>
          <p:grpSpPr>
            <a:xfrm rot="5400000">
              <a:off x="3340609" y="4820977"/>
              <a:ext cx="200301" cy="92925"/>
              <a:chOff x="4986354" y="2795588"/>
              <a:chExt cx="192403" cy="91440"/>
            </a:xfrm>
          </p:grpSpPr>
          <p:sp>
            <p:nvSpPr>
              <p:cNvPr id="1118" name="Oval 1117">
                <a:extLst>
                  <a:ext uri="{FF2B5EF4-FFF2-40B4-BE49-F238E27FC236}">
                    <a16:creationId xmlns:a16="http://schemas.microsoft.com/office/drawing/2014/main" id="{5E524982-B1E9-445A-87CB-DE15E3AB925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9" name="Oval 1118">
                <a:extLst>
                  <a:ext uri="{FF2B5EF4-FFF2-40B4-BE49-F238E27FC236}">
                    <a16:creationId xmlns:a16="http://schemas.microsoft.com/office/drawing/2014/main" id="{4E09EE11-B860-4B3A-9B62-6ED0F91DCED0}"/>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15" name="Group 1114">
              <a:extLst>
                <a:ext uri="{FF2B5EF4-FFF2-40B4-BE49-F238E27FC236}">
                  <a16:creationId xmlns:a16="http://schemas.microsoft.com/office/drawing/2014/main" id="{1CE7ADCB-798A-4E33-B3ED-BAABFF0B67B1}"/>
                </a:ext>
              </a:extLst>
            </p:cNvPr>
            <p:cNvGrpSpPr/>
            <p:nvPr/>
          </p:nvGrpSpPr>
          <p:grpSpPr>
            <a:xfrm rot="5400000">
              <a:off x="3236552" y="4820977"/>
              <a:ext cx="200301" cy="92925"/>
              <a:chOff x="4986354" y="2795588"/>
              <a:chExt cx="192403" cy="91440"/>
            </a:xfrm>
          </p:grpSpPr>
          <p:sp>
            <p:nvSpPr>
              <p:cNvPr id="1116" name="Oval 1115">
                <a:extLst>
                  <a:ext uri="{FF2B5EF4-FFF2-40B4-BE49-F238E27FC236}">
                    <a16:creationId xmlns:a16="http://schemas.microsoft.com/office/drawing/2014/main" id="{B5FFF9B7-8E77-4413-B165-5FEB9FA0727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7" name="Oval 1116">
                <a:extLst>
                  <a:ext uri="{FF2B5EF4-FFF2-40B4-BE49-F238E27FC236}">
                    <a16:creationId xmlns:a16="http://schemas.microsoft.com/office/drawing/2014/main" id="{0478C984-A30C-4F92-BD87-E691E20E375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8" name="Group 1107">
              <a:extLst>
                <a:ext uri="{FF2B5EF4-FFF2-40B4-BE49-F238E27FC236}">
                  <a16:creationId xmlns:a16="http://schemas.microsoft.com/office/drawing/2014/main" id="{571688EF-7D5E-4EC2-A089-CDD9B959B6D4}"/>
                </a:ext>
              </a:extLst>
            </p:cNvPr>
            <p:cNvGrpSpPr/>
            <p:nvPr/>
          </p:nvGrpSpPr>
          <p:grpSpPr>
            <a:xfrm rot="5400000">
              <a:off x="3131526" y="4820977"/>
              <a:ext cx="200301" cy="92925"/>
              <a:chOff x="4986354" y="2795588"/>
              <a:chExt cx="192403" cy="91440"/>
            </a:xfrm>
          </p:grpSpPr>
          <p:sp>
            <p:nvSpPr>
              <p:cNvPr id="1112" name="Oval 1111">
                <a:extLst>
                  <a:ext uri="{FF2B5EF4-FFF2-40B4-BE49-F238E27FC236}">
                    <a16:creationId xmlns:a16="http://schemas.microsoft.com/office/drawing/2014/main" id="{2340696B-E079-4F65-9CC8-4CF1DDBA32A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3" name="Oval 1112">
                <a:extLst>
                  <a:ext uri="{FF2B5EF4-FFF2-40B4-BE49-F238E27FC236}">
                    <a16:creationId xmlns:a16="http://schemas.microsoft.com/office/drawing/2014/main" id="{56E6B122-382E-4954-A688-FE5749C683D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9" name="Group 1108">
              <a:extLst>
                <a:ext uri="{FF2B5EF4-FFF2-40B4-BE49-F238E27FC236}">
                  <a16:creationId xmlns:a16="http://schemas.microsoft.com/office/drawing/2014/main" id="{F7239C76-CC13-416C-866A-7D7922A60F82}"/>
                </a:ext>
              </a:extLst>
            </p:cNvPr>
            <p:cNvGrpSpPr/>
            <p:nvPr/>
          </p:nvGrpSpPr>
          <p:grpSpPr>
            <a:xfrm rot="5400000">
              <a:off x="3027469" y="4820977"/>
              <a:ext cx="200301" cy="92925"/>
              <a:chOff x="4986354" y="2795588"/>
              <a:chExt cx="192403" cy="91440"/>
            </a:xfrm>
          </p:grpSpPr>
          <p:sp>
            <p:nvSpPr>
              <p:cNvPr id="1110" name="Oval 1109">
                <a:extLst>
                  <a:ext uri="{FF2B5EF4-FFF2-40B4-BE49-F238E27FC236}">
                    <a16:creationId xmlns:a16="http://schemas.microsoft.com/office/drawing/2014/main" id="{B549110D-BA75-4E93-A9BD-74F9389B83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11" name="Oval 1110">
                <a:extLst>
                  <a:ext uri="{FF2B5EF4-FFF2-40B4-BE49-F238E27FC236}">
                    <a16:creationId xmlns:a16="http://schemas.microsoft.com/office/drawing/2014/main" id="{4A262CE5-11AC-445A-8EEC-0F824733327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2" name="Group 1101">
              <a:extLst>
                <a:ext uri="{FF2B5EF4-FFF2-40B4-BE49-F238E27FC236}">
                  <a16:creationId xmlns:a16="http://schemas.microsoft.com/office/drawing/2014/main" id="{A430AEAF-6234-4070-9DC2-31FB226AAD8E}"/>
                </a:ext>
              </a:extLst>
            </p:cNvPr>
            <p:cNvGrpSpPr/>
            <p:nvPr/>
          </p:nvGrpSpPr>
          <p:grpSpPr>
            <a:xfrm rot="5400000">
              <a:off x="2923412" y="4820977"/>
              <a:ext cx="200301" cy="92925"/>
              <a:chOff x="4986354" y="2795588"/>
              <a:chExt cx="192403" cy="91440"/>
            </a:xfrm>
          </p:grpSpPr>
          <p:sp>
            <p:nvSpPr>
              <p:cNvPr id="1106" name="Oval 1105">
                <a:extLst>
                  <a:ext uri="{FF2B5EF4-FFF2-40B4-BE49-F238E27FC236}">
                    <a16:creationId xmlns:a16="http://schemas.microsoft.com/office/drawing/2014/main" id="{FDB321AC-5A7C-4BAF-9D70-04CC7EF52BBB}"/>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7" name="Oval 1106">
                <a:extLst>
                  <a:ext uri="{FF2B5EF4-FFF2-40B4-BE49-F238E27FC236}">
                    <a16:creationId xmlns:a16="http://schemas.microsoft.com/office/drawing/2014/main" id="{D78424E7-5183-4CF4-9F11-43227A3B7A4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103" name="Group 1102">
              <a:extLst>
                <a:ext uri="{FF2B5EF4-FFF2-40B4-BE49-F238E27FC236}">
                  <a16:creationId xmlns:a16="http://schemas.microsoft.com/office/drawing/2014/main" id="{B3B4BC5E-D5A3-4DC7-BBD2-44E7FEACD653}"/>
                </a:ext>
              </a:extLst>
            </p:cNvPr>
            <p:cNvGrpSpPr/>
            <p:nvPr/>
          </p:nvGrpSpPr>
          <p:grpSpPr>
            <a:xfrm rot="5400000">
              <a:off x="2819356" y="4820977"/>
              <a:ext cx="200301" cy="92925"/>
              <a:chOff x="4986354" y="2795588"/>
              <a:chExt cx="192403" cy="91440"/>
            </a:xfrm>
          </p:grpSpPr>
          <p:sp>
            <p:nvSpPr>
              <p:cNvPr id="1104" name="Oval 1103">
                <a:extLst>
                  <a:ext uri="{FF2B5EF4-FFF2-40B4-BE49-F238E27FC236}">
                    <a16:creationId xmlns:a16="http://schemas.microsoft.com/office/drawing/2014/main" id="{38B3D111-E78C-42DD-928D-5406EB7EAFA0}"/>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5" name="Oval 1104">
                <a:extLst>
                  <a:ext uri="{FF2B5EF4-FFF2-40B4-BE49-F238E27FC236}">
                    <a16:creationId xmlns:a16="http://schemas.microsoft.com/office/drawing/2014/main" id="{4F341E94-DA70-43BD-844D-7922FA6D27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6" name="Group 1095">
              <a:extLst>
                <a:ext uri="{FF2B5EF4-FFF2-40B4-BE49-F238E27FC236}">
                  <a16:creationId xmlns:a16="http://schemas.microsoft.com/office/drawing/2014/main" id="{32C7754C-9DB2-4E9E-80F5-6F306B9FE97D}"/>
                </a:ext>
              </a:extLst>
            </p:cNvPr>
            <p:cNvGrpSpPr/>
            <p:nvPr/>
          </p:nvGrpSpPr>
          <p:grpSpPr>
            <a:xfrm rot="5400000">
              <a:off x="2715299" y="4820977"/>
              <a:ext cx="200301" cy="92925"/>
              <a:chOff x="4986354" y="2795588"/>
              <a:chExt cx="192403" cy="91440"/>
            </a:xfrm>
          </p:grpSpPr>
          <p:sp>
            <p:nvSpPr>
              <p:cNvPr id="1100" name="Oval 1099">
                <a:extLst>
                  <a:ext uri="{FF2B5EF4-FFF2-40B4-BE49-F238E27FC236}">
                    <a16:creationId xmlns:a16="http://schemas.microsoft.com/office/drawing/2014/main" id="{42961604-E7F1-45CD-B01C-1D64818A73A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1" name="Oval 1100">
                <a:extLst>
                  <a:ext uri="{FF2B5EF4-FFF2-40B4-BE49-F238E27FC236}">
                    <a16:creationId xmlns:a16="http://schemas.microsoft.com/office/drawing/2014/main" id="{C9AC6180-2479-4A23-91F4-E2CFEED1568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7" name="Group 1096">
              <a:extLst>
                <a:ext uri="{FF2B5EF4-FFF2-40B4-BE49-F238E27FC236}">
                  <a16:creationId xmlns:a16="http://schemas.microsoft.com/office/drawing/2014/main" id="{6EF9DF5B-315F-4309-B58F-B8791AFE064D}"/>
                </a:ext>
              </a:extLst>
            </p:cNvPr>
            <p:cNvGrpSpPr/>
            <p:nvPr/>
          </p:nvGrpSpPr>
          <p:grpSpPr>
            <a:xfrm rot="5400000">
              <a:off x="2611242" y="4820977"/>
              <a:ext cx="200301" cy="92925"/>
              <a:chOff x="4986354" y="2795588"/>
              <a:chExt cx="192403" cy="91440"/>
            </a:xfrm>
          </p:grpSpPr>
          <p:sp>
            <p:nvSpPr>
              <p:cNvPr id="1098" name="Oval 1097">
                <a:extLst>
                  <a:ext uri="{FF2B5EF4-FFF2-40B4-BE49-F238E27FC236}">
                    <a16:creationId xmlns:a16="http://schemas.microsoft.com/office/drawing/2014/main" id="{695AF2DE-B843-4142-8B58-D3F8E8DFE9A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9" name="Oval 1098">
                <a:extLst>
                  <a:ext uri="{FF2B5EF4-FFF2-40B4-BE49-F238E27FC236}">
                    <a16:creationId xmlns:a16="http://schemas.microsoft.com/office/drawing/2014/main" id="{3FD30E46-83DC-4EFA-AB00-47A7E04A445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0" name="Group 1089">
              <a:extLst>
                <a:ext uri="{FF2B5EF4-FFF2-40B4-BE49-F238E27FC236}">
                  <a16:creationId xmlns:a16="http://schemas.microsoft.com/office/drawing/2014/main" id="{7088A27C-659B-4647-A79C-8EAB42D74D70}"/>
                </a:ext>
              </a:extLst>
            </p:cNvPr>
            <p:cNvGrpSpPr/>
            <p:nvPr/>
          </p:nvGrpSpPr>
          <p:grpSpPr>
            <a:xfrm rot="5400000">
              <a:off x="2507186" y="4820977"/>
              <a:ext cx="200301" cy="92925"/>
              <a:chOff x="4986354" y="2795588"/>
              <a:chExt cx="192403" cy="91440"/>
            </a:xfrm>
          </p:grpSpPr>
          <p:sp>
            <p:nvSpPr>
              <p:cNvPr id="1094" name="Oval 1093">
                <a:extLst>
                  <a:ext uri="{FF2B5EF4-FFF2-40B4-BE49-F238E27FC236}">
                    <a16:creationId xmlns:a16="http://schemas.microsoft.com/office/drawing/2014/main" id="{1FA35C56-467D-474D-8F10-BD7577AA2B0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5" name="Oval 1094">
                <a:extLst>
                  <a:ext uri="{FF2B5EF4-FFF2-40B4-BE49-F238E27FC236}">
                    <a16:creationId xmlns:a16="http://schemas.microsoft.com/office/drawing/2014/main" id="{FBC34BEF-3274-44DE-825E-D7E133B7C8F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91" name="Group 1090">
              <a:extLst>
                <a:ext uri="{FF2B5EF4-FFF2-40B4-BE49-F238E27FC236}">
                  <a16:creationId xmlns:a16="http://schemas.microsoft.com/office/drawing/2014/main" id="{4310FE5F-5259-4184-B52A-5A32E3D0D4EF}"/>
                </a:ext>
              </a:extLst>
            </p:cNvPr>
            <p:cNvGrpSpPr/>
            <p:nvPr/>
          </p:nvGrpSpPr>
          <p:grpSpPr>
            <a:xfrm rot="5400000">
              <a:off x="2403129" y="4820977"/>
              <a:ext cx="200301" cy="92925"/>
              <a:chOff x="4986354" y="2795588"/>
              <a:chExt cx="192403" cy="91440"/>
            </a:xfrm>
          </p:grpSpPr>
          <p:sp>
            <p:nvSpPr>
              <p:cNvPr id="1092" name="Oval 1091">
                <a:extLst>
                  <a:ext uri="{FF2B5EF4-FFF2-40B4-BE49-F238E27FC236}">
                    <a16:creationId xmlns:a16="http://schemas.microsoft.com/office/drawing/2014/main" id="{17264A9A-92F9-4283-B908-0C7ED2EA006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93" name="Oval 1092">
                <a:extLst>
                  <a:ext uri="{FF2B5EF4-FFF2-40B4-BE49-F238E27FC236}">
                    <a16:creationId xmlns:a16="http://schemas.microsoft.com/office/drawing/2014/main" id="{206ACEAE-6C4B-46F7-9C02-B75CE1910BB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4" name="Group 1083">
              <a:extLst>
                <a:ext uri="{FF2B5EF4-FFF2-40B4-BE49-F238E27FC236}">
                  <a16:creationId xmlns:a16="http://schemas.microsoft.com/office/drawing/2014/main" id="{D9E4589E-BB8F-407F-9482-8AFAB62D6CD6}"/>
                </a:ext>
              </a:extLst>
            </p:cNvPr>
            <p:cNvGrpSpPr/>
            <p:nvPr/>
          </p:nvGrpSpPr>
          <p:grpSpPr>
            <a:xfrm rot="5400000">
              <a:off x="2298103" y="4820977"/>
              <a:ext cx="200301" cy="92925"/>
              <a:chOff x="4986354" y="2795588"/>
              <a:chExt cx="192403" cy="91440"/>
            </a:xfrm>
          </p:grpSpPr>
          <p:sp>
            <p:nvSpPr>
              <p:cNvPr id="1088" name="Oval 1087">
                <a:extLst>
                  <a:ext uri="{FF2B5EF4-FFF2-40B4-BE49-F238E27FC236}">
                    <a16:creationId xmlns:a16="http://schemas.microsoft.com/office/drawing/2014/main" id="{F7F9DA28-C413-42F9-8A7E-23E575364B6E}"/>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Oval 1088">
                <a:extLst>
                  <a:ext uri="{FF2B5EF4-FFF2-40B4-BE49-F238E27FC236}">
                    <a16:creationId xmlns:a16="http://schemas.microsoft.com/office/drawing/2014/main" id="{C5B3DD18-6F77-47B2-9F51-42DA7FAEF70C}"/>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85" name="Group 1084">
              <a:extLst>
                <a:ext uri="{FF2B5EF4-FFF2-40B4-BE49-F238E27FC236}">
                  <a16:creationId xmlns:a16="http://schemas.microsoft.com/office/drawing/2014/main" id="{E454D7F1-0EA8-4FC3-80C8-D6062E08DDB9}"/>
                </a:ext>
              </a:extLst>
            </p:cNvPr>
            <p:cNvGrpSpPr/>
            <p:nvPr/>
          </p:nvGrpSpPr>
          <p:grpSpPr>
            <a:xfrm rot="5400000">
              <a:off x="2194046" y="4820977"/>
              <a:ext cx="200301" cy="92925"/>
              <a:chOff x="4986354" y="2795588"/>
              <a:chExt cx="192403" cy="91440"/>
            </a:xfrm>
          </p:grpSpPr>
          <p:sp>
            <p:nvSpPr>
              <p:cNvPr id="1086" name="Oval 1085">
                <a:extLst>
                  <a:ext uri="{FF2B5EF4-FFF2-40B4-BE49-F238E27FC236}">
                    <a16:creationId xmlns:a16="http://schemas.microsoft.com/office/drawing/2014/main" id="{EAD72628-D976-4DB5-BAEB-D7C85B1B3BA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7" name="Oval 1086">
                <a:extLst>
                  <a:ext uri="{FF2B5EF4-FFF2-40B4-BE49-F238E27FC236}">
                    <a16:creationId xmlns:a16="http://schemas.microsoft.com/office/drawing/2014/main" id="{FB31977C-665D-46B4-9A27-E34BE22B793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8" name="Group 1077">
              <a:extLst>
                <a:ext uri="{FF2B5EF4-FFF2-40B4-BE49-F238E27FC236}">
                  <a16:creationId xmlns:a16="http://schemas.microsoft.com/office/drawing/2014/main" id="{7002C393-FB11-41A6-A1B8-BDE51D1A6061}"/>
                </a:ext>
              </a:extLst>
            </p:cNvPr>
            <p:cNvGrpSpPr/>
            <p:nvPr/>
          </p:nvGrpSpPr>
          <p:grpSpPr>
            <a:xfrm rot="5400000">
              <a:off x="2089989" y="4820977"/>
              <a:ext cx="200301" cy="92925"/>
              <a:chOff x="4986354" y="2795588"/>
              <a:chExt cx="192403" cy="91440"/>
            </a:xfrm>
          </p:grpSpPr>
          <p:sp>
            <p:nvSpPr>
              <p:cNvPr id="1082" name="Oval 1081">
                <a:extLst>
                  <a:ext uri="{FF2B5EF4-FFF2-40B4-BE49-F238E27FC236}">
                    <a16:creationId xmlns:a16="http://schemas.microsoft.com/office/drawing/2014/main" id="{F4E538CA-AACD-428A-A84B-B5AA13F248C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3" name="Oval 1082">
                <a:extLst>
                  <a:ext uri="{FF2B5EF4-FFF2-40B4-BE49-F238E27FC236}">
                    <a16:creationId xmlns:a16="http://schemas.microsoft.com/office/drawing/2014/main" id="{172F14D8-21D4-4846-AB62-7CDA435310DB}"/>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9" name="Group 1078">
              <a:extLst>
                <a:ext uri="{FF2B5EF4-FFF2-40B4-BE49-F238E27FC236}">
                  <a16:creationId xmlns:a16="http://schemas.microsoft.com/office/drawing/2014/main" id="{CF443797-BC79-4D3A-9DFC-D691B241483C}"/>
                </a:ext>
              </a:extLst>
            </p:cNvPr>
            <p:cNvGrpSpPr/>
            <p:nvPr/>
          </p:nvGrpSpPr>
          <p:grpSpPr>
            <a:xfrm rot="5400000">
              <a:off x="1985933" y="4820977"/>
              <a:ext cx="200301" cy="92925"/>
              <a:chOff x="4986354" y="2795588"/>
              <a:chExt cx="192403" cy="91440"/>
            </a:xfrm>
          </p:grpSpPr>
          <p:sp>
            <p:nvSpPr>
              <p:cNvPr id="1080" name="Oval 1079">
                <a:extLst>
                  <a:ext uri="{FF2B5EF4-FFF2-40B4-BE49-F238E27FC236}">
                    <a16:creationId xmlns:a16="http://schemas.microsoft.com/office/drawing/2014/main" id="{CB26E69F-0B9C-4E43-90C8-2B3B8895A439}"/>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1" name="Oval 1080">
                <a:extLst>
                  <a:ext uri="{FF2B5EF4-FFF2-40B4-BE49-F238E27FC236}">
                    <a16:creationId xmlns:a16="http://schemas.microsoft.com/office/drawing/2014/main" id="{9471D8C3-32CC-496A-9CFF-3207F023CDF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2" name="Group 1071">
              <a:extLst>
                <a:ext uri="{FF2B5EF4-FFF2-40B4-BE49-F238E27FC236}">
                  <a16:creationId xmlns:a16="http://schemas.microsoft.com/office/drawing/2014/main" id="{BA404E02-A7AC-4547-9ECF-AF8DB71F7D32}"/>
                </a:ext>
              </a:extLst>
            </p:cNvPr>
            <p:cNvGrpSpPr/>
            <p:nvPr/>
          </p:nvGrpSpPr>
          <p:grpSpPr>
            <a:xfrm rot="5400000">
              <a:off x="1876310" y="4820977"/>
              <a:ext cx="200301" cy="92925"/>
              <a:chOff x="4986354" y="2795588"/>
              <a:chExt cx="192403" cy="91440"/>
            </a:xfrm>
          </p:grpSpPr>
          <p:sp>
            <p:nvSpPr>
              <p:cNvPr id="1076" name="Oval 1075">
                <a:extLst>
                  <a:ext uri="{FF2B5EF4-FFF2-40B4-BE49-F238E27FC236}">
                    <a16:creationId xmlns:a16="http://schemas.microsoft.com/office/drawing/2014/main" id="{07DC5253-0B19-4B13-8016-5CEA5E11FA08}"/>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7" name="Oval 1076">
                <a:extLst>
                  <a:ext uri="{FF2B5EF4-FFF2-40B4-BE49-F238E27FC236}">
                    <a16:creationId xmlns:a16="http://schemas.microsoft.com/office/drawing/2014/main" id="{EA1F6BF4-DB54-46D1-8CD9-A8A375155EB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73" name="Group 1072">
              <a:extLst>
                <a:ext uri="{FF2B5EF4-FFF2-40B4-BE49-F238E27FC236}">
                  <a16:creationId xmlns:a16="http://schemas.microsoft.com/office/drawing/2014/main" id="{4BC96141-11C1-4412-8D23-013BA217A74C}"/>
                </a:ext>
              </a:extLst>
            </p:cNvPr>
            <p:cNvGrpSpPr/>
            <p:nvPr/>
          </p:nvGrpSpPr>
          <p:grpSpPr>
            <a:xfrm rot="5400000">
              <a:off x="1772253" y="4820977"/>
              <a:ext cx="200301" cy="92925"/>
              <a:chOff x="4986354" y="2795588"/>
              <a:chExt cx="192403" cy="91440"/>
            </a:xfrm>
          </p:grpSpPr>
          <p:sp>
            <p:nvSpPr>
              <p:cNvPr id="1074" name="Oval 1073">
                <a:extLst>
                  <a:ext uri="{FF2B5EF4-FFF2-40B4-BE49-F238E27FC236}">
                    <a16:creationId xmlns:a16="http://schemas.microsoft.com/office/drawing/2014/main" id="{192AE8A5-B3DE-4D15-8A01-73D2835D2745}"/>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5" name="Oval 1074">
                <a:extLst>
                  <a:ext uri="{FF2B5EF4-FFF2-40B4-BE49-F238E27FC236}">
                    <a16:creationId xmlns:a16="http://schemas.microsoft.com/office/drawing/2014/main" id="{C35F3EC0-3B1D-455A-A30F-B5711DF91A1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6" name="Group 1065">
              <a:extLst>
                <a:ext uri="{FF2B5EF4-FFF2-40B4-BE49-F238E27FC236}">
                  <a16:creationId xmlns:a16="http://schemas.microsoft.com/office/drawing/2014/main" id="{FFA36569-0510-42B4-B682-0C1EB49E1321}"/>
                </a:ext>
              </a:extLst>
            </p:cNvPr>
            <p:cNvGrpSpPr/>
            <p:nvPr/>
          </p:nvGrpSpPr>
          <p:grpSpPr>
            <a:xfrm rot="5400000">
              <a:off x="1668197" y="4820977"/>
              <a:ext cx="200301" cy="92925"/>
              <a:chOff x="4986354" y="2795588"/>
              <a:chExt cx="192403" cy="91440"/>
            </a:xfrm>
          </p:grpSpPr>
          <p:sp>
            <p:nvSpPr>
              <p:cNvPr id="1070" name="Oval 1069">
                <a:extLst>
                  <a:ext uri="{FF2B5EF4-FFF2-40B4-BE49-F238E27FC236}">
                    <a16:creationId xmlns:a16="http://schemas.microsoft.com/office/drawing/2014/main" id="{3F1BBE8A-3635-4CB8-9F65-D6D2B00B6654}"/>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1" name="Oval 1070">
                <a:extLst>
                  <a:ext uri="{FF2B5EF4-FFF2-40B4-BE49-F238E27FC236}">
                    <a16:creationId xmlns:a16="http://schemas.microsoft.com/office/drawing/2014/main" id="{71246F7C-87F6-476E-96C5-6E15B5C2ED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067" name="Group 1066">
              <a:extLst>
                <a:ext uri="{FF2B5EF4-FFF2-40B4-BE49-F238E27FC236}">
                  <a16:creationId xmlns:a16="http://schemas.microsoft.com/office/drawing/2014/main" id="{E952FFFF-D2B7-4F27-9B76-414B8D2A6BB5}"/>
                </a:ext>
              </a:extLst>
            </p:cNvPr>
            <p:cNvGrpSpPr/>
            <p:nvPr/>
          </p:nvGrpSpPr>
          <p:grpSpPr>
            <a:xfrm rot="5400000">
              <a:off x="1564140" y="4820977"/>
              <a:ext cx="200301" cy="92925"/>
              <a:chOff x="4986354" y="2795588"/>
              <a:chExt cx="192403" cy="91440"/>
            </a:xfrm>
          </p:grpSpPr>
          <p:sp>
            <p:nvSpPr>
              <p:cNvPr id="1068" name="Oval 1067">
                <a:extLst>
                  <a:ext uri="{FF2B5EF4-FFF2-40B4-BE49-F238E27FC236}">
                    <a16:creationId xmlns:a16="http://schemas.microsoft.com/office/drawing/2014/main" id="{06CD9A8F-6DEF-4009-9B43-D6CBDA6E5E1A}"/>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9" name="Oval 1068">
                <a:extLst>
                  <a:ext uri="{FF2B5EF4-FFF2-40B4-BE49-F238E27FC236}">
                    <a16:creationId xmlns:a16="http://schemas.microsoft.com/office/drawing/2014/main" id="{7C4F2B2B-979D-4976-845E-EA8CE211C011}"/>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52" name="Oval 1051">
              <a:extLst>
                <a:ext uri="{FF2B5EF4-FFF2-40B4-BE49-F238E27FC236}">
                  <a16:creationId xmlns:a16="http://schemas.microsoft.com/office/drawing/2014/main" id="{11A256EF-2194-4729-8D7A-6A61BFBD58DF}"/>
                </a:ext>
              </a:extLst>
            </p:cNvPr>
            <p:cNvSpPr>
              <a:spLocks noChangeAspect="1"/>
            </p:cNvSpPr>
            <p:nvPr/>
          </p:nvSpPr>
          <p:spPr>
            <a:xfrm rot="5400000">
              <a:off x="3713302" y="4768401"/>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3" name="Oval 1052">
              <a:extLst>
                <a:ext uri="{FF2B5EF4-FFF2-40B4-BE49-F238E27FC236}">
                  <a16:creationId xmlns:a16="http://schemas.microsoft.com/office/drawing/2014/main" id="{4C763E91-386A-477B-A645-19B20E8DA3A5}"/>
                </a:ext>
              </a:extLst>
            </p:cNvPr>
            <p:cNvSpPr>
              <a:spLocks noChangeAspect="1"/>
            </p:cNvSpPr>
            <p:nvPr/>
          </p:nvSpPr>
          <p:spPr>
            <a:xfrm rot="5400000">
              <a:off x="3713302" y="4873509"/>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42090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8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 grpId="0" animBg="1"/>
      <p:bldP spid="282" grpId="0" animBg="1"/>
      <p:bldP spid="283" grpId="0" animBg="1"/>
      <p:bldP spid="284" grpId="0" animBg="1"/>
      <p:bldP spid="28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734660D-A679-4163-B6B7-A66126FC9EF9}"/>
              </a:ext>
            </a:extLst>
          </p:cNvPr>
          <p:cNvGrpSpPr/>
          <p:nvPr/>
        </p:nvGrpSpPr>
        <p:grpSpPr>
          <a:xfrm>
            <a:off x="4434343" y="2353517"/>
            <a:ext cx="7781034" cy="3105724"/>
            <a:chOff x="4434343" y="2353517"/>
            <a:chExt cx="7781034" cy="3105724"/>
          </a:xfrm>
        </p:grpSpPr>
        <p:pic>
          <p:nvPicPr>
            <p:cNvPr id="88" name="Picture 87" descr="A picture containing text, scoreboard, electronics&#10;&#10;Description automatically generated">
              <a:extLst>
                <a:ext uri="{FF2B5EF4-FFF2-40B4-BE49-F238E27FC236}">
                  <a16:creationId xmlns:a16="http://schemas.microsoft.com/office/drawing/2014/main" id="{E04E38C6-5841-4644-8CAE-2731382919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3904"/>
            <a:stretch/>
          </p:blipFill>
          <p:spPr>
            <a:xfrm>
              <a:off x="4434343" y="2359361"/>
              <a:ext cx="4185546" cy="3099880"/>
            </a:xfrm>
            <a:prstGeom prst="rect">
              <a:avLst/>
            </a:prstGeom>
          </p:spPr>
        </p:pic>
        <p:pic>
          <p:nvPicPr>
            <p:cNvPr id="89" name="Picture 88" descr="A picture containing text, electronics&#10;&#10;Description automatically generated">
              <a:extLst>
                <a:ext uri="{FF2B5EF4-FFF2-40B4-BE49-F238E27FC236}">
                  <a16:creationId xmlns:a16="http://schemas.microsoft.com/office/drawing/2014/main" id="{BB4FBFEF-3DB3-448D-B3FA-51A2BEAA010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3904"/>
            <a:stretch/>
          </p:blipFill>
          <p:spPr>
            <a:xfrm>
              <a:off x="8032396" y="2353517"/>
              <a:ext cx="4182981" cy="3097981"/>
            </a:xfrm>
            <a:prstGeom prst="rect">
              <a:avLst/>
            </a:prstGeom>
          </p:spPr>
        </p:pic>
        <p:sp>
          <p:nvSpPr>
            <p:cNvPr id="90" name="TextBox 89">
              <a:extLst>
                <a:ext uri="{FF2B5EF4-FFF2-40B4-BE49-F238E27FC236}">
                  <a16:creationId xmlns:a16="http://schemas.microsoft.com/office/drawing/2014/main" id="{F26F449E-E40D-4C72-8321-147F87771E16}"/>
                </a:ext>
              </a:extLst>
            </p:cNvPr>
            <p:cNvSpPr txBox="1"/>
            <p:nvPr/>
          </p:nvSpPr>
          <p:spPr>
            <a:xfrm>
              <a:off x="5546932" y="5133201"/>
              <a:ext cx="1752600" cy="276999"/>
            </a:xfrm>
            <a:prstGeom prst="rect">
              <a:avLst/>
            </a:prstGeom>
            <a:noFill/>
          </p:spPr>
          <p:txBody>
            <a:bodyPr wrap="square" rtlCol="0">
              <a:spAutoFit/>
            </a:bodyPr>
            <a:lstStyle/>
            <a:p>
              <a:pPr algn="ctr"/>
              <a:r>
                <a:rPr lang="en-US" sz="1200" b="1" dirty="0"/>
                <a:t>Front</a:t>
              </a:r>
            </a:p>
          </p:txBody>
        </p:sp>
        <p:sp>
          <p:nvSpPr>
            <p:cNvPr id="91" name="TextBox 90">
              <a:extLst>
                <a:ext uri="{FF2B5EF4-FFF2-40B4-BE49-F238E27FC236}">
                  <a16:creationId xmlns:a16="http://schemas.microsoft.com/office/drawing/2014/main" id="{1545918B-FDDD-45C8-851F-1B375A49BA67}"/>
                </a:ext>
              </a:extLst>
            </p:cNvPr>
            <p:cNvSpPr txBox="1"/>
            <p:nvPr/>
          </p:nvSpPr>
          <p:spPr>
            <a:xfrm>
              <a:off x="9296400" y="5133200"/>
              <a:ext cx="1752600" cy="276999"/>
            </a:xfrm>
            <a:prstGeom prst="rect">
              <a:avLst/>
            </a:prstGeom>
            <a:noFill/>
          </p:spPr>
          <p:txBody>
            <a:bodyPr wrap="square" rtlCol="0">
              <a:spAutoFit/>
            </a:bodyPr>
            <a:lstStyle/>
            <a:p>
              <a:pPr algn="ctr"/>
              <a:r>
                <a:rPr lang="en-US" sz="1200" b="1" dirty="0"/>
                <a:t>Back</a:t>
              </a:r>
            </a:p>
          </p:txBody>
        </p:sp>
        <p:sp>
          <p:nvSpPr>
            <p:cNvPr id="92" name="Rectangle 91">
              <a:extLst>
                <a:ext uri="{FF2B5EF4-FFF2-40B4-BE49-F238E27FC236}">
                  <a16:creationId xmlns:a16="http://schemas.microsoft.com/office/drawing/2014/main" id="{D9BA5BA1-97A6-414E-8252-8AB45CBBE9F7}"/>
                </a:ext>
              </a:extLst>
            </p:cNvPr>
            <p:cNvSpPr/>
            <p:nvPr/>
          </p:nvSpPr>
          <p:spPr>
            <a:xfrm flipV="1">
              <a:off x="6062773" y="3349776"/>
              <a:ext cx="887767" cy="8316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5770A8D8-8A11-4733-818E-011272B00B5F}"/>
                </a:ext>
              </a:extLst>
            </p:cNvPr>
            <p:cNvSpPr/>
            <p:nvPr/>
          </p:nvSpPr>
          <p:spPr>
            <a:xfrm flipV="1">
              <a:off x="5867400" y="2713525"/>
              <a:ext cx="1295400"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4" name="Rectangle 93">
              <a:extLst>
                <a:ext uri="{FF2B5EF4-FFF2-40B4-BE49-F238E27FC236}">
                  <a16:creationId xmlns:a16="http://schemas.microsoft.com/office/drawing/2014/main" id="{121AC328-99A7-48F3-83EA-887BF1A40B15}"/>
                </a:ext>
              </a:extLst>
            </p:cNvPr>
            <p:cNvSpPr/>
            <p:nvPr/>
          </p:nvSpPr>
          <p:spPr>
            <a:xfrm flipV="1">
              <a:off x="5057166" y="3114673"/>
              <a:ext cx="308321"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a:extLst>
                <a:ext uri="{FF2B5EF4-FFF2-40B4-BE49-F238E27FC236}">
                  <a16:creationId xmlns:a16="http://schemas.microsoft.com/office/drawing/2014/main" id="{1CE781FC-2E16-44C3-991B-16CDB7660EF0}"/>
                </a:ext>
              </a:extLst>
            </p:cNvPr>
            <p:cNvSpPr/>
            <p:nvPr/>
          </p:nvSpPr>
          <p:spPr>
            <a:xfrm flipV="1">
              <a:off x="7641772" y="3114674"/>
              <a:ext cx="300412" cy="130492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Rectangle 95">
              <a:extLst>
                <a:ext uri="{FF2B5EF4-FFF2-40B4-BE49-F238E27FC236}">
                  <a16:creationId xmlns:a16="http://schemas.microsoft.com/office/drawing/2014/main" id="{CA86C460-12D0-46BA-B61C-AED402F47FE2}"/>
                </a:ext>
              </a:extLst>
            </p:cNvPr>
            <p:cNvSpPr/>
            <p:nvPr/>
          </p:nvSpPr>
          <p:spPr>
            <a:xfrm flipV="1">
              <a:off x="5395917" y="4529133"/>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7" name="Group 96">
              <a:extLst>
                <a:ext uri="{FF2B5EF4-FFF2-40B4-BE49-F238E27FC236}">
                  <a16:creationId xmlns:a16="http://schemas.microsoft.com/office/drawing/2014/main" id="{1684EE16-4CC9-4CC9-BF79-584B8660595E}"/>
                </a:ext>
              </a:extLst>
            </p:cNvPr>
            <p:cNvGrpSpPr/>
            <p:nvPr/>
          </p:nvGrpSpPr>
          <p:grpSpPr>
            <a:xfrm>
              <a:off x="8408804" y="2668079"/>
              <a:ext cx="3356765" cy="2055240"/>
              <a:chOff x="8408804" y="2668079"/>
              <a:chExt cx="3356765" cy="2055240"/>
            </a:xfrm>
          </p:grpSpPr>
          <p:grpSp>
            <p:nvGrpSpPr>
              <p:cNvPr id="98" name="Group 97">
                <a:extLst>
                  <a:ext uri="{FF2B5EF4-FFF2-40B4-BE49-F238E27FC236}">
                    <a16:creationId xmlns:a16="http://schemas.microsoft.com/office/drawing/2014/main" id="{5E0A7DF8-5BE7-4A2E-8A6A-DCD19E0DD2BF}"/>
                  </a:ext>
                </a:extLst>
              </p:cNvPr>
              <p:cNvGrpSpPr/>
              <p:nvPr/>
            </p:nvGrpSpPr>
            <p:grpSpPr>
              <a:xfrm>
                <a:off x="8408804" y="2668079"/>
                <a:ext cx="3356765" cy="1733227"/>
                <a:chOff x="8408804" y="2668079"/>
                <a:chExt cx="3356765" cy="1733227"/>
              </a:xfrm>
            </p:grpSpPr>
            <p:sp>
              <p:nvSpPr>
                <p:cNvPr id="102" name="Rectangle 101">
                  <a:extLst>
                    <a:ext uri="{FF2B5EF4-FFF2-40B4-BE49-F238E27FC236}">
                      <a16:creationId xmlns:a16="http://schemas.microsoft.com/office/drawing/2014/main" id="{D52596E6-8454-4AD5-94AB-9A97B9AE7C91}"/>
                    </a:ext>
                  </a:extLst>
                </p:cNvPr>
                <p:cNvSpPr/>
                <p:nvPr/>
              </p:nvSpPr>
              <p:spPr>
                <a:xfrm flipV="1">
                  <a:off x="8865793" y="31792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Rectangle 102">
                  <a:extLst>
                    <a:ext uri="{FF2B5EF4-FFF2-40B4-BE49-F238E27FC236}">
                      <a16:creationId xmlns:a16="http://schemas.microsoft.com/office/drawing/2014/main" id="{F85B5034-A19E-44E9-AE0D-51F35D73990A}"/>
                    </a:ext>
                  </a:extLst>
                </p:cNvPr>
                <p:cNvSpPr/>
                <p:nvPr/>
              </p:nvSpPr>
              <p:spPr>
                <a:xfrm flipV="1">
                  <a:off x="11415711" y="318243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Rectangle 103">
                  <a:extLst>
                    <a:ext uri="{FF2B5EF4-FFF2-40B4-BE49-F238E27FC236}">
                      <a16:creationId xmlns:a16="http://schemas.microsoft.com/office/drawing/2014/main" id="{CEB08D03-0BE7-4147-A4C4-897B952385C3}"/>
                    </a:ext>
                  </a:extLst>
                </p:cNvPr>
                <p:cNvSpPr/>
                <p:nvPr/>
              </p:nvSpPr>
              <p:spPr>
                <a:xfrm flipV="1">
                  <a:off x="8408804" y="417378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Rectangle 104">
                  <a:extLst>
                    <a:ext uri="{FF2B5EF4-FFF2-40B4-BE49-F238E27FC236}">
                      <a16:creationId xmlns:a16="http://schemas.microsoft.com/office/drawing/2014/main" id="{F6BB3F25-1CB6-4E51-AAD4-A628938AA4D8}"/>
                    </a:ext>
                  </a:extLst>
                </p:cNvPr>
                <p:cNvSpPr/>
                <p:nvPr/>
              </p:nvSpPr>
              <p:spPr>
                <a:xfrm flipV="1">
                  <a:off x="9247294" y="2668079"/>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6" name="Rectangle 105">
                  <a:extLst>
                    <a:ext uri="{FF2B5EF4-FFF2-40B4-BE49-F238E27FC236}">
                      <a16:creationId xmlns:a16="http://schemas.microsoft.com/office/drawing/2014/main" id="{45090FD9-9F15-4072-8A08-8C791131DE8D}"/>
                    </a:ext>
                  </a:extLst>
                </p:cNvPr>
                <p:cNvSpPr/>
                <p:nvPr/>
              </p:nvSpPr>
              <p:spPr>
                <a:xfrm flipV="1">
                  <a:off x="10589512" y="2781838"/>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99" name="Rectangle 98">
                <a:extLst>
                  <a:ext uri="{FF2B5EF4-FFF2-40B4-BE49-F238E27FC236}">
                    <a16:creationId xmlns:a16="http://schemas.microsoft.com/office/drawing/2014/main" id="{9E9E2EC8-568B-45C7-811D-9FA87F300002}"/>
                  </a:ext>
                </a:extLst>
              </p:cNvPr>
              <p:cNvSpPr/>
              <p:nvPr/>
            </p:nvSpPr>
            <p:spPr>
              <a:xfrm flipV="1">
                <a:off x="8711918"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Rectangle 99">
                <a:extLst>
                  <a:ext uri="{FF2B5EF4-FFF2-40B4-BE49-F238E27FC236}">
                    <a16:creationId xmlns:a16="http://schemas.microsoft.com/office/drawing/2014/main" id="{D3215E8E-CDAC-4C11-A251-96812C8905DE}"/>
                  </a:ext>
                </a:extLst>
              </p:cNvPr>
              <p:cNvSpPr/>
              <p:nvPr/>
            </p:nvSpPr>
            <p:spPr>
              <a:xfrm flipV="1">
                <a:off x="11111869" y="4495800"/>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100">
                <a:extLst>
                  <a:ext uri="{FF2B5EF4-FFF2-40B4-BE49-F238E27FC236}">
                    <a16:creationId xmlns:a16="http://schemas.microsoft.com/office/drawing/2014/main" id="{98FF82CC-8295-4C43-A4BC-8FBDB04665C1}"/>
                  </a:ext>
                </a:extLst>
              </p:cNvPr>
              <p:cNvSpPr/>
              <p:nvPr/>
            </p:nvSpPr>
            <p:spPr>
              <a:xfrm flipV="1">
                <a:off x="10953657" y="417378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RA2L1 MCU</a:t>
            </a:r>
          </a:p>
          <a:p>
            <a:pPr marL="285750" indent="-285750">
              <a:spcAft>
                <a:spcPts val="0"/>
              </a:spcAft>
              <a:buClr>
                <a:srgbClr val="000099"/>
              </a:buClr>
              <a:buFont typeface="Wingdings" panose="05000000000000000000" pitchFamily="2" charset="2"/>
              <a:buChar char="§"/>
            </a:pPr>
            <a:r>
              <a:rPr lang="en-US" sz="1400" dirty="0"/>
              <a:t>R7FA2L1AB2DFP</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Male pin-headers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DC/DC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sp>
        <p:nvSpPr>
          <p:cNvPr id="1326" name="Rectangle 1325">
            <a:extLst>
              <a:ext uri="{FF2B5EF4-FFF2-40B4-BE49-F238E27FC236}">
                <a16:creationId xmlns:a16="http://schemas.microsoft.com/office/drawing/2014/main" id="{C148C942-8777-4084-893E-9A79AE014F17}"/>
              </a:ext>
            </a:extLst>
          </p:cNvPr>
          <p:cNvSpPr/>
          <p:nvPr/>
        </p:nvSpPr>
        <p:spPr>
          <a:xfrm flipV="1">
            <a:off x="4859800" y="2559951"/>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1" name="Rectangle 1330">
            <a:extLst>
              <a:ext uri="{FF2B5EF4-FFF2-40B4-BE49-F238E27FC236}">
                <a16:creationId xmlns:a16="http://schemas.microsoft.com/office/drawing/2014/main" id="{86F8B72A-6D5B-44C7-9448-3AEB95106EEC}"/>
              </a:ext>
            </a:extLst>
          </p:cNvPr>
          <p:cNvSpPr/>
          <p:nvPr/>
        </p:nvSpPr>
        <p:spPr>
          <a:xfrm flipV="1">
            <a:off x="5540416" y="3439890"/>
            <a:ext cx="528179" cy="83169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64709025-9F16-4475-B672-ED74DA9ECAAA}"/>
              </a:ext>
            </a:extLst>
          </p:cNvPr>
          <p:cNvSpPr/>
          <p:nvPr/>
        </p:nvSpPr>
        <p:spPr>
          <a:xfrm flipV="1">
            <a:off x="10561571" y="3041650"/>
            <a:ext cx="612735" cy="49280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picture containing text, electronics&#10;&#10;Description automatically generated">
            <a:extLst>
              <a:ext uri="{FF2B5EF4-FFF2-40B4-BE49-F238E27FC236}">
                <a16:creationId xmlns:a16="http://schemas.microsoft.com/office/drawing/2014/main" id="{DD0CD4E4-74B8-4D5B-9087-B1950480FAE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37962" y="929958"/>
            <a:ext cx="2848125" cy="4576029"/>
          </a:xfrm>
          <a:prstGeom prst="rect">
            <a:avLst/>
          </a:prstGeom>
        </p:spPr>
      </p:pic>
      <p:pic>
        <p:nvPicPr>
          <p:cNvPr id="15" name="Picture 14" descr="A picture containing text, scoreboard, electronics&#10;&#10;Description automatically generated">
            <a:extLst>
              <a:ext uri="{FF2B5EF4-FFF2-40B4-BE49-F238E27FC236}">
                <a16:creationId xmlns:a16="http://schemas.microsoft.com/office/drawing/2014/main" id="{B3AD45C9-F930-4433-A2B3-9E975C7807F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368" y="914400"/>
            <a:ext cx="2848124" cy="4576028"/>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448300"/>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6059" y="5448300"/>
            <a:ext cx="1752600" cy="276999"/>
          </a:xfrm>
          <a:prstGeom prst="rect">
            <a:avLst/>
          </a:prstGeom>
          <a:noFill/>
        </p:spPr>
        <p:txBody>
          <a:bodyPr wrap="square" rtlCol="0">
            <a:spAutoFit/>
          </a:bodyPr>
          <a:lstStyle/>
          <a:p>
            <a:pPr algn="ctr"/>
            <a:r>
              <a:rPr lang="en-US" sz="1200" b="1" dirty="0"/>
              <a:t>Back</a:t>
            </a:r>
          </a:p>
        </p:txBody>
      </p:sp>
      <p:sp>
        <p:nvSpPr>
          <p:cNvPr id="7" name="Frame 6">
            <a:extLst>
              <a:ext uri="{FF2B5EF4-FFF2-40B4-BE49-F238E27FC236}">
                <a16:creationId xmlns:a16="http://schemas.microsoft.com/office/drawing/2014/main" id="{2E8E5849-C9B5-4E10-A80E-F5D547168327}"/>
              </a:ext>
            </a:extLst>
          </p:cNvPr>
          <p:cNvSpPr/>
          <p:nvPr/>
        </p:nvSpPr>
        <p:spPr>
          <a:xfrm>
            <a:off x="6809160" y="1254499"/>
            <a:ext cx="2423741" cy="3927101"/>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p:nvPr/>
        </p:nvCxnSpPr>
        <p:spPr>
          <a:xfrm>
            <a:off x="8014135" y="1289685"/>
            <a:ext cx="0" cy="384048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057400"/>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746105" y="237664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2000"/>
                                        <p:tgtEl>
                                          <p:spTgt spid="7"/>
                                        </p:tgtEl>
                                      </p:cBhvr>
                                    </p:animEffect>
                                  </p:childTnLst>
                                </p:cTn>
                              </p:par>
                              <p:par>
                                <p:cTn id="23" presetID="1" presetClass="entr" presetSubtype="0" fill="hold" nodeType="withEffect">
                                  <p:stCondLst>
                                    <p:cond delay="0"/>
                                  </p:stCondLst>
                                  <p:childTnLst>
                                    <p:set>
                                      <p:cBhvr>
                                        <p:cTn id="24"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1">
                                            <p:txEl>
                                              <p:pRg st="5" end="5"/>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
                                            <p:txEl>
                                              <p:pRg st="6" end="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114D6CD-89EE-40CC-9694-361D514C0F2D}"/>
              </a:ext>
            </a:extLst>
          </p:cNvPr>
          <p:cNvGrpSpPr/>
          <p:nvPr/>
        </p:nvGrpSpPr>
        <p:grpSpPr>
          <a:xfrm>
            <a:off x="6590368" y="914400"/>
            <a:ext cx="5595719" cy="4810899"/>
            <a:chOff x="6590368" y="914400"/>
            <a:chExt cx="5595719" cy="4810899"/>
          </a:xfrm>
        </p:grpSpPr>
        <p:pic>
          <p:nvPicPr>
            <p:cNvPr id="30" name="Picture 29" descr="A picture containing text, electronics&#10;&#10;Description automatically generated">
              <a:extLst>
                <a:ext uri="{FF2B5EF4-FFF2-40B4-BE49-F238E27FC236}">
                  <a16:creationId xmlns:a16="http://schemas.microsoft.com/office/drawing/2014/main" id="{771D7DD4-5061-4736-B00A-73167D2469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37962" y="929958"/>
              <a:ext cx="2848125" cy="4576029"/>
            </a:xfrm>
            <a:prstGeom prst="rect">
              <a:avLst/>
            </a:prstGeom>
          </p:spPr>
        </p:pic>
        <p:pic>
          <p:nvPicPr>
            <p:cNvPr id="31" name="Picture 30" descr="A picture containing text, scoreboard, electronics&#10;&#10;Description automatically generated">
              <a:extLst>
                <a:ext uri="{FF2B5EF4-FFF2-40B4-BE49-F238E27FC236}">
                  <a16:creationId xmlns:a16="http://schemas.microsoft.com/office/drawing/2014/main" id="{D7482DF4-31E8-4464-88C9-F843595AEF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0368" y="914400"/>
              <a:ext cx="2848124" cy="4576028"/>
            </a:xfrm>
            <a:prstGeom prst="rect">
              <a:avLst/>
            </a:prstGeom>
          </p:spPr>
        </p:pic>
        <p:sp>
          <p:nvSpPr>
            <p:cNvPr id="32" name="TextBox 31">
              <a:extLst>
                <a:ext uri="{FF2B5EF4-FFF2-40B4-BE49-F238E27FC236}">
                  <a16:creationId xmlns:a16="http://schemas.microsoft.com/office/drawing/2014/main" id="{88B3097D-2CD8-48AC-B060-8FCB9F085B0D}"/>
                </a:ext>
              </a:extLst>
            </p:cNvPr>
            <p:cNvSpPr txBox="1"/>
            <p:nvPr/>
          </p:nvSpPr>
          <p:spPr>
            <a:xfrm>
              <a:off x="7162800" y="5448300"/>
              <a:ext cx="1752600" cy="276999"/>
            </a:xfrm>
            <a:prstGeom prst="rect">
              <a:avLst/>
            </a:prstGeom>
            <a:noFill/>
          </p:spPr>
          <p:txBody>
            <a:bodyPr wrap="square" rtlCol="0">
              <a:spAutoFit/>
            </a:bodyPr>
            <a:lstStyle/>
            <a:p>
              <a:pPr algn="ctr"/>
              <a:r>
                <a:rPr lang="en-US" sz="1200" b="1" dirty="0"/>
                <a:t>Front</a:t>
              </a:r>
            </a:p>
          </p:txBody>
        </p:sp>
        <p:sp>
          <p:nvSpPr>
            <p:cNvPr id="33" name="TextBox 32">
              <a:extLst>
                <a:ext uri="{FF2B5EF4-FFF2-40B4-BE49-F238E27FC236}">
                  <a16:creationId xmlns:a16="http://schemas.microsoft.com/office/drawing/2014/main" id="{5C05CAEB-8255-4927-9A08-C7115A455759}"/>
                </a:ext>
              </a:extLst>
            </p:cNvPr>
            <p:cNvSpPr txBox="1"/>
            <p:nvPr/>
          </p:nvSpPr>
          <p:spPr>
            <a:xfrm>
              <a:off x="9896059" y="5448300"/>
              <a:ext cx="1752600" cy="276999"/>
            </a:xfrm>
            <a:prstGeom prst="rect">
              <a:avLst/>
            </a:prstGeom>
            <a:noFill/>
          </p:spPr>
          <p:txBody>
            <a:bodyPr wrap="square" rtlCol="0">
              <a:spAutoFit/>
            </a:bodyPr>
            <a:lstStyle/>
            <a:p>
              <a:pPr algn="ctr"/>
              <a:r>
                <a:rPr lang="en-US" sz="1200" b="1" dirty="0"/>
                <a:t>Back</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2828048"/>
            <a:ext cx="4174440" cy="1932563"/>
            <a:chOff x="7361580" y="2828048"/>
            <a:chExt cx="4174440" cy="1932563"/>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828048"/>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4532012"/>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82200" y="43434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86999" y="1511173"/>
            <a:ext cx="923151" cy="1805413"/>
            <a:chOff x="10286999" y="1511173"/>
            <a:chExt cx="923151" cy="1805413"/>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1511173"/>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95749" y="3011788"/>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54575" y="1623165"/>
            <a:ext cx="1986890" cy="1134945"/>
            <a:chOff x="11019462" y="1640250"/>
            <a:chExt cx="1986890" cy="1134945"/>
          </a:xfrm>
        </p:grpSpPr>
        <p:sp>
          <p:nvSpPr>
            <p:cNvPr id="4" name="Arrow: Left 3">
              <a:extLst>
                <a:ext uri="{FF2B5EF4-FFF2-40B4-BE49-F238E27FC236}">
                  <a16:creationId xmlns:a16="http://schemas.microsoft.com/office/drawing/2014/main" id="{F22C0C72-EAA8-433B-BE9E-142C5BAEC424}"/>
                </a:ext>
              </a:extLst>
            </p:cNvPr>
            <p:cNvSpPr/>
            <p:nvPr/>
          </p:nvSpPr>
          <p:spPr>
            <a:xfrm>
              <a:off x="11019462" y="164025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70036" y="2338879"/>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21878" y="2809584"/>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752916" y="3882879"/>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273643609"/>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RA2L1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Digi-Key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EK-RA2L1</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RA2L1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EK-RA2L1 – Quick Start Guide</a:t>
                </a:r>
                <a:r>
                  <a:rPr lang="en-US" sz="600" dirty="0">
                    <a:latin typeface="+mj-lt"/>
                  </a:rPr>
                  <a:t>	Rev.1.00	RXYZ1234567	2449	</a:t>
                </a:r>
                <a:r>
                  <a:rPr lang="en-US" sz="600" b="1" dirty="0">
                    <a:solidFill>
                      <a:srgbClr val="2A289D"/>
                    </a:solidFill>
                    <a:latin typeface="+mj-lt"/>
                  </a:rPr>
                  <a:t>EK-RA2L1</a:t>
                </a:r>
              </a:p>
              <a:p>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EK-RA2L1 v1 – User’s Manual</a:t>
                </a:r>
                <a:r>
                  <a:rPr lang="en-US" sz="600" dirty="0">
                    <a:latin typeface="+mj-lt"/>
                  </a:rPr>
                  <a:t>	Rev.1.00	RXYZ987654	2450	</a:t>
                </a:r>
                <a:r>
                  <a:rPr lang="en-US" sz="600" b="1" dirty="0">
                    <a:solidFill>
                      <a:srgbClr val="2A289D"/>
                    </a:solidFill>
                    <a:latin typeface="+mj-lt"/>
                  </a:rPr>
                  <a:t>EK-RA2L1</a:t>
                </a:r>
              </a:p>
              <a:p>
                <a:r>
                  <a:rPr lang="en-US" sz="600"/>
                  <a:t>	</a:t>
                </a:r>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ek-ra2l1-v1-designpackage</a:t>
                  </a:r>
                </a:p>
                <a:p>
                  <a:pPr defTabSz="627063"/>
                  <a:r>
                    <a:rPr lang="en-US" sz="1300" dirty="0"/>
                    <a:t>	Design Files</a:t>
                  </a:r>
                </a:p>
                <a:p>
                  <a:pPr defTabSz="627063"/>
                  <a:r>
                    <a:rPr lang="en-US" sz="1300" dirty="0"/>
                    <a:t>	Manufacturing Files</a:t>
                  </a:r>
                </a:p>
                <a:p>
                  <a:pPr defTabSz="627063"/>
                  <a:r>
                    <a:rPr lang="en-US" sz="1300" dirty="0"/>
                    <a:t>	ek-ra2l1-v1-3d.pdf</a:t>
                  </a:r>
                </a:p>
                <a:p>
                  <a:pPr defTabSz="627063"/>
                  <a:r>
                    <a:rPr lang="en-US" sz="1300" dirty="0"/>
                    <a:t>	ek-ra2l1-v1-bom.pdf</a:t>
                  </a:r>
                </a:p>
                <a:p>
                  <a:pPr defTabSz="627063"/>
                  <a:r>
                    <a:rPr lang="en-US" sz="1300" dirty="0"/>
                    <a:t>	ek-ra2l1-v1-mechdwg.pdf</a:t>
                  </a:r>
                </a:p>
                <a:p>
                  <a:pPr defTabSz="627063"/>
                  <a:r>
                    <a:rPr lang="en-US" sz="1300" dirty="0"/>
                    <a:t>	ek-ra2l1-v1-schematics.pdf</a:t>
                  </a:r>
                </a:p>
                <a:p>
                  <a:pPr defTabSz="627063"/>
                  <a:r>
                    <a:rPr lang="en-US" sz="1300" dirty="0"/>
                    <a:t>xxxxxxxx-cloud-connectivity-ek-ra2l1-ap</a:t>
                  </a:r>
                </a:p>
                <a:p>
                  <a:pPr defTabSz="627063"/>
                  <a:r>
                    <a:rPr lang="en-US" sz="1300" dirty="0"/>
                    <a:t>xxxxxxxx-cloud-connectivity-ek-ra2l1-ep</a:t>
                  </a:r>
                </a:p>
                <a:p>
                  <a:pPr defTabSz="627063"/>
                  <a:r>
                    <a:rPr lang="en-US" sz="1300" dirty="0"/>
                    <a:t>xxxxxxxx-cloud-connectivity-ek-ra2l1-an.pdf</a:t>
                  </a:r>
                </a:p>
                <a:p>
                  <a:pPr defTabSz="627063"/>
                  <a:r>
                    <a:rPr lang="en-US" sz="1300" dirty="0"/>
                    <a:t>xxxxxxxx-ek-ra2l1-qsg.pdf</a:t>
                  </a:r>
                </a:p>
                <a:p>
                  <a:pPr defTabSz="627063"/>
                  <a:r>
                    <a:rPr lang="en-US" sz="1300" dirty="0"/>
                    <a:t>xxxxxxxx-ek-ra2l1-v1-um.pdf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RA2L1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RA2L1 Microcontroller Group</a:t>
                </a:r>
              </a:p>
              <a:p>
                <a:pPr algn="r"/>
                <a:r>
                  <a:rPr lang="en-US" sz="700" dirty="0">
                    <a:solidFill>
                      <a:schemeClr val="tx1">
                        <a:lumMod val="50000"/>
                      </a:schemeClr>
                    </a:solidFill>
                  </a:rPr>
                  <a:t>EK-RA2L1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RA2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EK-RA2L1</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RA2L1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EK-RA2L1 – Quick Start Guide</a:t>
              </a:r>
              <a:r>
                <a:rPr lang="en-US" sz="600" dirty="0">
                  <a:latin typeface="+mj-lt"/>
                </a:rPr>
                <a:t>	Rev.1.00	RXYZ1234567	2449	</a:t>
              </a:r>
              <a:r>
                <a:rPr lang="en-US" sz="600" b="1" dirty="0">
                  <a:solidFill>
                    <a:srgbClr val="2A289D"/>
                  </a:solidFill>
                  <a:latin typeface="+mj-lt"/>
                </a:rPr>
                <a:t>EK-RA2L1</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EK-RA2L1 v1 – User’s Manual</a:t>
              </a:r>
              <a:r>
                <a:rPr lang="en-US" sz="600" dirty="0">
                  <a:latin typeface="+mj-lt"/>
                </a:rPr>
                <a:t>	Rev.1.00	RXYZ987654	2450	</a:t>
              </a:r>
              <a:r>
                <a:rPr lang="en-US" sz="600" b="1" dirty="0">
                  <a:solidFill>
                    <a:srgbClr val="2A289D"/>
                  </a:solidFill>
                  <a:latin typeface="+mj-lt"/>
                </a:rPr>
                <a:t>EK-RA2L1</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pic>
        <p:nvPicPr>
          <p:cNvPr id="6" name="Picture 5">
            <a:extLst>
              <a:ext uri="{FF2B5EF4-FFF2-40B4-BE49-F238E27FC236}">
                <a16:creationId xmlns:a16="http://schemas.microsoft.com/office/drawing/2014/main" id="{532ABA1C-2D13-4B31-B717-EF2EBA958AC0}"/>
              </a:ext>
            </a:extLst>
          </p:cNvPr>
          <p:cNvPicPr preferRelativeResize="0">
            <a:picLocks/>
          </p:cNvPicPr>
          <p:nvPr/>
        </p:nvPicPr>
        <p:blipFill>
          <a:blip r:embed="rId3"/>
          <a:stretch>
            <a:fillRect/>
          </a:stretch>
        </p:blipFill>
        <p:spPr>
          <a:xfrm>
            <a:off x="9902952" y="109728"/>
            <a:ext cx="1984248" cy="1700784"/>
          </a:xfrm>
          <a:prstGeom prst="rect">
            <a:avLst/>
          </a:prstGeom>
          <a:noFill/>
          <a:ln>
            <a:solidFill>
              <a:schemeClr val="bg1">
                <a:lumMod val="50000"/>
              </a:schemeClr>
            </a:solidFill>
          </a:ln>
        </p:spPr>
      </p:pic>
      <p:pic>
        <p:nvPicPr>
          <p:cNvPr id="50" name="Picture 49">
            <a:extLst>
              <a:ext uri="{FF2B5EF4-FFF2-40B4-BE49-F238E27FC236}">
                <a16:creationId xmlns:a16="http://schemas.microsoft.com/office/drawing/2014/main" id="{67A6D60E-C26C-40D4-B113-8A056470085F}"/>
              </a:ext>
            </a:extLst>
          </p:cNvPr>
          <p:cNvPicPr>
            <a:picLocks noChangeAspect="1"/>
          </p:cNvPicPr>
          <p:nvPr/>
        </p:nvPicPr>
        <p:blipFill rotWithShape="1">
          <a:blip r:embed="rId4"/>
          <a:srcRect t="13667"/>
          <a:stretch/>
        </p:blipFill>
        <p:spPr>
          <a:xfrm>
            <a:off x="4839812" y="4218841"/>
            <a:ext cx="2879145" cy="1741324"/>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95544" y="4776378"/>
            <a:ext cx="1572493" cy="587594"/>
            <a:chOff x="5948552" y="1999166"/>
            <a:chExt cx="1391584" cy="519993"/>
          </a:xfrm>
        </p:grpSpPr>
        <p:sp>
          <p:nvSpPr>
            <p:cNvPr id="70" name="Rectangle 69">
              <a:extLst>
                <a:ext uri="{FF2B5EF4-FFF2-40B4-BE49-F238E27FC236}">
                  <a16:creationId xmlns:a16="http://schemas.microsoft.com/office/drawing/2014/main" id="{B760E024-778D-4B14-B1C4-CD1250EE3C1C}"/>
                </a:ext>
              </a:extLst>
            </p:cNvPr>
            <p:cNvSpPr/>
            <p:nvPr/>
          </p:nvSpPr>
          <p:spPr>
            <a:xfrm>
              <a:off x="5948552" y="1999166"/>
              <a:ext cx="787990"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7187736" y="2266391"/>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363200"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ek-ra2l1-v1-designpackage</a:t>
                </a:r>
              </a:p>
              <a:p>
                <a:pPr defTabSz="627063"/>
                <a:r>
                  <a:rPr lang="en-US" sz="1300" dirty="0"/>
                  <a:t>	Design Files</a:t>
                </a:r>
              </a:p>
              <a:p>
                <a:pPr defTabSz="627063"/>
                <a:r>
                  <a:rPr lang="en-US" sz="1300" dirty="0"/>
                  <a:t>	Manufacturing Files</a:t>
                </a:r>
              </a:p>
              <a:p>
                <a:pPr defTabSz="627063"/>
                <a:r>
                  <a:rPr lang="en-US" sz="1300" dirty="0"/>
                  <a:t>	ek-ra2l1-v1-3d.pdf</a:t>
                </a:r>
              </a:p>
              <a:p>
                <a:pPr defTabSz="627063"/>
                <a:r>
                  <a:rPr lang="en-US" sz="1300" dirty="0"/>
                  <a:t>	ek-ra2l1-v1-bom.pdf</a:t>
                </a:r>
              </a:p>
              <a:p>
                <a:pPr defTabSz="627063"/>
                <a:r>
                  <a:rPr lang="en-US" sz="1300" dirty="0"/>
                  <a:t>	ek-ra2l1-v1-mechdwg.pdf</a:t>
                </a:r>
              </a:p>
              <a:p>
                <a:pPr defTabSz="627063"/>
                <a:r>
                  <a:rPr lang="en-US" sz="1300" dirty="0"/>
                  <a:t>	ek-ra2l1-v1-schematics.pdf</a:t>
                </a:r>
              </a:p>
              <a:p>
                <a:pPr defTabSz="627063"/>
                <a:r>
                  <a:rPr lang="en-US" sz="1300" dirty="0"/>
                  <a:t>xxxxxxxx-cloud-connectivity-ek-ra2l1-ap</a:t>
                </a:r>
              </a:p>
              <a:p>
                <a:pPr defTabSz="627063"/>
                <a:r>
                  <a:rPr lang="en-US" sz="1300" dirty="0"/>
                  <a:t>xxxxxxxx-cloud-connectivity-ek-ra2l1-ep</a:t>
                </a:r>
              </a:p>
              <a:p>
                <a:pPr defTabSz="627063"/>
                <a:r>
                  <a:rPr lang="en-US" sz="1300" dirty="0"/>
                  <a:t>xxxxxxxx-cloud-connectivity-ek-ra2l1-an.pdf</a:t>
                </a:r>
              </a:p>
              <a:p>
                <a:pPr defTabSz="627063"/>
                <a:r>
                  <a:rPr lang="en-US" sz="1300" dirty="0"/>
                  <a:t>xxxxxxxx-ek-ra2l1-qsg.pdf</a:t>
                </a:r>
              </a:p>
              <a:p>
                <a:pPr defTabSz="627063"/>
                <a:r>
                  <a:rPr lang="en-US" sz="1300" dirty="0"/>
                  <a:t>xxxxxxxx-ek-ra2l1-v1-um.pdf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RA2L1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RA2L1 Microcontroller Group</a:t>
              </a:r>
            </a:p>
            <a:p>
              <a:pPr algn="r"/>
              <a:r>
                <a:rPr lang="en-US" sz="700" dirty="0">
                  <a:solidFill>
                    <a:schemeClr val="tx1">
                      <a:lumMod val="50000"/>
                    </a:schemeClr>
                  </a:solidFill>
                </a:rPr>
                <a:t>EK-RA2L1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RA2L1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RA2L1 Microcontroller Group</a:t>
              </a:r>
            </a:p>
            <a:p>
              <a:pPr algn="r"/>
              <a:r>
                <a:rPr lang="en-US" sz="700" dirty="0">
                  <a:solidFill>
                    <a:schemeClr val="tx1">
                      <a:lumMod val="50000"/>
                    </a:schemeClr>
                  </a:solidFill>
                </a:rPr>
                <a:t>EK-RA2L1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RA2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003E38B6-376C-4DA0-8344-4DB187764DCD}"/>
              </a:ext>
            </a:extLst>
          </p:cNvPr>
          <p:cNvPicPr preferRelativeResize="0">
            <a:picLocks/>
          </p:cNvPicPr>
          <p:nvPr/>
        </p:nvPicPr>
        <p:blipFill>
          <a:blip r:embed="rId3"/>
          <a:stretch>
            <a:fillRect/>
          </a:stretch>
        </p:blipFill>
        <p:spPr>
          <a:xfrm>
            <a:off x="31912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4"/>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a:t>Presentations </a:t>
            </a:r>
            <a:r>
              <a:rPr lang="en-US" sz="1400" dirty="0"/>
              <a:t>and videos are available on </a:t>
            </a:r>
            <a:r>
              <a:rPr lang="en-US" sz="1400" dirty="0">
                <a:hlinkClick r:id="rId5"/>
              </a:rPr>
              <a:t>renesas.com/ra/ek-ra2e2</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297793" y="263127"/>
              <a:ext cx="406400" cy="406400"/>
            </a:xfrm>
            <a:prstGeom prst="rect">
              <a:avLst/>
            </a:prstGeom>
          </p:spPr>
        </p:pic>
      </p:grpSp>
      <p:pic>
        <p:nvPicPr>
          <p:cNvPr id="76" name="Picture 75">
            <a:hlinkClick r:id="rId8"/>
            <a:extLst>
              <a:ext uri="{FF2B5EF4-FFF2-40B4-BE49-F238E27FC236}">
                <a16:creationId xmlns:a16="http://schemas.microsoft.com/office/drawing/2014/main" id="{05ECD73F-36F5-448A-A5E2-9C2A14E0A80D}"/>
              </a:ext>
            </a:extLst>
          </p:cNvPr>
          <p:cNvPicPr preferRelativeResize="0">
            <a:picLocks/>
          </p:cNvPicPr>
          <p:nvPr/>
        </p:nvPicPr>
        <p:blipFill>
          <a:blip r:embed="rId9"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0"/>
            <a:extLst>
              <a:ext uri="{FF2B5EF4-FFF2-40B4-BE49-F238E27FC236}">
                <a16:creationId xmlns:a16="http://schemas.microsoft.com/office/drawing/2014/main" id="{CC0BFD69-6A11-4CF1-9A3F-87792DEEC8A1}"/>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2"/>
            <a:extLst>
              <a:ext uri="{FF2B5EF4-FFF2-40B4-BE49-F238E27FC236}">
                <a16:creationId xmlns:a16="http://schemas.microsoft.com/office/drawing/2014/main" id="{5FD03C19-B7AE-4981-A78E-4298571B8899}"/>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4"/>
            <a:extLst>
              <a:ext uri="{FF2B5EF4-FFF2-40B4-BE49-F238E27FC236}">
                <a16:creationId xmlns:a16="http://schemas.microsoft.com/office/drawing/2014/main" id="{78DC2141-BCC3-4C16-839B-19219943E58C}"/>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86" name="Picture 85">
            <a:hlinkClick r:id="rId16"/>
            <a:extLst>
              <a:ext uri="{FF2B5EF4-FFF2-40B4-BE49-F238E27FC236}">
                <a16:creationId xmlns:a16="http://schemas.microsoft.com/office/drawing/2014/main" id="{A719E6B7-81BC-469B-B2BB-D99DE68E5C5B}"/>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D5561F2-0BBE-48CA-A3CD-DD0E0D5DD4CD}"/>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EK-RA2L1 information and blogs are available on </a:t>
            </a:r>
            <a:r>
              <a:rPr lang="en-US" sz="1400" dirty="0">
                <a:hlinkClick r:id="rId4"/>
              </a:rPr>
              <a:t>renesas.com/ra/ek-ra2l1</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hlinkClick r:id="rId3" action="ppaction://hlinkfile"/>
              </a:rPr>
              <a:t>renesas.com/ra/ek-ra2l1</a:t>
            </a:r>
            <a:endParaRPr lang="en-US" sz="1400" dirty="0"/>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RA2L1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RA2L1 Microcontroller Group</a:t>
              </a:r>
            </a:p>
            <a:p>
              <a:pPr algn="r"/>
              <a:r>
                <a:rPr lang="en-US" sz="300" dirty="0">
                  <a:solidFill>
                    <a:schemeClr val="tx1">
                      <a:lumMod val="50000"/>
                    </a:schemeClr>
                  </a:solidFill>
                </a:rPr>
                <a:t>EK-RA2L1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RA2L1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RA2L1 Microcontroller Group</a:t>
              </a:r>
            </a:p>
            <a:p>
              <a:pPr algn="r"/>
              <a:r>
                <a:rPr lang="en-US" sz="300" dirty="0">
                  <a:solidFill>
                    <a:schemeClr val="tx1">
                      <a:lumMod val="50000"/>
                    </a:schemeClr>
                  </a:solidFill>
                </a:rPr>
                <a:t>EK-RA2L1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grpSp>
        <p:nvGrpSpPr>
          <p:cNvPr id="13" name="Group 12">
            <a:extLst>
              <a:ext uri="{FF2B5EF4-FFF2-40B4-BE49-F238E27FC236}">
                <a16:creationId xmlns:a16="http://schemas.microsoft.com/office/drawing/2014/main" id="{E26203BF-DF7D-4381-A30E-2625D5E3B4D6}"/>
              </a:ext>
            </a:extLst>
          </p:cNvPr>
          <p:cNvGrpSpPr/>
          <p:nvPr/>
        </p:nvGrpSpPr>
        <p:grpSpPr>
          <a:xfrm>
            <a:off x="3255027" y="2138284"/>
            <a:ext cx="6896010" cy="2274640"/>
            <a:chOff x="3255027" y="2138284"/>
            <a:chExt cx="6896010" cy="2274640"/>
          </a:xfrm>
        </p:grpSpPr>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pic>
          <p:nvPicPr>
            <p:cNvPr id="6" name="Picture 5">
              <a:extLst>
                <a:ext uri="{FF2B5EF4-FFF2-40B4-BE49-F238E27FC236}">
                  <a16:creationId xmlns:a16="http://schemas.microsoft.com/office/drawing/2014/main" id="{58F5E0CE-8B6E-4ED5-B0B1-341763726769}"/>
                </a:ext>
              </a:extLst>
            </p:cNvPr>
            <p:cNvPicPr preferRelativeResize="0">
              <a:picLocks/>
            </p:cNvPicPr>
            <p:nvPr/>
          </p:nvPicPr>
          <p:blipFill>
            <a:blip r:embed="rId6"/>
            <a:stretch>
              <a:fillRect/>
            </a:stretch>
          </p:blipFill>
          <p:spPr>
            <a:xfrm>
              <a:off x="3739797" y="2138284"/>
              <a:ext cx="2486443" cy="1759420"/>
            </a:xfrm>
            <a:prstGeom prst="rect">
              <a:avLst/>
            </a:prstGeom>
            <a:ln>
              <a:solidFill>
                <a:schemeClr val="bg1">
                  <a:lumMod val="50000"/>
                </a:schemeClr>
              </a:solidFill>
            </a:ln>
          </p:spPr>
        </p:pic>
        <p:pic>
          <p:nvPicPr>
            <p:cNvPr id="7" name="Picture 6">
              <a:extLst>
                <a:ext uri="{FF2B5EF4-FFF2-40B4-BE49-F238E27FC236}">
                  <a16:creationId xmlns:a16="http://schemas.microsoft.com/office/drawing/2014/main" id="{36CE6AA3-A67A-47B1-9437-1D0AF4F82C94}"/>
                </a:ext>
              </a:extLst>
            </p:cNvPr>
            <p:cNvPicPr preferRelativeResize="0">
              <a:picLocks/>
            </p:cNvPicPr>
            <p:nvPr/>
          </p:nvPicPr>
          <p:blipFill>
            <a:blip r:embed="rId7"/>
            <a:stretch>
              <a:fillRect/>
            </a:stretch>
          </p:blipFill>
          <p:spPr>
            <a:xfrm>
              <a:off x="6320992" y="2148423"/>
              <a:ext cx="1357112" cy="1737360"/>
            </a:xfrm>
            <a:prstGeom prst="rect">
              <a:avLst/>
            </a:prstGeom>
            <a:ln>
              <a:solidFill>
                <a:schemeClr val="bg1">
                  <a:lumMod val="50000"/>
                </a:schemeClr>
              </a:solidFill>
            </a:ln>
          </p:spPr>
        </p:pic>
        <p:pic>
          <p:nvPicPr>
            <p:cNvPr id="8" name="Picture 7">
              <a:extLst>
                <a:ext uri="{FF2B5EF4-FFF2-40B4-BE49-F238E27FC236}">
                  <a16:creationId xmlns:a16="http://schemas.microsoft.com/office/drawing/2014/main" id="{FA7B3500-4C88-4078-B5F6-7647DA20168D}"/>
                </a:ext>
              </a:extLst>
            </p:cNvPr>
            <p:cNvPicPr preferRelativeResize="0">
              <a:picLocks/>
            </p:cNvPicPr>
            <p:nvPr/>
          </p:nvPicPr>
          <p:blipFill>
            <a:blip r:embed="rId8"/>
            <a:stretch>
              <a:fillRect/>
            </a:stretch>
          </p:blipFill>
          <p:spPr>
            <a:xfrm rot="16200000">
              <a:off x="7482264" y="2504045"/>
              <a:ext cx="1737360" cy="100584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38B5AEA6-2C79-4AB1-916E-F4D0399676BB}"/>
                </a:ext>
              </a:extLst>
            </p:cNvPr>
            <p:cNvPicPr preferRelativeResize="0">
              <a:picLocks/>
            </p:cNvPicPr>
            <p:nvPr/>
          </p:nvPicPr>
          <p:blipFill>
            <a:blip r:embed="rId9"/>
            <a:stretch>
              <a:fillRect/>
            </a:stretch>
          </p:blipFill>
          <p:spPr>
            <a:xfrm rot="16200000">
              <a:off x="8650759" y="2504044"/>
              <a:ext cx="1737360" cy="1005840"/>
            </a:xfrm>
            <a:prstGeom prst="rect">
              <a:avLst/>
            </a:prstGeom>
            <a:ln>
              <a:solidFill>
                <a:schemeClr val="bg1">
                  <a:lumMod val="50000"/>
                </a:schemeClr>
              </a:solidFill>
            </a:ln>
          </p:spPr>
        </p:pic>
      </p:grpSp>
    </p:spTree>
    <p:extLst>
      <p:ext uri="{BB962C8B-B14F-4D97-AF65-F5344CB8AC3E}">
        <p14:creationId xmlns:p14="http://schemas.microsoft.com/office/powerpoint/2010/main" val="4112545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952840237"/>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EK-RA2L1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EK-RA2L1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D488C13C-6079-3154-4EE3-A2CCF363CC43}"/>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a:t>
            </a:r>
            <a:r>
              <a:rPr lang="en-US" sz="1100"/>
              <a:t>to </a:t>
            </a:r>
            <a:r>
              <a:rPr lang="en-US" sz="1100" b="0" i="0" u="none" strike="noStrike">
                <a:solidFill>
                  <a:srgbClr val="06418C"/>
                </a:solidFill>
                <a:effectLst/>
                <a:latin typeface="Arial" panose="020B0604020202020204" pitchFamily="34" charset="0"/>
                <a:hlinkClick r:id="rId4"/>
              </a:rPr>
              <a:t>renesas.com/ra/ek-ra2l1</a:t>
            </a:r>
            <a:r>
              <a:rPr lang="en-US" sz="1100" b="0" i="0" u="none" strike="noStrike">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DD13088E-E086-2A11-C724-FD0A0202F0E2}"/>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176B496C-F517-8DDE-C4BE-C5EAD3B18FB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5B7100FF-7899-EC57-0FC0-AB28B3A71F0B}"/>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1382A469-7ACE-B58D-7BB0-ED0709D3E591}"/>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A02D3592-473E-9110-E080-1B708413929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5B3D2FE8-F729-A361-5078-3AB5FDD49286}"/>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D56E6A82-F76E-4529-730A-B0AF04576C37}"/>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1604F179-D211-A2B2-6B3B-1F4DFE1C68D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C0BF46D7-D839-FE01-06F1-A359A245404F}"/>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709B893F-4986-42CB-C948-372EF63D3BC6}"/>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6054D28C-E644-980C-7F8B-6D9764A0BFFF}"/>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661FE5EC-F48A-87B7-37EE-EAB6E2F2697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729A3D6A-FC37-9CDF-53FF-57FBA1DB878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415AFA2C-5E46-9798-7162-6ACEAB925A20}"/>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2AED5A71-C496-ACCF-E1FE-917134013DC3}"/>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022A7C53-CB1B-52D8-36D8-6F41F29A5F9D}"/>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D99F6E34-F0D1-1375-B14C-A45DAD530CF5}"/>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2AACBE32-310D-86FF-0F8A-47D4AD8779C6}"/>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9BEF4B5E-BB11-D0B2-DA1C-0EA14B9F3BC4}"/>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986163513"/>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EK-RA2L1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2"/>
                        </a:rPr>
                        <a:t>renesas.com/ra/ek-ra2l1</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5539771" y="6001365"/>
            <a:ext cx="3171735" cy="261610"/>
          </a:xfrm>
          <a:prstGeom prst="rect">
            <a:avLst/>
          </a:prstGeom>
          <a:noFill/>
        </p:spPr>
        <p:txBody>
          <a:bodyPr wrap="square" rtlCol="0">
            <a:spAutoFit/>
          </a:bodyPr>
          <a:lstStyle/>
          <a:p>
            <a:pPr algn="ctr"/>
            <a:r>
              <a:rPr lang="en-US" sz="1100" dirty="0"/>
              <a:t>Quick Start example project</a:t>
            </a:r>
          </a:p>
        </p:txBody>
      </p:sp>
      <p:sp>
        <p:nvSpPr>
          <p:cNvPr id="15" name="Rectangle 14">
            <a:extLst>
              <a:ext uri="{FF2B5EF4-FFF2-40B4-BE49-F238E27FC236}">
                <a16:creationId xmlns:a16="http://schemas.microsoft.com/office/drawing/2014/main" id="{BBF180E6-E14C-459A-AF04-681A259AE21B}"/>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pic>
        <p:nvPicPr>
          <p:cNvPr id="1036" name="Picture 12">
            <a:extLst>
              <a:ext uri="{FF2B5EF4-FFF2-40B4-BE49-F238E27FC236}">
                <a16:creationId xmlns:a16="http://schemas.microsoft.com/office/drawing/2014/main" id="{EDE20088-20A2-4548-AFCD-EA408A4823F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71978" y="4116666"/>
            <a:ext cx="3352800" cy="1788030"/>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A4764AF8-0CB3-4C97-B0DC-49A6309CC248}"/>
              </a:ext>
            </a:extLst>
          </p:cNvPr>
          <p:cNvSpPr txBox="1"/>
          <p:nvPr/>
        </p:nvSpPr>
        <p:spPr>
          <a:xfrm>
            <a:off x="4439141" y="4464270"/>
            <a:ext cx="3176585" cy="738664"/>
          </a:xfrm>
          <a:prstGeom prst="rect">
            <a:avLst/>
          </a:prstGeom>
          <a:noFill/>
        </p:spPr>
        <p:txBody>
          <a:bodyPr wrap="square" lIns="0" tIns="0" rIns="0" bIns="0" rtlCol="0">
            <a:spAutoFit/>
          </a:bodyPr>
          <a:lstStyle/>
          <a:p>
            <a:r>
              <a:rPr lang="en-US" sz="600" dirty="0">
                <a:solidFill>
                  <a:schemeClr val="bg1"/>
                </a:solidFill>
                <a:latin typeface="Consolas" panose="020B0609020204030204" pitchFamily="49" charset="0"/>
                <a:cs typeface="Courier New" panose="02070309020205020404" pitchFamily="49" charset="0"/>
              </a:rPr>
              <a:t>00&gt; Welcome to Quick Start Example Project for EK-RA2L1!</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Select from the options in the menu below:</a:t>
            </a:r>
          </a:p>
          <a:p>
            <a:r>
              <a:rPr lang="en-US" sz="600" dirty="0">
                <a:solidFill>
                  <a:schemeClr val="bg1"/>
                </a:solidFill>
                <a:latin typeface="Consolas" panose="020B0609020204030204" pitchFamily="49" charset="0"/>
                <a:cs typeface="Courier New" panose="02070309020205020404" pitchFamily="49" charset="0"/>
              </a:rPr>
              <a:t>00&gt;</a:t>
            </a:r>
          </a:p>
          <a:p>
            <a:r>
              <a:rPr lang="en-US" sz="600" dirty="0">
                <a:solidFill>
                  <a:schemeClr val="bg1"/>
                </a:solidFill>
                <a:latin typeface="Consolas" panose="020B0609020204030204" pitchFamily="49" charset="0"/>
                <a:cs typeface="Courier New" panose="02070309020205020404" pitchFamily="49" charset="0"/>
              </a:rPr>
              <a:t>00&gt; MENU</a:t>
            </a:r>
          </a:p>
          <a:p>
            <a:r>
              <a:rPr lang="en-US" sz="600" dirty="0">
                <a:solidFill>
                  <a:schemeClr val="bg1"/>
                </a:solidFill>
                <a:latin typeface="Consolas" panose="020B0609020204030204" pitchFamily="49" charset="0"/>
                <a:cs typeface="Courier New" panose="02070309020205020404" pitchFamily="49" charset="0"/>
              </a:rPr>
              <a:t>00&gt; 1. Kit Information</a:t>
            </a:r>
          </a:p>
          <a:p>
            <a:r>
              <a:rPr lang="en-US" sz="600" dirty="0">
                <a:solidFill>
                  <a:schemeClr val="bg1"/>
                </a:solidFill>
                <a:latin typeface="Consolas" panose="020B0609020204030204" pitchFamily="49" charset="0"/>
                <a:cs typeface="Courier New" panose="02070309020205020404" pitchFamily="49" charset="0"/>
              </a:rPr>
              <a:t>00&gt; 2. Next Steps</a:t>
            </a:r>
          </a:p>
          <a:p>
            <a:endParaRPr lang="en-US" sz="600" dirty="0">
              <a:solidFill>
                <a:schemeClr val="bg1"/>
              </a:solidFill>
              <a:latin typeface="Consolas" panose="020B0609020204030204" pitchFamily="49" charset="0"/>
              <a:cs typeface="Courier New" panose="02070309020205020404" pitchFamily="49" charset="0"/>
            </a:endParaRPr>
          </a:p>
        </p:txBody>
      </p:sp>
      <p:grpSp>
        <p:nvGrpSpPr>
          <p:cNvPr id="36" name="Group 35">
            <a:extLst>
              <a:ext uri="{FF2B5EF4-FFF2-40B4-BE49-F238E27FC236}">
                <a16:creationId xmlns:a16="http://schemas.microsoft.com/office/drawing/2014/main" id="{75AB4A8D-99F7-41ED-BF0A-7AA283E1CB0A}"/>
              </a:ext>
            </a:extLst>
          </p:cNvPr>
          <p:cNvGrpSpPr/>
          <p:nvPr/>
        </p:nvGrpSpPr>
        <p:grpSpPr>
          <a:xfrm>
            <a:off x="8458200" y="1381954"/>
            <a:ext cx="1216152" cy="1719072"/>
            <a:chOff x="9144000" y="4362548"/>
            <a:chExt cx="1216152" cy="1719072"/>
          </a:xfrm>
        </p:grpSpPr>
        <p:pic>
          <p:nvPicPr>
            <p:cNvPr id="37" name="Picture 36">
              <a:extLst>
                <a:ext uri="{FF2B5EF4-FFF2-40B4-BE49-F238E27FC236}">
                  <a16:creationId xmlns:a16="http://schemas.microsoft.com/office/drawing/2014/main" id="{0CB8E967-0649-4E4A-9DDC-F466DAC53E71}"/>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8" name="TextBox 37">
              <a:extLst>
                <a:ext uri="{FF2B5EF4-FFF2-40B4-BE49-F238E27FC236}">
                  <a16:creationId xmlns:a16="http://schemas.microsoft.com/office/drawing/2014/main" id="{6116CDAE-E515-47E2-B2E4-33451951E054}"/>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RA2L1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RA2L1 Microcontroller Group</a:t>
              </a:r>
            </a:p>
            <a:p>
              <a:pPr algn="r"/>
              <a:r>
                <a:rPr lang="en-US" sz="300" dirty="0">
                  <a:solidFill>
                    <a:schemeClr val="tx1">
                      <a:lumMod val="50000"/>
                    </a:schemeClr>
                  </a:solidFill>
                </a:rPr>
                <a:t>EK-RA2L1</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grpSp>
        <p:nvGrpSpPr>
          <p:cNvPr id="39" name="Group 38">
            <a:extLst>
              <a:ext uri="{FF2B5EF4-FFF2-40B4-BE49-F238E27FC236}">
                <a16:creationId xmlns:a16="http://schemas.microsoft.com/office/drawing/2014/main" id="{8F76F5D6-8E43-4E3B-AD7B-1EA09B79BECB}"/>
              </a:ext>
            </a:extLst>
          </p:cNvPr>
          <p:cNvGrpSpPr/>
          <p:nvPr/>
        </p:nvGrpSpPr>
        <p:grpSpPr>
          <a:xfrm>
            <a:off x="9740167" y="1375968"/>
            <a:ext cx="1216152" cy="1719072"/>
            <a:chOff x="10726702" y="1134452"/>
            <a:chExt cx="1216152" cy="1719072"/>
          </a:xfrm>
        </p:grpSpPr>
        <p:pic>
          <p:nvPicPr>
            <p:cNvPr id="40" name="Picture 39">
              <a:extLst>
                <a:ext uri="{FF2B5EF4-FFF2-40B4-BE49-F238E27FC236}">
                  <a16:creationId xmlns:a16="http://schemas.microsoft.com/office/drawing/2014/main" id="{1097358B-174E-4E64-AAAC-714E43FE98E4}"/>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41" name="TextBox 40">
              <a:extLst>
                <a:ext uri="{FF2B5EF4-FFF2-40B4-BE49-F238E27FC236}">
                  <a16:creationId xmlns:a16="http://schemas.microsoft.com/office/drawing/2014/main" id="{A07F99E9-0470-4123-A144-2246E6FC8CED}"/>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RA2L1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RA2E1 Microcontroller Group</a:t>
              </a:r>
            </a:p>
            <a:p>
              <a:pPr algn="r"/>
              <a:r>
                <a:rPr lang="en-US" sz="300" dirty="0">
                  <a:solidFill>
                    <a:schemeClr val="tx1">
                      <a:lumMod val="50000"/>
                    </a:schemeClr>
                  </a:solidFill>
                </a:rPr>
                <a:t>EK-RA2L1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RA2 Series</a:t>
              </a:r>
            </a:p>
          </p:txBody>
        </p:sp>
      </p:grpSp>
    </p:spTree>
    <p:extLst>
      <p:ext uri="{BB962C8B-B14F-4D97-AF65-F5344CB8AC3E}">
        <p14:creationId xmlns:p14="http://schemas.microsoft.com/office/powerpoint/2010/main" val="1867784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EK-RA2L1 webpage </a:t>
            </a:r>
            <a:r>
              <a:rPr lang="en-US" sz="1400" b="0" i="0" u="none" strike="noStrike" dirty="0">
                <a:solidFill>
                  <a:srgbClr val="06418C"/>
                </a:solidFill>
                <a:effectLst/>
                <a:latin typeface="Arial" panose="020B0604020202020204" pitchFamily="34" charset="0"/>
                <a:hlinkClick r:id="rId2"/>
              </a:rPr>
              <a:t>renesas.com/ra/ek-ra2l1</a:t>
            </a:r>
            <a:r>
              <a:rPr lang="en-US" sz="1400" b="0" i="0" u="none" strike="noStrike" dirty="0">
                <a:solidFill>
                  <a:srgbClr val="06418C"/>
                </a:solidFill>
                <a:effectLst/>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EK-RA2L1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xxxx-ek-ra2l1-exampleprojects.zip</a:t>
            </a:r>
          </a:p>
          <a:p>
            <a:pPr marL="463550" lvl="1" indent="-285750">
              <a:spcAft>
                <a:spcPts val="0"/>
              </a:spcAft>
              <a:buClr>
                <a:srgbClr val="000099"/>
              </a:buClr>
              <a:buFont typeface="Arial" panose="020B0604020202020204" pitchFamily="34" charset="0"/>
              <a:buChar char="•"/>
            </a:pPr>
            <a:r>
              <a:rPr lang="en-US" sz="1400" dirty="0"/>
              <a:t>Browse to xxxx-ek-ra2l1-exampleprojects\ek_ra2l1\_quickstart\quickstart_ek_ra2l1_ep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EK-RA2L1 Example Project Bundle downloaded in the step above, browse to xxxx-ek-ra2l1-exampleprojects\ek_ra2l1\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xxxx-ek-ra2l1-exampleprojects.pdf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4" name="Group 53">
            <a:extLst>
              <a:ext uri="{FF2B5EF4-FFF2-40B4-BE49-F238E27FC236}">
                <a16:creationId xmlns:a16="http://schemas.microsoft.com/office/drawing/2014/main" id="{0E6192D3-A824-4673-8922-A86F54FB06D4}"/>
              </a:ext>
            </a:extLst>
          </p:cNvPr>
          <p:cNvGrpSpPr>
            <a:grpSpLocks noChangeAspect="1"/>
          </p:cNvGrpSpPr>
          <p:nvPr/>
        </p:nvGrpSpPr>
        <p:grpSpPr>
          <a:xfrm>
            <a:off x="3965714" y="4530372"/>
            <a:ext cx="5492971" cy="1737360"/>
            <a:chOff x="3255027" y="2138284"/>
            <a:chExt cx="6896010" cy="2181124"/>
          </a:xfrm>
        </p:grpSpPr>
        <p:sp>
          <p:nvSpPr>
            <p:cNvPr id="55" name="TextBox 54">
              <a:extLst>
                <a:ext uri="{FF2B5EF4-FFF2-40B4-BE49-F238E27FC236}">
                  <a16:creationId xmlns:a16="http://schemas.microsoft.com/office/drawing/2014/main" id="{E03ED40B-38F9-4706-9C3B-06CBB7F18958}"/>
                </a:ext>
              </a:extLst>
            </p:cNvPr>
            <p:cNvSpPr txBox="1"/>
            <p:nvPr/>
          </p:nvSpPr>
          <p:spPr>
            <a:xfrm>
              <a:off x="7871776" y="3888521"/>
              <a:ext cx="2279261" cy="430887"/>
            </a:xfrm>
            <a:prstGeom prst="rect">
              <a:avLst/>
            </a:prstGeom>
            <a:noFill/>
          </p:spPr>
          <p:txBody>
            <a:bodyPr wrap="square" rtlCol="0">
              <a:spAutoFit/>
            </a:bodyPr>
            <a:lstStyle/>
            <a:p>
              <a:pPr algn="ctr"/>
              <a:r>
                <a:rPr lang="en-US" sz="1100" dirty="0"/>
                <a:t>Design &amp;</a:t>
              </a:r>
            </a:p>
            <a:p>
              <a:pPr algn="ctr"/>
              <a:r>
                <a:rPr lang="en-US" sz="1100" dirty="0"/>
                <a:t>manufacturing files</a:t>
              </a:r>
            </a:p>
          </p:txBody>
        </p:sp>
        <p:sp>
          <p:nvSpPr>
            <p:cNvPr id="58" name="TextBox 57">
              <a:extLst>
                <a:ext uri="{FF2B5EF4-FFF2-40B4-BE49-F238E27FC236}">
                  <a16:creationId xmlns:a16="http://schemas.microsoft.com/office/drawing/2014/main" id="{FC7CFE77-F43C-4A61-87A7-13048D9C5898}"/>
                </a:ext>
              </a:extLst>
            </p:cNvPr>
            <p:cNvSpPr txBox="1"/>
            <p:nvPr/>
          </p:nvSpPr>
          <p:spPr>
            <a:xfrm>
              <a:off x="3255027" y="3888521"/>
              <a:ext cx="2843482" cy="261610"/>
            </a:xfrm>
            <a:prstGeom prst="rect">
              <a:avLst/>
            </a:prstGeom>
            <a:noFill/>
          </p:spPr>
          <p:txBody>
            <a:bodyPr wrap="square" rtlCol="0">
              <a:spAutoFit/>
            </a:bodyPr>
            <a:lstStyle/>
            <a:p>
              <a:pPr algn="ctr"/>
              <a:r>
                <a:rPr lang="en-US" sz="1100" dirty="0"/>
                <a:t>Schematics</a:t>
              </a:r>
            </a:p>
          </p:txBody>
        </p:sp>
        <p:sp>
          <p:nvSpPr>
            <p:cNvPr id="59" name="TextBox 58">
              <a:extLst>
                <a:ext uri="{FF2B5EF4-FFF2-40B4-BE49-F238E27FC236}">
                  <a16:creationId xmlns:a16="http://schemas.microsoft.com/office/drawing/2014/main" id="{0131CCC1-1079-49CE-9B62-4F868D99DA08}"/>
                </a:ext>
              </a:extLst>
            </p:cNvPr>
            <p:cNvSpPr txBox="1"/>
            <p:nvPr/>
          </p:nvSpPr>
          <p:spPr>
            <a:xfrm>
              <a:off x="6348252" y="3889704"/>
              <a:ext cx="1369387" cy="261610"/>
            </a:xfrm>
            <a:prstGeom prst="rect">
              <a:avLst/>
            </a:prstGeom>
            <a:noFill/>
          </p:spPr>
          <p:txBody>
            <a:bodyPr wrap="square" rtlCol="0">
              <a:spAutoFit/>
            </a:bodyPr>
            <a:lstStyle/>
            <a:p>
              <a:pPr algn="ctr"/>
              <a:r>
                <a:rPr lang="en-US" sz="1100" dirty="0"/>
                <a:t>Bill of Materials</a:t>
              </a:r>
            </a:p>
          </p:txBody>
        </p:sp>
        <p:pic>
          <p:nvPicPr>
            <p:cNvPr id="60" name="Picture 59">
              <a:extLst>
                <a:ext uri="{FF2B5EF4-FFF2-40B4-BE49-F238E27FC236}">
                  <a16:creationId xmlns:a16="http://schemas.microsoft.com/office/drawing/2014/main" id="{BBB87BDF-D1FD-4A3B-B62D-051DF1C3128F}"/>
                </a:ext>
              </a:extLst>
            </p:cNvPr>
            <p:cNvPicPr preferRelativeResize="0">
              <a:picLocks/>
            </p:cNvPicPr>
            <p:nvPr/>
          </p:nvPicPr>
          <p:blipFill>
            <a:blip r:embed="rId19"/>
            <a:stretch>
              <a:fillRect/>
            </a:stretch>
          </p:blipFill>
          <p:spPr>
            <a:xfrm>
              <a:off x="3739797" y="2138284"/>
              <a:ext cx="2486443" cy="1759420"/>
            </a:xfrm>
            <a:prstGeom prst="rect">
              <a:avLst/>
            </a:prstGeom>
            <a:ln>
              <a:solidFill>
                <a:schemeClr val="bg1">
                  <a:lumMod val="50000"/>
                </a:schemeClr>
              </a:solidFill>
            </a:ln>
          </p:spPr>
        </p:pic>
        <p:pic>
          <p:nvPicPr>
            <p:cNvPr id="61" name="Picture 60">
              <a:extLst>
                <a:ext uri="{FF2B5EF4-FFF2-40B4-BE49-F238E27FC236}">
                  <a16:creationId xmlns:a16="http://schemas.microsoft.com/office/drawing/2014/main" id="{3F080E46-BF1D-4C28-9301-CEF3295A4681}"/>
                </a:ext>
              </a:extLst>
            </p:cNvPr>
            <p:cNvPicPr preferRelativeResize="0">
              <a:picLocks/>
            </p:cNvPicPr>
            <p:nvPr/>
          </p:nvPicPr>
          <p:blipFill>
            <a:blip r:embed="rId20"/>
            <a:stretch>
              <a:fillRect/>
            </a:stretch>
          </p:blipFill>
          <p:spPr>
            <a:xfrm>
              <a:off x="6320992" y="2148423"/>
              <a:ext cx="1357112" cy="1737360"/>
            </a:xfrm>
            <a:prstGeom prst="rect">
              <a:avLst/>
            </a:prstGeom>
            <a:ln>
              <a:solidFill>
                <a:schemeClr val="bg1">
                  <a:lumMod val="50000"/>
                </a:schemeClr>
              </a:solidFill>
            </a:ln>
          </p:spPr>
        </p:pic>
        <p:pic>
          <p:nvPicPr>
            <p:cNvPr id="62" name="Picture 61">
              <a:extLst>
                <a:ext uri="{FF2B5EF4-FFF2-40B4-BE49-F238E27FC236}">
                  <a16:creationId xmlns:a16="http://schemas.microsoft.com/office/drawing/2014/main" id="{24A0994B-7603-440D-B1B9-A09D6D4D3E9C}"/>
                </a:ext>
              </a:extLst>
            </p:cNvPr>
            <p:cNvPicPr preferRelativeResize="0">
              <a:picLocks/>
            </p:cNvPicPr>
            <p:nvPr/>
          </p:nvPicPr>
          <p:blipFill>
            <a:blip r:embed="rId21"/>
            <a:stretch>
              <a:fillRect/>
            </a:stretch>
          </p:blipFill>
          <p:spPr>
            <a:xfrm rot="16200000">
              <a:off x="7482264" y="2504045"/>
              <a:ext cx="1737360" cy="1005840"/>
            </a:xfrm>
            <a:prstGeom prst="rect">
              <a:avLst/>
            </a:prstGeom>
            <a:ln>
              <a:solidFill>
                <a:schemeClr val="bg1">
                  <a:lumMod val="50000"/>
                </a:schemeClr>
              </a:solidFill>
            </a:ln>
          </p:spPr>
        </p:pic>
        <p:pic>
          <p:nvPicPr>
            <p:cNvPr id="63" name="Picture 62">
              <a:extLst>
                <a:ext uri="{FF2B5EF4-FFF2-40B4-BE49-F238E27FC236}">
                  <a16:creationId xmlns:a16="http://schemas.microsoft.com/office/drawing/2014/main" id="{DEAB140B-DA77-4E41-8B52-87DDCD87460E}"/>
                </a:ext>
              </a:extLst>
            </p:cNvPr>
            <p:cNvPicPr preferRelativeResize="0">
              <a:picLocks/>
            </p:cNvPicPr>
            <p:nvPr/>
          </p:nvPicPr>
          <p:blipFill>
            <a:blip r:embed="rId22"/>
            <a:stretch>
              <a:fillRect/>
            </a:stretch>
          </p:blipFill>
          <p:spPr>
            <a:xfrm rot="16200000">
              <a:off x="8650759" y="2504044"/>
              <a:ext cx="1737360" cy="1005840"/>
            </a:xfrm>
            <a:prstGeom prst="rect">
              <a:avLst/>
            </a:prstGeom>
            <a:ln>
              <a:solidFill>
                <a:schemeClr val="bg1">
                  <a:lumMod val="50000"/>
                </a:schemeClr>
              </a:solidFill>
            </a:ln>
          </p:spPr>
        </p:pic>
      </p:grpSp>
    </p:spTree>
    <p:extLst>
      <p:ext uri="{BB962C8B-B14F-4D97-AF65-F5344CB8AC3E}">
        <p14:creationId xmlns:p14="http://schemas.microsoft.com/office/powerpoint/2010/main" val="3060520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4" name="Group 53">
            <a:extLst>
              <a:ext uri="{FF2B5EF4-FFF2-40B4-BE49-F238E27FC236}">
                <a16:creationId xmlns:a16="http://schemas.microsoft.com/office/drawing/2014/main" id="{0E6192D3-A824-4673-8922-A86F54FB06D4}"/>
              </a:ext>
            </a:extLst>
          </p:cNvPr>
          <p:cNvGrpSpPr>
            <a:grpSpLocks noChangeAspect="1"/>
          </p:cNvGrpSpPr>
          <p:nvPr/>
        </p:nvGrpSpPr>
        <p:grpSpPr>
          <a:xfrm>
            <a:off x="3965714" y="4530372"/>
            <a:ext cx="5492971" cy="1737360"/>
            <a:chOff x="3255027" y="2138284"/>
            <a:chExt cx="6896010" cy="2181124"/>
          </a:xfrm>
        </p:grpSpPr>
        <p:sp>
          <p:nvSpPr>
            <p:cNvPr id="55" name="TextBox 54">
              <a:extLst>
                <a:ext uri="{FF2B5EF4-FFF2-40B4-BE49-F238E27FC236}">
                  <a16:creationId xmlns:a16="http://schemas.microsoft.com/office/drawing/2014/main" id="{E03ED40B-38F9-4706-9C3B-06CBB7F18958}"/>
                </a:ext>
              </a:extLst>
            </p:cNvPr>
            <p:cNvSpPr txBox="1"/>
            <p:nvPr/>
          </p:nvSpPr>
          <p:spPr>
            <a:xfrm>
              <a:off x="7871776" y="3888521"/>
              <a:ext cx="2279261" cy="430887"/>
            </a:xfrm>
            <a:prstGeom prst="rect">
              <a:avLst/>
            </a:prstGeom>
            <a:noFill/>
          </p:spPr>
          <p:txBody>
            <a:bodyPr wrap="square" rtlCol="0">
              <a:spAutoFit/>
            </a:bodyPr>
            <a:lstStyle/>
            <a:p>
              <a:pPr algn="ctr"/>
              <a:r>
                <a:rPr lang="en-US" sz="1100" dirty="0"/>
                <a:t>Design &amp;</a:t>
              </a:r>
            </a:p>
            <a:p>
              <a:pPr algn="ctr"/>
              <a:r>
                <a:rPr lang="en-US" sz="1100" dirty="0"/>
                <a:t>manufacturing files</a:t>
              </a:r>
            </a:p>
          </p:txBody>
        </p:sp>
        <p:sp>
          <p:nvSpPr>
            <p:cNvPr id="58" name="TextBox 57">
              <a:extLst>
                <a:ext uri="{FF2B5EF4-FFF2-40B4-BE49-F238E27FC236}">
                  <a16:creationId xmlns:a16="http://schemas.microsoft.com/office/drawing/2014/main" id="{FC7CFE77-F43C-4A61-87A7-13048D9C5898}"/>
                </a:ext>
              </a:extLst>
            </p:cNvPr>
            <p:cNvSpPr txBox="1"/>
            <p:nvPr/>
          </p:nvSpPr>
          <p:spPr>
            <a:xfrm>
              <a:off x="3255027" y="3888521"/>
              <a:ext cx="2843482" cy="261610"/>
            </a:xfrm>
            <a:prstGeom prst="rect">
              <a:avLst/>
            </a:prstGeom>
            <a:noFill/>
          </p:spPr>
          <p:txBody>
            <a:bodyPr wrap="square" rtlCol="0">
              <a:spAutoFit/>
            </a:bodyPr>
            <a:lstStyle/>
            <a:p>
              <a:pPr algn="ctr"/>
              <a:r>
                <a:rPr lang="en-US" sz="1100" dirty="0"/>
                <a:t>Schematics</a:t>
              </a:r>
            </a:p>
          </p:txBody>
        </p:sp>
        <p:sp>
          <p:nvSpPr>
            <p:cNvPr id="59" name="TextBox 58">
              <a:extLst>
                <a:ext uri="{FF2B5EF4-FFF2-40B4-BE49-F238E27FC236}">
                  <a16:creationId xmlns:a16="http://schemas.microsoft.com/office/drawing/2014/main" id="{0131CCC1-1079-49CE-9B62-4F868D99DA08}"/>
                </a:ext>
              </a:extLst>
            </p:cNvPr>
            <p:cNvSpPr txBox="1"/>
            <p:nvPr/>
          </p:nvSpPr>
          <p:spPr>
            <a:xfrm>
              <a:off x="6348252" y="3889704"/>
              <a:ext cx="1369387" cy="261610"/>
            </a:xfrm>
            <a:prstGeom prst="rect">
              <a:avLst/>
            </a:prstGeom>
            <a:noFill/>
          </p:spPr>
          <p:txBody>
            <a:bodyPr wrap="square" rtlCol="0">
              <a:spAutoFit/>
            </a:bodyPr>
            <a:lstStyle/>
            <a:p>
              <a:pPr algn="ctr"/>
              <a:r>
                <a:rPr lang="en-US" sz="1100" dirty="0"/>
                <a:t>Bill of Materials</a:t>
              </a:r>
            </a:p>
          </p:txBody>
        </p:sp>
        <p:pic>
          <p:nvPicPr>
            <p:cNvPr id="60" name="Picture 59">
              <a:extLst>
                <a:ext uri="{FF2B5EF4-FFF2-40B4-BE49-F238E27FC236}">
                  <a16:creationId xmlns:a16="http://schemas.microsoft.com/office/drawing/2014/main" id="{BBB87BDF-D1FD-4A3B-B62D-051DF1C3128F}"/>
                </a:ext>
              </a:extLst>
            </p:cNvPr>
            <p:cNvPicPr preferRelativeResize="0">
              <a:picLocks/>
            </p:cNvPicPr>
            <p:nvPr/>
          </p:nvPicPr>
          <p:blipFill>
            <a:blip r:embed="rId19"/>
            <a:stretch>
              <a:fillRect/>
            </a:stretch>
          </p:blipFill>
          <p:spPr>
            <a:xfrm>
              <a:off x="3739797" y="2138284"/>
              <a:ext cx="2486443" cy="1759420"/>
            </a:xfrm>
            <a:prstGeom prst="rect">
              <a:avLst/>
            </a:prstGeom>
            <a:ln>
              <a:solidFill>
                <a:schemeClr val="bg1">
                  <a:lumMod val="50000"/>
                </a:schemeClr>
              </a:solidFill>
            </a:ln>
          </p:spPr>
        </p:pic>
        <p:pic>
          <p:nvPicPr>
            <p:cNvPr id="61" name="Picture 60">
              <a:extLst>
                <a:ext uri="{FF2B5EF4-FFF2-40B4-BE49-F238E27FC236}">
                  <a16:creationId xmlns:a16="http://schemas.microsoft.com/office/drawing/2014/main" id="{3F080E46-BF1D-4C28-9301-CEF3295A4681}"/>
                </a:ext>
              </a:extLst>
            </p:cNvPr>
            <p:cNvPicPr preferRelativeResize="0">
              <a:picLocks/>
            </p:cNvPicPr>
            <p:nvPr/>
          </p:nvPicPr>
          <p:blipFill>
            <a:blip r:embed="rId20"/>
            <a:stretch>
              <a:fillRect/>
            </a:stretch>
          </p:blipFill>
          <p:spPr>
            <a:xfrm>
              <a:off x="6320992" y="2148423"/>
              <a:ext cx="1357112" cy="1737360"/>
            </a:xfrm>
            <a:prstGeom prst="rect">
              <a:avLst/>
            </a:prstGeom>
            <a:ln>
              <a:solidFill>
                <a:schemeClr val="bg1">
                  <a:lumMod val="50000"/>
                </a:schemeClr>
              </a:solidFill>
            </a:ln>
          </p:spPr>
        </p:pic>
        <p:pic>
          <p:nvPicPr>
            <p:cNvPr id="62" name="Picture 61">
              <a:extLst>
                <a:ext uri="{FF2B5EF4-FFF2-40B4-BE49-F238E27FC236}">
                  <a16:creationId xmlns:a16="http://schemas.microsoft.com/office/drawing/2014/main" id="{24A0994B-7603-440D-B1B9-A09D6D4D3E9C}"/>
                </a:ext>
              </a:extLst>
            </p:cNvPr>
            <p:cNvPicPr preferRelativeResize="0">
              <a:picLocks/>
            </p:cNvPicPr>
            <p:nvPr/>
          </p:nvPicPr>
          <p:blipFill>
            <a:blip r:embed="rId21"/>
            <a:stretch>
              <a:fillRect/>
            </a:stretch>
          </p:blipFill>
          <p:spPr>
            <a:xfrm rot="16200000">
              <a:off x="7482264" y="2504045"/>
              <a:ext cx="1737360" cy="1005840"/>
            </a:xfrm>
            <a:prstGeom prst="rect">
              <a:avLst/>
            </a:prstGeom>
            <a:ln>
              <a:solidFill>
                <a:schemeClr val="bg1">
                  <a:lumMod val="50000"/>
                </a:schemeClr>
              </a:solidFill>
            </a:ln>
          </p:spPr>
        </p:pic>
        <p:pic>
          <p:nvPicPr>
            <p:cNvPr id="63" name="Picture 62">
              <a:extLst>
                <a:ext uri="{FF2B5EF4-FFF2-40B4-BE49-F238E27FC236}">
                  <a16:creationId xmlns:a16="http://schemas.microsoft.com/office/drawing/2014/main" id="{DEAB140B-DA77-4E41-8B52-87DDCD87460E}"/>
                </a:ext>
              </a:extLst>
            </p:cNvPr>
            <p:cNvPicPr preferRelativeResize="0">
              <a:picLocks/>
            </p:cNvPicPr>
            <p:nvPr/>
          </p:nvPicPr>
          <p:blipFill>
            <a:blip r:embed="rId22"/>
            <a:stretch>
              <a:fillRect/>
            </a:stretch>
          </p:blipFill>
          <p:spPr>
            <a:xfrm rot="16200000">
              <a:off x="8650759" y="2504044"/>
              <a:ext cx="1737360" cy="1005840"/>
            </a:xfrm>
            <a:prstGeom prst="rect">
              <a:avLst/>
            </a:prstGeom>
            <a:ln>
              <a:solidFill>
                <a:schemeClr val="bg1">
                  <a:lumMod val="50000"/>
                </a:schemeClr>
              </a:solidFill>
            </a:ln>
          </p:spPr>
        </p:pic>
      </p:grpSp>
    </p:spTree>
    <p:extLst>
      <p:ext uri="{BB962C8B-B14F-4D97-AF65-F5344CB8AC3E}">
        <p14:creationId xmlns:p14="http://schemas.microsoft.com/office/powerpoint/2010/main" val="36917576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renesas.com/ra/ek-ra2l1</a:t>
              </a:r>
              <a:endParaRPr lang="en-US" sz="1200" u="sng" dirty="0">
                <a:solidFill>
                  <a:srgbClr val="06418C"/>
                </a:solidFill>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a:t>renesas.com/ra/kits</a:t>
            </a:r>
            <a:endParaRPr lang="en-US" dirty="0"/>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2763</Words>
  <Application>Microsoft Office PowerPoint</Application>
  <PresentationFormat>Widescreen</PresentationFormat>
  <Paragraphs>742</Paragraphs>
  <Slides>36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2023-11-08T06:41:29Z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