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40"/>
  </p:notesMasterIdLst>
  <p:sldIdLst>
    <p:sldId id="11895" r:id="rId4"/>
    <p:sldId id="407" r:id="rId5"/>
    <p:sldId id="396" r:id="rId6"/>
    <p:sldId id="2220" r:id="rId7"/>
    <p:sldId id="2160" r:id="rId8"/>
    <p:sldId id="11892" r:id="rId9"/>
    <p:sldId id="2192" r:id="rId10"/>
    <p:sldId id="2228" r:id="rId11"/>
    <p:sldId id="2217" r:id="rId12"/>
    <p:sldId id="2211" r:id="rId13"/>
    <p:sldId id="2193" r:id="rId14"/>
    <p:sldId id="2198" r:id="rId15"/>
    <p:sldId id="2216" r:id="rId16"/>
    <p:sldId id="2201" r:id="rId17"/>
    <p:sldId id="2199" r:id="rId18"/>
    <p:sldId id="2195" r:id="rId19"/>
    <p:sldId id="2196" r:id="rId20"/>
    <p:sldId id="2205" r:id="rId21"/>
    <p:sldId id="2202" r:id="rId22"/>
    <p:sldId id="2207" r:id="rId23"/>
    <p:sldId id="2213" r:id="rId24"/>
    <p:sldId id="2210" r:id="rId25"/>
    <p:sldId id="2208" r:id="rId26"/>
    <p:sldId id="2164" r:id="rId27"/>
    <p:sldId id="2230" r:id="rId28"/>
    <p:sldId id="2229" r:id="rId29"/>
    <p:sldId id="2226" r:id="rId30"/>
    <p:sldId id="11884" r:id="rId31"/>
    <p:sldId id="2224" r:id="rId32"/>
    <p:sldId id="2188" r:id="rId33"/>
    <p:sldId id="2222" r:id="rId34"/>
    <p:sldId id="2223" r:id="rId35"/>
    <p:sldId id="2191" r:id="rId36"/>
    <p:sldId id="11890" r:id="rId37"/>
    <p:sldId id="2232" r:id="rId38"/>
    <p:sldId id="363" r:id="rId39"/>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11895"/>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28"/>
            <p14:sldId id="2217"/>
          </p14:sldIdLst>
        </p14:section>
        <p14:section name="3. Features &amp; UX" id="{300254E9-040A-488E-AB53-DD667094FFC5}">
          <p14:sldIdLst>
            <p14:sldId id="2211"/>
            <p14:sldId id="2193"/>
            <p14:sldId id="2198"/>
            <p14:sldId id="2216"/>
            <p14:sldId id="2201"/>
            <p14:sldId id="2199"/>
            <p14:sldId id="2195"/>
            <p14:sldId id="2196"/>
            <p14:sldId id="2205"/>
            <p14:sldId id="2202"/>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DEE1"/>
    <a:srgbClr val="DEDEE2"/>
    <a:srgbClr val="FFFFFF"/>
    <a:srgbClr val="DBDCDC"/>
    <a:srgbClr val="2A289D"/>
    <a:srgbClr val="83705C"/>
    <a:srgbClr val="06418C"/>
    <a:srgbClr val="272753"/>
    <a:srgbClr val="2B2B5D"/>
    <a:srgbClr val="0E102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8168" autoAdjust="0"/>
    <p:restoredTop sz="95376" autoAdjust="0"/>
  </p:normalViewPr>
  <p:slideViewPr>
    <p:cSldViewPr showGuides="1">
      <p:cViewPr>
        <p:scale>
          <a:sx n="75" d="100"/>
          <a:sy n="75" d="100"/>
        </p:scale>
        <p:origin x="3258" y="1716"/>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100" d="100"/>
        <a:sy n="100" d="100"/>
      </p:scale>
      <p:origin x="0" y="0"/>
    </p:cViewPr>
  </p:notesTextViewPr>
  <p:sorterViewPr>
    <p:cViewPr varScale="1">
      <p:scale>
        <a:sx n="100" d="100"/>
        <a:sy n="100" d="100"/>
      </p:scale>
      <p:origin x="0" y="-502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11/14/2023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28143531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18</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23</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26</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35</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4.xml"/><Relationship Id="rId4" Type="http://schemas.openxmlformats.org/officeDocument/2006/relationships/image" Target="../media/image50.png"/></Relationships>
</file>

<file path=ppt/slides/_rels/slide1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4.xml"/><Relationship Id="rId5" Type="http://schemas.openxmlformats.org/officeDocument/2006/relationships/image" Target="../media/image57.jpeg"/><Relationship Id="rId4" Type="http://schemas.openxmlformats.org/officeDocument/2006/relationships/image" Target="../media/image56.svg"/></Relationships>
</file>

<file path=ppt/slides/_rels/slide14.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9.jpeg"/><Relationship Id="rId5" Type="http://schemas.openxmlformats.org/officeDocument/2006/relationships/image" Target="../media/image58.png"/><Relationship Id="rId4"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hyperlink" Target="google.com" TargetMode="External"/><Relationship Id="rId1" Type="http://schemas.openxmlformats.org/officeDocument/2006/relationships/slideLayout" Target="../slideLayouts/slideLayout4.xml"/><Relationship Id="rId5" Type="http://schemas.openxmlformats.org/officeDocument/2006/relationships/image" Target="../media/image62.png"/><Relationship Id="rId4" Type="http://schemas.openxmlformats.org/officeDocument/2006/relationships/image" Target="../media/image61.png"/></Relationships>
</file>

<file path=ppt/slides/_rels/slide23.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65.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64.png"/><Relationship Id="rId5" Type="http://schemas.openxmlformats.org/officeDocument/2006/relationships/image" Target="../media/image61.png"/><Relationship Id="rId4" Type="http://schemas.openxmlformats.org/officeDocument/2006/relationships/image" Target="../media/image60.png"/></Relationships>
</file>

<file path=ppt/slides/_rels/slide24.xml.rels><?xml version="1.0" encoding="UTF-8" standalone="yes"?>
<Relationships xmlns="http://schemas.openxmlformats.org/package/2006/relationships"><Relationship Id="rId8" Type="http://schemas.openxmlformats.org/officeDocument/2006/relationships/image" Target="../media/image71.png"/><Relationship Id="rId3" Type="http://schemas.microsoft.com/office/2007/relationships/hdphoto" Target="../media/hdphoto1.wdp"/><Relationship Id="rId7" Type="http://schemas.openxmlformats.org/officeDocument/2006/relationships/image" Target="../media/image70.png"/><Relationship Id="rId12" Type="http://schemas.openxmlformats.org/officeDocument/2006/relationships/image" Target="../media/image75.png"/><Relationship Id="rId2" Type="http://schemas.openxmlformats.org/officeDocument/2006/relationships/image" Target="../media/image66.png"/><Relationship Id="rId1" Type="http://schemas.openxmlformats.org/officeDocument/2006/relationships/slideLayout" Target="../slideLayouts/slideLayout4.xml"/><Relationship Id="rId6" Type="http://schemas.openxmlformats.org/officeDocument/2006/relationships/image" Target="../media/image69.png"/><Relationship Id="rId11" Type="http://schemas.openxmlformats.org/officeDocument/2006/relationships/image" Target="../media/image74.png"/><Relationship Id="rId5" Type="http://schemas.openxmlformats.org/officeDocument/2006/relationships/image" Target="../media/image68.png"/><Relationship Id="rId10" Type="http://schemas.openxmlformats.org/officeDocument/2006/relationships/image" Target="../media/image73.png"/><Relationship Id="rId4" Type="http://schemas.openxmlformats.org/officeDocument/2006/relationships/image" Target="../media/image67.png"/><Relationship Id="rId9" Type="http://schemas.openxmlformats.org/officeDocument/2006/relationships/image" Target="../media/image72.png"/></Relationships>
</file>

<file path=ppt/slides/_rels/slide2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2.png"/><Relationship Id="rId18" Type="http://schemas.openxmlformats.org/officeDocument/2006/relationships/hyperlink" Target="https://youtu.be/iTlKX6Z2yvE" TargetMode="External"/><Relationship Id="rId3" Type="http://schemas.openxmlformats.org/officeDocument/2006/relationships/image" Target="../media/image76.jpeg"/><Relationship Id="rId21" Type="http://schemas.openxmlformats.org/officeDocument/2006/relationships/image" Target="../media/image87.svg"/><Relationship Id="rId7" Type="http://schemas.openxmlformats.org/officeDocument/2006/relationships/hyperlink" Target="http://www.renesas.com/ra/ek-ra4e2" TargetMode="External"/><Relationship Id="rId12" Type="http://schemas.openxmlformats.org/officeDocument/2006/relationships/hyperlink" Target="https://youtu.be/VwvA2MN84Zs" TargetMode="External"/><Relationship Id="rId17" Type="http://schemas.openxmlformats.org/officeDocument/2006/relationships/image" Target="../media/image84.png"/><Relationship Id="rId2" Type="http://schemas.openxmlformats.org/officeDocument/2006/relationships/notesSlide" Target="../notesSlides/notesSlide8.xml"/><Relationship Id="rId16" Type="http://schemas.openxmlformats.org/officeDocument/2006/relationships/hyperlink" Target="https://youtu.be/qumpIKYr368" TargetMode="External"/><Relationship Id="rId20" Type="http://schemas.openxmlformats.org/officeDocument/2006/relationships/image" Target="../media/image86.png"/><Relationship Id="rId1" Type="http://schemas.openxmlformats.org/officeDocument/2006/relationships/slideLayout" Target="../slideLayouts/slideLayout4.xml"/><Relationship Id="rId6" Type="http://schemas.openxmlformats.org/officeDocument/2006/relationships/image" Target="../media/image78.png"/><Relationship Id="rId11" Type="http://schemas.openxmlformats.org/officeDocument/2006/relationships/image" Target="../media/image81.png"/><Relationship Id="rId5" Type="http://schemas.openxmlformats.org/officeDocument/2006/relationships/image" Target="../media/image77.jpeg"/><Relationship Id="rId15" Type="http://schemas.openxmlformats.org/officeDocument/2006/relationships/image" Target="../media/image83.jpeg"/><Relationship Id="rId10" Type="http://schemas.openxmlformats.org/officeDocument/2006/relationships/hyperlink" Target="https://youtu.be/1VyLN2K10Ws" TargetMode="External"/><Relationship Id="rId19" Type="http://schemas.openxmlformats.org/officeDocument/2006/relationships/image" Target="../media/image85.png"/><Relationship Id="rId4" Type="http://schemas.openxmlformats.org/officeDocument/2006/relationships/hyperlink" Target="https://youtu.be/j9ag4D_zE4Q" TargetMode="External"/><Relationship Id="rId9" Type="http://schemas.openxmlformats.org/officeDocument/2006/relationships/image" Target="../media/image80.svg"/><Relationship Id="rId14" Type="http://schemas.openxmlformats.org/officeDocument/2006/relationships/hyperlink" Target="https://youtu.be/A2zzUZlnKqE" TargetMode="External"/><Relationship Id="rId22" Type="http://schemas.openxmlformats.org/officeDocument/2006/relationships/image" Target="../media/image88.svg"/></Relationships>
</file>

<file path=ppt/slides/_rels/slide26.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image" Target="../media/image97.svg"/><Relationship Id="rId3" Type="http://schemas.openxmlformats.org/officeDocument/2006/relationships/image" Target="../media/image89.png"/><Relationship Id="rId7" Type="http://schemas.openxmlformats.org/officeDocument/2006/relationships/image" Target="../media/image91.png"/><Relationship Id="rId12" Type="http://schemas.openxmlformats.org/officeDocument/2006/relationships/image" Target="../media/image96.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90.png"/><Relationship Id="rId11" Type="http://schemas.openxmlformats.org/officeDocument/2006/relationships/image" Target="../media/image95.svg"/><Relationship Id="rId5" Type="http://schemas.openxmlformats.org/officeDocument/2006/relationships/hyperlink" Target="http://www.renesas.com/ra/kits" TargetMode="External"/><Relationship Id="rId15" Type="http://schemas.openxmlformats.org/officeDocument/2006/relationships/image" Target="../media/image99.png"/><Relationship Id="rId10" Type="http://schemas.openxmlformats.org/officeDocument/2006/relationships/image" Target="../media/image94.svg"/><Relationship Id="rId4" Type="http://schemas.openxmlformats.org/officeDocument/2006/relationships/hyperlink" Target="http://www.renesas.com/ra/ek-ra4e2" TargetMode="External"/><Relationship Id="rId9" Type="http://schemas.openxmlformats.org/officeDocument/2006/relationships/image" Target="../media/image93.png"/><Relationship Id="rId14" Type="http://schemas.openxmlformats.org/officeDocument/2006/relationships/image" Target="../media/image98.png"/></Relationships>
</file>

<file path=ppt/slides/_rels/slide27.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hyperlink" Target="http://www.renesas.com/ra/ek-ra4e2" TargetMode="External"/><Relationship Id="rId7" Type="http://schemas.openxmlformats.org/officeDocument/2006/relationships/image" Target="../media/image102.png"/><Relationship Id="rId2" Type="http://schemas.openxmlformats.org/officeDocument/2006/relationships/image" Target="../media/image100.png"/><Relationship Id="rId1" Type="http://schemas.openxmlformats.org/officeDocument/2006/relationships/slideLayout" Target="../slideLayouts/slideLayout4.xml"/><Relationship Id="rId6" Type="http://schemas.openxmlformats.org/officeDocument/2006/relationships/image" Target="../media/image101.png"/><Relationship Id="rId5" Type="http://schemas.openxmlformats.org/officeDocument/2006/relationships/image" Target="../media/image74.png"/><Relationship Id="rId4" Type="http://schemas.openxmlformats.org/officeDocument/2006/relationships/image" Target="../media/image75.png"/><Relationship Id="rId9" Type="http://schemas.openxmlformats.org/officeDocument/2006/relationships/image" Target="../media/image104.png"/></Relationships>
</file>

<file path=ppt/slides/_rels/slide28.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111.png"/><Relationship Id="rId13" Type="http://schemas.openxmlformats.org/officeDocument/2006/relationships/image" Target="../media/image116.png"/><Relationship Id="rId18" Type="http://schemas.openxmlformats.org/officeDocument/2006/relationships/image" Target="../media/image121.jpeg"/><Relationship Id="rId3" Type="http://schemas.openxmlformats.org/officeDocument/2006/relationships/image" Target="../media/image107.svg"/><Relationship Id="rId21" Type="http://schemas.openxmlformats.org/officeDocument/2006/relationships/image" Target="../media/image124.png"/><Relationship Id="rId7" Type="http://schemas.openxmlformats.org/officeDocument/2006/relationships/image" Target="../media/image110.png"/><Relationship Id="rId12" Type="http://schemas.openxmlformats.org/officeDocument/2006/relationships/image" Target="../media/image115.png"/><Relationship Id="rId17" Type="http://schemas.openxmlformats.org/officeDocument/2006/relationships/image" Target="../media/image120.png"/><Relationship Id="rId2" Type="http://schemas.openxmlformats.org/officeDocument/2006/relationships/image" Target="../media/image106.png"/><Relationship Id="rId16" Type="http://schemas.openxmlformats.org/officeDocument/2006/relationships/image" Target="../media/image119.png"/><Relationship Id="rId20" Type="http://schemas.openxmlformats.org/officeDocument/2006/relationships/image" Target="../media/image123.png"/><Relationship Id="rId1" Type="http://schemas.openxmlformats.org/officeDocument/2006/relationships/slideLayout" Target="../slideLayouts/slideLayout4.xml"/><Relationship Id="rId6" Type="http://schemas.openxmlformats.org/officeDocument/2006/relationships/image" Target="../media/image109.png"/><Relationship Id="rId11" Type="http://schemas.openxmlformats.org/officeDocument/2006/relationships/image" Target="../media/image114.png"/><Relationship Id="rId5" Type="http://schemas.openxmlformats.org/officeDocument/2006/relationships/image" Target="../media/image108.png"/><Relationship Id="rId15" Type="http://schemas.openxmlformats.org/officeDocument/2006/relationships/image" Target="../media/image118.png"/><Relationship Id="rId10" Type="http://schemas.openxmlformats.org/officeDocument/2006/relationships/image" Target="../media/image113.png"/><Relationship Id="rId19" Type="http://schemas.openxmlformats.org/officeDocument/2006/relationships/image" Target="../media/image122.jpeg"/><Relationship Id="rId4" Type="http://schemas.openxmlformats.org/officeDocument/2006/relationships/hyperlink" Target="http://www.digikey.com/en/supplier-centers/r/renesas-electronics-america" TargetMode="External"/><Relationship Id="rId9" Type="http://schemas.openxmlformats.org/officeDocument/2006/relationships/image" Target="../media/image112.png"/><Relationship Id="rId14" Type="http://schemas.openxmlformats.org/officeDocument/2006/relationships/image" Target="../media/image117.png"/></Relationships>
</file>

<file path=ppt/slides/_rels/slide30.xml.rels><?xml version="1.0" encoding="UTF-8" standalone="yes"?>
<Relationships xmlns="http://schemas.openxmlformats.org/package/2006/relationships"><Relationship Id="rId3" Type="http://schemas.openxmlformats.org/officeDocument/2006/relationships/image" Target="../media/image106.png"/><Relationship Id="rId7" Type="http://schemas.openxmlformats.org/officeDocument/2006/relationships/image" Target="../media/image75.png"/><Relationship Id="rId2" Type="http://schemas.openxmlformats.org/officeDocument/2006/relationships/hyperlink" Target="http://www.renesas.com/ra/ek-ra4e2" TargetMode="External"/><Relationship Id="rId1" Type="http://schemas.openxmlformats.org/officeDocument/2006/relationships/slideLayout" Target="../slideLayouts/slideLayout4.xml"/><Relationship Id="rId6" Type="http://schemas.openxmlformats.org/officeDocument/2006/relationships/image" Target="../media/image74.png"/><Relationship Id="rId5" Type="http://schemas.openxmlformats.org/officeDocument/2006/relationships/image" Target="../media/image125.png"/><Relationship Id="rId4" Type="http://schemas.openxmlformats.org/officeDocument/2006/relationships/image" Target="../media/image107.svg"/></Relationships>
</file>

<file path=ppt/slides/_rels/slide31.xml.rels><?xml version="1.0" encoding="UTF-8" standalone="yes"?>
<Relationships xmlns="http://schemas.openxmlformats.org/package/2006/relationships"><Relationship Id="rId3" Type="http://schemas.openxmlformats.org/officeDocument/2006/relationships/image" Target="../media/image107.svg"/><Relationship Id="rId2" Type="http://schemas.openxmlformats.org/officeDocument/2006/relationships/image" Target="../media/image106.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hyperlink" Target="http://www.renesas.com/ra/ek-ra4e2" TargetMode="External"/><Relationship Id="rId1" Type="http://schemas.openxmlformats.org/officeDocument/2006/relationships/slideLayout" Target="../slideLayouts/slideLayout4.xml"/><Relationship Id="rId4" Type="http://schemas.openxmlformats.org/officeDocument/2006/relationships/image" Target="../media/image107.svg"/></Relationships>
</file>

<file path=ppt/slides/_rels/slide33.xml.rels><?xml version="1.0" encoding="UTF-8" standalone="yes"?>
<Relationships xmlns="http://schemas.openxmlformats.org/package/2006/relationships"><Relationship Id="rId8" Type="http://schemas.openxmlformats.org/officeDocument/2006/relationships/image" Target="../media/image130.jpeg"/><Relationship Id="rId13" Type="http://schemas.openxmlformats.org/officeDocument/2006/relationships/image" Target="../media/image135.png"/><Relationship Id="rId18" Type="http://schemas.openxmlformats.org/officeDocument/2006/relationships/image" Target="../media/image140.png"/><Relationship Id="rId3" Type="http://schemas.openxmlformats.org/officeDocument/2006/relationships/image" Target="../media/image107.svg"/><Relationship Id="rId21" Type="http://schemas.openxmlformats.org/officeDocument/2006/relationships/image" Target="../media/image103.png"/><Relationship Id="rId7" Type="http://schemas.openxmlformats.org/officeDocument/2006/relationships/image" Target="../media/image129.png"/><Relationship Id="rId12" Type="http://schemas.openxmlformats.org/officeDocument/2006/relationships/image" Target="../media/image134.png"/><Relationship Id="rId17" Type="http://schemas.openxmlformats.org/officeDocument/2006/relationships/image" Target="../media/image139.png"/><Relationship Id="rId2" Type="http://schemas.openxmlformats.org/officeDocument/2006/relationships/image" Target="../media/image106.png"/><Relationship Id="rId16" Type="http://schemas.openxmlformats.org/officeDocument/2006/relationships/image" Target="../media/image138.png"/><Relationship Id="rId20" Type="http://schemas.openxmlformats.org/officeDocument/2006/relationships/image" Target="../media/image102.png"/><Relationship Id="rId1" Type="http://schemas.openxmlformats.org/officeDocument/2006/relationships/slideLayout" Target="../slideLayouts/slideLayout4.xml"/><Relationship Id="rId6" Type="http://schemas.openxmlformats.org/officeDocument/2006/relationships/image" Target="../media/image128.png"/><Relationship Id="rId11" Type="http://schemas.openxmlformats.org/officeDocument/2006/relationships/image" Target="../media/image133.png"/><Relationship Id="rId5" Type="http://schemas.openxmlformats.org/officeDocument/2006/relationships/image" Target="../media/image127.png"/><Relationship Id="rId15" Type="http://schemas.openxmlformats.org/officeDocument/2006/relationships/image" Target="../media/image137.png"/><Relationship Id="rId10" Type="http://schemas.openxmlformats.org/officeDocument/2006/relationships/image" Target="../media/image132.png"/><Relationship Id="rId19" Type="http://schemas.openxmlformats.org/officeDocument/2006/relationships/image" Target="../media/image101.png"/><Relationship Id="rId4" Type="http://schemas.openxmlformats.org/officeDocument/2006/relationships/image" Target="../media/image126.png"/><Relationship Id="rId9" Type="http://schemas.openxmlformats.org/officeDocument/2006/relationships/image" Target="../media/image131.jpeg"/><Relationship Id="rId14" Type="http://schemas.openxmlformats.org/officeDocument/2006/relationships/image" Target="../media/image136.png"/><Relationship Id="rId22" Type="http://schemas.openxmlformats.org/officeDocument/2006/relationships/image" Target="../media/image104.png"/></Relationships>
</file>

<file path=ppt/slides/_rels/slide34.xml.rels><?xml version="1.0" encoding="UTF-8" standalone="yes"?>
<Relationships xmlns="http://schemas.openxmlformats.org/package/2006/relationships"><Relationship Id="rId8" Type="http://schemas.openxmlformats.org/officeDocument/2006/relationships/image" Target="../media/image145.svg"/><Relationship Id="rId13" Type="http://schemas.openxmlformats.org/officeDocument/2006/relationships/hyperlink" Target="http://www.renesas.com/ra/KitFeedback" TargetMode="External"/><Relationship Id="rId3" Type="http://schemas.openxmlformats.org/officeDocument/2006/relationships/hyperlink" Target="http://www.renesas.com/ra/ek-ra4e2" TargetMode="External"/><Relationship Id="rId7" Type="http://schemas.openxmlformats.org/officeDocument/2006/relationships/image" Target="../media/image144.png"/><Relationship Id="rId12" Type="http://schemas.openxmlformats.org/officeDocument/2006/relationships/hyperlink" Target="http://www.renesas.com/ra/forum" TargetMode="External"/><Relationship Id="rId17" Type="http://schemas.openxmlformats.org/officeDocument/2006/relationships/image" Target="../media/image151.svg"/><Relationship Id="rId2" Type="http://schemas.openxmlformats.org/officeDocument/2006/relationships/image" Target="../media/image141.png"/><Relationship Id="rId16" Type="http://schemas.openxmlformats.org/officeDocument/2006/relationships/image" Target="../media/image150.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47.svg"/><Relationship Id="rId5" Type="http://schemas.openxmlformats.org/officeDocument/2006/relationships/image" Target="../media/image143.svg"/><Relationship Id="rId15" Type="http://schemas.openxmlformats.org/officeDocument/2006/relationships/image" Target="../media/image149.svg"/><Relationship Id="rId10" Type="http://schemas.openxmlformats.org/officeDocument/2006/relationships/image" Target="../media/image146.png"/><Relationship Id="rId4" Type="http://schemas.openxmlformats.org/officeDocument/2006/relationships/image" Target="../media/image142.png"/><Relationship Id="rId9" Type="http://schemas.openxmlformats.org/officeDocument/2006/relationships/hyperlink" Target="http://www.renesas.com/ra/videos" TargetMode="External"/><Relationship Id="rId14" Type="http://schemas.openxmlformats.org/officeDocument/2006/relationships/image" Target="../media/image148.png"/></Relationships>
</file>

<file path=ppt/slides/_rels/slide35.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3.svg"/><Relationship Id="rId4" Type="http://schemas.openxmlformats.org/officeDocument/2006/relationships/image" Target="../media/image152.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2" descr="A lake with snow covered mountains&#10;&#10;Description automatically generated">
            <a:extLst>
              <a:ext uri="{FF2B5EF4-FFF2-40B4-BE49-F238E27FC236}">
                <a16:creationId xmlns:a16="http://schemas.microsoft.com/office/drawing/2014/main" id="{71A71398-A7F1-A81A-6821-6F3676BED12E}"/>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8972" b="8972"/>
          <a:stretch>
            <a:fillRect/>
          </a:stretch>
        </p:blipFill>
        <p:spPr>
          <a:xfrm flipH="1">
            <a:off x="468000" y="0"/>
            <a:ext cx="11253600" cy="6156000"/>
          </a:xfrm>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EK-RA4E2</a:t>
            </a:r>
          </a:p>
          <a:p>
            <a:r>
              <a:rPr lang="en-US" sz="3400" dirty="0"/>
              <a:t>RENESAS Advanced MCU KIT</a:t>
            </a:r>
          </a:p>
        </p:txBody>
      </p:sp>
      <p:sp>
        <p:nvSpPr>
          <p:cNvPr id="8" name="Text Placeholder 3">
            <a:extLst>
              <a:ext uri="{FF2B5EF4-FFF2-40B4-BE49-F238E27FC236}">
                <a16:creationId xmlns:a16="http://schemas.microsoft.com/office/drawing/2014/main" id="{DDE06936-9504-4501-A697-FDD08716684C}"/>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D6BD6F45-842D-BDB5-488A-0BDB2C619DDD}"/>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5" name="TextBox 4">
            <a:extLst>
              <a:ext uri="{FF2B5EF4-FFF2-40B4-BE49-F238E27FC236}">
                <a16:creationId xmlns:a16="http://schemas.microsoft.com/office/drawing/2014/main" id="{C31F1AED-11A4-F40E-B0B7-73F93E65910A}"/>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Queenstown | New Zealand</a:t>
            </a:r>
          </a:p>
        </p:txBody>
      </p:sp>
    </p:spTree>
    <p:extLst>
      <p:ext uri="{BB962C8B-B14F-4D97-AF65-F5344CB8AC3E}">
        <p14:creationId xmlns:p14="http://schemas.microsoft.com/office/powerpoint/2010/main" val="2232771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BB320438-59CB-4A57-9C53-DAD0A60B5CDE}"/>
              </a:ext>
            </a:extLst>
          </p:cNvPr>
          <p:cNvSpPr/>
          <p:nvPr/>
        </p:nvSpPr>
        <p:spPr>
          <a:xfrm>
            <a:off x="7424583" y="3728049"/>
            <a:ext cx="2265104" cy="386751"/>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502444"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9496180" y="3513905"/>
            <a:ext cx="226510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t>EK-RA6M4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highlight>
                  <a:srgbClr val="FFFF00"/>
                </a:highlight>
              </a:rPr>
              <a:t>EK-RA4E2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defPPr>
              <a:defRPr lang="de-DE"/>
            </a:defPPr>
            <a:lvl1pPr algn="ctr">
              <a:defRPr sz="1200" b="1"/>
            </a:lvl1pPr>
          </a:lstStyle>
          <a:p>
            <a:r>
              <a:rPr lang="en-US" dirty="0"/>
              <a:t>EK-RA2E1 Board</a:t>
            </a:r>
          </a:p>
        </p:txBody>
      </p:sp>
      <p:pic>
        <p:nvPicPr>
          <p:cNvPr id="6" name="Picture 5" descr="A circuit board&#10;&#10;Description automatically generated">
            <a:extLst>
              <a:ext uri="{FF2B5EF4-FFF2-40B4-BE49-F238E27FC236}">
                <a16:creationId xmlns:a16="http://schemas.microsoft.com/office/drawing/2014/main" id="{4A34279C-F743-48E7-9DCF-74A005807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00" y="1701802"/>
            <a:ext cx="2222501" cy="4343400"/>
          </a:xfrm>
          <a:prstGeom prst="rect">
            <a:avLst/>
          </a:prstGeom>
        </p:spPr>
      </p:pic>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sp>
        <p:nvSpPr>
          <p:cNvPr id="40" name="Rectangle 39">
            <a:extLst>
              <a:ext uri="{FF2B5EF4-FFF2-40B4-BE49-F238E27FC236}">
                <a16:creationId xmlns:a16="http://schemas.microsoft.com/office/drawing/2014/main" id="{7729A38E-BDF2-4689-93BC-58E088E76D8C}"/>
              </a:ext>
            </a:extLst>
          </p:cNvPr>
          <p:cNvSpPr/>
          <p:nvPr/>
        </p:nvSpPr>
        <p:spPr>
          <a:xfrm>
            <a:off x="7429496" y="3514443"/>
            <a:ext cx="2260191" cy="208843"/>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41" name="Title 83">
            <a:extLst>
              <a:ext uri="{FF2B5EF4-FFF2-40B4-BE49-F238E27FC236}">
                <a16:creationId xmlns:a16="http://schemas.microsoft.com/office/drawing/2014/main" id="{730548FE-9C27-47C3-92D9-5DF15575879D}"/>
              </a:ext>
            </a:extLst>
          </p:cNvPr>
          <p:cNvSpPr>
            <a:spLocks noGrp="1"/>
          </p:cNvSpPr>
          <p:nvPr>
            <p:ph type="title"/>
          </p:nvPr>
        </p:nvSpPr>
        <p:spPr>
          <a:xfrm>
            <a:off x="1080000" y="923689"/>
            <a:ext cx="9000000" cy="455509"/>
          </a:xfrm>
        </p:spPr>
        <p:txBody>
          <a:bodyPr/>
          <a:lstStyle/>
          <a:p>
            <a:r>
              <a:rPr lang="en-US" dirty="0"/>
              <a:t>KIT ARCHITECTURE</a:t>
            </a:r>
          </a:p>
        </p:txBody>
      </p:sp>
      <p:pic>
        <p:nvPicPr>
          <p:cNvPr id="47" name="Picture 46" descr="A picture containing text, electronics, scoreboard&#10;&#10;Description automatically generated">
            <a:extLst>
              <a:ext uri="{FF2B5EF4-FFF2-40B4-BE49-F238E27FC236}">
                <a16:creationId xmlns:a16="http://schemas.microsoft.com/office/drawing/2014/main" id="{282A4532-0A78-417F-8F90-1C6F1E5A0E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pic>
        <p:nvPicPr>
          <p:cNvPr id="5" name="Picture 4">
            <a:extLst>
              <a:ext uri="{FF2B5EF4-FFF2-40B4-BE49-F238E27FC236}">
                <a16:creationId xmlns:a16="http://schemas.microsoft.com/office/drawing/2014/main" id="{E80853A7-7864-4C0A-4DFF-32CB771EA99C}"/>
              </a:ext>
            </a:extLst>
          </p:cNvPr>
          <p:cNvPicPr>
            <a:picLocks noChangeAspect="1"/>
          </p:cNvPicPr>
          <p:nvPr/>
        </p:nvPicPr>
        <p:blipFill rotWithShape="1">
          <a:blip r:embed="rId4">
            <a:clrChange>
              <a:clrFrom>
                <a:srgbClr val="FFFFFF"/>
              </a:clrFrom>
              <a:clrTo>
                <a:srgbClr val="FFFFFF">
                  <a:alpha val="0"/>
                </a:srgbClr>
              </a:clrTo>
            </a:clrChange>
          </a:blip>
          <a:srcRect l="13394" t="9205" r="13608" b="9462"/>
          <a:stretch/>
        </p:blipFill>
        <p:spPr>
          <a:xfrm>
            <a:off x="7592774" y="1813441"/>
            <a:ext cx="1911263" cy="3139328"/>
          </a:xfrm>
          <a:prstGeom prst="rect">
            <a:avLst/>
          </a:prstGeom>
        </p:spPr>
      </p:pic>
    </p:spTree>
    <p:extLst>
      <p:ext uri="{BB962C8B-B14F-4D97-AF65-F5344CB8AC3E}">
        <p14:creationId xmlns:p14="http://schemas.microsoft.com/office/powerpoint/2010/main" val="1348294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5" name="Title 83">
            <a:extLst>
              <a:ext uri="{FF2B5EF4-FFF2-40B4-BE49-F238E27FC236}">
                <a16:creationId xmlns:a16="http://schemas.microsoft.com/office/drawing/2014/main" id="{7D249FDE-07D1-4DCA-8747-3CEBC9616E67}"/>
              </a:ext>
            </a:extLst>
          </p:cNvPr>
          <p:cNvSpPr>
            <a:spLocks noGrp="1"/>
          </p:cNvSpPr>
          <p:nvPr>
            <p:ph type="title"/>
          </p:nvPr>
        </p:nvSpPr>
        <p:spPr>
          <a:xfrm>
            <a:off x="1080000" y="923689"/>
            <a:ext cx="9000000" cy="455509"/>
          </a:xfrm>
        </p:spPr>
        <p:txBody>
          <a:bodyPr/>
          <a:lstStyle/>
          <a:p>
            <a:r>
              <a:rPr lang="en-US" dirty="0"/>
              <a:t>KIT ARCHITECTURE</a:t>
            </a:r>
          </a:p>
        </p:txBody>
      </p:sp>
      <p:grpSp>
        <p:nvGrpSpPr>
          <p:cNvPr id="15" name="Group 14">
            <a:extLst>
              <a:ext uri="{FF2B5EF4-FFF2-40B4-BE49-F238E27FC236}">
                <a16:creationId xmlns:a16="http://schemas.microsoft.com/office/drawing/2014/main" id="{9953E258-4C7F-618A-9491-6F26EB9D14B4}"/>
              </a:ext>
            </a:extLst>
          </p:cNvPr>
          <p:cNvGrpSpPr/>
          <p:nvPr/>
        </p:nvGrpSpPr>
        <p:grpSpPr>
          <a:xfrm>
            <a:off x="6172200" y="673099"/>
            <a:ext cx="4357320" cy="4749513"/>
            <a:chOff x="6432075" y="788994"/>
            <a:chExt cx="4117240" cy="4353002"/>
          </a:xfrm>
        </p:grpSpPr>
        <p:pic>
          <p:nvPicPr>
            <p:cNvPr id="4" name="Picture 3">
              <a:extLst>
                <a:ext uri="{FF2B5EF4-FFF2-40B4-BE49-F238E27FC236}">
                  <a16:creationId xmlns:a16="http://schemas.microsoft.com/office/drawing/2014/main" id="{77F73DEF-0B90-6CAA-A206-0A3194B7BE98}"/>
                </a:ext>
              </a:extLst>
            </p:cNvPr>
            <p:cNvPicPr>
              <a:picLocks noChangeAspect="1"/>
            </p:cNvPicPr>
            <p:nvPr/>
          </p:nvPicPr>
          <p:blipFill rotWithShape="1">
            <a:blip r:embed="rId2">
              <a:clrChange>
                <a:clrFrom>
                  <a:srgbClr val="FFFFFF"/>
                </a:clrFrom>
                <a:clrTo>
                  <a:srgbClr val="FFFFFF">
                    <a:alpha val="0"/>
                  </a:srgbClr>
                </a:clrTo>
              </a:clrChange>
            </a:blip>
            <a:srcRect l="13394" t="9205" r="13608" b="9462"/>
            <a:stretch/>
          </p:blipFill>
          <p:spPr>
            <a:xfrm>
              <a:off x="7435335" y="2002668"/>
              <a:ext cx="1911263" cy="3139328"/>
            </a:xfrm>
            <a:prstGeom prst="rect">
              <a:avLst/>
            </a:prstGeom>
          </p:spPr>
        </p:pic>
        <p:pic>
          <p:nvPicPr>
            <p:cNvPr id="11" name="Picture 10" descr="A blue circuit board with many small chips&#10;&#10;Description automatically generated">
              <a:extLst>
                <a:ext uri="{FF2B5EF4-FFF2-40B4-BE49-F238E27FC236}">
                  <a16:creationId xmlns:a16="http://schemas.microsoft.com/office/drawing/2014/main" id="{85449E64-009B-0F19-0341-7C33CEB7C58C}"/>
                </a:ext>
              </a:extLst>
            </p:cNvPr>
            <p:cNvPicPr>
              <a:picLocks noChangeAspect="1"/>
            </p:cNvPicPr>
            <p:nvPr/>
          </p:nvPicPr>
          <p:blipFill rotWithShape="1">
            <a:blip r:embed="rId3">
              <a:extLst>
                <a:ext uri="{28A0092B-C50C-407E-A947-70E740481C1C}">
                  <a14:useLocalDpi xmlns:a14="http://schemas.microsoft.com/office/drawing/2010/main" val="0"/>
                </a:ext>
              </a:extLst>
            </a:blip>
            <a:srcRect l="20988" t="22169" r="62337" b="64317"/>
            <a:stretch/>
          </p:blipFill>
          <p:spPr>
            <a:xfrm>
              <a:off x="6432075" y="1955412"/>
              <a:ext cx="1035525" cy="1032263"/>
            </a:xfrm>
            <a:prstGeom prst="rect">
              <a:avLst/>
            </a:prstGeom>
          </p:spPr>
        </p:pic>
        <p:pic>
          <p:nvPicPr>
            <p:cNvPr id="12" name="Picture 11" descr="A blue circuit board with many small chips&#10;&#10;Description automatically generated">
              <a:extLst>
                <a:ext uri="{FF2B5EF4-FFF2-40B4-BE49-F238E27FC236}">
                  <a16:creationId xmlns:a16="http://schemas.microsoft.com/office/drawing/2014/main" id="{EDD55692-6215-1970-DEC1-F670F9C7F654}"/>
                </a:ext>
              </a:extLst>
            </p:cNvPr>
            <p:cNvPicPr>
              <a:picLocks noChangeAspect="1"/>
            </p:cNvPicPr>
            <p:nvPr/>
          </p:nvPicPr>
          <p:blipFill rotWithShape="1">
            <a:blip r:embed="rId3">
              <a:extLst>
                <a:ext uri="{28A0092B-C50C-407E-A947-70E740481C1C}">
                  <a14:useLocalDpi xmlns:a14="http://schemas.microsoft.com/office/drawing/2010/main" val="0"/>
                </a:ext>
              </a:extLst>
            </a:blip>
            <a:srcRect l="65528" t="19885" r="14777" b="65804"/>
            <a:stretch/>
          </p:blipFill>
          <p:spPr>
            <a:xfrm>
              <a:off x="9296007" y="1762125"/>
              <a:ext cx="1253308" cy="1120166"/>
            </a:xfrm>
            <a:prstGeom prst="rect">
              <a:avLst/>
            </a:prstGeom>
          </p:spPr>
        </p:pic>
        <p:pic>
          <p:nvPicPr>
            <p:cNvPr id="14" name="Picture 13" descr="A blue circuit board with wires&#10;&#10;Description automatically generated">
              <a:extLst>
                <a:ext uri="{FF2B5EF4-FFF2-40B4-BE49-F238E27FC236}">
                  <a16:creationId xmlns:a16="http://schemas.microsoft.com/office/drawing/2014/main" id="{DD4D27D3-2A3F-5625-E5DA-7556EBD98C83}"/>
                </a:ext>
              </a:extLst>
            </p:cNvPr>
            <p:cNvPicPr>
              <a:picLocks noChangeAspect="1"/>
            </p:cNvPicPr>
            <p:nvPr/>
          </p:nvPicPr>
          <p:blipFill rotWithShape="1">
            <a:blip r:embed="rId4">
              <a:extLst>
                <a:ext uri="{28A0092B-C50C-407E-A947-70E740481C1C}">
                  <a14:useLocalDpi xmlns:a14="http://schemas.microsoft.com/office/drawing/2010/main" val="0"/>
                </a:ext>
              </a:extLst>
            </a:blip>
            <a:srcRect l="32470" t="7217" r="25979" b="76851"/>
            <a:stretch/>
          </p:blipFill>
          <p:spPr>
            <a:xfrm>
              <a:off x="7165975" y="788994"/>
              <a:ext cx="2602355" cy="1227310"/>
            </a:xfrm>
            <a:prstGeom prst="rect">
              <a:avLst/>
            </a:prstGeom>
          </p:spPr>
        </p:pic>
      </p:grpSp>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3914817" y="5673506"/>
            <a:ext cx="4362366" cy="646331"/>
          </a:xfrm>
          <a:prstGeom prst="rect">
            <a:avLst/>
          </a:prstGeom>
          <a:noFill/>
        </p:spPr>
        <p:txBody>
          <a:bodyPr wrap="square" rtlCol="0">
            <a:spAutoFit/>
          </a:bodyPr>
          <a:lstStyle/>
          <a:p>
            <a:pPr algn="ctr"/>
            <a:r>
              <a:rPr lang="en-US" b="1" dirty="0"/>
              <a:t>EK-RA4E2</a:t>
            </a:r>
          </a:p>
          <a:p>
            <a:pPr algn="ctr"/>
            <a:r>
              <a:rPr lang="en-US" b="1" dirty="0"/>
              <a:t>Evaluation Kit for RA4E2 MCU Group</a:t>
            </a:r>
          </a:p>
        </p:txBody>
      </p:sp>
      <p:pic>
        <p:nvPicPr>
          <p:cNvPr id="17" name="Picture 16">
            <a:extLst>
              <a:ext uri="{FF2B5EF4-FFF2-40B4-BE49-F238E27FC236}">
                <a16:creationId xmlns:a16="http://schemas.microsoft.com/office/drawing/2014/main" id="{97C2C42E-2376-39BF-5D5C-985F0B6C60C9}"/>
              </a:ext>
            </a:extLst>
          </p:cNvPr>
          <p:cNvPicPr>
            <a:picLocks noChangeAspect="1"/>
          </p:cNvPicPr>
          <p:nvPr/>
        </p:nvPicPr>
        <p:blipFill>
          <a:blip r:embed="rId2"/>
          <a:stretch>
            <a:fillRect/>
          </a:stretch>
        </p:blipFill>
        <p:spPr>
          <a:xfrm>
            <a:off x="2819400" y="1676400"/>
            <a:ext cx="5557190" cy="4343400"/>
          </a:xfrm>
          <a:prstGeom prst="rect">
            <a:avLst/>
          </a:prstGeom>
        </p:spPr>
      </p:pic>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DD676A-DC75-8811-FB5A-F89FD56036FE}"/>
              </a:ext>
            </a:extLst>
          </p:cNvPr>
          <p:cNvPicPr>
            <a:picLocks noChangeAspect="1"/>
          </p:cNvPicPr>
          <p:nvPr/>
        </p:nvPicPr>
        <p:blipFill rotWithShape="1">
          <a:blip r:embed="rId2"/>
          <a:srcRect b="40755"/>
          <a:stretch/>
        </p:blipFill>
        <p:spPr>
          <a:xfrm>
            <a:off x="8476977" y="2164396"/>
            <a:ext cx="3318783" cy="3261623"/>
          </a:xfrm>
          <a:prstGeom prst="rect">
            <a:avLst/>
          </a:prstGeom>
        </p:spPr>
      </p:pic>
      <p:pic>
        <p:nvPicPr>
          <p:cNvPr id="13" name="Picture 12">
            <a:extLst>
              <a:ext uri="{FF2B5EF4-FFF2-40B4-BE49-F238E27FC236}">
                <a16:creationId xmlns:a16="http://schemas.microsoft.com/office/drawing/2014/main" id="{72FB1BA0-05DE-8337-286E-B414A33F8C79}"/>
              </a:ext>
            </a:extLst>
          </p:cNvPr>
          <p:cNvPicPr>
            <a:picLocks noChangeAspect="1"/>
          </p:cNvPicPr>
          <p:nvPr/>
        </p:nvPicPr>
        <p:blipFill rotWithShape="1">
          <a:blip r:embed="rId3">
            <a:clrChange>
              <a:clrFrom>
                <a:srgbClr val="CADEF1"/>
              </a:clrFrom>
              <a:clrTo>
                <a:srgbClr val="CADEF1">
                  <a:alpha val="0"/>
                </a:srgbClr>
              </a:clrTo>
            </a:clrChange>
          </a:blip>
          <a:srcRect b="41040"/>
          <a:stretch/>
        </p:blipFill>
        <p:spPr>
          <a:xfrm>
            <a:off x="4872737" y="2195007"/>
            <a:ext cx="3284726" cy="32004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3115533"/>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USB full speed</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B9EF8E66-A802-4BD1-98BC-79C88D4B88D5}"/>
              </a:ext>
            </a:extLst>
          </p:cNvPr>
          <p:cNvSpPr/>
          <p:nvPr/>
        </p:nvSpPr>
        <p:spPr>
          <a:xfrm>
            <a:off x="4795581"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58153" y="428625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8549" y="4762500"/>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9D2F7BE-F06F-4460-8408-200E329109F3}"/>
              </a:ext>
            </a:extLst>
          </p:cNvPr>
          <p:cNvPicPr>
            <a:picLocks noChangeAspect="1"/>
          </p:cNvPicPr>
          <p:nvPr/>
        </p:nvPicPr>
        <p:blipFill rotWithShape="1">
          <a:blip r:embed="rId2"/>
          <a:srcRect b="40755"/>
          <a:stretch/>
        </p:blipFill>
        <p:spPr>
          <a:xfrm>
            <a:off x="8476977" y="2164396"/>
            <a:ext cx="3318783" cy="3261623"/>
          </a:xfrm>
          <a:prstGeom prst="rect">
            <a:avLst/>
          </a:prstGeom>
        </p:spPr>
      </p:pic>
      <p:pic>
        <p:nvPicPr>
          <p:cNvPr id="6" name="Picture 5">
            <a:extLst>
              <a:ext uri="{FF2B5EF4-FFF2-40B4-BE49-F238E27FC236}">
                <a16:creationId xmlns:a16="http://schemas.microsoft.com/office/drawing/2014/main" id="{3EC46959-9297-F179-63B2-705952C8223C}"/>
              </a:ext>
            </a:extLst>
          </p:cNvPr>
          <p:cNvPicPr>
            <a:picLocks noChangeAspect="1"/>
          </p:cNvPicPr>
          <p:nvPr/>
        </p:nvPicPr>
        <p:blipFill rotWithShape="1">
          <a:blip r:embed="rId3">
            <a:clrChange>
              <a:clrFrom>
                <a:srgbClr val="CADEF1"/>
              </a:clrFrom>
              <a:clrTo>
                <a:srgbClr val="CADEF1">
                  <a:alpha val="0"/>
                </a:srgbClr>
              </a:clrTo>
            </a:clrChange>
          </a:blip>
          <a:srcRect b="41040"/>
          <a:stretch/>
        </p:blipFill>
        <p:spPr>
          <a:xfrm>
            <a:off x="4872737" y="2195007"/>
            <a:ext cx="3284726" cy="32004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RA4M2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67031" y="4711699"/>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72302" y="4374796"/>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12496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39200" y="500422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a16="http://schemas.microsoft.com/office/drawing/2014/main" id="{726FA6EA-9B84-448F-47CE-07B606B7D92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480" t="8583" r="14690" b="10084"/>
          <a:stretch/>
        </p:blipFill>
        <p:spPr bwMode="auto">
          <a:xfrm>
            <a:off x="8606074" y="2461861"/>
            <a:ext cx="1560604" cy="264180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514782FE-1AEC-DEC3-18B5-7171D40015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480" t="8583" r="14690" b="10084"/>
          <a:stretch/>
        </p:blipFill>
        <p:spPr bwMode="auto">
          <a:xfrm>
            <a:off x="4672902" y="2476325"/>
            <a:ext cx="1560604" cy="264180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A6861773-AE3D-B96E-FA9D-2DDACD2720F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480" t="8583" r="14690" b="10084"/>
          <a:stretch/>
        </p:blipFill>
        <p:spPr bwMode="auto">
          <a:xfrm>
            <a:off x="946870" y="2461864"/>
            <a:ext cx="1560604" cy="264180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132" name="Group 131">
            <a:extLst>
              <a:ext uri="{FF2B5EF4-FFF2-40B4-BE49-F238E27FC236}">
                <a16:creationId xmlns:a16="http://schemas.microsoft.com/office/drawing/2014/main" id="{EDDD9834-2588-46C8-AECB-C18169198E7C}"/>
              </a:ext>
            </a:extLst>
          </p:cNvPr>
          <p:cNvGrpSpPr/>
          <p:nvPr/>
        </p:nvGrpSpPr>
        <p:grpSpPr>
          <a:xfrm>
            <a:off x="4309167" y="1828800"/>
            <a:ext cx="3051937" cy="4190806"/>
            <a:chOff x="4309167" y="1828800"/>
            <a:chExt cx="3051937" cy="4190806"/>
          </a:xfrm>
        </p:grpSpPr>
        <p:grpSp>
          <p:nvGrpSpPr>
            <p:cNvPr id="119" name="Group 118">
              <a:extLst>
                <a:ext uri="{FF2B5EF4-FFF2-40B4-BE49-F238E27FC236}">
                  <a16:creationId xmlns:a16="http://schemas.microsoft.com/office/drawing/2014/main" id="{34EED001-65E1-43AA-87CC-61274D29405C}"/>
                </a:ext>
              </a:extLst>
            </p:cNvPr>
            <p:cNvGrpSpPr/>
            <p:nvPr/>
          </p:nvGrpSpPr>
          <p:grpSpPr>
            <a:xfrm>
              <a:off x="5164780" y="2962503"/>
              <a:ext cx="2196324" cy="1904771"/>
              <a:chOff x="5164780" y="3187401"/>
              <a:chExt cx="2196324" cy="1904771"/>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446704" y="3187401"/>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19247" y="3845085"/>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164780" y="4588163"/>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6005827" y="3314865"/>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158513" y="329441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410200" y="3370825"/>
                <a:ext cx="595627"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4822812" y="3842542"/>
                <a:ext cx="121733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6742937" y="368410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grpSp>
        <p:nvGrpSpPr>
          <p:cNvPr id="133" name="Group 132">
            <a:extLst>
              <a:ext uri="{FF2B5EF4-FFF2-40B4-BE49-F238E27FC236}">
                <a16:creationId xmlns:a16="http://schemas.microsoft.com/office/drawing/2014/main" id="{4F15C9B5-71FD-4DB4-A796-788AF026F3C1}"/>
              </a:ext>
            </a:extLst>
          </p:cNvPr>
          <p:cNvGrpSpPr/>
          <p:nvPr/>
        </p:nvGrpSpPr>
        <p:grpSpPr>
          <a:xfrm>
            <a:off x="8186901" y="1828800"/>
            <a:ext cx="3621718" cy="4190806"/>
            <a:chOff x="8186901" y="1828800"/>
            <a:chExt cx="3621718" cy="4190806"/>
          </a:xfrm>
        </p:grpSpPr>
        <p:grpSp>
          <p:nvGrpSpPr>
            <p:cNvPr id="118" name="Group 117">
              <a:extLst>
                <a:ext uri="{FF2B5EF4-FFF2-40B4-BE49-F238E27FC236}">
                  <a16:creationId xmlns:a16="http://schemas.microsoft.com/office/drawing/2014/main" id="{FCE1B0AC-6591-4DD3-B944-D4A6036FB021}"/>
                </a:ext>
              </a:extLst>
            </p:cNvPr>
            <p:cNvGrpSpPr/>
            <p:nvPr/>
          </p:nvGrpSpPr>
          <p:grpSpPr>
            <a:xfrm>
              <a:off x="9539571" y="2512835"/>
              <a:ext cx="2269048" cy="1885339"/>
              <a:chOff x="9539571" y="2737733"/>
              <a:chExt cx="2269048" cy="1885339"/>
            </a:xfrm>
          </p:grpSpPr>
          <p:sp>
            <p:nvSpPr>
              <p:cNvPr id="93" name="Rectangle 92">
                <a:extLst>
                  <a:ext uri="{FF2B5EF4-FFF2-40B4-BE49-F238E27FC236}">
                    <a16:creationId xmlns:a16="http://schemas.microsoft.com/office/drawing/2014/main" id="{6C82C696-74E2-4B88-8E69-E38FB04F657C}"/>
                  </a:ext>
                </a:extLst>
              </p:cNvPr>
              <p:cNvSpPr/>
              <p:nvPr/>
            </p:nvSpPr>
            <p:spPr>
              <a:xfrm>
                <a:off x="9925070" y="3300849"/>
                <a:ext cx="159781" cy="58534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608471" y="2737733"/>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0934542" y="3023800"/>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077619" y="3198006"/>
                <a:ext cx="863159"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78800" y="4089672"/>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084471" y="3812180"/>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765648" y="3962342"/>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603081" y="3767076"/>
                <a:ext cx="31666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539571" y="3766041"/>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700" b="1" dirty="0">
                    <a:solidFill>
                      <a:schemeClr val="tx1"/>
                    </a:solidFill>
                  </a:rPr>
                  <a:t>RA4M2</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491528" y="3965663"/>
                <a:ext cx="30794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grpSp>
      <p:grpSp>
        <p:nvGrpSpPr>
          <p:cNvPr id="131" name="Group 130">
            <a:extLst>
              <a:ext uri="{FF2B5EF4-FFF2-40B4-BE49-F238E27FC236}">
                <a16:creationId xmlns:a16="http://schemas.microsoft.com/office/drawing/2014/main" id="{8363C8D9-BC25-45F2-B2DE-5E725E4713FE}"/>
              </a:ext>
            </a:extLst>
          </p:cNvPr>
          <p:cNvGrpSpPr/>
          <p:nvPr/>
        </p:nvGrpSpPr>
        <p:grpSpPr>
          <a:xfrm>
            <a:off x="645738" y="1828800"/>
            <a:ext cx="2800265" cy="4158479"/>
            <a:chOff x="645738" y="1828800"/>
            <a:chExt cx="2800265" cy="4158479"/>
          </a:xfrm>
        </p:grpSpPr>
        <p:grpSp>
          <p:nvGrpSpPr>
            <p:cNvPr id="120" name="Group 119">
              <a:extLst>
                <a:ext uri="{FF2B5EF4-FFF2-40B4-BE49-F238E27FC236}">
                  <a16:creationId xmlns:a16="http://schemas.microsoft.com/office/drawing/2014/main" id="{D97BB89D-4EA8-4519-942B-BB1203EB356E}"/>
                </a:ext>
              </a:extLst>
            </p:cNvPr>
            <p:cNvGrpSpPr/>
            <p:nvPr/>
          </p:nvGrpSpPr>
          <p:grpSpPr>
            <a:xfrm>
              <a:off x="1447800" y="3546475"/>
              <a:ext cx="1998203" cy="1305223"/>
              <a:chOff x="1537200" y="3771373"/>
              <a:chExt cx="1998203" cy="1305223"/>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002003" y="3771373"/>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37200" y="4572587"/>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570874" y="3882034"/>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760554" y="3919963"/>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202673" y="3960387"/>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478038" y="4107181"/>
                <a:ext cx="648334"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1919252" y="3596155"/>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700" b="1" dirty="0">
                  <a:solidFill>
                    <a:schemeClr val="tx1"/>
                  </a:solidFill>
                </a:rPr>
                <a:t>RA4M2</a:t>
              </a:r>
            </a:p>
          </p:txBody>
        </p:sp>
      </p:grpSp>
    </p:spTree>
    <p:extLst>
      <p:ext uri="{BB962C8B-B14F-4D97-AF65-F5344CB8AC3E}">
        <p14:creationId xmlns:p14="http://schemas.microsoft.com/office/powerpoint/2010/main" val="2703267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3C26C5D-1A2A-9F94-CCD3-ADF679C5530E}"/>
              </a:ext>
            </a:extLst>
          </p:cNvPr>
          <p:cNvPicPr>
            <a:picLocks noChangeAspect="1"/>
          </p:cNvPicPr>
          <p:nvPr/>
        </p:nvPicPr>
        <p:blipFill rotWithShape="1">
          <a:blip r:embed="rId2"/>
          <a:srcRect b="40755"/>
          <a:stretch/>
        </p:blipFill>
        <p:spPr>
          <a:xfrm>
            <a:off x="8476977" y="2164396"/>
            <a:ext cx="3318783" cy="3261623"/>
          </a:xfrm>
          <a:prstGeom prst="rect">
            <a:avLst/>
          </a:prstGeom>
        </p:spPr>
      </p:pic>
      <p:pic>
        <p:nvPicPr>
          <p:cNvPr id="7" name="Picture 6">
            <a:extLst>
              <a:ext uri="{FF2B5EF4-FFF2-40B4-BE49-F238E27FC236}">
                <a16:creationId xmlns:a16="http://schemas.microsoft.com/office/drawing/2014/main" id="{ECF5943E-F78A-6C7B-C164-8523251B9F04}"/>
              </a:ext>
            </a:extLst>
          </p:cNvPr>
          <p:cNvPicPr>
            <a:picLocks noChangeAspect="1"/>
          </p:cNvPicPr>
          <p:nvPr/>
        </p:nvPicPr>
        <p:blipFill rotWithShape="1">
          <a:blip r:embed="rId3">
            <a:clrChange>
              <a:clrFrom>
                <a:srgbClr val="CADEF1"/>
              </a:clrFrom>
              <a:clrTo>
                <a:srgbClr val="CADEF1">
                  <a:alpha val="0"/>
                </a:srgbClr>
              </a:clrTo>
            </a:clrChange>
          </a:blip>
          <a:srcRect b="41040"/>
          <a:stretch/>
        </p:blipFill>
        <p:spPr>
          <a:xfrm>
            <a:off x="4872737" y="2195007"/>
            <a:ext cx="3284726" cy="32004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930140" y="373380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854196" y="2228850"/>
            <a:ext cx="3318782"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319332" y="3757930"/>
            <a:ext cx="506908"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476977" y="2228850"/>
            <a:ext cx="3349263"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F861974-3B83-0E8F-222B-69C2ADB43E0B}"/>
              </a:ext>
            </a:extLst>
          </p:cNvPr>
          <p:cNvPicPr>
            <a:picLocks noChangeAspect="1"/>
          </p:cNvPicPr>
          <p:nvPr/>
        </p:nvPicPr>
        <p:blipFill rotWithShape="1">
          <a:blip r:embed="rId2"/>
          <a:srcRect b="40755"/>
          <a:stretch/>
        </p:blipFill>
        <p:spPr>
          <a:xfrm>
            <a:off x="8476977" y="2164396"/>
            <a:ext cx="3318783" cy="3261623"/>
          </a:xfrm>
          <a:prstGeom prst="rect">
            <a:avLst/>
          </a:prstGeom>
        </p:spPr>
      </p:pic>
      <p:pic>
        <p:nvPicPr>
          <p:cNvPr id="7" name="Picture 6">
            <a:extLst>
              <a:ext uri="{FF2B5EF4-FFF2-40B4-BE49-F238E27FC236}">
                <a16:creationId xmlns:a16="http://schemas.microsoft.com/office/drawing/2014/main" id="{338515E6-EF23-D9C3-FADF-8423FD3A06B4}"/>
              </a:ext>
            </a:extLst>
          </p:cNvPr>
          <p:cNvPicPr>
            <a:picLocks noChangeAspect="1"/>
          </p:cNvPicPr>
          <p:nvPr/>
        </p:nvPicPr>
        <p:blipFill rotWithShape="1">
          <a:blip r:embed="rId3">
            <a:clrChange>
              <a:clrFrom>
                <a:srgbClr val="CADEF1"/>
              </a:clrFrom>
              <a:clrTo>
                <a:srgbClr val="CADEF1">
                  <a:alpha val="0"/>
                </a:srgbClr>
              </a:clrTo>
            </a:clrChange>
          </a:blip>
          <a:srcRect b="41040"/>
          <a:stretch/>
        </p:blipFill>
        <p:spPr>
          <a:xfrm>
            <a:off x="4872737" y="2195007"/>
            <a:ext cx="3284726" cy="3200400"/>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964996"/>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963159" y="3340100"/>
            <a:ext cx="293235"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C56F43-4BFD-43C7-9868-750F8418CC64}"/>
              </a:ext>
            </a:extLst>
          </p:cNvPr>
          <p:cNvSpPr/>
          <p:nvPr/>
        </p:nvSpPr>
        <p:spPr>
          <a:xfrm flipV="1">
            <a:off x="4839718" y="4724400"/>
            <a:ext cx="951482"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4196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419353"/>
            <a:chOff x="6031365" y="2285997"/>
            <a:chExt cx="1588635" cy="2419353"/>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408293"/>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
                                            <p:txEl>
                                              <p:pRg st="12" end="12"/>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0DCD460-C30A-545C-A63D-BA620B24CCA4}"/>
              </a:ext>
            </a:extLst>
          </p:cNvPr>
          <p:cNvPicPr>
            <a:picLocks noChangeAspect="1"/>
          </p:cNvPicPr>
          <p:nvPr/>
        </p:nvPicPr>
        <p:blipFill rotWithShape="1">
          <a:blip r:embed="rId2"/>
          <a:srcRect t="58120" b="33866"/>
          <a:stretch/>
        </p:blipFill>
        <p:spPr>
          <a:xfrm>
            <a:off x="8458200" y="3368037"/>
            <a:ext cx="3334023" cy="443198"/>
          </a:xfrm>
          <a:prstGeom prst="rect">
            <a:avLst/>
          </a:prstGeom>
        </p:spPr>
      </p:pic>
      <p:pic>
        <p:nvPicPr>
          <p:cNvPr id="8" name="Picture 7">
            <a:extLst>
              <a:ext uri="{FF2B5EF4-FFF2-40B4-BE49-F238E27FC236}">
                <a16:creationId xmlns:a16="http://schemas.microsoft.com/office/drawing/2014/main" id="{29AF771C-5C7C-7CA6-3630-0A3FEC008B6A}"/>
              </a:ext>
            </a:extLst>
          </p:cNvPr>
          <p:cNvPicPr>
            <a:picLocks noChangeAspect="1"/>
          </p:cNvPicPr>
          <p:nvPr/>
        </p:nvPicPr>
        <p:blipFill rotWithShape="1">
          <a:blip r:embed="rId3">
            <a:clrChange>
              <a:clrFrom>
                <a:srgbClr val="CADEF1"/>
              </a:clrFrom>
              <a:clrTo>
                <a:srgbClr val="CADEF1">
                  <a:alpha val="0"/>
                </a:srgbClr>
              </a:clrTo>
            </a:clrChange>
          </a:blip>
          <a:srcRect t="59218" b="32617"/>
          <a:stretch/>
        </p:blipFill>
        <p:spPr>
          <a:xfrm>
            <a:off x="4858025" y="3368037"/>
            <a:ext cx="3284726" cy="443198"/>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9" name="TextBox 8">
            <a:extLst>
              <a:ext uri="{FF2B5EF4-FFF2-40B4-BE49-F238E27FC236}">
                <a16:creationId xmlns:a16="http://schemas.microsoft.com/office/drawing/2014/main" id="{62D87E42-088B-450A-B2F0-25A147620A7A}"/>
              </a:ext>
            </a:extLst>
          </p:cNvPr>
          <p:cNvSpPr txBox="1"/>
          <p:nvPr/>
        </p:nvSpPr>
        <p:spPr>
          <a:xfrm>
            <a:off x="5555775" y="4267200"/>
            <a:ext cx="1752600" cy="276999"/>
          </a:xfrm>
          <a:prstGeom prst="rect">
            <a:avLst/>
          </a:prstGeom>
          <a:noFill/>
        </p:spPr>
        <p:txBody>
          <a:bodyPr wrap="square" rtlCol="0">
            <a:spAutoFit/>
          </a:bodyPr>
          <a:lstStyle/>
          <a:p>
            <a:pPr algn="ctr"/>
            <a:r>
              <a:rPr lang="en-US" sz="1200" b="1" dirty="0"/>
              <a:t>Front</a:t>
            </a:r>
          </a:p>
        </p:txBody>
      </p:sp>
      <p:sp>
        <p:nvSpPr>
          <p:cNvPr id="11" name="TextBox 10">
            <a:extLst>
              <a:ext uri="{FF2B5EF4-FFF2-40B4-BE49-F238E27FC236}">
                <a16:creationId xmlns:a16="http://schemas.microsoft.com/office/drawing/2014/main" id="{E66E3B76-2DD6-4BC9-BA44-CFA85CBADC93}"/>
              </a:ext>
            </a:extLst>
          </p:cNvPr>
          <p:cNvSpPr txBox="1"/>
          <p:nvPr/>
        </p:nvSpPr>
        <p:spPr>
          <a:xfrm>
            <a:off x="9305243" y="4267199"/>
            <a:ext cx="1752600" cy="276999"/>
          </a:xfrm>
          <a:prstGeom prst="rect">
            <a:avLst/>
          </a:prstGeom>
          <a:noFill/>
        </p:spPr>
        <p:txBody>
          <a:bodyPr wrap="square" rtlCol="0">
            <a:spAutoFit/>
          </a:bodyPr>
          <a:lstStyle/>
          <a:p>
            <a:pPr algn="ctr"/>
            <a:r>
              <a:rPr lang="en-US" sz="1200" b="1" dirty="0"/>
              <a:t>Back</a:t>
            </a:r>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1047274"/>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CAN FD</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4876800" y="3368038"/>
            <a:ext cx="799082" cy="45934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9564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C7EF8C8-6B5F-7555-27B9-78112C8809C6}"/>
              </a:ext>
            </a:extLst>
          </p:cNvPr>
          <p:cNvPicPr>
            <a:picLocks noChangeAspect="1"/>
          </p:cNvPicPr>
          <p:nvPr/>
        </p:nvPicPr>
        <p:blipFill rotWithShape="1">
          <a:blip r:embed="rId2"/>
          <a:srcRect t="66134" b="-580"/>
          <a:stretch/>
        </p:blipFill>
        <p:spPr>
          <a:xfrm>
            <a:off x="8387577" y="2886072"/>
            <a:ext cx="3334023" cy="1825819"/>
          </a:xfrm>
          <a:prstGeom prst="rect">
            <a:avLst/>
          </a:prstGeom>
        </p:spPr>
      </p:pic>
      <p:pic>
        <p:nvPicPr>
          <p:cNvPr id="10" name="Picture 9">
            <a:extLst>
              <a:ext uri="{FF2B5EF4-FFF2-40B4-BE49-F238E27FC236}">
                <a16:creationId xmlns:a16="http://schemas.microsoft.com/office/drawing/2014/main" id="{5F38D331-20B7-57AD-4CC3-C1638A90F740}"/>
              </a:ext>
            </a:extLst>
          </p:cNvPr>
          <p:cNvPicPr>
            <a:picLocks noChangeAspect="1"/>
          </p:cNvPicPr>
          <p:nvPr/>
        </p:nvPicPr>
        <p:blipFill rotWithShape="1">
          <a:blip r:embed="rId3">
            <a:clrChange>
              <a:clrFrom>
                <a:srgbClr val="CADEF1"/>
              </a:clrFrom>
              <a:clrTo>
                <a:srgbClr val="CADEF1">
                  <a:alpha val="0"/>
                </a:srgbClr>
              </a:clrTo>
            </a:clrChange>
          </a:blip>
          <a:srcRect t="68785" b="-1073"/>
          <a:stretch/>
        </p:blipFill>
        <p:spPr>
          <a:xfrm>
            <a:off x="4863602" y="2895596"/>
            <a:ext cx="3284726" cy="1825819"/>
          </a:xfrm>
          <a:prstGeom prst="rect">
            <a:avLst/>
          </a:prstGeom>
        </p:spPr>
      </p:pic>
      <p:grpSp>
        <p:nvGrpSpPr>
          <p:cNvPr id="4" name="Group 3">
            <a:extLst>
              <a:ext uri="{FF2B5EF4-FFF2-40B4-BE49-F238E27FC236}">
                <a16:creationId xmlns:a16="http://schemas.microsoft.com/office/drawing/2014/main" id="{BAD19DBF-621D-4B88-8B8A-68C3A2007A48}"/>
              </a:ext>
            </a:extLst>
          </p:cNvPr>
          <p:cNvGrpSpPr/>
          <p:nvPr/>
        </p:nvGrpSpPr>
        <p:grpSpPr>
          <a:xfrm>
            <a:off x="6081714" y="3245647"/>
            <a:ext cx="840581" cy="845048"/>
            <a:chOff x="6081714" y="3245647"/>
            <a:chExt cx="840581" cy="845048"/>
          </a:xfrm>
        </p:grpSpPr>
        <p:pic>
          <p:nvPicPr>
            <p:cNvPr id="2049" name="Picture 2048">
              <a:extLst>
                <a:ext uri="{FF2B5EF4-FFF2-40B4-BE49-F238E27FC236}">
                  <a16:creationId xmlns:a16="http://schemas.microsoft.com/office/drawing/2014/main" id="{2CCF4CED-A5C2-45C8-834C-8AB12D033A83}"/>
                </a:ext>
              </a:extLst>
            </p:cNvPr>
            <p:cNvPicPr>
              <a:picLocks noChangeAspect="1"/>
            </p:cNvPicPr>
            <p:nvPr/>
          </p:nvPicPr>
          <p:blipFill>
            <a:blip r:embed="rId4"/>
            <a:stretch>
              <a:fillRect/>
            </a:stretch>
          </p:blipFill>
          <p:spPr>
            <a:xfrm>
              <a:off x="6081714" y="3245647"/>
              <a:ext cx="840581" cy="845048"/>
            </a:xfrm>
            <a:prstGeom prst="rect">
              <a:avLst/>
            </a:prstGeom>
          </p:spPr>
        </p:pic>
        <p:sp>
          <p:nvSpPr>
            <p:cNvPr id="1329" name="TextBox 1328">
              <a:extLst>
                <a:ext uri="{FF2B5EF4-FFF2-40B4-BE49-F238E27FC236}">
                  <a16:creationId xmlns:a16="http://schemas.microsoft.com/office/drawing/2014/main" id="{D8E98795-90E4-4D24-81F5-84C4AEA2CFB3}"/>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RA4E2</a:t>
              </a:r>
            </a:p>
            <a:p>
              <a:pPr algn="ctr"/>
              <a:r>
                <a:rPr lang="en-US" sz="1000" dirty="0">
                  <a:solidFill>
                    <a:srgbClr val="A08371"/>
                  </a:solidFill>
                  <a:latin typeface="Arial Narrow" panose="020B0606020202030204" pitchFamily="34" charset="0"/>
                </a:rPr>
                <a:t>MCU</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RA4E2 MCU</a:t>
            </a:r>
          </a:p>
          <a:p>
            <a:pPr marL="285750" indent="-285750">
              <a:spcAft>
                <a:spcPts val="0"/>
              </a:spcAft>
              <a:buClr>
                <a:srgbClr val="000099"/>
              </a:buClr>
              <a:buFont typeface="Wingdings" panose="05000000000000000000" pitchFamily="2" charset="2"/>
              <a:buChar char="§"/>
            </a:pPr>
            <a:r>
              <a:rPr lang="en-US" sz="1400" dirty="0"/>
              <a:t>R7FA4E2B93CFM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1x 40-pin, 2x 14-pin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99375" y="2974428"/>
            <a:ext cx="308321" cy="106679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592591" y="2974427"/>
            <a:ext cx="300412" cy="106679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407696" y="4181470"/>
            <a:ext cx="2184895"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545151" y="3124199"/>
            <a:ext cx="3113449" cy="1357263"/>
            <a:chOff x="8545151" y="3124199"/>
            <a:chExt cx="3113449" cy="1357263"/>
          </a:xfrm>
        </p:grpSpPr>
        <p:grpSp>
          <p:nvGrpSpPr>
            <p:cNvPr id="6" name="Group 5">
              <a:extLst>
                <a:ext uri="{FF2B5EF4-FFF2-40B4-BE49-F238E27FC236}">
                  <a16:creationId xmlns:a16="http://schemas.microsoft.com/office/drawing/2014/main" id="{D9919858-1A55-4C48-BD4A-8DC2CDD57CED}"/>
                </a:ext>
              </a:extLst>
            </p:cNvPr>
            <p:cNvGrpSpPr/>
            <p:nvPr/>
          </p:nvGrpSpPr>
          <p:grpSpPr>
            <a:xfrm>
              <a:off x="8545151" y="3124199"/>
              <a:ext cx="3113449" cy="917025"/>
              <a:chOff x="8545151" y="3124199"/>
              <a:chExt cx="3113449" cy="917025"/>
            </a:xfrm>
          </p:grpSpPr>
          <p:sp>
            <p:nvSpPr>
              <p:cNvPr id="21" name="Rectangle 20">
                <a:extLst>
                  <a:ext uri="{FF2B5EF4-FFF2-40B4-BE49-F238E27FC236}">
                    <a16:creationId xmlns:a16="http://schemas.microsoft.com/office/drawing/2014/main" id="{BF9AF3DB-8E7E-4AC0-A1E8-A1326FD1CF26}"/>
                  </a:ext>
                </a:extLst>
              </p:cNvPr>
              <p:cNvSpPr/>
              <p:nvPr/>
            </p:nvSpPr>
            <p:spPr>
              <a:xfrm flipV="1">
                <a:off x="8715988" y="320148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049000" y="3124199"/>
                <a:ext cx="6096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545151" y="381370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D0FB3B37-ABEE-451E-BF61-190FFC90B6EA}"/>
                </a:ext>
              </a:extLst>
            </p:cNvPr>
            <p:cNvSpPr/>
            <p:nvPr/>
          </p:nvSpPr>
          <p:spPr>
            <a:xfrm flipV="1">
              <a:off x="8839200" y="425394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7438980-3F4C-4DF7-99D5-2DF85927784E}"/>
                </a:ext>
              </a:extLst>
            </p:cNvPr>
            <p:cNvSpPr/>
            <p:nvPr/>
          </p:nvSpPr>
          <p:spPr>
            <a:xfrm flipV="1">
              <a:off x="11003942" y="425394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0003BEA-0910-47FB-A9D3-46BF51A01EB8}"/>
                </a:ext>
              </a:extLst>
            </p:cNvPr>
            <p:cNvSpPr/>
            <p:nvPr/>
          </p:nvSpPr>
          <p:spPr>
            <a:xfrm flipV="1">
              <a:off x="11098958" y="37506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4" grpId="0" animBg="1"/>
      <p:bldP spid="1335" grpId="0" animBg="1"/>
      <p:bldP spid="13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672335"/>
          </a:xfrm>
        </p:spPr>
        <p:txBody>
          <a:bodyPr/>
          <a:lstStyle/>
          <a:p>
            <a:pPr>
              <a:spcAft>
                <a:spcPts val="0"/>
              </a:spcAft>
              <a:buClr>
                <a:srgbClr val="000099"/>
              </a:buClr>
            </a:pPr>
            <a:r>
              <a:rPr lang="en-US" b="1" dirty="0">
                <a:solidFill>
                  <a:srgbClr val="06418C"/>
                </a:solidFill>
              </a:rPr>
              <a:t>RA4E2 MCU</a:t>
            </a:r>
          </a:p>
          <a:p>
            <a:pPr marL="285750" indent="-285750">
              <a:spcAft>
                <a:spcPts val="0"/>
              </a:spcAft>
              <a:buClr>
                <a:srgbClr val="000099"/>
              </a:buClr>
              <a:buFont typeface="Wingdings" panose="05000000000000000000" pitchFamily="2" charset="2"/>
              <a:buChar char="§"/>
            </a:pPr>
            <a:r>
              <a:rPr lang="en-US" sz="1400" dirty="0"/>
              <a:t>R7FA4E2B93CFM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1x 40-pin, 2x 14-pin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p:txBody>
      </p:sp>
      <p:sp>
        <p:nvSpPr>
          <p:cNvPr id="249" name="TextBox 248">
            <a:extLst>
              <a:ext uri="{FF2B5EF4-FFF2-40B4-BE49-F238E27FC236}">
                <a16:creationId xmlns:a16="http://schemas.microsoft.com/office/drawing/2014/main" id="{05BC2A21-9B0E-4447-AC58-6FDEB4AD6AC1}"/>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pic>
        <p:nvPicPr>
          <p:cNvPr id="6" name="Picture 5">
            <a:extLst>
              <a:ext uri="{FF2B5EF4-FFF2-40B4-BE49-F238E27FC236}">
                <a16:creationId xmlns:a16="http://schemas.microsoft.com/office/drawing/2014/main" id="{E258EF29-5601-9734-FE34-290B46F67CBE}"/>
              </a:ext>
            </a:extLst>
          </p:cNvPr>
          <p:cNvPicPr>
            <a:picLocks noChangeAspect="1"/>
          </p:cNvPicPr>
          <p:nvPr/>
        </p:nvPicPr>
        <p:blipFill rotWithShape="1">
          <a:blip r:embed="rId3"/>
          <a:srcRect t="66134" b="-580"/>
          <a:stretch/>
        </p:blipFill>
        <p:spPr>
          <a:xfrm>
            <a:off x="8387577" y="2886072"/>
            <a:ext cx="3334023" cy="1825819"/>
          </a:xfrm>
          <a:prstGeom prst="rect">
            <a:avLst/>
          </a:prstGeom>
        </p:spPr>
      </p:pic>
      <p:pic>
        <p:nvPicPr>
          <p:cNvPr id="7" name="Picture 6">
            <a:extLst>
              <a:ext uri="{FF2B5EF4-FFF2-40B4-BE49-F238E27FC236}">
                <a16:creationId xmlns:a16="http://schemas.microsoft.com/office/drawing/2014/main" id="{6B8276E9-E886-55C8-B79F-47C911677F28}"/>
              </a:ext>
            </a:extLst>
          </p:cNvPr>
          <p:cNvPicPr>
            <a:picLocks noChangeAspect="1"/>
          </p:cNvPicPr>
          <p:nvPr/>
        </p:nvPicPr>
        <p:blipFill rotWithShape="1">
          <a:blip r:embed="rId4">
            <a:clrChange>
              <a:clrFrom>
                <a:srgbClr val="CADEF1"/>
              </a:clrFrom>
              <a:clrTo>
                <a:srgbClr val="CADEF1">
                  <a:alpha val="0"/>
                </a:srgbClr>
              </a:clrTo>
            </a:clrChange>
          </a:blip>
          <a:srcRect t="68785" b="-1073"/>
          <a:stretch/>
        </p:blipFill>
        <p:spPr>
          <a:xfrm>
            <a:off x="4863602" y="2895596"/>
            <a:ext cx="3284726" cy="1825819"/>
          </a:xfrm>
          <a:prstGeom prst="rect">
            <a:avLst/>
          </a:prstGeom>
        </p:spPr>
      </p:pic>
      <p:grpSp>
        <p:nvGrpSpPr>
          <p:cNvPr id="9" name="Group 8">
            <a:extLst>
              <a:ext uri="{FF2B5EF4-FFF2-40B4-BE49-F238E27FC236}">
                <a16:creationId xmlns:a16="http://schemas.microsoft.com/office/drawing/2014/main" id="{935920E5-9858-0C8B-FA7E-604EF967AAF0}"/>
              </a:ext>
            </a:extLst>
          </p:cNvPr>
          <p:cNvGrpSpPr/>
          <p:nvPr/>
        </p:nvGrpSpPr>
        <p:grpSpPr>
          <a:xfrm>
            <a:off x="6081714" y="3245647"/>
            <a:ext cx="840581" cy="845048"/>
            <a:chOff x="6081714" y="3245647"/>
            <a:chExt cx="840581" cy="845048"/>
          </a:xfrm>
        </p:grpSpPr>
        <p:pic>
          <p:nvPicPr>
            <p:cNvPr id="10" name="Picture 9">
              <a:extLst>
                <a:ext uri="{FF2B5EF4-FFF2-40B4-BE49-F238E27FC236}">
                  <a16:creationId xmlns:a16="http://schemas.microsoft.com/office/drawing/2014/main" id="{6FC6AA7C-15A8-5003-7659-403A439266C8}"/>
                </a:ext>
              </a:extLst>
            </p:cNvPr>
            <p:cNvPicPr>
              <a:picLocks noChangeAspect="1"/>
            </p:cNvPicPr>
            <p:nvPr/>
          </p:nvPicPr>
          <p:blipFill>
            <a:blip r:embed="rId5"/>
            <a:stretch>
              <a:fillRect/>
            </a:stretch>
          </p:blipFill>
          <p:spPr>
            <a:xfrm>
              <a:off x="6081714" y="3245647"/>
              <a:ext cx="840581" cy="845048"/>
            </a:xfrm>
            <a:prstGeom prst="rect">
              <a:avLst/>
            </a:prstGeom>
          </p:spPr>
        </p:pic>
        <p:sp>
          <p:nvSpPr>
            <p:cNvPr id="11" name="TextBox 10">
              <a:extLst>
                <a:ext uri="{FF2B5EF4-FFF2-40B4-BE49-F238E27FC236}">
                  <a16:creationId xmlns:a16="http://schemas.microsoft.com/office/drawing/2014/main" id="{EEFBD42F-F8DE-E5A0-CA6C-2F54AFF7A6DE}"/>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RA4E2</a:t>
              </a:r>
            </a:p>
            <a:p>
              <a:pPr algn="ctr"/>
              <a:r>
                <a:rPr lang="en-US" sz="1000" dirty="0">
                  <a:solidFill>
                    <a:srgbClr val="A08371"/>
                  </a:solidFill>
                  <a:latin typeface="Arial Narrow" panose="020B0606020202030204" pitchFamily="34" charset="0"/>
                </a:rPr>
                <a:t>MCU</a:t>
              </a:r>
            </a:p>
          </p:txBody>
        </p:sp>
      </p:grpSp>
      <p:sp>
        <p:nvSpPr>
          <p:cNvPr id="12" name="Rectangle 11">
            <a:extLst>
              <a:ext uri="{FF2B5EF4-FFF2-40B4-BE49-F238E27FC236}">
                <a16:creationId xmlns:a16="http://schemas.microsoft.com/office/drawing/2014/main" id="{88DC41F6-3920-0989-A01F-4D3C5D3BDE93}"/>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67021ED-1906-52B0-BA9B-E6D9E442A3C4}"/>
              </a:ext>
            </a:extLst>
          </p:cNvPr>
          <p:cNvSpPr/>
          <p:nvPr/>
        </p:nvSpPr>
        <p:spPr>
          <a:xfrm flipV="1">
            <a:off x="5099375" y="2974428"/>
            <a:ext cx="308321" cy="106679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DA022B7-335B-258F-9099-0C9A27B1B8F6}"/>
              </a:ext>
            </a:extLst>
          </p:cNvPr>
          <p:cNvSpPr/>
          <p:nvPr/>
        </p:nvSpPr>
        <p:spPr>
          <a:xfrm flipV="1">
            <a:off x="7592591" y="2974427"/>
            <a:ext cx="300412" cy="106679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EEE20254-867A-87D5-2DAE-8F690FD73757}"/>
              </a:ext>
            </a:extLst>
          </p:cNvPr>
          <p:cNvSpPr/>
          <p:nvPr/>
        </p:nvSpPr>
        <p:spPr>
          <a:xfrm flipV="1">
            <a:off x="5407696" y="4181470"/>
            <a:ext cx="2184895"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16">
            <a:extLst>
              <a:ext uri="{FF2B5EF4-FFF2-40B4-BE49-F238E27FC236}">
                <a16:creationId xmlns:a16="http://schemas.microsoft.com/office/drawing/2014/main" id="{6AA7376E-DD1C-FB17-AC9B-A40823A16676}"/>
              </a:ext>
            </a:extLst>
          </p:cNvPr>
          <p:cNvGrpSpPr/>
          <p:nvPr/>
        </p:nvGrpSpPr>
        <p:grpSpPr>
          <a:xfrm>
            <a:off x="8545151" y="3124199"/>
            <a:ext cx="3113449" cy="1357263"/>
            <a:chOff x="8545151" y="3124199"/>
            <a:chExt cx="3113449" cy="1357263"/>
          </a:xfrm>
        </p:grpSpPr>
        <p:grpSp>
          <p:nvGrpSpPr>
            <p:cNvPr id="18" name="Group 17">
              <a:extLst>
                <a:ext uri="{FF2B5EF4-FFF2-40B4-BE49-F238E27FC236}">
                  <a16:creationId xmlns:a16="http://schemas.microsoft.com/office/drawing/2014/main" id="{1B0D263F-576F-7923-8DC2-92A951E115B9}"/>
                </a:ext>
              </a:extLst>
            </p:cNvPr>
            <p:cNvGrpSpPr/>
            <p:nvPr/>
          </p:nvGrpSpPr>
          <p:grpSpPr>
            <a:xfrm>
              <a:off x="8545151" y="3124199"/>
              <a:ext cx="3113449" cy="917025"/>
              <a:chOff x="8545151" y="3124199"/>
              <a:chExt cx="3113449" cy="917025"/>
            </a:xfrm>
          </p:grpSpPr>
          <p:sp>
            <p:nvSpPr>
              <p:cNvPr id="22" name="Rectangle 21">
                <a:extLst>
                  <a:ext uri="{FF2B5EF4-FFF2-40B4-BE49-F238E27FC236}">
                    <a16:creationId xmlns:a16="http://schemas.microsoft.com/office/drawing/2014/main" id="{553AF1B7-936E-AF56-7D3E-04B091ED36CA}"/>
                  </a:ext>
                </a:extLst>
              </p:cNvPr>
              <p:cNvSpPr/>
              <p:nvPr/>
            </p:nvSpPr>
            <p:spPr>
              <a:xfrm flipV="1">
                <a:off x="8715988" y="320148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CF078CF8-CEBD-394B-95B0-5301636B1FAF}"/>
                  </a:ext>
                </a:extLst>
              </p:cNvPr>
              <p:cNvSpPr/>
              <p:nvPr/>
            </p:nvSpPr>
            <p:spPr>
              <a:xfrm flipV="1">
                <a:off x="11049000" y="3124199"/>
                <a:ext cx="6096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E0C8F502-CE38-63BB-9319-400063F02AFD}"/>
                  </a:ext>
                </a:extLst>
              </p:cNvPr>
              <p:cNvSpPr/>
              <p:nvPr/>
            </p:nvSpPr>
            <p:spPr>
              <a:xfrm flipV="1">
                <a:off x="8545151" y="381370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9" name="Rectangle 18">
              <a:extLst>
                <a:ext uri="{FF2B5EF4-FFF2-40B4-BE49-F238E27FC236}">
                  <a16:creationId xmlns:a16="http://schemas.microsoft.com/office/drawing/2014/main" id="{19286E0C-163F-351E-9C83-0505B09F8169}"/>
                </a:ext>
              </a:extLst>
            </p:cNvPr>
            <p:cNvSpPr/>
            <p:nvPr/>
          </p:nvSpPr>
          <p:spPr>
            <a:xfrm flipV="1">
              <a:off x="8839200" y="425394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8332B48D-47D0-E329-57AC-D082F6D325A1}"/>
                </a:ext>
              </a:extLst>
            </p:cNvPr>
            <p:cNvSpPr/>
            <p:nvPr/>
          </p:nvSpPr>
          <p:spPr>
            <a:xfrm flipV="1">
              <a:off x="11003942" y="425394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1EF46686-39A1-5024-33BE-0FA760013DE0}"/>
                </a:ext>
              </a:extLst>
            </p:cNvPr>
            <p:cNvSpPr/>
            <p:nvPr/>
          </p:nvSpPr>
          <p:spPr>
            <a:xfrm flipV="1">
              <a:off x="11098958" y="37506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5" name="Group 24">
            <a:extLst>
              <a:ext uri="{FF2B5EF4-FFF2-40B4-BE49-F238E27FC236}">
                <a16:creationId xmlns:a16="http://schemas.microsoft.com/office/drawing/2014/main" id="{D5F2FA11-9143-81ED-BBB7-5F4049FF3A5C}"/>
              </a:ext>
            </a:extLst>
          </p:cNvPr>
          <p:cNvGrpSpPr/>
          <p:nvPr/>
        </p:nvGrpSpPr>
        <p:grpSpPr>
          <a:xfrm>
            <a:off x="4863602" y="2999542"/>
            <a:ext cx="3291839" cy="1617925"/>
            <a:chOff x="-2971800" y="3411275"/>
            <a:chExt cx="3291839" cy="1617925"/>
          </a:xfrm>
        </p:grpSpPr>
        <p:pic>
          <p:nvPicPr>
            <p:cNvPr id="506" name="Picture 2" descr="https://imgaz.staticbg.com/images/upload/2012/lidanpo/SKU084570u.JPG">
              <a:extLst>
                <a:ext uri="{FF2B5EF4-FFF2-40B4-BE49-F238E27FC236}">
                  <a16:creationId xmlns:a16="http://schemas.microsoft.com/office/drawing/2014/main" id="{EC2B9CC9-17D6-4DCE-91AB-E1E058AD2E42}"/>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2971800" y="3411275"/>
              <a:ext cx="3291839" cy="1617925"/>
            </a:xfrm>
            <a:prstGeom prst="rect">
              <a:avLst/>
            </a:prstGeom>
            <a:noFill/>
            <a:ln>
              <a:noFill/>
            </a:ln>
            <a:extLst>
              <a:ext uri="{909E8E84-426E-40DD-AFC4-6F175D3DCCD1}">
                <a14:hiddenFill xmlns:a14="http://schemas.microsoft.com/office/drawing/2010/main">
                  <a:solidFill>
                    <a:srgbClr val="FFFFFF"/>
                  </a:solidFill>
                </a14:hiddenFill>
              </a:ext>
            </a:extLst>
          </p:spPr>
        </p:pic>
        <p:grpSp>
          <p:nvGrpSpPr>
            <p:cNvPr id="291" name="Group 290">
              <a:extLst>
                <a:ext uri="{FF2B5EF4-FFF2-40B4-BE49-F238E27FC236}">
                  <a16:creationId xmlns:a16="http://schemas.microsoft.com/office/drawing/2014/main" id="{D04E261A-053D-4263-B136-FAD8FA542314}"/>
                </a:ext>
              </a:extLst>
            </p:cNvPr>
            <p:cNvGrpSpPr/>
            <p:nvPr/>
          </p:nvGrpSpPr>
          <p:grpSpPr>
            <a:xfrm>
              <a:off x="-2756426" y="3454766"/>
              <a:ext cx="195528" cy="95193"/>
              <a:chOff x="5093495" y="2795588"/>
              <a:chExt cx="192404" cy="91440"/>
            </a:xfrm>
          </p:grpSpPr>
          <p:sp>
            <p:nvSpPr>
              <p:cNvPr id="483" name="Oval 482">
                <a:extLst>
                  <a:ext uri="{FF2B5EF4-FFF2-40B4-BE49-F238E27FC236}">
                    <a16:creationId xmlns:a16="http://schemas.microsoft.com/office/drawing/2014/main" id="{840A7FDF-A878-4590-A0FB-3726839E989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4" name="Oval 483">
                <a:extLst>
                  <a:ext uri="{FF2B5EF4-FFF2-40B4-BE49-F238E27FC236}">
                    <a16:creationId xmlns:a16="http://schemas.microsoft.com/office/drawing/2014/main" id="{4887B328-D624-4329-84AB-F916DE34F35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2" name="Group 291">
              <a:extLst>
                <a:ext uri="{FF2B5EF4-FFF2-40B4-BE49-F238E27FC236}">
                  <a16:creationId xmlns:a16="http://schemas.microsoft.com/office/drawing/2014/main" id="{7836ADE4-9E44-40D8-A3C2-3B28D8302783}"/>
                </a:ext>
              </a:extLst>
            </p:cNvPr>
            <p:cNvGrpSpPr/>
            <p:nvPr/>
          </p:nvGrpSpPr>
          <p:grpSpPr>
            <a:xfrm>
              <a:off x="-2756426" y="3561363"/>
              <a:ext cx="195528" cy="95193"/>
              <a:chOff x="5093495" y="2795588"/>
              <a:chExt cx="192404" cy="91440"/>
            </a:xfrm>
          </p:grpSpPr>
          <p:sp>
            <p:nvSpPr>
              <p:cNvPr id="481" name="Oval 480">
                <a:extLst>
                  <a:ext uri="{FF2B5EF4-FFF2-40B4-BE49-F238E27FC236}">
                    <a16:creationId xmlns:a16="http://schemas.microsoft.com/office/drawing/2014/main" id="{01C7FDC0-6649-4528-8428-C6775B2073A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2" name="Oval 481">
                <a:extLst>
                  <a:ext uri="{FF2B5EF4-FFF2-40B4-BE49-F238E27FC236}">
                    <a16:creationId xmlns:a16="http://schemas.microsoft.com/office/drawing/2014/main" id="{D85B65C6-1A7F-4F7D-83C5-812585A01082}"/>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3" name="Group 292">
              <a:extLst>
                <a:ext uri="{FF2B5EF4-FFF2-40B4-BE49-F238E27FC236}">
                  <a16:creationId xmlns:a16="http://schemas.microsoft.com/office/drawing/2014/main" id="{CA36D495-807E-4905-AD33-234D9010DD8B}"/>
                </a:ext>
              </a:extLst>
            </p:cNvPr>
            <p:cNvGrpSpPr/>
            <p:nvPr/>
          </p:nvGrpSpPr>
          <p:grpSpPr>
            <a:xfrm>
              <a:off x="-2756426" y="3668953"/>
              <a:ext cx="195528" cy="95193"/>
              <a:chOff x="5093495" y="2795588"/>
              <a:chExt cx="192404" cy="91440"/>
            </a:xfrm>
          </p:grpSpPr>
          <p:sp>
            <p:nvSpPr>
              <p:cNvPr id="479" name="Oval 478">
                <a:extLst>
                  <a:ext uri="{FF2B5EF4-FFF2-40B4-BE49-F238E27FC236}">
                    <a16:creationId xmlns:a16="http://schemas.microsoft.com/office/drawing/2014/main" id="{FF7ED807-8FBD-49FD-BFAC-3F4629B504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0" name="Oval 479">
                <a:extLst>
                  <a:ext uri="{FF2B5EF4-FFF2-40B4-BE49-F238E27FC236}">
                    <a16:creationId xmlns:a16="http://schemas.microsoft.com/office/drawing/2014/main" id="{5E4C1D1A-DDDB-4E91-9093-5EEC9059F0A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4" name="Group 293">
              <a:extLst>
                <a:ext uri="{FF2B5EF4-FFF2-40B4-BE49-F238E27FC236}">
                  <a16:creationId xmlns:a16="http://schemas.microsoft.com/office/drawing/2014/main" id="{E50B1559-8AEA-412E-BF12-E18F7A67ED23}"/>
                </a:ext>
              </a:extLst>
            </p:cNvPr>
            <p:cNvGrpSpPr/>
            <p:nvPr/>
          </p:nvGrpSpPr>
          <p:grpSpPr>
            <a:xfrm>
              <a:off x="-2756426" y="3775550"/>
              <a:ext cx="195528" cy="95193"/>
              <a:chOff x="5093495" y="2795588"/>
              <a:chExt cx="192404" cy="91440"/>
            </a:xfrm>
          </p:grpSpPr>
          <p:sp>
            <p:nvSpPr>
              <p:cNvPr id="477" name="Oval 476">
                <a:extLst>
                  <a:ext uri="{FF2B5EF4-FFF2-40B4-BE49-F238E27FC236}">
                    <a16:creationId xmlns:a16="http://schemas.microsoft.com/office/drawing/2014/main" id="{5DB1D76E-1272-4550-A075-1E3513BCE8D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8" name="Oval 477">
                <a:extLst>
                  <a:ext uri="{FF2B5EF4-FFF2-40B4-BE49-F238E27FC236}">
                    <a16:creationId xmlns:a16="http://schemas.microsoft.com/office/drawing/2014/main" id="{DAB0FCF7-6531-40A0-85A4-A88F2C5B272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5" name="Group 294">
              <a:extLst>
                <a:ext uri="{FF2B5EF4-FFF2-40B4-BE49-F238E27FC236}">
                  <a16:creationId xmlns:a16="http://schemas.microsoft.com/office/drawing/2014/main" id="{1E3A4B30-A4A8-491E-AA9F-52BCF7FA1E4F}"/>
                </a:ext>
              </a:extLst>
            </p:cNvPr>
            <p:cNvGrpSpPr/>
            <p:nvPr/>
          </p:nvGrpSpPr>
          <p:grpSpPr>
            <a:xfrm>
              <a:off x="-2756426" y="3882147"/>
              <a:ext cx="195528" cy="95193"/>
              <a:chOff x="5093495" y="2795588"/>
              <a:chExt cx="192404" cy="91440"/>
            </a:xfrm>
          </p:grpSpPr>
          <p:sp>
            <p:nvSpPr>
              <p:cNvPr id="475" name="Oval 474">
                <a:extLst>
                  <a:ext uri="{FF2B5EF4-FFF2-40B4-BE49-F238E27FC236}">
                    <a16:creationId xmlns:a16="http://schemas.microsoft.com/office/drawing/2014/main" id="{691DE8FE-3B13-40F4-8362-365A64C01E2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6" name="Oval 475">
                <a:extLst>
                  <a:ext uri="{FF2B5EF4-FFF2-40B4-BE49-F238E27FC236}">
                    <a16:creationId xmlns:a16="http://schemas.microsoft.com/office/drawing/2014/main" id="{847B85B7-DBCE-412A-BE0A-F87E387AF17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6" name="Group 295">
              <a:extLst>
                <a:ext uri="{FF2B5EF4-FFF2-40B4-BE49-F238E27FC236}">
                  <a16:creationId xmlns:a16="http://schemas.microsoft.com/office/drawing/2014/main" id="{CAE9664E-C42D-4CCF-959A-A0B0CFD0F214}"/>
                </a:ext>
              </a:extLst>
            </p:cNvPr>
            <p:cNvGrpSpPr/>
            <p:nvPr/>
          </p:nvGrpSpPr>
          <p:grpSpPr>
            <a:xfrm>
              <a:off x="-2756426" y="3988744"/>
              <a:ext cx="195528" cy="95193"/>
              <a:chOff x="5093495" y="2795588"/>
              <a:chExt cx="192404" cy="91440"/>
            </a:xfrm>
          </p:grpSpPr>
          <p:sp>
            <p:nvSpPr>
              <p:cNvPr id="473" name="Oval 472">
                <a:extLst>
                  <a:ext uri="{FF2B5EF4-FFF2-40B4-BE49-F238E27FC236}">
                    <a16:creationId xmlns:a16="http://schemas.microsoft.com/office/drawing/2014/main" id="{AF6D12D6-3338-42A1-A317-848C7032F41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4" name="Oval 473">
                <a:extLst>
                  <a:ext uri="{FF2B5EF4-FFF2-40B4-BE49-F238E27FC236}">
                    <a16:creationId xmlns:a16="http://schemas.microsoft.com/office/drawing/2014/main" id="{C49E9BAF-ACFE-4847-A488-1C91162C68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7" name="Group 296">
              <a:extLst>
                <a:ext uri="{FF2B5EF4-FFF2-40B4-BE49-F238E27FC236}">
                  <a16:creationId xmlns:a16="http://schemas.microsoft.com/office/drawing/2014/main" id="{AC3C6E64-E0D9-44C5-B4B7-454F801D8B36}"/>
                </a:ext>
              </a:extLst>
            </p:cNvPr>
            <p:cNvGrpSpPr/>
            <p:nvPr/>
          </p:nvGrpSpPr>
          <p:grpSpPr>
            <a:xfrm>
              <a:off x="-2756426" y="4101043"/>
              <a:ext cx="195528" cy="95193"/>
              <a:chOff x="5093495" y="2795588"/>
              <a:chExt cx="192404" cy="91440"/>
            </a:xfrm>
          </p:grpSpPr>
          <p:sp>
            <p:nvSpPr>
              <p:cNvPr id="471" name="Oval 470">
                <a:extLst>
                  <a:ext uri="{FF2B5EF4-FFF2-40B4-BE49-F238E27FC236}">
                    <a16:creationId xmlns:a16="http://schemas.microsoft.com/office/drawing/2014/main" id="{7ACBEC00-4BCB-4E6E-824F-CBB40B189A9D}"/>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2" name="Oval 471">
                <a:extLst>
                  <a:ext uri="{FF2B5EF4-FFF2-40B4-BE49-F238E27FC236}">
                    <a16:creationId xmlns:a16="http://schemas.microsoft.com/office/drawing/2014/main" id="{B57DF1CC-3049-4D83-B32C-7564F44136C2}"/>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1" name="Group 310">
              <a:extLst>
                <a:ext uri="{FF2B5EF4-FFF2-40B4-BE49-F238E27FC236}">
                  <a16:creationId xmlns:a16="http://schemas.microsoft.com/office/drawing/2014/main" id="{5E259F49-7AB9-41B8-B6C8-E83A7CE8DE3E}"/>
                </a:ext>
              </a:extLst>
            </p:cNvPr>
            <p:cNvGrpSpPr/>
            <p:nvPr/>
          </p:nvGrpSpPr>
          <p:grpSpPr>
            <a:xfrm>
              <a:off x="-128394" y="3452659"/>
              <a:ext cx="195528" cy="95193"/>
              <a:chOff x="5093495" y="2795588"/>
              <a:chExt cx="192404" cy="91440"/>
            </a:xfrm>
          </p:grpSpPr>
          <p:sp>
            <p:nvSpPr>
              <p:cNvPr id="443" name="Oval 442">
                <a:extLst>
                  <a:ext uri="{FF2B5EF4-FFF2-40B4-BE49-F238E27FC236}">
                    <a16:creationId xmlns:a16="http://schemas.microsoft.com/office/drawing/2014/main" id="{708E9F5F-DD11-4B29-8D1A-1F68742DF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4" name="Oval 443">
                <a:extLst>
                  <a:ext uri="{FF2B5EF4-FFF2-40B4-BE49-F238E27FC236}">
                    <a16:creationId xmlns:a16="http://schemas.microsoft.com/office/drawing/2014/main" id="{E5716F6F-3371-4946-BA97-BC33DE7EC98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2" name="Group 311">
              <a:extLst>
                <a:ext uri="{FF2B5EF4-FFF2-40B4-BE49-F238E27FC236}">
                  <a16:creationId xmlns:a16="http://schemas.microsoft.com/office/drawing/2014/main" id="{6890E784-2403-4E5F-ABAD-C6734703B39E}"/>
                </a:ext>
              </a:extLst>
            </p:cNvPr>
            <p:cNvGrpSpPr/>
            <p:nvPr/>
          </p:nvGrpSpPr>
          <p:grpSpPr>
            <a:xfrm>
              <a:off x="-128394" y="3559256"/>
              <a:ext cx="195528" cy="95193"/>
              <a:chOff x="5093495" y="2795588"/>
              <a:chExt cx="192404" cy="91440"/>
            </a:xfrm>
          </p:grpSpPr>
          <p:sp>
            <p:nvSpPr>
              <p:cNvPr id="441" name="Oval 440">
                <a:extLst>
                  <a:ext uri="{FF2B5EF4-FFF2-40B4-BE49-F238E27FC236}">
                    <a16:creationId xmlns:a16="http://schemas.microsoft.com/office/drawing/2014/main" id="{54418926-5A64-46E7-B916-C795C21FC50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2" name="Oval 441">
                <a:extLst>
                  <a:ext uri="{FF2B5EF4-FFF2-40B4-BE49-F238E27FC236}">
                    <a16:creationId xmlns:a16="http://schemas.microsoft.com/office/drawing/2014/main" id="{6AE3F2DA-1DA3-41B9-A112-B7263C0D3F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3" name="Group 312">
              <a:extLst>
                <a:ext uri="{FF2B5EF4-FFF2-40B4-BE49-F238E27FC236}">
                  <a16:creationId xmlns:a16="http://schemas.microsoft.com/office/drawing/2014/main" id="{62D15BD0-4672-4C3A-8862-252B9B5A94C8}"/>
                </a:ext>
              </a:extLst>
            </p:cNvPr>
            <p:cNvGrpSpPr/>
            <p:nvPr/>
          </p:nvGrpSpPr>
          <p:grpSpPr>
            <a:xfrm>
              <a:off x="-128394" y="3666846"/>
              <a:ext cx="195528" cy="95193"/>
              <a:chOff x="5093495" y="2795588"/>
              <a:chExt cx="192404" cy="91440"/>
            </a:xfrm>
          </p:grpSpPr>
          <p:sp>
            <p:nvSpPr>
              <p:cNvPr id="439" name="Oval 438">
                <a:extLst>
                  <a:ext uri="{FF2B5EF4-FFF2-40B4-BE49-F238E27FC236}">
                    <a16:creationId xmlns:a16="http://schemas.microsoft.com/office/drawing/2014/main" id="{1EBE5B0A-8A92-4044-992F-0CDF1460361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0" name="Oval 439">
                <a:extLst>
                  <a:ext uri="{FF2B5EF4-FFF2-40B4-BE49-F238E27FC236}">
                    <a16:creationId xmlns:a16="http://schemas.microsoft.com/office/drawing/2014/main" id="{E67F29BE-58F2-4B43-845E-BCAE9D75B78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4" name="Group 313">
              <a:extLst>
                <a:ext uri="{FF2B5EF4-FFF2-40B4-BE49-F238E27FC236}">
                  <a16:creationId xmlns:a16="http://schemas.microsoft.com/office/drawing/2014/main" id="{8496568F-0321-409B-B5AF-0C99EACF9883}"/>
                </a:ext>
              </a:extLst>
            </p:cNvPr>
            <p:cNvGrpSpPr/>
            <p:nvPr/>
          </p:nvGrpSpPr>
          <p:grpSpPr>
            <a:xfrm>
              <a:off x="-128394" y="3773443"/>
              <a:ext cx="195528" cy="95193"/>
              <a:chOff x="5093495" y="2795588"/>
              <a:chExt cx="192404" cy="91440"/>
            </a:xfrm>
          </p:grpSpPr>
          <p:sp>
            <p:nvSpPr>
              <p:cNvPr id="437" name="Oval 436">
                <a:extLst>
                  <a:ext uri="{FF2B5EF4-FFF2-40B4-BE49-F238E27FC236}">
                    <a16:creationId xmlns:a16="http://schemas.microsoft.com/office/drawing/2014/main" id="{143265A3-1215-4150-ABD8-3249F7E082B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8" name="Oval 437">
                <a:extLst>
                  <a:ext uri="{FF2B5EF4-FFF2-40B4-BE49-F238E27FC236}">
                    <a16:creationId xmlns:a16="http://schemas.microsoft.com/office/drawing/2014/main" id="{551174EF-597D-4945-9568-068E5DBE0D5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5" name="Group 314">
              <a:extLst>
                <a:ext uri="{FF2B5EF4-FFF2-40B4-BE49-F238E27FC236}">
                  <a16:creationId xmlns:a16="http://schemas.microsoft.com/office/drawing/2014/main" id="{F062C196-4506-418C-A3C2-3270D6C09410}"/>
                </a:ext>
              </a:extLst>
            </p:cNvPr>
            <p:cNvGrpSpPr/>
            <p:nvPr/>
          </p:nvGrpSpPr>
          <p:grpSpPr>
            <a:xfrm>
              <a:off x="-128394" y="3880040"/>
              <a:ext cx="195528" cy="95193"/>
              <a:chOff x="5093495" y="2795588"/>
              <a:chExt cx="192404" cy="91440"/>
            </a:xfrm>
          </p:grpSpPr>
          <p:sp>
            <p:nvSpPr>
              <p:cNvPr id="435" name="Oval 434">
                <a:extLst>
                  <a:ext uri="{FF2B5EF4-FFF2-40B4-BE49-F238E27FC236}">
                    <a16:creationId xmlns:a16="http://schemas.microsoft.com/office/drawing/2014/main" id="{C634E83D-B05D-439F-AF83-3B030C1E35A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6" name="Oval 435">
                <a:extLst>
                  <a:ext uri="{FF2B5EF4-FFF2-40B4-BE49-F238E27FC236}">
                    <a16:creationId xmlns:a16="http://schemas.microsoft.com/office/drawing/2014/main" id="{819E049E-FA12-4120-87D2-42BCE7688A4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6" name="Group 315">
              <a:extLst>
                <a:ext uri="{FF2B5EF4-FFF2-40B4-BE49-F238E27FC236}">
                  <a16:creationId xmlns:a16="http://schemas.microsoft.com/office/drawing/2014/main" id="{BBFC3026-D43A-4F70-BA5F-67BA649513ED}"/>
                </a:ext>
              </a:extLst>
            </p:cNvPr>
            <p:cNvGrpSpPr/>
            <p:nvPr/>
          </p:nvGrpSpPr>
          <p:grpSpPr>
            <a:xfrm>
              <a:off x="-128394" y="3986637"/>
              <a:ext cx="195528" cy="95193"/>
              <a:chOff x="5093495" y="2795588"/>
              <a:chExt cx="192404" cy="91440"/>
            </a:xfrm>
          </p:grpSpPr>
          <p:sp>
            <p:nvSpPr>
              <p:cNvPr id="433" name="Oval 432">
                <a:extLst>
                  <a:ext uri="{FF2B5EF4-FFF2-40B4-BE49-F238E27FC236}">
                    <a16:creationId xmlns:a16="http://schemas.microsoft.com/office/drawing/2014/main" id="{3463C5C1-F464-4D4D-9F17-BF93ECA561B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4" name="Oval 433">
                <a:extLst>
                  <a:ext uri="{FF2B5EF4-FFF2-40B4-BE49-F238E27FC236}">
                    <a16:creationId xmlns:a16="http://schemas.microsoft.com/office/drawing/2014/main" id="{9E89BCCE-290E-4DBA-A7FD-9131A40DB9C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7" name="Group 316">
              <a:extLst>
                <a:ext uri="{FF2B5EF4-FFF2-40B4-BE49-F238E27FC236}">
                  <a16:creationId xmlns:a16="http://schemas.microsoft.com/office/drawing/2014/main" id="{001D57E3-3AE0-466C-BB2B-94A331A3A0F4}"/>
                </a:ext>
              </a:extLst>
            </p:cNvPr>
            <p:cNvGrpSpPr/>
            <p:nvPr/>
          </p:nvGrpSpPr>
          <p:grpSpPr>
            <a:xfrm>
              <a:off x="-128394" y="4098936"/>
              <a:ext cx="195528" cy="95193"/>
              <a:chOff x="5093495" y="2795588"/>
              <a:chExt cx="192404" cy="91440"/>
            </a:xfrm>
          </p:grpSpPr>
          <p:sp>
            <p:nvSpPr>
              <p:cNvPr id="431" name="Oval 430">
                <a:extLst>
                  <a:ext uri="{FF2B5EF4-FFF2-40B4-BE49-F238E27FC236}">
                    <a16:creationId xmlns:a16="http://schemas.microsoft.com/office/drawing/2014/main" id="{FB1BA284-A73C-4E65-AC7C-61A2D43F6B3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2" name="Oval 431">
                <a:extLst>
                  <a:ext uri="{FF2B5EF4-FFF2-40B4-BE49-F238E27FC236}">
                    <a16:creationId xmlns:a16="http://schemas.microsoft.com/office/drawing/2014/main" id="{B3534553-B901-4B01-8EEB-64F6A4197B9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3" name="Group 362">
              <a:extLst>
                <a:ext uri="{FF2B5EF4-FFF2-40B4-BE49-F238E27FC236}">
                  <a16:creationId xmlns:a16="http://schemas.microsoft.com/office/drawing/2014/main" id="{43622F8C-468D-4B10-BF0C-D7E90E83ACE1}"/>
                </a:ext>
              </a:extLst>
            </p:cNvPr>
            <p:cNvGrpSpPr/>
            <p:nvPr/>
          </p:nvGrpSpPr>
          <p:grpSpPr>
            <a:xfrm rot="5400000">
              <a:off x="-719399" y="4691225"/>
              <a:ext cx="200301" cy="92925"/>
              <a:chOff x="4986354" y="2795588"/>
              <a:chExt cx="192403" cy="91440"/>
            </a:xfrm>
          </p:grpSpPr>
          <p:sp>
            <p:nvSpPr>
              <p:cNvPr id="419" name="Oval 418">
                <a:extLst>
                  <a:ext uri="{FF2B5EF4-FFF2-40B4-BE49-F238E27FC236}">
                    <a16:creationId xmlns:a16="http://schemas.microsoft.com/office/drawing/2014/main" id="{CAFD1E69-1E48-42DC-B027-E564E3FC0DA6}"/>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0" name="Oval 419">
                <a:extLst>
                  <a:ext uri="{FF2B5EF4-FFF2-40B4-BE49-F238E27FC236}">
                    <a16:creationId xmlns:a16="http://schemas.microsoft.com/office/drawing/2014/main" id="{1B7F3906-E387-45C3-AAA8-C0A5CFFA13A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4" name="Group 363">
              <a:extLst>
                <a:ext uri="{FF2B5EF4-FFF2-40B4-BE49-F238E27FC236}">
                  <a16:creationId xmlns:a16="http://schemas.microsoft.com/office/drawing/2014/main" id="{04158D44-DC30-44E8-94DB-280FA8FEAF5F}"/>
                </a:ext>
              </a:extLst>
            </p:cNvPr>
            <p:cNvGrpSpPr/>
            <p:nvPr/>
          </p:nvGrpSpPr>
          <p:grpSpPr>
            <a:xfrm rot="5400000">
              <a:off x="-823456" y="4691225"/>
              <a:ext cx="200301" cy="92925"/>
              <a:chOff x="4986354" y="2795588"/>
              <a:chExt cx="192403" cy="91440"/>
            </a:xfrm>
          </p:grpSpPr>
          <p:sp>
            <p:nvSpPr>
              <p:cNvPr id="417" name="Oval 416">
                <a:extLst>
                  <a:ext uri="{FF2B5EF4-FFF2-40B4-BE49-F238E27FC236}">
                    <a16:creationId xmlns:a16="http://schemas.microsoft.com/office/drawing/2014/main" id="{24714E17-7976-45BD-8917-957F7BC7BA76}"/>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8" name="Oval 417">
                <a:extLst>
                  <a:ext uri="{FF2B5EF4-FFF2-40B4-BE49-F238E27FC236}">
                    <a16:creationId xmlns:a16="http://schemas.microsoft.com/office/drawing/2014/main" id="{9B12525C-DC5C-448B-87F4-EF53F06B9E9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5" name="Group 364">
              <a:extLst>
                <a:ext uri="{FF2B5EF4-FFF2-40B4-BE49-F238E27FC236}">
                  <a16:creationId xmlns:a16="http://schemas.microsoft.com/office/drawing/2014/main" id="{203CED1C-0281-41DA-A485-704C0E38136C}"/>
                </a:ext>
              </a:extLst>
            </p:cNvPr>
            <p:cNvGrpSpPr/>
            <p:nvPr/>
          </p:nvGrpSpPr>
          <p:grpSpPr>
            <a:xfrm rot="5400000">
              <a:off x="-928482" y="4691225"/>
              <a:ext cx="200301" cy="92925"/>
              <a:chOff x="4986354" y="2795588"/>
              <a:chExt cx="192403" cy="91440"/>
            </a:xfrm>
          </p:grpSpPr>
          <p:sp>
            <p:nvSpPr>
              <p:cNvPr id="415" name="Oval 414">
                <a:extLst>
                  <a:ext uri="{FF2B5EF4-FFF2-40B4-BE49-F238E27FC236}">
                    <a16:creationId xmlns:a16="http://schemas.microsoft.com/office/drawing/2014/main" id="{897519CF-DBC0-4C4F-9BA1-036BAB75DCB1}"/>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6" name="Oval 415">
                <a:extLst>
                  <a:ext uri="{FF2B5EF4-FFF2-40B4-BE49-F238E27FC236}">
                    <a16:creationId xmlns:a16="http://schemas.microsoft.com/office/drawing/2014/main" id="{7B2268F2-5133-472B-A1BA-AB108F26A6B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6" name="Group 365">
              <a:extLst>
                <a:ext uri="{FF2B5EF4-FFF2-40B4-BE49-F238E27FC236}">
                  <a16:creationId xmlns:a16="http://schemas.microsoft.com/office/drawing/2014/main" id="{B520FA27-6DFB-4550-892E-5A898C1A0AE7}"/>
                </a:ext>
              </a:extLst>
            </p:cNvPr>
            <p:cNvGrpSpPr/>
            <p:nvPr/>
          </p:nvGrpSpPr>
          <p:grpSpPr>
            <a:xfrm rot="5400000">
              <a:off x="-1032539" y="4691225"/>
              <a:ext cx="200301" cy="92925"/>
              <a:chOff x="4986354" y="2795588"/>
              <a:chExt cx="192403" cy="91440"/>
            </a:xfrm>
          </p:grpSpPr>
          <p:sp>
            <p:nvSpPr>
              <p:cNvPr id="413" name="Oval 412">
                <a:extLst>
                  <a:ext uri="{FF2B5EF4-FFF2-40B4-BE49-F238E27FC236}">
                    <a16:creationId xmlns:a16="http://schemas.microsoft.com/office/drawing/2014/main" id="{16ABD8F0-E788-4A23-B0B7-17EF2F9DC1C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4" name="Oval 413">
                <a:extLst>
                  <a:ext uri="{FF2B5EF4-FFF2-40B4-BE49-F238E27FC236}">
                    <a16:creationId xmlns:a16="http://schemas.microsoft.com/office/drawing/2014/main" id="{B096B9A9-DC60-4D15-BCA4-8E76F6E6B7BF}"/>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7" name="Group 366">
              <a:extLst>
                <a:ext uri="{FF2B5EF4-FFF2-40B4-BE49-F238E27FC236}">
                  <a16:creationId xmlns:a16="http://schemas.microsoft.com/office/drawing/2014/main" id="{E58E0B17-038C-4D8D-A587-3184CCC3DBB4}"/>
                </a:ext>
              </a:extLst>
            </p:cNvPr>
            <p:cNvGrpSpPr/>
            <p:nvPr/>
          </p:nvGrpSpPr>
          <p:grpSpPr>
            <a:xfrm rot="5400000">
              <a:off x="-1136596" y="4691225"/>
              <a:ext cx="200301" cy="92925"/>
              <a:chOff x="4986354" y="2795588"/>
              <a:chExt cx="192403" cy="91440"/>
            </a:xfrm>
          </p:grpSpPr>
          <p:sp>
            <p:nvSpPr>
              <p:cNvPr id="411" name="Oval 410">
                <a:extLst>
                  <a:ext uri="{FF2B5EF4-FFF2-40B4-BE49-F238E27FC236}">
                    <a16:creationId xmlns:a16="http://schemas.microsoft.com/office/drawing/2014/main" id="{BAED83F9-81CE-4349-BDBF-E38A4E63473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2" name="Oval 411">
                <a:extLst>
                  <a:ext uri="{FF2B5EF4-FFF2-40B4-BE49-F238E27FC236}">
                    <a16:creationId xmlns:a16="http://schemas.microsoft.com/office/drawing/2014/main" id="{DDA36C1A-C6B7-47B0-8774-4D5DFAA2632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8" name="Group 367">
              <a:extLst>
                <a:ext uri="{FF2B5EF4-FFF2-40B4-BE49-F238E27FC236}">
                  <a16:creationId xmlns:a16="http://schemas.microsoft.com/office/drawing/2014/main" id="{F5739C63-7A82-4E12-8DF4-5AE8A192CFF1}"/>
                </a:ext>
              </a:extLst>
            </p:cNvPr>
            <p:cNvGrpSpPr/>
            <p:nvPr/>
          </p:nvGrpSpPr>
          <p:grpSpPr>
            <a:xfrm rot="5400000">
              <a:off x="-1240652" y="4691225"/>
              <a:ext cx="200301" cy="92925"/>
              <a:chOff x="4986354" y="2795588"/>
              <a:chExt cx="192403" cy="91440"/>
            </a:xfrm>
          </p:grpSpPr>
          <p:sp>
            <p:nvSpPr>
              <p:cNvPr id="409" name="Oval 408">
                <a:extLst>
                  <a:ext uri="{FF2B5EF4-FFF2-40B4-BE49-F238E27FC236}">
                    <a16:creationId xmlns:a16="http://schemas.microsoft.com/office/drawing/2014/main" id="{FFFE997B-B7A3-421E-B6FD-B686CBA1E2A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0" name="Oval 409">
                <a:extLst>
                  <a:ext uri="{FF2B5EF4-FFF2-40B4-BE49-F238E27FC236}">
                    <a16:creationId xmlns:a16="http://schemas.microsoft.com/office/drawing/2014/main" id="{E676F376-9400-43F1-84CA-4A510B936BC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9" name="Group 368">
              <a:extLst>
                <a:ext uri="{FF2B5EF4-FFF2-40B4-BE49-F238E27FC236}">
                  <a16:creationId xmlns:a16="http://schemas.microsoft.com/office/drawing/2014/main" id="{3C4F4D91-7D28-407A-80EA-F67A60AAEE75}"/>
                </a:ext>
              </a:extLst>
            </p:cNvPr>
            <p:cNvGrpSpPr/>
            <p:nvPr/>
          </p:nvGrpSpPr>
          <p:grpSpPr>
            <a:xfrm rot="5400000">
              <a:off x="-1344709" y="4691225"/>
              <a:ext cx="200301" cy="92925"/>
              <a:chOff x="4986354" y="2795588"/>
              <a:chExt cx="192403" cy="91440"/>
            </a:xfrm>
          </p:grpSpPr>
          <p:sp>
            <p:nvSpPr>
              <p:cNvPr id="407" name="Oval 406">
                <a:extLst>
                  <a:ext uri="{FF2B5EF4-FFF2-40B4-BE49-F238E27FC236}">
                    <a16:creationId xmlns:a16="http://schemas.microsoft.com/office/drawing/2014/main" id="{86C6E635-1507-41D8-B40A-6A53E139148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8" name="Oval 407">
                <a:extLst>
                  <a:ext uri="{FF2B5EF4-FFF2-40B4-BE49-F238E27FC236}">
                    <a16:creationId xmlns:a16="http://schemas.microsoft.com/office/drawing/2014/main" id="{4CA3C7FC-0BE5-41BA-86F5-D05424A8F48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0" name="Group 369">
              <a:extLst>
                <a:ext uri="{FF2B5EF4-FFF2-40B4-BE49-F238E27FC236}">
                  <a16:creationId xmlns:a16="http://schemas.microsoft.com/office/drawing/2014/main" id="{0A42EA85-719B-4D5A-B433-67FE31DC5C03}"/>
                </a:ext>
              </a:extLst>
            </p:cNvPr>
            <p:cNvGrpSpPr/>
            <p:nvPr/>
          </p:nvGrpSpPr>
          <p:grpSpPr>
            <a:xfrm rot="5400000">
              <a:off x="-1448766" y="4691225"/>
              <a:ext cx="200301" cy="92925"/>
              <a:chOff x="4986354" y="2795588"/>
              <a:chExt cx="192403" cy="91440"/>
            </a:xfrm>
          </p:grpSpPr>
          <p:sp>
            <p:nvSpPr>
              <p:cNvPr id="405" name="Oval 404">
                <a:extLst>
                  <a:ext uri="{FF2B5EF4-FFF2-40B4-BE49-F238E27FC236}">
                    <a16:creationId xmlns:a16="http://schemas.microsoft.com/office/drawing/2014/main" id="{835862CF-48D7-4FDD-BBDD-9F752443CE4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6" name="Oval 405">
                <a:extLst>
                  <a:ext uri="{FF2B5EF4-FFF2-40B4-BE49-F238E27FC236}">
                    <a16:creationId xmlns:a16="http://schemas.microsoft.com/office/drawing/2014/main" id="{41CA03BA-1F01-41E3-B766-37CB67879A43}"/>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1" name="Group 370">
              <a:extLst>
                <a:ext uri="{FF2B5EF4-FFF2-40B4-BE49-F238E27FC236}">
                  <a16:creationId xmlns:a16="http://schemas.microsoft.com/office/drawing/2014/main" id="{B4DD273C-53C4-4C3F-9DAE-7052EB71376C}"/>
                </a:ext>
              </a:extLst>
            </p:cNvPr>
            <p:cNvGrpSpPr/>
            <p:nvPr/>
          </p:nvGrpSpPr>
          <p:grpSpPr>
            <a:xfrm rot="5400000">
              <a:off x="-1552822" y="4691225"/>
              <a:ext cx="200301" cy="92925"/>
              <a:chOff x="4986354" y="2795588"/>
              <a:chExt cx="192403" cy="91440"/>
            </a:xfrm>
          </p:grpSpPr>
          <p:sp>
            <p:nvSpPr>
              <p:cNvPr id="403" name="Oval 402">
                <a:extLst>
                  <a:ext uri="{FF2B5EF4-FFF2-40B4-BE49-F238E27FC236}">
                    <a16:creationId xmlns:a16="http://schemas.microsoft.com/office/drawing/2014/main" id="{4E154EE2-73AF-4974-AD17-4602B04059C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4" name="Oval 403">
                <a:extLst>
                  <a:ext uri="{FF2B5EF4-FFF2-40B4-BE49-F238E27FC236}">
                    <a16:creationId xmlns:a16="http://schemas.microsoft.com/office/drawing/2014/main" id="{DE7BD060-B03C-4278-9749-550AAF387F9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2" name="Group 371">
              <a:extLst>
                <a:ext uri="{FF2B5EF4-FFF2-40B4-BE49-F238E27FC236}">
                  <a16:creationId xmlns:a16="http://schemas.microsoft.com/office/drawing/2014/main" id="{58A2E015-8E4A-419F-82B5-DFFB499C1FA0}"/>
                </a:ext>
              </a:extLst>
            </p:cNvPr>
            <p:cNvGrpSpPr/>
            <p:nvPr/>
          </p:nvGrpSpPr>
          <p:grpSpPr>
            <a:xfrm rot="5400000">
              <a:off x="-1656879" y="4691225"/>
              <a:ext cx="200301" cy="92925"/>
              <a:chOff x="4986354" y="2795588"/>
              <a:chExt cx="192403" cy="91440"/>
            </a:xfrm>
          </p:grpSpPr>
          <p:sp>
            <p:nvSpPr>
              <p:cNvPr id="401" name="Oval 400">
                <a:extLst>
                  <a:ext uri="{FF2B5EF4-FFF2-40B4-BE49-F238E27FC236}">
                    <a16:creationId xmlns:a16="http://schemas.microsoft.com/office/drawing/2014/main" id="{2CB94268-EFFA-4E59-A04C-D95FD81A93E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2" name="Oval 401">
                <a:extLst>
                  <a:ext uri="{FF2B5EF4-FFF2-40B4-BE49-F238E27FC236}">
                    <a16:creationId xmlns:a16="http://schemas.microsoft.com/office/drawing/2014/main" id="{15EB19FB-0603-45CD-8724-0B636608053A}"/>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3" name="Group 372">
              <a:extLst>
                <a:ext uri="{FF2B5EF4-FFF2-40B4-BE49-F238E27FC236}">
                  <a16:creationId xmlns:a16="http://schemas.microsoft.com/office/drawing/2014/main" id="{3F0A3F5C-34D9-46C1-8071-1CDCEFAC734C}"/>
                </a:ext>
              </a:extLst>
            </p:cNvPr>
            <p:cNvGrpSpPr/>
            <p:nvPr/>
          </p:nvGrpSpPr>
          <p:grpSpPr>
            <a:xfrm rot="5400000">
              <a:off x="-1761905" y="4691225"/>
              <a:ext cx="200301" cy="92925"/>
              <a:chOff x="4986354" y="2795588"/>
              <a:chExt cx="192403" cy="91440"/>
            </a:xfrm>
          </p:grpSpPr>
          <p:sp>
            <p:nvSpPr>
              <p:cNvPr id="399" name="Oval 398">
                <a:extLst>
                  <a:ext uri="{FF2B5EF4-FFF2-40B4-BE49-F238E27FC236}">
                    <a16:creationId xmlns:a16="http://schemas.microsoft.com/office/drawing/2014/main" id="{D87CD9BA-A3A2-4FBF-A5FB-9006AEB23441}"/>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0" name="Oval 399">
                <a:extLst>
                  <a:ext uri="{FF2B5EF4-FFF2-40B4-BE49-F238E27FC236}">
                    <a16:creationId xmlns:a16="http://schemas.microsoft.com/office/drawing/2014/main" id="{A1C56EF7-47C6-4A50-98CE-FB698E28F7D5}"/>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4" name="Group 373">
              <a:extLst>
                <a:ext uri="{FF2B5EF4-FFF2-40B4-BE49-F238E27FC236}">
                  <a16:creationId xmlns:a16="http://schemas.microsoft.com/office/drawing/2014/main" id="{EAAD0FE3-9537-41D2-AD18-F40FB9BA67A7}"/>
                </a:ext>
              </a:extLst>
            </p:cNvPr>
            <p:cNvGrpSpPr/>
            <p:nvPr/>
          </p:nvGrpSpPr>
          <p:grpSpPr>
            <a:xfrm rot="5400000">
              <a:off x="-1865962" y="4691225"/>
              <a:ext cx="200301" cy="92925"/>
              <a:chOff x="4986354" y="2795588"/>
              <a:chExt cx="192403" cy="91440"/>
            </a:xfrm>
          </p:grpSpPr>
          <p:sp>
            <p:nvSpPr>
              <p:cNvPr id="397" name="Oval 396">
                <a:extLst>
                  <a:ext uri="{FF2B5EF4-FFF2-40B4-BE49-F238E27FC236}">
                    <a16:creationId xmlns:a16="http://schemas.microsoft.com/office/drawing/2014/main" id="{AEB7287C-A952-4002-B153-1DA1521265C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8" name="Oval 397">
                <a:extLst>
                  <a:ext uri="{FF2B5EF4-FFF2-40B4-BE49-F238E27FC236}">
                    <a16:creationId xmlns:a16="http://schemas.microsoft.com/office/drawing/2014/main" id="{ABC8AADE-5C67-4FBE-8FFF-3E5590E5C4B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5" name="Group 374">
              <a:extLst>
                <a:ext uri="{FF2B5EF4-FFF2-40B4-BE49-F238E27FC236}">
                  <a16:creationId xmlns:a16="http://schemas.microsoft.com/office/drawing/2014/main" id="{6D2308DF-91BA-4544-A01C-409F1E6C8E82}"/>
                </a:ext>
              </a:extLst>
            </p:cNvPr>
            <p:cNvGrpSpPr/>
            <p:nvPr/>
          </p:nvGrpSpPr>
          <p:grpSpPr>
            <a:xfrm rot="5400000">
              <a:off x="-1970019" y="4691225"/>
              <a:ext cx="200301" cy="92925"/>
              <a:chOff x="4986354" y="2795588"/>
              <a:chExt cx="192403" cy="91440"/>
            </a:xfrm>
          </p:grpSpPr>
          <p:sp>
            <p:nvSpPr>
              <p:cNvPr id="395" name="Oval 394">
                <a:extLst>
                  <a:ext uri="{FF2B5EF4-FFF2-40B4-BE49-F238E27FC236}">
                    <a16:creationId xmlns:a16="http://schemas.microsoft.com/office/drawing/2014/main" id="{DE871D3E-4BC6-45C3-85B6-295FCAFFA3CD}"/>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6" name="Oval 395">
                <a:extLst>
                  <a:ext uri="{FF2B5EF4-FFF2-40B4-BE49-F238E27FC236}">
                    <a16:creationId xmlns:a16="http://schemas.microsoft.com/office/drawing/2014/main" id="{9BF93B01-43B4-467F-909B-C56630FD763F}"/>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6" name="Group 375">
              <a:extLst>
                <a:ext uri="{FF2B5EF4-FFF2-40B4-BE49-F238E27FC236}">
                  <a16:creationId xmlns:a16="http://schemas.microsoft.com/office/drawing/2014/main" id="{BEF4EDA5-E87F-4444-8B60-C432FBC12793}"/>
                </a:ext>
              </a:extLst>
            </p:cNvPr>
            <p:cNvGrpSpPr/>
            <p:nvPr/>
          </p:nvGrpSpPr>
          <p:grpSpPr>
            <a:xfrm rot="5400000">
              <a:off x="-2074075" y="4691225"/>
              <a:ext cx="200301" cy="92925"/>
              <a:chOff x="4986354" y="2795588"/>
              <a:chExt cx="192403" cy="91440"/>
            </a:xfrm>
          </p:grpSpPr>
          <p:sp>
            <p:nvSpPr>
              <p:cNvPr id="393" name="Oval 392">
                <a:extLst>
                  <a:ext uri="{FF2B5EF4-FFF2-40B4-BE49-F238E27FC236}">
                    <a16:creationId xmlns:a16="http://schemas.microsoft.com/office/drawing/2014/main" id="{ED15455F-232D-41AC-9DDF-524D34CE7D9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4" name="Oval 393">
                <a:extLst>
                  <a:ext uri="{FF2B5EF4-FFF2-40B4-BE49-F238E27FC236}">
                    <a16:creationId xmlns:a16="http://schemas.microsoft.com/office/drawing/2014/main" id="{8D3D349E-B282-4487-A3BF-E1B44104852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7" name="Group 376">
              <a:extLst>
                <a:ext uri="{FF2B5EF4-FFF2-40B4-BE49-F238E27FC236}">
                  <a16:creationId xmlns:a16="http://schemas.microsoft.com/office/drawing/2014/main" id="{CEF90D9D-B44D-44A3-BD0C-67FB0C4E0178}"/>
                </a:ext>
              </a:extLst>
            </p:cNvPr>
            <p:cNvGrpSpPr/>
            <p:nvPr/>
          </p:nvGrpSpPr>
          <p:grpSpPr>
            <a:xfrm rot="5400000">
              <a:off x="-2183698" y="4691225"/>
              <a:ext cx="200301" cy="92925"/>
              <a:chOff x="4986354" y="2795588"/>
              <a:chExt cx="192403" cy="91440"/>
            </a:xfrm>
          </p:grpSpPr>
          <p:sp>
            <p:nvSpPr>
              <p:cNvPr id="391" name="Oval 390">
                <a:extLst>
                  <a:ext uri="{FF2B5EF4-FFF2-40B4-BE49-F238E27FC236}">
                    <a16:creationId xmlns:a16="http://schemas.microsoft.com/office/drawing/2014/main" id="{DD33A6B7-2FE5-4F27-B37A-E1B981468FD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2" name="Oval 391">
                <a:extLst>
                  <a:ext uri="{FF2B5EF4-FFF2-40B4-BE49-F238E27FC236}">
                    <a16:creationId xmlns:a16="http://schemas.microsoft.com/office/drawing/2014/main" id="{9FF4FA98-66AA-49BE-8D3C-DA2B68EBD53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1420909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CFA7501B-1FD0-BBE3-5C7D-AEA5AB46800D}"/>
              </a:ext>
            </a:extLst>
          </p:cNvPr>
          <p:cNvPicPr>
            <a:picLocks noChangeAspect="1"/>
          </p:cNvPicPr>
          <p:nvPr/>
        </p:nvPicPr>
        <p:blipFill rotWithShape="1">
          <a:blip r:embed="rId2"/>
          <a:srcRect t="66134" b="-580"/>
          <a:stretch/>
        </p:blipFill>
        <p:spPr>
          <a:xfrm>
            <a:off x="8387577" y="2886072"/>
            <a:ext cx="3334023" cy="1825819"/>
          </a:xfrm>
          <a:prstGeom prst="rect">
            <a:avLst/>
          </a:prstGeom>
        </p:spPr>
      </p:pic>
      <p:pic>
        <p:nvPicPr>
          <p:cNvPr id="27" name="Picture 26">
            <a:extLst>
              <a:ext uri="{FF2B5EF4-FFF2-40B4-BE49-F238E27FC236}">
                <a16:creationId xmlns:a16="http://schemas.microsoft.com/office/drawing/2014/main" id="{63722363-A471-3FC7-A4AD-6A2AD1B2175E}"/>
              </a:ext>
            </a:extLst>
          </p:cNvPr>
          <p:cNvPicPr>
            <a:picLocks noChangeAspect="1"/>
          </p:cNvPicPr>
          <p:nvPr/>
        </p:nvPicPr>
        <p:blipFill rotWithShape="1">
          <a:blip r:embed="rId3">
            <a:clrChange>
              <a:clrFrom>
                <a:srgbClr val="CADEF1"/>
              </a:clrFrom>
              <a:clrTo>
                <a:srgbClr val="CADEF1">
                  <a:alpha val="0"/>
                </a:srgbClr>
              </a:clrTo>
            </a:clrChange>
          </a:blip>
          <a:srcRect t="68785" b="-1073"/>
          <a:stretch/>
        </p:blipFill>
        <p:spPr>
          <a:xfrm>
            <a:off x="4863602" y="2895596"/>
            <a:ext cx="3284726" cy="1825819"/>
          </a:xfrm>
          <a:prstGeom prst="rect">
            <a:avLst/>
          </a:prstGeom>
        </p:spPr>
      </p:pic>
      <p:grpSp>
        <p:nvGrpSpPr>
          <p:cNvPr id="28" name="Group 27">
            <a:extLst>
              <a:ext uri="{FF2B5EF4-FFF2-40B4-BE49-F238E27FC236}">
                <a16:creationId xmlns:a16="http://schemas.microsoft.com/office/drawing/2014/main" id="{D895DA64-C958-4349-D1C2-240D157E871B}"/>
              </a:ext>
            </a:extLst>
          </p:cNvPr>
          <p:cNvGrpSpPr/>
          <p:nvPr/>
        </p:nvGrpSpPr>
        <p:grpSpPr>
          <a:xfrm>
            <a:off x="6081714" y="3245647"/>
            <a:ext cx="840581" cy="845048"/>
            <a:chOff x="6081714" y="3245647"/>
            <a:chExt cx="840581" cy="845048"/>
          </a:xfrm>
        </p:grpSpPr>
        <p:pic>
          <p:nvPicPr>
            <p:cNvPr id="29" name="Picture 28">
              <a:extLst>
                <a:ext uri="{FF2B5EF4-FFF2-40B4-BE49-F238E27FC236}">
                  <a16:creationId xmlns:a16="http://schemas.microsoft.com/office/drawing/2014/main" id="{3AAB6736-ED2F-9077-D220-86903522C913}"/>
                </a:ext>
              </a:extLst>
            </p:cNvPr>
            <p:cNvPicPr>
              <a:picLocks noChangeAspect="1"/>
            </p:cNvPicPr>
            <p:nvPr/>
          </p:nvPicPr>
          <p:blipFill>
            <a:blip r:embed="rId4"/>
            <a:stretch>
              <a:fillRect/>
            </a:stretch>
          </p:blipFill>
          <p:spPr>
            <a:xfrm>
              <a:off x="6081714" y="3245647"/>
              <a:ext cx="840581" cy="845048"/>
            </a:xfrm>
            <a:prstGeom prst="rect">
              <a:avLst/>
            </a:prstGeom>
          </p:spPr>
        </p:pic>
        <p:sp>
          <p:nvSpPr>
            <p:cNvPr id="30" name="TextBox 29">
              <a:extLst>
                <a:ext uri="{FF2B5EF4-FFF2-40B4-BE49-F238E27FC236}">
                  <a16:creationId xmlns:a16="http://schemas.microsoft.com/office/drawing/2014/main" id="{F8071A89-E666-C21D-C19F-4583C273DEA4}"/>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RA4E2</a:t>
              </a:r>
            </a:p>
            <a:p>
              <a:pPr algn="ctr"/>
              <a:r>
                <a:rPr lang="en-US" sz="1000" dirty="0">
                  <a:solidFill>
                    <a:srgbClr val="A08371"/>
                  </a:solidFill>
                  <a:latin typeface="Arial Narrow" panose="020B0606020202030204" pitchFamily="34" charset="0"/>
                </a:rPr>
                <a:t>MCU</a:t>
              </a:r>
            </a:p>
          </p:txBody>
        </p:sp>
      </p:grpSp>
      <p:sp>
        <p:nvSpPr>
          <p:cNvPr id="31" name="Rectangle 30">
            <a:extLst>
              <a:ext uri="{FF2B5EF4-FFF2-40B4-BE49-F238E27FC236}">
                <a16:creationId xmlns:a16="http://schemas.microsoft.com/office/drawing/2014/main" id="{4AC27EF3-D91C-D938-1A89-7AF11B8D074B}"/>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E3562176-4310-DF4F-B3C9-D8AAE55D8E63}"/>
              </a:ext>
            </a:extLst>
          </p:cNvPr>
          <p:cNvSpPr/>
          <p:nvPr/>
        </p:nvSpPr>
        <p:spPr>
          <a:xfrm flipV="1">
            <a:off x="5099375" y="2974428"/>
            <a:ext cx="308321" cy="106679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70DBF476-87A5-582D-CC09-474A12947655}"/>
              </a:ext>
            </a:extLst>
          </p:cNvPr>
          <p:cNvSpPr/>
          <p:nvPr/>
        </p:nvSpPr>
        <p:spPr>
          <a:xfrm flipV="1">
            <a:off x="7592591" y="2974427"/>
            <a:ext cx="300412" cy="106679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F5FFA6E0-AA50-4872-EC66-5A5BD3D26E11}"/>
              </a:ext>
            </a:extLst>
          </p:cNvPr>
          <p:cNvSpPr/>
          <p:nvPr/>
        </p:nvSpPr>
        <p:spPr>
          <a:xfrm flipV="1">
            <a:off x="5407696" y="4181470"/>
            <a:ext cx="2184895"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4" name="Group 53">
            <a:extLst>
              <a:ext uri="{FF2B5EF4-FFF2-40B4-BE49-F238E27FC236}">
                <a16:creationId xmlns:a16="http://schemas.microsoft.com/office/drawing/2014/main" id="{75E7BDB9-C2DA-1EE7-E0FE-6B31BF08FEDC}"/>
              </a:ext>
            </a:extLst>
          </p:cNvPr>
          <p:cNvGrpSpPr/>
          <p:nvPr/>
        </p:nvGrpSpPr>
        <p:grpSpPr>
          <a:xfrm>
            <a:off x="8545151" y="3124199"/>
            <a:ext cx="3113449" cy="1357263"/>
            <a:chOff x="8545151" y="3124199"/>
            <a:chExt cx="3113449" cy="1357263"/>
          </a:xfrm>
        </p:grpSpPr>
        <p:grpSp>
          <p:nvGrpSpPr>
            <p:cNvPr id="55" name="Group 54">
              <a:extLst>
                <a:ext uri="{FF2B5EF4-FFF2-40B4-BE49-F238E27FC236}">
                  <a16:creationId xmlns:a16="http://schemas.microsoft.com/office/drawing/2014/main" id="{2AAE4128-C2DE-F751-524A-D513743D887F}"/>
                </a:ext>
              </a:extLst>
            </p:cNvPr>
            <p:cNvGrpSpPr/>
            <p:nvPr/>
          </p:nvGrpSpPr>
          <p:grpSpPr>
            <a:xfrm>
              <a:off x="8545151" y="3124199"/>
              <a:ext cx="3113449" cy="917025"/>
              <a:chOff x="8545151" y="3124199"/>
              <a:chExt cx="3113449" cy="917025"/>
            </a:xfrm>
          </p:grpSpPr>
          <p:sp>
            <p:nvSpPr>
              <p:cNvPr id="59" name="Rectangle 58">
                <a:extLst>
                  <a:ext uri="{FF2B5EF4-FFF2-40B4-BE49-F238E27FC236}">
                    <a16:creationId xmlns:a16="http://schemas.microsoft.com/office/drawing/2014/main" id="{4367F55D-1D79-0FD1-CB93-B38EC2E9BC19}"/>
                  </a:ext>
                </a:extLst>
              </p:cNvPr>
              <p:cNvSpPr/>
              <p:nvPr/>
            </p:nvSpPr>
            <p:spPr>
              <a:xfrm flipV="1">
                <a:off x="8715988" y="320148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Rectangle 59">
                <a:extLst>
                  <a:ext uri="{FF2B5EF4-FFF2-40B4-BE49-F238E27FC236}">
                    <a16:creationId xmlns:a16="http://schemas.microsoft.com/office/drawing/2014/main" id="{DC1451F2-E472-6125-885E-C4DF6A92A209}"/>
                  </a:ext>
                </a:extLst>
              </p:cNvPr>
              <p:cNvSpPr/>
              <p:nvPr/>
            </p:nvSpPr>
            <p:spPr>
              <a:xfrm flipV="1">
                <a:off x="11049000" y="3124199"/>
                <a:ext cx="609600"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63DB4989-634F-F3B5-7CB0-7858D27CC756}"/>
                  </a:ext>
                </a:extLst>
              </p:cNvPr>
              <p:cNvSpPr/>
              <p:nvPr/>
            </p:nvSpPr>
            <p:spPr>
              <a:xfrm flipV="1">
                <a:off x="8545151" y="381370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6" name="Rectangle 55">
              <a:extLst>
                <a:ext uri="{FF2B5EF4-FFF2-40B4-BE49-F238E27FC236}">
                  <a16:creationId xmlns:a16="http://schemas.microsoft.com/office/drawing/2014/main" id="{C9CD694C-F0C8-CC35-729B-C2F3AADEADC7}"/>
                </a:ext>
              </a:extLst>
            </p:cNvPr>
            <p:cNvSpPr/>
            <p:nvPr/>
          </p:nvSpPr>
          <p:spPr>
            <a:xfrm flipV="1">
              <a:off x="8839200" y="425394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CD3DA388-6E87-984F-5996-D98620FEB8C8}"/>
                </a:ext>
              </a:extLst>
            </p:cNvPr>
            <p:cNvSpPr/>
            <p:nvPr/>
          </p:nvSpPr>
          <p:spPr>
            <a:xfrm flipV="1">
              <a:off x="11003942" y="4253942"/>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8" name="Rectangle 57">
              <a:extLst>
                <a:ext uri="{FF2B5EF4-FFF2-40B4-BE49-F238E27FC236}">
                  <a16:creationId xmlns:a16="http://schemas.microsoft.com/office/drawing/2014/main" id="{72AB447A-A4D3-819B-2845-A4006DF1CFC9}"/>
                </a:ext>
              </a:extLst>
            </p:cNvPr>
            <p:cNvSpPr/>
            <p:nvPr/>
          </p:nvSpPr>
          <p:spPr>
            <a:xfrm flipV="1">
              <a:off x="11098958" y="3750661"/>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2" name="TextBox 21">
            <a:extLst>
              <a:ext uri="{FF2B5EF4-FFF2-40B4-BE49-F238E27FC236}">
                <a16:creationId xmlns:a16="http://schemas.microsoft.com/office/drawing/2014/main" id="{AA361A06-4675-4F17-BD86-2153ACA47BB2}"/>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4297395"/>
          </a:xfrm>
        </p:spPr>
        <p:txBody>
          <a:bodyPr/>
          <a:lstStyle/>
          <a:p>
            <a:pPr>
              <a:spcAft>
                <a:spcPts val="0"/>
              </a:spcAft>
              <a:buClr>
                <a:srgbClr val="000099"/>
              </a:buClr>
            </a:pPr>
            <a:r>
              <a:rPr lang="en-US" b="1" dirty="0">
                <a:solidFill>
                  <a:srgbClr val="06418C"/>
                </a:solidFill>
              </a:rPr>
              <a:t>RA4E2 MCU</a:t>
            </a:r>
          </a:p>
          <a:p>
            <a:pPr marL="285750" indent="-285750">
              <a:spcAft>
                <a:spcPts val="0"/>
              </a:spcAft>
              <a:buClr>
                <a:srgbClr val="000099"/>
              </a:buClr>
              <a:buFont typeface="Wingdings" panose="05000000000000000000" pitchFamily="2" charset="2"/>
              <a:buChar char="§"/>
            </a:pPr>
            <a:r>
              <a:rPr lang="en-US" sz="1400" dirty="0"/>
              <a:t>R7FA4E2B93CFM</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1x 40-pin, 2x 14-pin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&amp; USB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source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grpSp>
        <p:nvGrpSpPr>
          <p:cNvPr id="47" name="Group 46">
            <a:extLst>
              <a:ext uri="{FF2B5EF4-FFF2-40B4-BE49-F238E27FC236}">
                <a16:creationId xmlns:a16="http://schemas.microsoft.com/office/drawing/2014/main" id="{F4224BD4-4E4E-45A6-AE32-74955FDD1CA8}"/>
              </a:ext>
            </a:extLst>
          </p:cNvPr>
          <p:cNvGrpSpPr/>
          <p:nvPr/>
        </p:nvGrpSpPr>
        <p:grpSpPr>
          <a:xfrm>
            <a:off x="6081714" y="3245647"/>
            <a:ext cx="840581" cy="845048"/>
            <a:chOff x="6081714" y="3245647"/>
            <a:chExt cx="840581" cy="845048"/>
          </a:xfrm>
        </p:grpSpPr>
        <p:pic>
          <p:nvPicPr>
            <p:cNvPr id="49" name="Picture 48">
              <a:extLst>
                <a:ext uri="{FF2B5EF4-FFF2-40B4-BE49-F238E27FC236}">
                  <a16:creationId xmlns:a16="http://schemas.microsoft.com/office/drawing/2014/main" id="{859C6450-B002-4A6D-B6EA-B9DED540A85A}"/>
                </a:ext>
              </a:extLst>
            </p:cNvPr>
            <p:cNvPicPr>
              <a:picLocks noChangeAspect="1"/>
            </p:cNvPicPr>
            <p:nvPr/>
          </p:nvPicPr>
          <p:blipFill>
            <a:blip r:embed="rId4"/>
            <a:stretch>
              <a:fillRect/>
            </a:stretch>
          </p:blipFill>
          <p:spPr>
            <a:xfrm>
              <a:off x="6081714" y="3245647"/>
              <a:ext cx="840581" cy="845048"/>
            </a:xfrm>
            <a:prstGeom prst="rect">
              <a:avLst/>
            </a:prstGeom>
          </p:spPr>
        </p:pic>
        <p:sp>
          <p:nvSpPr>
            <p:cNvPr id="50" name="TextBox 49">
              <a:extLst>
                <a:ext uri="{FF2B5EF4-FFF2-40B4-BE49-F238E27FC236}">
                  <a16:creationId xmlns:a16="http://schemas.microsoft.com/office/drawing/2014/main" id="{8FD153BB-9CEC-4772-8D59-12E0E7A34AE3}"/>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RA4E2</a:t>
              </a:r>
            </a:p>
            <a:p>
              <a:pPr algn="ctr"/>
              <a:r>
                <a:rPr lang="en-US" sz="1000" dirty="0">
                  <a:solidFill>
                    <a:srgbClr val="A08371"/>
                  </a:solidFill>
                  <a:latin typeface="Arial Narrow" panose="020B0606020202030204" pitchFamily="34" charset="0"/>
                </a:rPr>
                <a:t>MCU</a:t>
              </a:r>
            </a:p>
          </p:txBody>
        </p:sp>
      </p:grpSp>
      <p:grpSp>
        <p:nvGrpSpPr>
          <p:cNvPr id="4" name="Group 3">
            <a:extLst>
              <a:ext uri="{FF2B5EF4-FFF2-40B4-BE49-F238E27FC236}">
                <a16:creationId xmlns:a16="http://schemas.microsoft.com/office/drawing/2014/main" id="{F42DB014-FA5B-46BD-B5E5-D329394C6A90}"/>
              </a:ext>
            </a:extLst>
          </p:cNvPr>
          <p:cNvGrpSpPr/>
          <p:nvPr/>
        </p:nvGrpSpPr>
        <p:grpSpPr>
          <a:xfrm>
            <a:off x="4944144" y="2765715"/>
            <a:ext cx="3140803" cy="465280"/>
            <a:chOff x="5034338" y="2105856"/>
            <a:chExt cx="3140803" cy="465280"/>
          </a:xfrm>
        </p:grpSpPr>
        <p:sp>
          <p:nvSpPr>
            <p:cNvPr id="1326" name="Rectangle 1325">
              <a:extLst>
                <a:ext uri="{FF2B5EF4-FFF2-40B4-BE49-F238E27FC236}">
                  <a16:creationId xmlns:a16="http://schemas.microsoft.com/office/drawing/2014/main" id="{C148C942-8777-4084-893E-9A79AE014F17}"/>
                </a:ext>
              </a:extLst>
            </p:cNvPr>
            <p:cNvSpPr/>
            <p:nvPr/>
          </p:nvSpPr>
          <p:spPr>
            <a:xfrm flipV="1">
              <a:off x="5034338" y="2121730"/>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7" name="Rectangle 1326">
              <a:extLst>
                <a:ext uri="{FF2B5EF4-FFF2-40B4-BE49-F238E27FC236}">
                  <a16:creationId xmlns:a16="http://schemas.microsoft.com/office/drawing/2014/main" id="{B07C2B55-C751-43C8-A997-7EE054110DF4}"/>
                </a:ext>
              </a:extLst>
            </p:cNvPr>
            <p:cNvSpPr/>
            <p:nvPr/>
          </p:nvSpPr>
          <p:spPr>
            <a:xfrm flipV="1">
              <a:off x="7754900" y="2105856"/>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31" name="Rectangle 1330">
            <a:extLst>
              <a:ext uri="{FF2B5EF4-FFF2-40B4-BE49-F238E27FC236}">
                <a16:creationId xmlns:a16="http://schemas.microsoft.com/office/drawing/2014/main" id="{86F8B72A-6D5B-44C7-9448-3AEB95106EEC}"/>
              </a:ext>
            </a:extLst>
          </p:cNvPr>
          <p:cNvSpPr/>
          <p:nvPr/>
        </p:nvSpPr>
        <p:spPr>
          <a:xfrm flipV="1">
            <a:off x="5759847" y="3220528"/>
            <a:ext cx="417144" cy="43707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DEA11DC1-349D-476A-943E-808180A63D2B}"/>
              </a:ext>
            </a:extLst>
          </p:cNvPr>
          <p:cNvSpPr/>
          <p:nvPr/>
        </p:nvSpPr>
        <p:spPr>
          <a:xfrm flipV="1">
            <a:off x="9760607" y="2904638"/>
            <a:ext cx="778811" cy="7206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2" end="1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3" end="1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4" end="1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53" grpId="0" animBg="1"/>
      <p:bldP spid="1331" grpId="0" animBg="1"/>
      <p:bldP spid="3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CB6A026-2B6E-7C0B-17BD-6A0FA8D95EC3}"/>
              </a:ext>
            </a:extLst>
          </p:cNvPr>
          <p:cNvPicPr>
            <a:picLocks noChangeAspect="1"/>
          </p:cNvPicPr>
          <p:nvPr/>
        </p:nvPicPr>
        <p:blipFill rotWithShape="1">
          <a:blip r:embed="rId2"/>
          <a:srcRect t="-3" b="-580"/>
          <a:stretch/>
        </p:blipFill>
        <p:spPr>
          <a:xfrm>
            <a:off x="9435292" y="1066800"/>
            <a:ext cx="2456525" cy="4098551"/>
          </a:xfrm>
          <a:prstGeom prst="rect">
            <a:avLst/>
          </a:prstGeom>
        </p:spPr>
      </p:pic>
      <p:pic>
        <p:nvPicPr>
          <p:cNvPr id="9" name="Picture 8">
            <a:extLst>
              <a:ext uri="{FF2B5EF4-FFF2-40B4-BE49-F238E27FC236}">
                <a16:creationId xmlns:a16="http://schemas.microsoft.com/office/drawing/2014/main" id="{6D00CD3C-99AF-EAB5-A6FD-DD03DA07DE44}"/>
              </a:ext>
            </a:extLst>
          </p:cNvPr>
          <p:cNvPicPr>
            <a:picLocks noChangeAspect="1"/>
          </p:cNvPicPr>
          <p:nvPr/>
        </p:nvPicPr>
        <p:blipFill rotWithShape="1">
          <a:blip r:embed="rId3">
            <a:clrChange>
              <a:clrFrom>
                <a:srgbClr val="CADEF1"/>
              </a:clrFrom>
              <a:clrTo>
                <a:srgbClr val="CADEF1">
                  <a:alpha val="0"/>
                </a:srgbClr>
              </a:clrTo>
            </a:clrChange>
          </a:blip>
          <a:srcRect t="-3" b="-1072"/>
          <a:stretch/>
        </p:blipFill>
        <p:spPr>
          <a:xfrm>
            <a:off x="6843707" y="1074046"/>
            <a:ext cx="2393930" cy="4091305"/>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7" name="Frame 6">
            <a:extLst>
              <a:ext uri="{FF2B5EF4-FFF2-40B4-BE49-F238E27FC236}">
                <a16:creationId xmlns:a16="http://schemas.microsoft.com/office/drawing/2014/main" id="{2E8E5849-C9B5-4E10-A80E-F5D547168327}"/>
              </a:ext>
            </a:extLst>
          </p:cNvPr>
          <p:cNvSpPr/>
          <p:nvPr/>
        </p:nvSpPr>
        <p:spPr>
          <a:xfrm>
            <a:off x="6813896" y="1074045"/>
            <a:ext cx="2423741" cy="4058219"/>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a:cxnSpLocks/>
          </p:cNvCxnSpPr>
          <p:nvPr/>
        </p:nvCxnSpPr>
        <p:spPr>
          <a:xfrm>
            <a:off x="8026923" y="1136606"/>
            <a:ext cx="0" cy="393192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105025"/>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676343" y="2373509"/>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9E6D82F-F608-4BB6-87BD-D139C6579DA9}"/>
              </a:ext>
            </a:extLst>
          </p:cNvPr>
          <p:cNvCxnSpPr>
            <a:cxnSpLocks/>
          </p:cNvCxnSpPr>
          <p:nvPr/>
        </p:nvCxnSpPr>
        <p:spPr>
          <a:xfrm rot="5400000">
            <a:off x="10676343" y="2655702"/>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5341EF15-F34E-466A-B338-EDAAE400E9F7}"/>
              </a:ext>
            </a:extLst>
          </p:cNvPr>
          <p:cNvSpPr txBox="1"/>
          <p:nvPr/>
        </p:nvSpPr>
        <p:spPr>
          <a:xfrm>
            <a:off x="7162800" y="5742801"/>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99275078-6380-471F-8D74-0DB2F0B37F34}"/>
              </a:ext>
            </a:extLst>
          </p:cNvPr>
          <p:cNvSpPr txBox="1"/>
          <p:nvPr/>
        </p:nvSpPr>
        <p:spPr>
          <a:xfrm>
            <a:off x="9892865" y="5704701"/>
            <a:ext cx="1752600" cy="276999"/>
          </a:xfrm>
          <a:prstGeom prst="rect">
            <a:avLst/>
          </a:prstGeom>
          <a:noFill/>
        </p:spPr>
        <p:txBody>
          <a:bodyPr wrap="square" rtlCol="0">
            <a:spAutoFit/>
          </a:bodyPr>
          <a:lstStyle/>
          <a:p>
            <a:pPr algn="ctr"/>
            <a:r>
              <a:rPr lang="en-US" sz="1200" b="1" dirty="0"/>
              <a:t>Back</a:t>
            </a:r>
          </a:p>
        </p:txBody>
      </p: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par>
                                <p:cTn id="18" presetID="16" presetClass="entr" presetSubtype="37"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outVertical)">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par>
                                <p:cTn id="26" presetID="1" presetClass="entr" presetSubtype="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B07DC51-4097-7A30-2552-48FEC44EB2A9}"/>
              </a:ext>
            </a:extLst>
          </p:cNvPr>
          <p:cNvPicPr>
            <a:picLocks noChangeAspect="1"/>
          </p:cNvPicPr>
          <p:nvPr/>
        </p:nvPicPr>
        <p:blipFill rotWithShape="1">
          <a:blip r:embed="rId2"/>
          <a:srcRect t="-3" b="-580"/>
          <a:stretch/>
        </p:blipFill>
        <p:spPr>
          <a:xfrm>
            <a:off x="9435292" y="1066800"/>
            <a:ext cx="2456525" cy="4098551"/>
          </a:xfrm>
          <a:prstGeom prst="rect">
            <a:avLst/>
          </a:prstGeom>
        </p:spPr>
      </p:pic>
      <p:pic>
        <p:nvPicPr>
          <p:cNvPr id="13" name="Picture 12">
            <a:extLst>
              <a:ext uri="{FF2B5EF4-FFF2-40B4-BE49-F238E27FC236}">
                <a16:creationId xmlns:a16="http://schemas.microsoft.com/office/drawing/2014/main" id="{6E89D638-088A-C91F-DC9C-6F8361223B8D}"/>
              </a:ext>
            </a:extLst>
          </p:cNvPr>
          <p:cNvPicPr>
            <a:picLocks noChangeAspect="1"/>
          </p:cNvPicPr>
          <p:nvPr/>
        </p:nvPicPr>
        <p:blipFill rotWithShape="1">
          <a:blip r:embed="rId3">
            <a:clrChange>
              <a:clrFrom>
                <a:srgbClr val="CADEF1"/>
              </a:clrFrom>
              <a:clrTo>
                <a:srgbClr val="CADEF1">
                  <a:alpha val="0"/>
                </a:srgbClr>
              </a:clrTo>
            </a:clrChange>
          </a:blip>
          <a:srcRect t="-3" b="-1072"/>
          <a:stretch/>
        </p:blipFill>
        <p:spPr>
          <a:xfrm>
            <a:off x="6843707" y="1074046"/>
            <a:ext cx="2393930" cy="4091305"/>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74280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704701"/>
            <a:ext cx="1752600" cy="276999"/>
          </a:xfrm>
          <a:prstGeom prst="rect">
            <a:avLst/>
          </a:prstGeom>
          <a:noFill/>
        </p:spPr>
        <p:txBody>
          <a:bodyPr wrap="square" rtlCol="0">
            <a:spAutoFit/>
          </a:bodyPr>
          <a:lstStyle/>
          <a:p>
            <a:pPr algn="ctr"/>
            <a:r>
              <a:rPr lang="en-US" sz="1200" b="1" dirty="0"/>
              <a:t>Back</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361580" y="2971800"/>
            <a:ext cx="4104590" cy="1835192"/>
            <a:chOff x="7361580" y="2971800"/>
            <a:chExt cx="4104590" cy="1835192"/>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971800"/>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361580" y="4425993"/>
              <a:ext cx="1325220" cy="32984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12350" y="4502194"/>
              <a:ext cx="1553820"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223059" y="1085982"/>
            <a:ext cx="923591" cy="2235066"/>
            <a:chOff x="10223059" y="1085982"/>
            <a:chExt cx="923591" cy="2235066"/>
          </a:xfrm>
        </p:grpSpPr>
        <p:sp>
          <p:nvSpPr>
            <p:cNvPr id="22" name="Rectangle 21">
              <a:extLst>
                <a:ext uri="{FF2B5EF4-FFF2-40B4-BE49-F238E27FC236}">
                  <a16:creationId xmlns:a16="http://schemas.microsoft.com/office/drawing/2014/main" id="{51F3327D-4C76-457B-980A-BF513ACBD904}"/>
                </a:ext>
              </a:extLst>
            </p:cNvPr>
            <p:cNvSpPr/>
            <p:nvPr/>
          </p:nvSpPr>
          <p:spPr>
            <a:xfrm flipV="1">
              <a:off x="10223059" y="1085982"/>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32249" y="2914465"/>
              <a:ext cx="914401" cy="40658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92865" y="1702325"/>
            <a:ext cx="1916831" cy="903932"/>
            <a:chOff x="11057752" y="1719410"/>
            <a:chExt cx="1916831" cy="903932"/>
          </a:xfrm>
        </p:grpSpPr>
        <p:sp>
          <p:nvSpPr>
            <p:cNvPr id="4" name="Arrow: Left 3">
              <a:extLst>
                <a:ext uri="{FF2B5EF4-FFF2-40B4-BE49-F238E27FC236}">
                  <a16:creationId xmlns:a16="http://schemas.microsoft.com/office/drawing/2014/main" id="{F22C0C72-EAA8-433B-BE9E-142C5BAEC424}"/>
                </a:ext>
              </a:extLst>
            </p:cNvPr>
            <p:cNvSpPr/>
            <p:nvPr/>
          </p:nvSpPr>
          <p:spPr>
            <a:xfrm>
              <a:off x="11057752" y="171941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38267" y="2187026"/>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85250" y="289560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664016" y="3862114"/>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3861238501"/>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RTK7EKA2L1S00001BE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RA4E2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Digi 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4BF86CB1-9C53-49C9-B172-3C90FAF9A6E1}"/>
              </a:ext>
            </a:extLst>
          </p:cNvPr>
          <p:cNvGrpSpPr/>
          <p:nvPr/>
        </p:nvGrpSpPr>
        <p:grpSpPr>
          <a:xfrm>
            <a:off x="4758999" y="278324"/>
            <a:ext cx="4838704" cy="1746405"/>
            <a:chOff x="4758999" y="278324"/>
            <a:chExt cx="4838704" cy="1746405"/>
          </a:xfrm>
        </p:grpSpPr>
        <p:grpSp>
          <p:nvGrpSpPr>
            <p:cNvPr id="74" name="Group 73">
              <a:extLst>
                <a:ext uri="{FF2B5EF4-FFF2-40B4-BE49-F238E27FC236}">
                  <a16:creationId xmlns:a16="http://schemas.microsoft.com/office/drawing/2014/main" id="{A6B7C68A-82AD-455C-A376-43AAAB447FDB}"/>
                </a:ext>
              </a:extLst>
            </p:cNvPr>
            <p:cNvGrpSpPr/>
            <p:nvPr/>
          </p:nvGrpSpPr>
          <p:grpSpPr>
            <a:xfrm>
              <a:off x="4758999" y="278324"/>
              <a:ext cx="4838704" cy="1412609"/>
              <a:chOff x="4762496" y="2099287"/>
              <a:chExt cx="4838704" cy="1412609"/>
            </a:xfrm>
          </p:grpSpPr>
          <p:sp>
            <p:nvSpPr>
              <p:cNvPr id="75" name="Rectangle 74">
                <a:extLst>
                  <a:ext uri="{FF2B5EF4-FFF2-40B4-BE49-F238E27FC236}">
                    <a16:creationId xmlns:a16="http://schemas.microsoft.com/office/drawing/2014/main" id="{CBFA34BE-59E9-4A85-A170-77A043935595}"/>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B247FB33-6EB5-4E3D-85EC-9A50C7CECC8E}"/>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2E65073-0839-4242-9331-583F3E66E943}"/>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EK-RA4E2</a:t>
                </a:r>
              </a:p>
            </p:txBody>
          </p:sp>
          <p:sp>
            <p:nvSpPr>
              <p:cNvPr id="78" name="TextBox 77">
                <a:extLst>
                  <a:ext uri="{FF2B5EF4-FFF2-40B4-BE49-F238E27FC236}">
                    <a16:creationId xmlns:a16="http://schemas.microsoft.com/office/drawing/2014/main" id="{9F8804E8-33C6-40D6-851D-F376F9B4FE45}"/>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RA4E2 MCU Group</a:t>
                </a:r>
              </a:p>
            </p:txBody>
          </p:sp>
          <p:sp>
            <p:nvSpPr>
              <p:cNvPr id="79" name="TextBox 78">
                <a:extLst>
                  <a:ext uri="{FF2B5EF4-FFF2-40B4-BE49-F238E27FC236}">
                    <a16:creationId xmlns:a16="http://schemas.microsoft.com/office/drawing/2014/main" id="{40241E98-3370-4033-9A50-2CD1A4EC284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80" name="TextBox 79">
                <a:extLst>
                  <a:ext uri="{FF2B5EF4-FFF2-40B4-BE49-F238E27FC236}">
                    <a16:creationId xmlns:a16="http://schemas.microsoft.com/office/drawing/2014/main" id="{EBE4CC85-B165-489B-B309-CF9EDE322CCD}"/>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81" name="TextBox 80">
                <a:extLst>
                  <a:ext uri="{FF2B5EF4-FFF2-40B4-BE49-F238E27FC236}">
                    <a16:creationId xmlns:a16="http://schemas.microsoft.com/office/drawing/2014/main" id="{60A45739-60E8-4CDF-A29B-20AABB624328}"/>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EK-RA4E2 – Quick Start Guide</a:t>
                </a:r>
                <a:r>
                  <a:rPr lang="en-US" sz="600" dirty="0">
                    <a:latin typeface="+mj-lt"/>
                  </a:rPr>
                  <a:t>	Rev.1.00	RXYZ1234567	2449	</a:t>
                </a:r>
                <a:r>
                  <a:rPr lang="en-US" sz="600" b="1" dirty="0">
                    <a:solidFill>
                      <a:srgbClr val="2A289D"/>
                    </a:solidFill>
                    <a:latin typeface="+mj-lt"/>
                  </a:rPr>
                  <a:t>EK-RA4E2</a:t>
                </a:r>
              </a:p>
              <a:p>
                <a:endParaRPr lang="en-US" sz="600" b="1" dirty="0">
                  <a:solidFill>
                    <a:srgbClr val="2A289D"/>
                  </a:solidFill>
                  <a:latin typeface="+mj-lt"/>
                </a:endParaRPr>
              </a:p>
              <a:p>
                <a:endParaRPr lang="en-US" sz="600" dirty="0">
                  <a:latin typeface="+mj-lt"/>
                </a:endParaRPr>
              </a:p>
              <a:p>
                <a:r>
                  <a:rPr lang="en-US" sz="600" dirty="0">
                    <a:solidFill>
                      <a:srgbClr val="2A289D"/>
                    </a:solidFill>
                    <a:latin typeface="+mj-lt"/>
                  </a:rPr>
                  <a:t>EK-RA4E2 v1 – User’s Manual</a:t>
                </a:r>
                <a:r>
                  <a:rPr lang="en-US" sz="600" dirty="0">
                    <a:latin typeface="+mj-lt"/>
                  </a:rPr>
                  <a:t>	Rev.1.00	RXYZ987654	2450	</a:t>
                </a:r>
                <a:r>
                  <a:rPr lang="en-US" sz="600" b="1" dirty="0">
                    <a:solidFill>
                      <a:srgbClr val="2A289D"/>
                    </a:solidFill>
                    <a:latin typeface="+mj-lt"/>
                  </a:rPr>
                  <a:t>EK-RA4E2</a:t>
                </a:r>
              </a:p>
              <a:p>
                <a:endParaRPr lang="en-US" sz="600" dirty="0">
                  <a:latin typeface="+mj-lt"/>
                </a:endParaRPr>
              </a:p>
            </p:txBody>
          </p:sp>
          <p:cxnSp>
            <p:nvCxnSpPr>
              <p:cNvPr id="82" name="Straight Connector 81">
                <a:extLst>
                  <a:ext uri="{FF2B5EF4-FFF2-40B4-BE49-F238E27FC236}">
                    <a16:creationId xmlns:a16="http://schemas.microsoft.com/office/drawing/2014/main" id="{EB0C7C09-5132-4358-9204-899917601106}"/>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3" name="Flowchart: Terminator 82">
                <a:extLst>
                  <a:ext uri="{FF2B5EF4-FFF2-40B4-BE49-F238E27FC236}">
                    <a16:creationId xmlns:a16="http://schemas.microsoft.com/office/drawing/2014/main" id="{F08B14CB-4852-4799-8D03-0501C3944AB9}"/>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35704" y="540689"/>
              <a:ext cx="4685680" cy="1484040"/>
              <a:chOff x="4835704" y="540689"/>
              <a:chExt cx="4685680" cy="1484040"/>
            </a:xfrm>
          </p:grpSpPr>
          <p:sp>
            <p:nvSpPr>
              <p:cNvPr id="52" name="Rectangle 51">
                <a:extLst>
                  <a:ext uri="{FF2B5EF4-FFF2-40B4-BE49-F238E27FC236}">
                    <a16:creationId xmlns:a16="http://schemas.microsoft.com/office/drawing/2014/main" id="{30271520-498B-47F1-9565-AE1E2B616F9F}"/>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ek-ra4e2-v1-designpackage</a:t>
                  </a:r>
                </a:p>
                <a:p>
                  <a:pPr defTabSz="627063"/>
                  <a:r>
                    <a:rPr lang="en-US" sz="1300" dirty="0"/>
                    <a:t>	Design Files</a:t>
                  </a:r>
                </a:p>
                <a:p>
                  <a:pPr defTabSz="627063"/>
                  <a:r>
                    <a:rPr lang="en-US" sz="1300" dirty="0"/>
                    <a:t>	Manufacturing Files</a:t>
                  </a:r>
                </a:p>
                <a:p>
                  <a:pPr defTabSz="627063"/>
                  <a:r>
                    <a:rPr lang="en-US" sz="1300" dirty="0"/>
                    <a:t>	ek-ra4e2-v1-3d.pdf</a:t>
                  </a:r>
                </a:p>
                <a:p>
                  <a:pPr defTabSz="627063"/>
                  <a:r>
                    <a:rPr lang="en-US" sz="1300" dirty="0"/>
                    <a:t>	ek-ra4e2-v1-bom.pdf</a:t>
                  </a:r>
                </a:p>
                <a:p>
                  <a:pPr defTabSz="627063"/>
                  <a:r>
                    <a:rPr lang="en-US" sz="1300" dirty="0"/>
                    <a:t>	ek-ra4e2-v1-mechdwg.pdf</a:t>
                  </a:r>
                </a:p>
                <a:p>
                  <a:pPr defTabSz="627063"/>
                  <a:r>
                    <a:rPr lang="en-US" sz="1300" dirty="0"/>
                    <a:t>	ek-ra4e2-v1-schematics.pdf</a:t>
                  </a:r>
                </a:p>
                <a:p>
                  <a:pPr defTabSz="627063"/>
                  <a:r>
                    <a:rPr lang="en-US" sz="1300" dirty="0"/>
                    <a:t>xxxxxxxx-cloud-connectivity-ek-ra4e2-ap</a:t>
                  </a:r>
                </a:p>
                <a:p>
                  <a:pPr defTabSz="627063"/>
                  <a:r>
                    <a:rPr lang="en-US" sz="1300" dirty="0"/>
                    <a:t>xxxxxxxx-cloud-connectivity-ek-ra4e2-ep</a:t>
                  </a:r>
                </a:p>
                <a:p>
                  <a:pPr defTabSz="627063"/>
                  <a:r>
                    <a:rPr lang="en-US" sz="1300" dirty="0"/>
                    <a:t>xxxxxxxx-cloud-connectivity-ek-ra4e2-an.pdf</a:t>
                  </a:r>
                </a:p>
                <a:p>
                  <a:pPr defTabSz="627063"/>
                  <a:r>
                    <a:rPr lang="en-US" sz="1300" dirty="0"/>
                    <a:t>xxxxxxxx-ek-ra4e2-qsg.pdf</a:t>
                  </a:r>
                </a:p>
                <a:p>
                  <a:pPr defTabSz="627063"/>
                  <a:r>
                    <a:rPr lang="en-US" sz="1300" dirty="0"/>
                    <a:t>xxxxxxxx-ek-ra4e2-v1-um.pdf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9" name="Group 8">
            <a:extLst>
              <a:ext uri="{FF2B5EF4-FFF2-40B4-BE49-F238E27FC236}">
                <a16:creationId xmlns:a16="http://schemas.microsoft.com/office/drawing/2014/main" id="{CA38952F-FC28-4996-A217-FCB6DCC1A841}"/>
              </a:ext>
            </a:extLst>
          </p:cNvPr>
          <p:cNvGrpSpPr/>
          <p:nvPr/>
        </p:nvGrpSpPr>
        <p:grpSpPr>
          <a:xfrm>
            <a:off x="5125169" y="3532152"/>
            <a:ext cx="2799991" cy="2800569"/>
            <a:chOff x="5125169" y="3532152"/>
            <a:chExt cx="2799991" cy="2800569"/>
          </a:xfrm>
        </p:grpSpPr>
        <p:sp>
          <p:nvSpPr>
            <p:cNvPr id="18" name="TextBox 17">
              <a:extLst>
                <a:ext uri="{FF2B5EF4-FFF2-40B4-BE49-F238E27FC236}">
                  <a16:creationId xmlns:a16="http://schemas.microsoft.com/office/drawing/2014/main" id="{6F138ACB-51D8-4DB8-9778-0969320DACB5}"/>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6" name="Group 5">
              <a:extLst>
                <a:ext uri="{FF2B5EF4-FFF2-40B4-BE49-F238E27FC236}">
                  <a16:creationId xmlns:a16="http://schemas.microsoft.com/office/drawing/2014/main" id="{3EFBCD4F-4688-499E-9A4C-7F9C0BB7B9CD}"/>
                </a:ext>
              </a:extLst>
            </p:cNvPr>
            <p:cNvGrpSpPr/>
            <p:nvPr/>
          </p:nvGrpSpPr>
          <p:grpSpPr>
            <a:xfrm>
              <a:off x="5214463" y="3532152"/>
              <a:ext cx="2595439" cy="2254228"/>
              <a:chOff x="5214463" y="3532152"/>
              <a:chExt cx="2595439" cy="2254228"/>
            </a:xfrm>
          </p:grpSpPr>
          <p:pic>
            <p:nvPicPr>
              <p:cNvPr id="5" name="Picture 4">
                <a:extLst>
                  <a:ext uri="{FF2B5EF4-FFF2-40B4-BE49-F238E27FC236}">
                    <a16:creationId xmlns:a16="http://schemas.microsoft.com/office/drawing/2014/main" id="{D91B8B64-680D-4444-8FBE-6EAA2188F7F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71" name="TextBox 70">
                <a:extLst>
                  <a:ext uri="{FF2B5EF4-FFF2-40B4-BE49-F238E27FC236}">
                    <a16:creationId xmlns:a16="http://schemas.microsoft.com/office/drawing/2014/main" id="{8395C2CD-49F0-4732-A7F4-43AFD9546C9C}"/>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RA4E2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RA4E2 Microcontroller Group</a:t>
                </a:r>
              </a:p>
              <a:p>
                <a:pPr algn="r"/>
                <a:r>
                  <a:rPr lang="en-US" sz="700" dirty="0">
                    <a:solidFill>
                      <a:schemeClr val="tx1">
                        <a:lumMod val="50000"/>
                      </a:schemeClr>
                    </a:solidFill>
                  </a:rPr>
                  <a:t>EK-RA4E2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RA4 Series</a:t>
                </a:r>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7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xEl>
                                              <p:pRg st="11" end="1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973C357-5A89-320A-B893-05DDDD17E7E7}"/>
              </a:ext>
            </a:extLst>
          </p:cNvPr>
          <p:cNvPicPr>
            <a:picLocks noChangeAspect="1"/>
          </p:cNvPicPr>
          <p:nvPr/>
        </p:nvPicPr>
        <p:blipFill rotWithShape="1">
          <a:blip r:embed="rId3"/>
          <a:srcRect b="11368"/>
          <a:stretch/>
        </p:blipFill>
        <p:spPr>
          <a:xfrm>
            <a:off x="5349259" y="4180456"/>
            <a:ext cx="2099440" cy="1611397"/>
          </a:xfrm>
          <a:prstGeom prst="rect">
            <a:avLst/>
          </a:prstGeom>
        </p:spPr>
      </p:pic>
      <p:grpSp>
        <p:nvGrpSpPr>
          <p:cNvPr id="49" name="Group 48">
            <a:extLst>
              <a:ext uri="{FF2B5EF4-FFF2-40B4-BE49-F238E27FC236}">
                <a16:creationId xmlns:a16="http://schemas.microsoft.com/office/drawing/2014/main" id="{65126362-E570-4C33-94A9-83790C67C2E8}"/>
              </a:ext>
            </a:extLst>
          </p:cNvPr>
          <p:cNvGrpSpPr/>
          <p:nvPr/>
        </p:nvGrpSpPr>
        <p:grpSpPr>
          <a:xfrm>
            <a:off x="4758999" y="278324"/>
            <a:ext cx="4838704" cy="1412609"/>
            <a:chOff x="4762496" y="2099287"/>
            <a:chExt cx="4838704" cy="1412609"/>
          </a:xfrm>
        </p:grpSpPr>
        <p:sp>
          <p:nvSpPr>
            <p:cNvPr id="58" name="Rectangle 57">
              <a:extLst>
                <a:ext uri="{FF2B5EF4-FFF2-40B4-BE49-F238E27FC236}">
                  <a16:creationId xmlns:a16="http://schemas.microsoft.com/office/drawing/2014/main" id="{FEF2E89A-C62A-4B49-80A1-BC189B79CA92}"/>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a:extLst>
                <a:ext uri="{FF2B5EF4-FFF2-40B4-BE49-F238E27FC236}">
                  <a16:creationId xmlns:a16="http://schemas.microsoft.com/office/drawing/2014/main" id="{9BA67644-FCC2-428D-A5CE-FE8750846C13}"/>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8C6590B6-3A82-4A59-AF90-1CCC9DF00F57}"/>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EK-RA4E2</a:t>
              </a:r>
            </a:p>
          </p:txBody>
        </p:sp>
        <p:sp>
          <p:nvSpPr>
            <p:cNvPr id="61" name="TextBox 60">
              <a:extLst>
                <a:ext uri="{FF2B5EF4-FFF2-40B4-BE49-F238E27FC236}">
                  <a16:creationId xmlns:a16="http://schemas.microsoft.com/office/drawing/2014/main" id="{9157C791-4D96-4214-BE15-F4DF5CBA7548}"/>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RA4E2 MCU Group</a:t>
              </a:r>
            </a:p>
          </p:txBody>
        </p:sp>
        <p:sp>
          <p:nvSpPr>
            <p:cNvPr id="62" name="TextBox 61">
              <a:extLst>
                <a:ext uri="{FF2B5EF4-FFF2-40B4-BE49-F238E27FC236}">
                  <a16:creationId xmlns:a16="http://schemas.microsoft.com/office/drawing/2014/main" id="{F6BF083F-9C91-4CDC-AEED-34DCDF0C1DEB}"/>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63" name="TextBox 62">
              <a:extLst>
                <a:ext uri="{FF2B5EF4-FFF2-40B4-BE49-F238E27FC236}">
                  <a16:creationId xmlns:a16="http://schemas.microsoft.com/office/drawing/2014/main" id="{FBE8F91A-7D4B-427A-9F3E-062C6049FFEB}"/>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68" name="TextBox 67">
              <a:extLst>
                <a:ext uri="{FF2B5EF4-FFF2-40B4-BE49-F238E27FC236}">
                  <a16:creationId xmlns:a16="http://schemas.microsoft.com/office/drawing/2014/main" id="{FAD8E15E-BD94-4CF8-8246-4EF50236842E}"/>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EK-RA4E2 – Quick Start Guide</a:t>
              </a:r>
              <a:r>
                <a:rPr lang="en-US" sz="600" dirty="0">
                  <a:latin typeface="+mj-lt"/>
                </a:rPr>
                <a:t>	Rev.1.00	RXYZ1234567	2449	</a:t>
              </a:r>
              <a:r>
                <a:rPr lang="en-US" sz="600" b="1" dirty="0">
                  <a:solidFill>
                    <a:srgbClr val="2A289D"/>
                  </a:solidFill>
                  <a:latin typeface="+mj-lt"/>
                </a:rPr>
                <a:t>EK-RA4E2</a:t>
              </a:r>
            </a:p>
            <a:p>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EK-RA4E2 v1 – User’s Manual</a:t>
              </a:r>
              <a:r>
                <a:rPr lang="en-US" sz="600" dirty="0">
                  <a:latin typeface="+mj-lt"/>
                </a:rPr>
                <a:t>	Rev.1.00	RXYZ987654	2450	</a:t>
              </a:r>
              <a:r>
                <a:rPr lang="en-US" sz="600" b="1" dirty="0">
                  <a:solidFill>
                    <a:srgbClr val="2A289D"/>
                  </a:solidFill>
                  <a:latin typeface="+mj-lt"/>
                </a:rPr>
                <a:t>EK-RA4E2</a:t>
              </a:r>
            </a:p>
            <a:p>
              <a:r>
                <a:rPr lang="en-US" sz="600" dirty="0"/>
                <a:t>	</a:t>
              </a:r>
              <a:endParaRPr lang="en-US" sz="600" dirty="0">
                <a:latin typeface="+mj-lt"/>
              </a:endParaRPr>
            </a:p>
          </p:txBody>
        </p:sp>
        <p:cxnSp>
          <p:nvCxnSpPr>
            <p:cNvPr id="72" name="Straight Connector 71">
              <a:extLst>
                <a:ext uri="{FF2B5EF4-FFF2-40B4-BE49-F238E27FC236}">
                  <a16:creationId xmlns:a16="http://schemas.microsoft.com/office/drawing/2014/main" id="{2A1FD4AD-A36C-4566-A494-D682F5BB7ECA}"/>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3" name="Flowchart: Terminator 72">
              <a:extLst>
                <a:ext uri="{FF2B5EF4-FFF2-40B4-BE49-F238E27FC236}">
                  <a16:creationId xmlns:a16="http://schemas.microsoft.com/office/drawing/2014/main" id="{ADA0314D-8333-4C3A-B21A-5CCA57B71B84}"/>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785592" y="4892289"/>
            <a:ext cx="1173810" cy="395505"/>
            <a:chOff x="5939762" y="2101773"/>
            <a:chExt cx="1038771" cy="350009"/>
          </a:xfrm>
        </p:grpSpPr>
        <p:sp>
          <p:nvSpPr>
            <p:cNvPr id="70" name="Rectangle 69">
              <a:extLst>
                <a:ext uri="{FF2B5EF4-FFF2-40B4-BE49-F238E27FC236}">
                  <a16:creationId xmlns:a16="http://schemas.microsoft.com/office/drawing/2014/main" id="{B760E024-778D-4B14-B1C4-CD1250EE3C1C}"/>
                </a:ext>
              </a:extLst>
            </p:cNvPr>
            <p:cNvSpPr/>
            <p:nvPr/>
          </p:nvSpPr>
          <p:spPr>
            <a:xfrm>
              <a:off x="5939762" y="2101773"/>
              <a:ext cx="872791"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6826133" y="2199014"/>
              <a:ext cx="152400" cy="25276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81600" y="139557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495114" y="975360"/>
            <a:ext cx="401486" cy="131921"/>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ek-ra4e2-v1-designpackage</a:t>
                </a:r>
              </a:p>
              <a:p>
                <a:pPr defTabSz="627063"/>
                <a:r>
                  <a:rPr lang="en-US" sz="1300" dirty="0"/>
                  <a:t>	Design Files</a:t>
                </a:r>
              </a:p>
              <a:p>
                <a:pPr defTabSz="627063"/>
                <a:r>
                  <a:rPr lang="en-US" sz="1300" dirty="0"/>
                  <a:t>	Manufacturing Files</a:t>
                </a:r>
              </a:p>
              <a:p>
                <a:pPr defTabSz="627063"/>
                <a:r>
                  <a:rPr lang="en-US" sz="1300" dirty="0"/>
                  <a:t>	ek-ra4e2-v1-3d.pdf</a:t>
                </a:r>
              </a:p>
              <a:p>
                <a:pPr defTabSz="627063"/>
                <a:r>
                  <a:rPr lang="en-US" sz="1300" dirty="0"/>
                  <a:t>	ek-ra4e2-v1-bom.pdf</a:t>
                </a:r>
              </a:p>
              <a:p>
                <a:pPr defTabSz="627063"/>
                <a:r>
                  <a:rPr lang="en-US" sz="1300" dirty="0"/>
                  <a:t>	ek-ra4e2-v1-mechdwg.pdf</a:t>
                </a:r>
              </a:p>
              <a:p>
                <a:pPr defTabSz="627063"/>
                <a:r>
                  <a:rPr lang="en-US" sz="1300" dirty="0"/>
                  <a:t>	ek-ra4e2-v1-schematics.pdf</a:t>
                </a:r>
              </a:p>
              <a:p>
                <a:pPr defTabSz="627063"/>
                <a:r>
                  <a:rPr lang="en-US" sz="1300" dirty="0"/>
                  <a:t>xxxxxxxx-cloud-connectivity-ek-ra4e2-ap</a:t>
                </a:r>
              </a:p>
              <a:p>
                <a:pPr defTabSz="627063"/>
                <a:r>
                  <a:rPr lang="en-US" sz="1300" dirty="0"/>
                  <a:t>xxxxxxxx-cloud-connectivity-ek-ra4e2-ep</a:t>
                </a:r>
              </a:p>
              <a:p>
                <a:pPr defTabSz="627063"/>
                <a:r>
                  <a:rPr lang="en-US" sz="1300" dirty="0"/>
                  <a:t>xxxxxxxx-cloud-connectivity-ek-ra4e2-an.pdf</a:t>
                </a:r>
              </a:p>
              <a:p>
                <a:pPr defTabSz="627063"/>
                <a:r>
                  <a:rPr lang="en-US" sz="1300" dirty="0"/>
                  <a:t>xxxxxxxx-ek-ra4e2-qsg.pdf</a:t>
                </a:r>
              </a:p>
              <a:p>
                <a:pPr defTabSz="627063"/>
                <a:r>
                  <a:rPr lang="en-US" sz="1300" dirty="0"/>
                  <a:t>xxxxxxxx-ek-ra4e2-v1-um.pdf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86D804F3-5358-4D09-B3F3-06BDB768DC45}"/>
              </a:ext>
            </a:extLst>
          </p:cNvPr>
          <p:cNvGrpSpPr/>
          <p:nvPr/>
        </p:nvGrpSpPr>
        <p:grpSpPr>
          <a:xfrm>
            <a:off x="5005209" y="2043900"/>
            <a:ext cx="2548349" cy="1877731"/>
            <a:chOff x="5005209" y="2043900"/>
            <a:chExt cx="2548349" cy="1877731"/>
          </a:xfrm>
        </p:grpSpPr>
        <p:pic>
          <p:nvPicPr>
            <p:cNvPr id="5" name="Picture 4">
              <a:extLst>
                <a:ext uri="{FF2B5EF4-FFF2-40B4-BE49-F238E27FC236}">
                  <a16:creationId xmlns:a16="http://schemas.microsoft.com/office/drawing/2014/main" id="{9F11E6FA-31CC-4010-A249-96137876784A}"/>
                </a:ext>
              </a:extLst>
            </p:cNvPr>
            <p:cNvPicPr>
              <a:picLocks noChangeAspect="1"/>
            </p:cNvPicPr>
            <p:nvPr/>
          </p:nvPicPr>
          <p:blipFill>
            <a:blip r:embed="rId6"/>
            <a:stretch>
              <a:fillRect/>
            </a:stretch>
          </p:blipFill>
          <p:spPr>
            <a:xfrm>
              <a:off x="5005209" y="2043900"/>
              <a:ext cx="2548349" cy="1877731"/>
            </a:xfrm>
            <a:prstGeom prst="rect">
              <a:avLst/>
            </a:prstGeom>
          </p:spPr>
        </p:pic>
        <p:sp>
          <p:nvSpPr>
            <p:cNvPr id="88" name="TextBox 87">
              <a:extLst>
                <a:ext uri="{FF2B5EF4-FFF2-40B4-BE49-F238E27FC236}">
                  <a16:creationId xmlns:a16="http://schemas.microsoft.com/office/drawing/2014/main" id="{D156A8B7-5967-41A2-8285-0A2FA4869805}"/>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RA4E2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RA4E2 Microcontroller Group</a:t>
              </a:r>
            </a:p>
            <a:p>
              <a:pPr algn="r"/>
              <a:r>
                <a:rPr lang="en-US" sz="700" dirty="0">
                  <a:solidFill>
                    <a:schemeClr val="tx1">
                      <a:lumMod val="50000"/>
                    </a:schemeClr>
                  </a:solidFill>
                </a:rPr>
                <a:t>EK-RA4E2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
        <p:nvSpPr>
          <p:cNvPr id="69" name="Rectangle 68">
            <a:extLst>
              <a:ext uri="{FF2B5EF4-FFF2-40B4-BE49-F238E27FC236}">
                <a16:creationId xmlns:a16="http://schemas.microsoft.com/office/drawing/2014/main" id="{63B67A7A-9839-49FD-9AFF-7847E8E35459}"/>
              </a:ext>
            </a:extLst>
          </p:cNvPr>
          <p:cNvSpPr/>
          <p:nvPr/>
        </p:nvSpPr>
        <p:spPr>
          <a:xfrm>
            <a:off x="7216209" y="3335115"/>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399418E0-2D59-DFD3-5D2D-8DF881B658CA}"/>
              </a:ext>
            </a:extLst>
          </p:cNvPr>
          <p:cNvPicPr>
            <a:picLocks noChangeAspect="1"/>
          </p:cNvPicPr>
          <p:nvPr/>
        </p:nvPicPr>
        <p:blipFill>
          <a:blip r:embed="rId7"/>
          <a:stretch>
            <a:fillRect/>
          </a:stretch>
        </p:blipFill>
        <p:spPr>
          <a:xfrm>
            <a:off x="10075517" y="97014"/>
            <a:ext cx="1710374" cy="1684654"/>
          </a:xfrm>
          <a:prstGeom prst="rect">
            <a:avLst/>
          </a:prstGeom>
          <a:solidFill>
            <a:schemeClr val="bg1"/>
          </a:solidFill>
          <a:ln w="9525">
            <a:solidFill>
              <a:schemeClr val="bg1">
                <a:lumMod val="50000"/>
              </a:schemeClr>
            </a:solidFill>
          </a:ln>
        </p:spPr>
      </p:pic>
    </p:spTree>
    <p:extLst>
      <p:ext uri="{BB962C8B-B14F-4D97-AF65-F5344CB8AC3E}">
        <p14:creationId xmlns:p14="http://schemas.microsoft.com/office/powerpoint/2010/main" val="1426658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3" name="Group 12">
            <a:extLst>
              <a:ext uri="{FF2B5EF4-FFF2-40B4-BE49-F238E27FC236}">
                <a16:creationId xmlns:a16="http://schemas.microsoft.com/office/drawing/2014/main" id="{C13C1A05-5DB9-425C-924C-FA9771DC6FF4}"/>
              </a:ext>
            </a:extLst>
          </p:cNvPr>
          <p:cNvGrpSpPr/>
          <p:nvPr/>
        </p:nvGrpSpPr>
        <p:grpSpPr>
          <a:xfrm>
            <a:off x="8097939" y="1725920"/>
            <a:ext cx="2807208" cy="3794760"/>
            <a:chOff x="8097939" y="1725920"/>
            <a:chExt cx="2807208" cy="3794760"/>
          </a:xfrm>
        </p:grpSpPr>
        <p:grpSp>
          <p:nvGrpSpPr>
            <p:cNvPr id="10" name="Group 9">
              <a:extLst>
                <a:ext uri="{FF2B5EF4-FFF2-40B4-BE49-F238E27FC236}">
                  <a16:creationId xmlns:a16="http://schemas.microsoft.com/office/drawing/2014/main" id="{4CED9316-1657-4172-97EF-0E574C023075}"/>
                </a:ext>
              </a:extLst>
            </p:cNvPr>
            <p:cNvGrpSpPr/>
            <p:nvPr/>
          </p:nvGrpSpPr>
          <p:grpSpPr>
            <a:xfrm>
              <a:off x="8097939" y="1725920"/>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33" name="TextBox 32">
              <a:extLst>
                <a:ext uri="{FF2B5EF4-FFF2-40B4-BE49-F238E27FC236}">
                  <a16:creationId xmlns:a16="http://schemas.microsoft.com/office/drawing/2014/main" id="{9B5B813C-03D4-455F-8ED1-0476327CDE55}"/>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RA4E2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RA4E2 Microcontroller Group</a:t>
              </a:r>
            </a:p>
            <a:p>
              <a:pPr algn="r"/>
              <a:r>
                <a:rPr lang="en-US" sz="700" dirty="0">
                  <a:solidFill>
                    <a:schemeClr val="tx1">
                      <a:lumMod val="50000"/>
                    </a:schemeClr>
                  </a:solidFill>
                </a:rPr>
                <a:t>EK-RA4E2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mountain range in the background&#10;&#10;Description automatically generated">
            <a:extLst>
              <a:ext uri="{FF2B5EF4-FFF2-40B4-BE49-F238E27FC236}">
                <a16:creationId xmlns:a16="http://schemas.microsoft.com/office/drawing/2014/main" id="{10A652C6-3E20-9B16-8B63-EFF2D4D85555}"/>
              </a:ext>
            </a:extLst>
          </p:cNvPr>
          <p:cNvPicPr preferRelativeResize="0">
            <a:picLocks/>
          </p:cNvPicPr>
          <p:nvPr/>
        </p:nvPicPr>
        <p:blipFill>
          <a:blip r:embed="rId3" cstate="print">
            <a:extLst>
              <a:ext uri="{28A0092B-C50C-407E-A947-70E740481C1C}">
                <a14:useLocalDpi xmlns:a14="http://schemas.microsoft.com/office/drawing/2010/main" val="0"/>
              </a:ext>
            </a:extLst>
          </a:blip>
          <a:stretch>
            <a:fillRect/>
          </a:stretch>
        </p:blipFill>
        <p:spPr>
          <a:xfrm>
            <a:off x="3191256" y="1965960"/>
            <a:ext cx="2816352" cy="1591056"/>
          </a:xfrm>
          <a:prstGeom prst="rect">
            <a:avLst/>
          </a:prstGeom>
          <a:ln>
            <a:solidFill>
              <a:schemeClr val="bg1">
                <a:lumMod val="50000"/>
              </a:schemeClr>
            </a:solidFill>
          </a:ln>
        </p:spPr>
      </p:pic>
      <p:pic>
        <p:nvPicPr>
          <p:cNvPr id="40" name="Picture 39">
            <a:hlinkClick r:id="rId4"/>
            <a:extLst>
              <a:ext uri="{FF2B5EF4-FFF2-40B4-BE49-F238E27FC236}">
                <a16:creationId xmlns:a16="http://schemas.microsoft.com/office/drawing/2014/main" id="{37854D0E-491A-49CC-B3A0-0C230297F3FF}"/>
              </a:ext>
            </a:extLst>
          </p:cNvPr>
          <p:cNvPicPr preferRelativeResize="0">
            <a:picLocks/>
          </p:cNvPicPr>
          <p:nvPr/>
        </p:nvPicPr>
        <p:blipFill>
          <a:blip r:embed="rId5"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6"/>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dirty="0"/>
              <a:t>Presentations and videos are available on </a:t>
            </a:r>
            <a:r>
              <a:rPr lang="en-US" sz="1400" dirty="0">
                <a:hlinkClick r:id="rId7"/>
              </a:rPr>
              <a:t>renesas.com/ra/ek-ra4e2</a:t>
            </a:r>
            <a:endParaRPr lang="en-US" sz="1400" dirty="0"/>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pic>
        <p:nvPicPr>
          <p:cNvPr id="76" name="Picture 75">
            <a:hlinkClick r:id="rId10"/>
            <a:extLst>
              <a:ext uri="{FF2B5EF4-FFF2-40B4-BE49-F238E27FC236}">
                <a16:creationId xmlns:a16="http://schemas.microsoft.com/office/drawing/2014/main" id="{05ECD73F-36F5-448A-A5E2-9C2A14E0A80D}"/>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2"/>
            <a:extLst>
              <a:ext uri="{FF2B5EF4-FFF2-40B4-BE49-F238E27FC236}">
                <a16:creationId xmlns:a16="http://schemas.microsoft.com/office/drawing/2014/main" id="{CC0BFD69-6A11-4CF1-9A3F-87792DEEC8A1}"/>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4"/>
            <a:extLst>
              <a:ext uri="{FF2B5EF4-FFF2-40B4-BE49-F238E27FC236}">
                <a16:creationId xmlns:a16="http://schemas.microsoft.com/office/drawing/2014/main" id="{5FD03C19-B7AE-4981-A78E-4298571B8899}"/>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6"/>
            <a:extLst>
              <a:ext uri="{FF2B5EF4-FFF2-40B4-BE49-F238E27FC236}">
                <a16:creationId xmlns:a16="http://schemas.microsoft.com/office/drawing/2014/main" id="{78DC2141-BCC3-4C16-839B-19219943E58C}"/>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0A5FB5E-0B6B-272C-E7EB-9A288238330B}"/>
              </a:ext>
            </a:extLst>
          </p:cNvPr>
          <p:cNvPicPr preferRelativeResize="0">
            <a:picLocks/>
          </p:cNvPicPr>
          <p:nvPr/>
        </p:nvPicPr>
        <p:blipFill>
          <a:blip r:embed="rId3"/>
          <a:stretch>
            <a:fillRect/>
          </a:stretch>
        </p:blipFill>
        <p:spPr>
          <a:xfrm>
            <a:off x="448056" y="1783080"/>
            <a:ext cx="2907792" cy="3401568"/>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EK-RA4E2 information and blogs are available on </a:t>
            </a:r>
            <a:r>
              <a:rPr lang="en-US" sz="1400" dirty="0">
                <a:hlinkClick r:id="rId4"/>
              </a:rPr>
              <a:t>renesas.com/ra/ek-ra4e2</a:t>
            </a:r>
            <a:endParaRPr lang="en-US" sz="1400" dirty="0"/>
          </a:p>
          <a:p>
            <a:pPr algn="ctr"/>
            <a:r>
              <a:rPr lang="en-US" sz="1400" dirty="0"/>
              <a:t>RA kit page </a:t>
            </a:r>
            <a:r>
              <a:rPr lang="en-US" sz="1400" dirty="0">
                <a:hlinkClick r:id="rId5"/>
              </a:rPr>
              <a:t>renesas.com/ra/kits</a:t>
            </a:r>
            <a:endParaRPr lang="en-US" sz="1400" dirty="0"/>
          </a:p>
        </p:txBody>
      </p:sp>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spTree>
    <p:extLst>
      <p:ext uri="{BB962C8B-B14F-4D97-AF65-F5344CB8AC3E}">
        <p14:creationId xmlns:p14="http://schemas.microsoft.com/office/powerpoint/2010/main" val="789292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2"/>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solidFill>
                  <a:srgbClr val="06418C"/>
                </a:solidFill>
                <a:latin typeface="Arial" panose="020B0604020202020204" pitchFamily="34" charset="0"/>
                <a:hlinkClick r:id="rId3"/>
              </a:rPr>
              <a:t>renesas.com/ra/ek-ra4e2</a:t>
            </a:r>
            <a:endParaRPr lang="en-US" sz="1400" dirty="0">
              <a:solidFill>
                <a:srgbClr val="06418C"/>
              </a:solidFill>
              <a:latin typeface="Arial" panose="020B0604020202020204" pitchFamily="34" charset="0"/>
            </a:endParaRPr>
          </a:p>
        </p:txBody>
      </p:sp>
      <p:grpSp>
        <p:nvGrpSpPr>
          <p:cNvPr id="5" name="Group 4">
            <a:extLst>
              <a:ext uri="{FF2B5EF4-FFF2-40B4-BE49-F238E27FC236}">
                <a16:creationId xmlns:a16="http://schemas.microsoft.com/office/drawing/2014/main" id="{BD779FBA-7D8C-4220-A020-7FE15229744D}"/>
              </a:ext>
            </a:extLst>
          </p:cNvPr>
          <p:cNvGrpSpPr/>
          <p:nvPr/>
        </p:nvGrpSpPr>
        <p:grpSpPr>
          <a:xfrm>
            <a:off x="362900" y="2139696"/>
            <a:ext cx="2709484" cy="2272045"/>
            <a:chOff x="362900" y="2139696"/>
            <a:chExt cx="2709484" cy="2272045"/>
          </a:xfrm>
        </p:grpSpPr>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sp>
          <p:nvSpPr>
            <p:cNvPr id="25" name="TextBox 24">
              <a:extLst>
                <a:ext uri="{FF2B5EF4-FFF2-40B4-BE49-F238E27FC236}">
                  <a16:creationId xmlns:a16="http://schemas.microsoft.com/office/drawing/2014/main" id="{04F4A449-7967-4B52-92B9-FA82B6338E3B}"/>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RA4E2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RA4E2 Microcontroller Group</a:t>
              </a:r>
            </a:p>
            <a:p>
              <a:pPr algn="r"/>
              <a:r>
                <a:rPr lang="en-US" sz="300" dirty="0">
                  <a:solidFill>
                    <a:schemeClr val="tx1">
                      <a:lumMod val="50000"/>
                    </a:schemeClr>
                  </a:solidFill>
                </a:rPr>
                <a:t>EK-RA4E2</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sp>
          <p:nvSpPr>
            <p:cNvPr id="35" name="TextBox 34">
              <a:extLst>
                <a:ext uri="{FF2B5EF4-FFF2-40B4-BE49-F238E27FC236}">
                  <a16:creationId xmlns:a16="http://schemas.microsoft.com/office/drawing/2014/main" id="{5BAB0BC6-0D63-471D-8BCB-2806A9BCD93E}"/>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RA4E2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RA4E2 Microcontroller Group</a:t>
              </a:r>
            </a:p>
            <a:p>
              <a:pPr algn="r"/>
              <a:r>
                <a:rPr lang="en-US" sz="300" dirty="0">
                  <a:solidFill>
                    <a:schemeClr val="tx1">
                      <a:lumMod val="50000"/>
                    </a:schemeClr>
                  </a:solidFill>
                </a:rPr>
                <a:t>EK-RA4E2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grpSp>
        <p:nvGrpSpPr>
          <p:cNvPr id="14" name="Group 13">
            <a:extLst>
              <a:ext uri="{FF2B5EF4-FFF2-40B4-BE49-F238E27FC236}">
                <a16:creationId xmlns:a16="http://schemas.microsoft.com/office/drawing/2014/main" id="{E361235F-094F-4215-8755-E9329EE30F7B}"/>
              </a:ext>
            </a:extLst>
          </p:cNvPr>
          <p:cNvGrpSpPr/>
          <p:nvPr/>
        </p:nvGrpSpPr>
        <p:grpSpPr>
          <a:xfrm>
            <a:off x="3349558" y="2192581"/>
            <a:ext cx="6683820" cy="1730195"/>
            <a:chOff x="3349558" y="2192581"/>
            <a:chExt cx="6683820" cy="1730195"/>
          </a:xfrm>
        </p:grpSpPr>
        <p:pic>
          <p:nvPicPr>
            <p:cNvPr id="31" name="Picture 30">
              <a:extLst>
                <a:ext uri="{FF2B5EF4-FFF2-40B4-BE49-F238E27FC236}">
                  <a16:creationId xmlns:a16="http://schemas.microsoft.com/office/drawing/2014/main" id="{AA534C8E-CA74-4D6A-B738-B25B50E00CC5}"/>
                </a:ext>
              </a:extLst>
            </p:cNvPr>
            <p:cNvPicPr>
              <a:picLocks noChangeAspect="1"/>
            </p:cNvPicPr>
            <p:nvPr/>
          </p:nvPicPr>
          <p:blipFill>
            <a:blip r:embed="rId6"/>
            <a:stretch>
              <a:fillRect/>
            </a:stretch>
          </p:blipFill>
          <p:spPr>
            <a:xfrm>
              <a:off x="3349558" y="2194560"/>
              <a:ext cx="2488749" cy="1728216"/>
            </a:xfrm>
            <a:prstGeom prst="rect">
              <a:avLst/>
            </a:prstGeom>
            <a:ln>
              <a:solidFill>
                <a:schemeClr val="bg1">
                  <a:lumMod val="50000"/>
                </a:schemeClr>
              </a:solidFill>
            </a:ln>
          </p:spPr>
        </p:pic>
        <p:pic>
          <p:nvPicPr>
            <p:cNvPr id="33" name="Picture 32">
              <a:extLst>
                <a:ext uri="{FF2B5EF4-FFF2-40B4-BE49-F238E27FC236}">
                  <a16:creationId xmlns:a16="http://schemas.microsoft.com/office/drawing/2014/main" id="{C119FBDC-A59A-433B-A306-1CBA02BDBD30}"/>
                </a:ext>
              </a:extLst>
            </p:cNvPr>
            <p:cNvPicPr>
              <a:picLocks noChangeAspect="1"/>
            </p:cNvPicPr>
            <p:nvPr/>
          </p:nvPicPr>
          <p:blipFill>
            <a:blip r:embed="rId7"/>
            <a:stretch>
              <a:fillRect/>
            </a:stretch>
          </p:blipFill>
          <p:spPr>
            <a:xfrm>
              <a:off x="6366966" y="2196133"/>
              <a:ext cx="1408176" cy="1726109"/>
            </a:xfrm>
            <a:prstGeom prst="rect">
              <a:avLst/>
            </a:prstGeom>
            <a:ln>
              <a:solidFill>
                <a:schemeClr val="bg1">
                  <a:lumMod val="50000"/>
                </a:schemeClr>
              </a:solidFill>
            </a:ln>
          </p:spPr>
        </p:pic>
        <p:pic>
          <p:nvPicPr>
            <p:cNvPr id="34" name="Picture 33">
              <a:extLst>
                <a:ext uri="{FF2B5EF4-FFF2-40B4-BE49-F238E27FC236}">
                  <a16:creationId xmlns:a16="http://schemas.microsoft.com/office/drawing/2014/main" id="{DAFCE9FF-5DB6-454C-B716-699F2ACC18F1}"/>
                </a:ext>
              </a:extLst>
            </p:cNvPr>
            <p:cNvPicPr>
              <a:picLocks/>
            </p:cNvPicPr>
            <p:nvPr/>
          </p:nvPicPr>
          <p:blipFill>
            <a:blip r:embed="rId8"/>
            <a:stretch>
              <a:fillRect/>
            </a:stretch>
          </p:blipFill>
          <p:spPr>
            <a:xfrm rot="16200000">
              <a:off x="7743995" y="2609429"/>
              <a:ext cx="1728216" cy="896112"/>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7FBB7670-C6F1-4209-A9C0-B372FDC5266B}"/>
                </a:ext>
              </a:extLst>
            </p:cNvPr>
            <p:cNvPicPr>
              <a:picLocks/>
            </p:cNvPicPr>
            <p:nvPr/>
          </p:nvPicPr>
          <p:blipFill>
            <a:blip r:embed="rId9"/>
            <a:stretch>
              <a:fillRect/>
            </a:stretch>
          </p:blipFill>
          <p:spPr>
            <a:xfrm rot="16200000">
              <a:off x="8721214" y="2608633"/>
              <a:ext cx="1728216" cy="896112"/>
            </a:xfrm>
            <a:prstGeom prst="rect">
              <a:avLst/>
            </a:prstGeom>
          </p:spPr>
        </p:pic>
      </p:grpSp>
    </p:spTree>
    <p:extLst>
      <p:ext uri="{BB962C8B-B14F-4D97-AF65-F5344CB8AC3E}">
        <p14:creationId xmlns:p14="http://schemas.microsoft.com/office/powerpoint/2010/main" val="4112545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3818819657"/>
              </p:ext>
            </p:extLst>
          </p:nvPr>
        </p:nvGraphicFramePr>
        <p:xfrm>
          <a:off x="4239862" y="2229329"/>
          <a:ext cx="7181903" cy="790093"/>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EK-RA4E2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RTK7EKA4E2S00001BE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EK-RA4E2 board, USB device, &amp; USB host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34" name="Group 33">
            <a:extLst>
              <a:ext uri="{FF2B5EF4-FFF2-40B4-BE49-F238E27FC236}">
                <a16:creationId xmlns:a16="http://schemas.microsoft.com/office/drawing/2014/main" id="{70F29A9D-A934-4114-ACBE-F23BDCFD57D9}"/>
              </a:ext>
            </a:extLst>
          </p:cNvPr>
          <p:cNvGrpSpPr>
            <a:grpSpLocks noChangeAspect="1"/>
          </p:cNvGrpSpPr>
          <p:nvPr/>
        </p:nvGrpSpPr>
        <p:grpSpPr>
          <a:xfrm>
            <a:off x="4239862" y="3891907"/>
            <a:ext cx="6987952" cy="1671498"/>
            <a:chOff x="4200989" y="2422919"/>
            <a:chExt cx="8563468" cy="2048357"/>
          </a:xfrm>
        </p:grpSpPr>
        <p:pic>
          <p:nvPicPr>
            <p:cNvPr id="35" name="Picture 34" descr="http://www.digikey.com/-/media/Images/Header/logo_dk.png?la=en-US&amp;ts=5b6b81dc-74b3-428d-8251-c96efbebec89">
              <a:hlinkClick r:id="rId4"/>
              <a:extLst>
                <a:ext uri="{FF2B5EF4-FFF2-40B4-BE49-F238E27FC236}">
                  <a16:creationId xmlns:a16="http://schemas.microsoft.com/office/drawing/2014/main" id="{95147375-94C5-40B9-B069-8C45E04709D9}"/>
                </a:ext>
              </a:extLst>
            </p:cNvPr>
            <p:cNvPicPr preferRelativeResize="0">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89080" y="2485969"/>
              <a:ext cx="1061915" cy="5310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3" name="Picture 14" descr="https://www.countdown-x.com/images/partners/xmarutsu.png.pagespeed.ic.75aM5yg0CN.png">
              <a:extLst>
                <a:ext uri="{FF2B5EF4-FFF2-40B4-BE49-F238E27FC236}">
                  <a16:creationId xmlns:a16="http://schemas.microsoft.com/office/drawing/2014/main" id="{778A0851-066F-4A61-A1AC-810ED5907E24}"/>
                </a:ext>
              </a:extLst>
            </p:cNvPr>
            <p:cNvPicPr preferRelativeResize="0">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268365" y="3252127"/>
              <a:ext cx="1601332" cy="34835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4" name="Picture 16" descr="http://ir.chip1stop.com/en/wp-content/themes/chip1_stop_en/images/common/logo.png">
              <a:extLst>
                <a:ext uri="{FF2B5EF4-FFF2-40B4-BE49-F238E27FC236}">
                  <a16:creationId xmlns:a16="http://schemas.microsoft.com/office/drawing/2014/main" id="{A535A95F-82BF-4570-8526-C44453F91243}"/>
                </a:ext>
              </a:extLst>
            </p:cNvPr>
            <p:cNvPicPr preferRelativeResize="0">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82934" y="3205565"/>
              <a:ext cx="1313310" cy="45720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4" name="Picture 4" descr="Image result for mouser">
              <a:extLst>
                <a:ext uri="{FF2B5EF4-FFF2-40B4-BE49-F238E27FC236}">
                  <a16:creationId xmlns:a16="http://schemas.microsoft.com/office/drawing/2014/main" id="{E4195888-BAD7-4BD2-95F7-C69A99AFB06D}"/>
                </a:ext>
              </a:extLst>
            </p:cNvPr>
            <p:cNvPicPr preferRelativeResize="0">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071271" y="2511830"/>
              <a:ext cx="1290935" cy="45720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5" name="Picture 8" descr="http://globalpurchasing.com/site-files/globalpurchasing.com/files/uploads/2014/08/FutureElectronics.png">
              <a:extLst>
                <a:ext uri="{FF2B5EF4-FFF2-40B4-BE49-F238E27FC236}">
                  <a16:creationId xmlns:a16="http://schemas.microsoft.com/office/drawing/2014/main" id="{26E2081B-0F3B-4422-9DDB-CC4341AE1399}"/>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028354" y="2535805"/>
              <a:ext cx="1488460" cy="409679"/>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6" name="Picture 6" descr="Image result for EBV distributor">
              <a:extLst>
                <a:ext uri="{FF2B5EF4-FFF2-40B4-BE49-F238E27FC236}">
                  <a16:creationId xmlns:a16="http://schemas.microsoft.com/office/drawing/2014/main" id="{72A8A005-4BD9-4C4E-8C18-D783B16B9905}"/>
                </a:ext>
              </a:extLst>
            </p:cNvPr>
            <p:cNvPicPr preferRelativeResize="0">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0492874" y="2422919"/>
              <a:ext cx="1752990" cy="75473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7" name="Picture 66">
              <a:extLst>
                <a:ext uri="{FF2B5EF4-FFF2-40B4-BE49-F238E27FC236}">
                  <a16:creationId xmlns:a16="http://schemas.microsoft.com/office/drawing/2014/main" id="{426B26D5-CE93-4FCA-874E-427ED851F38A}"/>
                </a:ext>
              </a:extLst>
            </p:cNvPr>
            <p:cNvPicPr preferRelativeResize="0">
              <a:picLocks noChangeAspect="1"/>
            </p:cNvPicPr>
            <p:nvPr/>
          </p:nvPicPr>
          <p:blipFill>
            <a:blip r:embed="rId11">
              <a:clrChange>
                <a:clrFrom>
                  <a:srgbClr val="F6F6F6"/>
                </a:clrFrom>
                <a:clrTo>
                  <a:srgbClr val="F6F6F6">
                    <a:alpha val="0"/>
                  </a:srgbClr>
                </a:clrTo>
              </a:clrChange>
            </a:blip>
            <a:stretch>
              <a:fillRect/>
            </a:stretch>
          </p:blipFill>
          <p:spPr>
            <a:xfrm>
              <a:off x="7570036" y="3198633"/>
              <a:ext cx="981660" cy="457200"/>
            </a:xfrm>
            <a:prstGeom prst="rect">
              <a:avLst/>
            </a:prstGeom>
            <a:ln>
              <a:noFill/>
            </a:ln>
          </p:spPr>
        </p:pic>
        <p:pic>
          <p:nvPicPr>
            <p:cNvPr id="68" name="Picture 8" descr="Image result for premier farnell">
              <a:extLst>
                <a:ext uri="{FF2B5EF4-FFF2-40B4-BE49-F238E27FC236}">
                  <a16:creationId xmlns:a16="http://schemas.microsoft.com/office/drawing/2014/main" id="{48C17FD3-1567-4040-B256-07C10A0F1481}"/>
                </a:ext>
              </a:extLst>
            </p:cNvPr>
            <p:cNvPicPr preferRelativeResize="0">
              <a:picLocks noChangeAspect="1" noChangeArrowheads="1"/>
            </p:cNvPicPr>
            <p:nvPr/>
          </p:nvPicPr>
          <p:blipFill rotWithShape="1">
            <a:blip r:embed="rId12" cstate="print">
              <a:extLst>
                <a:ext uri="{28A0092B-C50C-407E-A947-70E740481C1C}">
                  <a14:useLocalDpi xmlns:a14="http://schemas.microsoft.com/office/drawing/2010/main" val="0"/>
                </a:ext>
              </a:extLst>
            </a:blip>
            <a:srcRect t="28638" b="34823"/>
            <a:stretch/>
          </p:blipFill>
          <p:spPr bwMode="auto">
            <a:xfrm>
              <a:off x="5813313" y="3118351"/>
              <a:ext cx="1756482" cy="552979"/>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9" name="Picture 68">
              <a:extLst>
                <a:ext uri="{FF2B5EF4-FFF2-40B4-BE49-F238E27FC236}">
                  <a16:creationId xmlns:a16="http://schemas.microsoft.com/office/drawing/2014/main" id="{B8D5080A-EBDF-499C-9CA7-F2D2636F505B}"/>
                </a:ext>
              </a:extLst>
            </p:cNvPr>
            <p:cNvPicPr preferRelativeResize="0">
              <a:picLocks noChangeAspect="1"/>
            </p:cNvPicPr>
            <p:nvPr/>
          </p:nvPicPr>
          <p:blipFill rotWithShape="1">
            <a:blip r:embed="rId13"/>
            <a:srcRect t="31331" b="30833"/>
            <a:stretch/>
          </p:blipFill>
          <p:spPr>
            <a:xfrm>
              <a:off x="4200989" y="3198536"/>
              <a:ext cx="1535600" cy="386894"/>
            </a:xfrm>
            <a:prstGeom prst="rect">
              <a:avLst/>
            </a:prstGeom>
            <a:ln>
              <a:noFill/>
            </a:ln>
          </p:spPr>
        </p:pic>
        <p:pic>
          <p:nvPicPr>
            <p:cNvPr id="70" name="Picture 2" descr="Related image">
              <a:extLst>
                <a:ext uri="{FF2B5EF4-FFF2-40B4-BE49-F238E27FC236}">
                  <a16:creationId xmlns:a16="http://schemas.microsoft.com/office/drawing/2014/main" id="{80D18368-9724-4763-9D82-C2ABBC1094F1}"/>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200989" y="2534100"/>
              <a:ext cx="1555099" cy="437486"/>
            </a:xfrm>
            <a:prstGeom prst="rect">
              <a:avLst/>
            </a:prstGeom>
            <a:noFill/>
            <a:extLst>
              <a:ext uri="{909E8E84-426E-40DD-AFC4-6F175D3DCCD1}">
                <a14:hiddenFill xmlns:a14="http://schemas.microsoft.com/office/drawing/2010/main">
                  <a:solidFill>
                    <a:srgbClr val="FFFFFF"/>
                  </a:solidFill>
                </a14:hiddenFill>
              </a:ext>
            </a:extLst>
          </p:spPr>
        </p:pic>
        <p:pic>
          <p:nvPicPr>
            <p:cNvPr id="71" name="Picture 70">
              <a:extLst>
                <a:ext uri="{FF2B5EF4-FFF2-40B4-BE49-F238E27FC236}">
                  <a16:creationId xmlns:a16="http://schemas.microsoft.com/office/drawing/2014/main" id="{F5CE677F-05C5-4E2B-8AAE-683D50B5A5D9}"/>
                </a:ext>
              </a:extLst>
            </p:cNvPr>
            <p:cNvPicPr>
              <a:picLocks noChangeAspect="1"/>
            </p:cNvPicPr>
            <p:nvPr/>
          </p:nvPicPr>
          <p:blipFill>
            <a:blip r:embed="rId15">
              <a:clrChange>
                <a:clrFrom>
                  <a:srgbClr val="000000"/>
                </a:clrFrom>
                <a:clrTo>
                  <a:srgbClr val="000000">
                    <a:alpha val="0"/>
                  </a:srgbClr>
                </a:clrTo>
              </a:clrChange>
            </a:blip>
            <a:stretch>
              <a:fillRect/>
            </a:stretch>
          </p:blipFill>
          <p:spPr>
            <a:xfrm>
              <a:off x="11758838" y="3944182"/>
              <a:ext cx="577866" cy="348360"/>
            </a:xfrm>
            <a:prstGeom prst="rect">
              <a:avLst/>
            </a:prstGeom>
          </p:spPr>
        </p:pic>
        <p:pic>
          <p:nvPicPr>
            <p:cNvPr id="72" name="Picture 2" descr="Electronic Components Distributor Singapore I Serial System Ltd">
              <a:extLst>
                <a:ext uri="{FF2B5EF4-FFF2-40B4-BE49-F238E27FC236}">
                  <a16:creationId xmlns:a16="http://schemas.microsoft.com/office/drawing/2014/main" id="{AE652066-F322-4AE4-BEC4-D278F79FF581}"/>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4200989" y="3864374"/>
              <a:ext cx="1156140" cy="457200"/>
            </a:xfrm>
            <a:prstGeom prst="rect">
              <a:avLst/>
            </a:prstGeom>
            <a:noFill/>
            <a:extLst>
              <a:ext uri="{909E8E84-426E-40DD-AFC4-6F175D3DCCD1}">
                <a14:hiddenFill xmlns:a14="http://schemas.microsoft.com/office/drawing/2010/main">
                  <a:solidFill>
                    <a:srgbClr val="FFFFFF"/>
                  </a:solidFill>
                </a14:hiddenFill>
              </a:ext>
            </a:extLst>
          </p:spPr>
        </p:pic>
        <p:pic>
          <p:nvPicPr>
            <p:cNvPr id="73" name="Picture 4" descr="到世强首页">
              <a:extLst>
                <a:ext uri="{FF2B5EF4-FFF2-40B4-BE49-F238E27FC236}">
                  <a16:creationId xmlns:a16="http://schemas.microsoft.com/office/drawing/2014/main" id="{835DF647-BC60-49CA-8121-96537C4CD568}"/>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7915111" y="3956803"/>
              <a:ext cx="1535647" cy="363706"/>
            </a:xfrm>
            <a:prstGeom prst="rect">
              <a:avLst/>
            </a:prstGeom>
            <a:noFill/>
            <a:extLst>
              <a:ext uri="{909E8E84-426E-40DD-AFC4-6F175D3DCCD1}">
                <a14:hiddenFill xmlns:a14="http://schemas.microsoft.com/office/drawing/2010/main">
                  <a:solidFill>
                    <a:srgbClr val="FFFFFF"/>
                  </a:solidFill>
                </a14:hiddenFill>
              </a:ext>
            </a:extLst>
          </p:spPr>
        </p:pic>
        <p:pic>
          <p:nvPicPr>
            <p:cNvPr id="74" name="Picture 6" descr="Ryosan Company, Limited FY2017 Results Meeting">
              <a:extLst>
                <a:ext uri="{FF2B5EF4-FFF2-40B4-BE49-F238E27FC236}">
                  <a16:creationId xmlns:a16="http://schemas.microsoft.com/office/drawing/2014/main" id="{20BA8284-6E06-48A4-BA41-443C74984208}"/>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2087791" y="3150613"/>
              <a:ext cx="676666" cy="621721"/>
            </a:xfrm>
            <a:prstGeom prst="rect">
              <a:avLst/>
            </a:prstGeom>
            <a:noFill/>
            <a:extLst>
              <a:ext uri="{909E8E84-426E-40DD-AFC4-6F175D3DCCD1}">
                <a14:hiddenFill xmlns:a14="http://schemas.microsoft.com/office/drawing/2010/main">
                  <a:solidFill>
                    <a:srgbClr val="FFFFFF"/>
                  </a:solidFill>
                </a14:hiddenFill>
              </a:ext>
            </a:extLst>
          </p:spPr>
        </p:pic>
        <p:pic>
          <p:nvPicPr>
            <p:cNvPr id="75" name="Picture 8">
              <a:extLst>
                <a:ext uri="{FF2B5EF4-FFF2-40B4-BE49-F238E27FC236}">
                  <a16:creationId xmlns:a16="http://schemas.microsoft.com/office/drawing/2014/main" id="{56743458-4471-4ABD-8224-AD27454BD4EA}"/>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5460156" y="3858281"/>
              <a:ext cx="849197" cy="612995"/>
            </a:xfrm>
            <a:prstGeom prst="rect">
              <a:avLst/>
            </a:prstGeom>
            <a:noFill/>
            <a:extLst>
              <a:ext uri="{909E8E84-426E-40DD-AFC4-6F175D3DCCD1}">
                <a14:hiddenFill xmlns:a14="http://schemas.microsoft.com/office/drawing/2010/main">
                  <a:solidFill>
                    <a:srgbClr val="FFFFFF"/>
                  </a:solidFill>
                </a14:hiddenFill>
              </a:ext>
            </a:extLst>
          </p:spPr>
        </p:pic>
        <p:pic>
          <p:nvPicPr>
            <p:cNvPr id="76" name="Picture 14" descr="Macnica Cytech Pte Ltd - Posts | Facebook">
              <a:extLst>
                <a:ext uri="{FF2B5EF4-FFF2-40B4-BE49-F238E27FC236}">
                  <a16:creationId xmlns:a16="http://schemas.microsoft.com/office/drawing/2014/main" id="{5BCB96C2-2A03-4966-A4AF-3F4D0018F634}"/>
                </a:ext>
              </a:extLst>
            </p:cNvPr>
            <p:cNvPicPr>
              <a:picLocks noChangeAspect="1" noChangeArrowheads="1"/>
            </p:cNvPicPr>
            <p:nvPr/>
          </p:nvPicPr>
          <p:blipFill rotWithShape="1">
            <a:blip r:embed="rId20">
              <a:extLst>
                <a:ext uri="{28A0092B-C50C-407E-A947-70E740481C1C}">
                  <a14:useLocalDpi xmlns:a14="http://schemas.microsoft.com/office/drawing/2010/main" val="0"/>
                </a:ext>
              </a:extLst>
            </a:blip>
            <a:srcRect t="38675" b="37937"/>
            <a:stretch/>
          </p:blipFill>
          <p:spPr bwMode="auto">
            <a:xfrm>
              <a:off x="6293995" y="3944182"/>
              <a:ext cx="1555100" cy="363706"/>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6">
              <a:extLst>
                <a:ext uri="{FF2B5EF4-FFF2-40B4-BE49-F238E27FC236}">
                  <a16:creationId xmlns:a16="http://schemas.microsoft.com/office/drawing/2014/main" id="{10FAEC9C-F417-4EC2-9CA1-678F273C49A8}"/>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9672294" y="3883582"/>
              <a:ext cx="1883657" cy="48490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1900009386"/>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EK-RA4E2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i="0" u="none" strike="noStrike" dirty="0">
                          <a:solidFill>
                            <a:srgbClr val="06418C"/>
                          </a:solidFill>
                          <a:effectLst/>
                          <a:latin typeface="Arial" panose="020B0604020202020204" pitchFamily="34" charset="0"/>
                          <a:hlinkClick r:id="rId2"/>
                        </a:rPr>
                        <a:t>renesas.com/ra/ek-ra4e2</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4448265" y="6001365"/>
            <a:ext cx="3171735" cy="261610"/>
          </a:xfrm>
          <a:prstGeom prst="rect">
            <a:avLst/>
          </a:prstGeom>
          <a:noFill/>
        </p:spPr>
        <p:txBody>
          <a:bodyPr wrap="square" rtlCol="0">
            <a:spAutoFit/>
          </a:bodyPr>
          <a:lstStyle/>
          <a:p>
            <a:pPr algn="ctr"/>
            <a:r>
              <a:rPr lang="en-US" sz="1100" dirty="0"/>
              <a:t>Quick Start example project</a:t>
            </a:r>
          </a:p>
        </p:txBody>
      </p:sp>
      <p:sp>
        <p:nvSpPr>
          <p:cNvPr id="4" name="TextBox 3">
            <a:extLst>
              <a:ext uri="{FF2B5EF4-FFF2-40B4-BE49-F238E27FC236}">
                <a16:creationId xmlns:a16="http://schemas.microsoft.com/office/drawing/2014/main" id="{1B678F8F-DDEB-4727-B7BD-0B73A82B7D27}"/>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sp>
        <p:nvSpPr>
          <p:cNvPr id="37" name="Rectangle 36">
            <a:extLst>
              <a:ext uri="{FF2B5EF4-FFF2-40B4-BE49-F238E27FC236}">
                <a16:creationId xmlns:a16="http://schemas.microsoft.com/office/drawing/2014/main" id="{2DB59966-3294-4D94-B1D8-8957ABE81D59}"/>
              </a:ext>
            </a:extLst>
          </p:cNvPr>
          <p:cNvSpPr/>
          <p:nvPr/>
        </p:nvSpPr>
        <p:spPr>
          <a:xfrm>
            <a:off x="4269085" y="4019034"/>
            <a:ext cx="3546218"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a:extLst>
              <a:ext uri="{FF2B5EF4-FFF2-40B4-BE49-F238E27FC236}">
                <a16:creationId xmlns:a16="http://schemas.microsoft.com/office/drawing/2014/main" id="{424C034E-A897-46ED-9D84-B55C132CD888}"/>
              </a:ext>
            </a:extLst>
          </p:cNvPr>
          <p:cNvPicPr>
            <a:picLocks noChangeAspect="1"/>
          </p:cNvPicPr>
          <p:nvPr/>
        </p:nvPicPr>
        <p:blipFill>
          <a:blip r:embed="rId5"/>
          <a:stretch>
            <a:fillRect/>
          </a:stretch>
        </p:blipFill>
        <p:spPr>
          <a:xfrm>
            <a:off x="4367215" y="4091332"/>
            <a:ext cx="3349152" cy="1840194"/>
          </a:xfrm>
          <a:prstGeom prst="rect">
            <a:avLst/>
          </a:prstGeom>
        </p:spPr>
      </p:pic>
      <p:sp>
        <p:nvSpPr>
          <p:cNvPr id="39" name="TextBox 38">
            <a:extLst>
              <a:ext uri="{FF2B5EF4-FFF2-40B4-BE49-F238E27FC236}">
                <a16:creationId xmlns:a16="http://schemas.microsoft.com/office/drawing/2014/main" id="{2777286E-90EB-44B8-BBAA-EB907406D0C5}"/>
              </a:ext>
            </a:extLst>
          </p:cNvPr>
          <p:cNvSpPr txBox="1"/>
          <p:nvPr/>
        </p:nvSpPr>
        <p:spPr>
          <a:xfrm>
            <a:off x="4420223" y="4392484"/>
            <a:ext cx="3176585" cy="1384995"/>
          </a:xfrm>
          <a:prstGeom prst="rect">
            <a:avLst/>
          </a:prstGeom>
          <a:noFill/>
        </p:spPr>
        <p:txBody>
          <a:bodyPr wrap="square" lIns="0" tIns="0" rIns="0" bIns="0" rtlCol="0">
            <a:spAutoFit/>
          </a:bodyPr>
          <a:lstStyle/>
          <a:p>
            <a:r>
              <a:rPr lang="en-US" sz="1000" dirty="0">
                <a:solidFill>
                  <a:schemeClr val="bg1"/>
                </a:solidFill>
                <a:latin typeface="Consolas" panose="020B0609020204030204" pitchFamily="49" charset="0"/>
                <a:cs typeface="Courier New" panose="02070309020205020404" pitchFamily="49" charset="0"/>
              </a:rPr>
              <a:t>Welcome to Quick Start Example Project for EK-RA4E2!</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&gt; Select from the options in the menu below:</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MENU</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Kit Information</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Next Steps</a:t>
            </a:r>
          </a:p>
          <a:p>
            <a:endParaRPr lang="en-US" sz="1000" dirty="0">
              <a:solidFill>
                <a:schemeClr val="bg1"/>
              </a:solidFill>
              <a:latin typeface="Consolas" panose="020B0609020204030204" pitchFamily="49" charset="0"/>
              <a:cs typeface="Courier New" panose="02070309020205020404" pitchFamily="49" charset="0"/>
            </a:endParaRPr>
          </a:p>
        </p:txBody>
      </p:sp>
      <p:grpSp>
        <p:nvGrpSpPr>
          <p:cNvPr id="29" name="Group 28">
            <a:extLst>
              <a:ext uri="{FF2B5EF4-FFF2-40B4-BE49-F238E27FC236}">
                <a16:creationId xmlns:a16="http://schemas.microsoft.com/office/drawing/2014/main" id="{83FC25B9-114D-4AE7-92A7-A3C6A3F63D1C}"/>
              </a:ext>
            </a:extLst>
          </p:cNvPr>
          <p:cNvGrpSpPr/>
          <p:nvPr/>
        </p:nvGrpSpPr>
        <p:grpSpPr>
          <a:xfrm>
            <a:off x="8458200" y="1381954"/>
            <a:ext cx="1216152" cy="1719072"/>
            <a:chOff x="9144000" y="4362548"/>
            <a:chExt cx="1216152" cy="1719072"/>
          </a:xfrm>
        </p:grpSpPr>
        <p:pic>
          <p:nvPicPr>
            <p:cNvPr id="30" name="Picture 29">
              <a:extLst>
                <a:ext uri="{FF2B5EF4-FFF2-40B4-BE49-F238E27FC236}">
                  <a16:creationId xmlns:a16="http://schemas.microsoft.com/office/drawing/2014/main" id="{3D560F6E-B835-4811-B848-837540B6536C}"/>
                </a:ext>
              </a:extLst>
            </p:cNvPr>
            <p:cNvPicPr preferRelativeResize="0">
              <a:picLocks/>
            </p:cNvPicPr>
            <p:nvPr/>
          </p:nvPicPr>
          <p:blipFill>
            <a:blip r:embed="rId6"/>
            <a:stretch>
              <a:fillRect/>
            </a:stretch>
          </p:blipFill>
          <p:spPr>
            <a:xfrm>
              <a:off x="9144000" y="4362548"/>
              <a:ext cx="1216152" cy="1719072"/>
            </a:xfrm>
            <a:prstGeom prst="rect">
              <a:avLst/>
            </a:prstGeom>
            <a:ln>
              <a:solidFill>
                <a:schemeClr val="bg1">
                  <a:lumMod val="50000"/>
                </a:schemeClr>
              </a:solidFill>
            </a:ln>
          </p:spPr>
        </p:pic>
        <p:sp>
          <p:nvSpPr>
            <p:cNvPr id="31" name="TextBox 30">
              <a:extLst>
                <a:ext uri="{FF2B5EF4-FFF2-40B4-BE49-F238E27FC236}">
                  <a16:creationId xmlns:a16="http://schemas.microsoft.com/office/drawing/2014/main" id="{88671663-A361-4B0C-8E9F-8403BAE93B9A}"/>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RA4E2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RA4E2 Microcontroller Group</a:t>
              </a:r>
            </a:p>
            <a:p>
              <a:pPr algn="r"/>
              <a:r>
                <a:rPr lang="en-US" sz="300" dirty="0">
                  <a:solidFill>
                    <a:schemeClr val="tx1">
                      <a:lumMod val="50000"/>
                    </a:schemeClr>
                  </a:solidFill>
                </a:rPr>
                <a:t>EK-RA4E2</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grpSp>
        <p:nvGrpSpPr>
          <p:cNvPr id="32" name="Group 31">
            <a:extLst>
              <a:ext uri="{FF2B5EF4-FFF2-40B4-BE49-F238E27FC236}">
                <a16:creationId xmlns:a16="http://schemas.microsoft.com/office/drawing/2014/main" id="{BCFD5953-B9E5-4BDD-B5C6-075B8D7BB81B}"/>
              </a:ext>
            </a:extLst>
          </p:cNvPr>
          <p:cNvGrpSpPr/>
          <p:nvPr/>
        </p:nvGrpSpPr>
        <p:grpSpPr>
          <a:xfrm>
            <a:off x="9740167" y="1375968"/>
            <a:ext cx="1216152" cy="1719072"/>
            <a:chOff x="10726702" y="1134452"/>
            <a:chExt cx="1216152" cy="1719072"/>
          </a:xfrm>
        </p:grpSpPr>
        <p:pic>
          <p:nvPicPr>
            <p:cNvPr id="33" name="Picture 32">
              <a:extLst>
                <a:ext uri="{FF2B5EF4-FFF2-40B4-BE49-F238E27FC236}">
                  <a16:creationId xmlns:a16="http://schemas.microsoft.com/office/drawing/2014/main" id="{34500909-D048-4070-B50B-ED1FDE5D30B7}"/>
                </a:ext>
              </a:extLst>
            </p:cNvPr>
            <p:cNvPicPr preferRelativeResize="0">
              <a:picLocks/>
            </p:cNvPicPr>
            <p:nvPr/>
          </p:nvPicPr>
          <p:blipFill>
            <a:blip r:embed="rId7"/>
            <a:stretch>
              <a:fillRect/>
            </a:stretch>
          </p:blipFill>
          <p:spPr>
            <a:xfrm>
              <a:off x="10726702" y="1134452"/>
              <a:ext cx="1216152" cy="1719072"/>
            </a:xfrm>
            <a:prstGeom prst="rect">
              <a:avLst/>
            </a:prstGeom>
            <a:ln>
              <a:solidFill>
                <a:schemeClr val="bg1">
                  <a:lumMod val="50000"/>
                </a:schemeClr>
              </a:solidFill>
            </a:ln>
          </p:spPr>
        </p:pic>
        <p:sp>
          <p:nvSpPr>
            <p:cNvPr id="34" name="TextBox 33">
              <a:extLst>
                <a:ext uri="{FF2B5EF4-FFF2-40B4-BE49-F238E27FC236}">
                  <a16:creationId xmlns:a16="http://schemas.microsoft.com/office/drawing/2014/main" id="{50356976-477F-4573-8FE0-FA55A8EC384C}"/>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RA4E2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RA4E2 Microcontroller Group</a:t>
              </a:r>
            </a:p>
            <a:p>
              <a:pPr algn="r"/>
              <a:r>
                <a:rPr lang="en-US" sz="300" dirty="0">
                  <a:solidFill>
                    <a:schemeClr val="tx1">
                      <a:lumMod val="50000"/>
                    </a:schemeClr>
                  </a:solidFill>
                </a:rPr>
                <a:t>EK-RA4E2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Tree>
    <p:extLst>
      <p:ext uri="{BB962C8B-B14F-4D97-AF65-F5344CB8AC3E}">
        <p14:creationId xmlns:p14="http://schemas.microsoft.com/office/powerpoint/2010/main" val="1867784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dirty="0"/>
              <a:t>Visit EK-RA4E2 webpage </a:t>
            </a:r>
            <a:r>
              <a:rPr lang="en-US" sz="1400" dirty="0">
                <a:solidFill>
                  <a:srgbClr val="06418C"/>
                </a:solidFill>
                <a:latin typeface="Arial" panose="020B0604020202020204" pitchFamily="34" charset="0"/>
                <a:hlinkClick r:id="rId2"/>
              </a:rPr>
              <a:t>renesas.com/ra/ek-ra4e2</a:t>
            </a:r>
            <a:r>
              <a:rPr lang="en-US" sz="1400" dirty="0">
                <a:solidFill>
                  <a:srgbClr val="06418C"/>
                </a:solidFill>
                <a:latin typeface="Arial" panose="020B0604020202020204" pitchFamily="34" charset="0"/>
              </a:rPr>
              <a:t> </a:t>
            </a:r>
            <a:r>
              <a:rPr lang="en-US" sz="1400" dirty="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EK-RA4E2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xxxx-ek-ra4e2-exampleprojects.zip</a:t>
            </a:r>
          </a:p>
          <a:p>
            <a:pPr marL="463550" lvl="1" indent="-285750">
              <a:spcAft>
                <a:spcPts val="0"/>
              </a:spcAft>
              <a:buClr>
                <a:srgbClr val="000099"/>
              </a:buClr>
              <a:buFont typeface="Arial" panose="020B0604020202020204" pitchFamily="34" charset="0"/>
              <a:buChar char="•"/>
            </a:pPr>
            <a:r>
              <a:rPr lang="en-US" sz="1400" dirty="0"/>
              <a:t>Browse to xxxx-ek-ra4e2-exampleprojects\ek_ra4e2\_quickstart\quickstart_ek_ra4e2_ep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EK-RA4E2 Example Project Bundle downloaded in the step above, browse to xxxx-ek-ra4e2-exampleprojects\ek_ra4e2\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xxxx-ek-ra4e2-exampleprojects.pdf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 name="Group 4">
            <a:extLst>
              <a:ext uri="{FF2B5EF4-FFF2-40B4-BE49-F238E27FC236}">
                <a16:creationId xmlns:a16="http://schemas.microsoft.com/office/drawing/2014/main" id="{C1806121-78CA-4B52-8E49-CE8A41B4AD58}"/>
              </a:ext>
            </a:extLst>
          </p:cNvPr>
          <p:cNvGrpSpPr/>
          <p:nvPr/>
        </p:nvGrpSpPr>
        <p:grpSpPr>
          <a:xfrm>
            <a:off x="4255122" y="5985356"/>
            <a:ext cx="5911228" cy="261610"/>
            <a:chOff x="4255122" y="5501473"/>
            <a:chExt cx="5911228" cy="261610"/>
          </a:xfrm>
        </p:grpSpPr>
        <p:sp>
          <p:nvSpPr>
            <p:cNvPr id="34" name="TextBox 33">
              <a:extLst>
                <a:ext uri="{FF2B5EF4-FFF2-40B4-BE49-F238E27FC236}">
                  <a16:creationId xmlns:a16="http://schemas.microsoft.com/office/drawing/2014/main" id="{1E93F779-7A53-4C95-9388-C417FC5E8E68}"/>
                </a:ext>
              </a:extLst>
            </p:cNvPr>
            <p:cNvSpPr txBox="1"/>
            <p:nvPr/>
          </p:nvSpPr>
          <p:spPr>
            <a:xfrm>
              <a:off x="8108950" y="5501473"/>
              <a:ext cx="2057400" cy="261610"/>
            </a:xfrm>
            <a:prstGeom prst="rect">
              <a:avLst/>
            </a:prstGeom>
            <a:noFill/>
          </p:spPr>
          <p:txBody>
            <a:bodyPr wrap="square" rtlCol="0">
              <a:spAutoFit/>
            </a:bodyPr>
            <a:lstStyle/>
            <a:p>
              <a:pPr algn="ctr"/>
              <a:r>
                <a:rPr lang="en-US" sz="1100" dirty="0"/>
                <a:t>Design &amp; manufacturing files</a:t>
              </a:r>
            </a:p>
          </p:txBody>
        </p:sp>
        <p:sp>
          <p:nvSpPr>
            <p:cNvPr id="35" name="TextBox 34">
              <a:extLst>
                <a:ext uri="{FF2B5EF4-FFF2-40B4-BE49-F238E27FC236}">
                  <a16:creationId xmlns:a16="http://schemas.microsoft.com/office/drawing/2014/main" id="{06B83FC7-3A47-4F8B-8987-E4C560D98FBC}"/>
                </a:ext>
              </a:extLst>
            </p:cNvPr>
            <p:cNvSpPr txBox="1"/>
            <p:nvPr/>
          </p:nvSpPr>
          <p:spPr>
            <a:xfrm>
              <a:off x="4255122" y="5501473"/>
              <a:ext cx="2419983" cy="261610"/>
            </a:xfrm>
            <a:prstGeom prst="rect">
              <a:avLst/>
            </a:prstGeom>
            <a:noFill/>
          </p:spPr>
          <p:txBody>
            <a:bodyPr wrap="square" rtlCol="0">
              <a:spAutoFit/>
            </a:bodyPr>
            <a:lstStyle/>
            <a:p>
              <a:pPr algn="ctr"/>
              <a:r>
                <a:rPr lang="en-US" sz="1100" dirty="0"/>
                <a:t>Schematics</a:t>
              </a:r>
            </a:p>
          </p:txBody>
        </p:sp>
        <p:sp>
          <p:nvSpPr>
            <p:cNvPr id="36" name="TextBox 35">
              <a:extLst>
                <a:ext uri="{FF2B5EF4-FFF2-40B4-BE49-F238E27FC236}">
                  <a16:creationId xmlns:a16="http://schemas.microsoft.com/office/drawing/2014/main" id="{7E8D5D22-F10C-4077-93FA-C009B3F604DE}"/>
                </a:ext>
              </a:extLst>
            </p:cNvPr>
            <p:cNvSpPr txBox="1"/>
            <p:nvPr/>
          </p:nvSpPr>
          <p:spPr>
            <a:xfrm>
              <a:off x="6858209" y="5501473"/>
              <a:ext cx="1149073" cy="261610"/>
            </a:xfrm>
            <a:prstGeom prst="rect">
              <a:avLst/>
            </a:prstGeom>
            <a:noFill/>
          </p:spPr>
          <p:txBody>
            <a:bodyPr wrap="square" rtlCol="0">
              <a:spAutoFit/>
            </a:bodyPr>
            <a:lstStyle/>
            <a:p>
              <a:pPr algn="ctr"/>
              <a:r>
                <a:rPr lang="en-US" sz="1100" dirty="0"/>
                <a:t>BOM</a:t>
              </a:r>
            </a:p>
          </p:txBody>
        </p:sp>
      </p:grpSp>
      <p:grpSp>
        <p:nvGrpSpPr>
          <p:cNvPr id="52" name="Group 51">
            <a:extLst>
              <a:ext uri="{FF2B5EF4-FFF2-40B4-BE49-F238E27FC236}">
                <a16:creationId xmlns:a16="http://schemas.microsoft.com/office/drawing/2014/main" id="{72F6B2E3-D121-4160-8477-DB4596A2892F}"/>
              </a:ext>
            </a:extLst>
          </p:cNvPr>
          <p:cNvGrpSpPr>
            <a:grpSpLocks noChangeAspect="1"/>
          </p:cNvGrpSpPr>
          <p:nvPr/>
        </p:nvGrpSpPr>
        <p:grpSpPr>
          <a:xfrm>
            <a:off x="4363701" y="4510191"/>
            <a:ext cx="5575588" cy="1463040"/>
            <a:chOff x="3439670" y="2192581"/>
            <a:chExt cx="6593708" cy="1730195"/>
          </a:xfrm>
        </p:grpSpPr>
        <p:pic>
          <p:nvPicPr>
            <p:cNvPr id="53" name="Picture 52">
              <a:extLst>
                <a:ext uri="{FF2B5EF4-FFF2-40B4-BE49-F238E27FC236}">
                  <a16:creationId xmlns:a16="http://schemas.microsoft.com/office/drawing/2014/main" id="{B35455D8-9AC6-4097-9D59-638CFE04D323}"/>
                </a:ext>
              </a:extLst>
            </p:cNvPr>
            <p:cNvPicPr>
              <a:picLocks noChangeAspect="1"/>
            </p:cNvPicPr>
            <p:nvPr/>
          </p:nvPicPr>
          <p:blipFill>
            <a:blip r:embed="rId19"/>
            <a:stretch>
              <a:fillRect/>
            </a:stretch>
          </p:blipFill>
          <p:spPr>
            <a:xfrm>
              <a:off x="3439670" y="2194559"/>
              <a:ext cx="2488748" cy="1728217"/>
            </a:xfrm>
            <a:prstGeom prst="rect">
              <a:avLst/>
            </a:prstGeom>
            <a:ln>
              <a:solidFill>
                <a:schemeClr val="bg1">
                  <a:lumMod val="50000"/>
                </a:schemeClr>
              </a:solidFill>
            </a:ln>
          </p:spPr>
        </p:pic>
        <p:pic>
          <p:nvPicPr>
            <p:cNvPr id="55" name="Picture 54">
              <a:extLst>
                <a:ext uri="{FF2B5EF4-FFF2-40B4-BE49-F238E27FC236}">
                  <a16:creationId xmlns:a16="http://schemas.microsoft.com/office/drawing/2014/main" id="{4DA943CF-FB4E-4785-B4B7-3DFA07DFB9DA}"/>
                </a:ext>
              </a:extLst>
            </p:cNvPr>
            <p:cNvPicPr>
              <a:picLocks noChangeAspect="1"/>
            </p:cNvPicPr>
            <p:nvPr/>
          </p:nvPicPr>
          <p:blipFill>
            <a:blip r:embed="rId20"/>
            <a:stretch>
              <a:fillRect/>
            </a:stretch>
          </p:blipFill>
          <p:spPr>
            <a:xfrm>
              <a:off x="6366966" y="2196133"/>
              <a:ext cx="1408176" cy="1726109"/>
            </a:xfrm>
            <a:prstGeom prst="rect">
              <a:avLst/>
            </a:prstGeom>
            <a:ln>
              <a:solidFill>
                <a:schemeClr val="bg1">
                  <a:lumMod val="50000"/>
                </a:schemeClr>
              </a:solidFill>
            </a:ln>
          </p:spPr>
        </p:pic>
        <p:pic>
          <p:nvPicPr>
            <p:cNvPr id="56" name="Picture 55">
              <a:extLst>
                <a:ext uri="{FF2B5EF4-FFF2-40B4-BE49-F238E27FC236}">
                  <a16:creationId xmlns:a16="http://schemas.microsoft.com/office/drawing/2014/main" id="{42215820-E4EB-45A4-9B8B-7BB430C8ED2A}"/>
                </a:ext>
              </a:extLst>
            </p:cNvPr>
            <p:cNvPicPr>
              <a:picLocks/>
            </p:cNvPicPr>
            <p:nvPr/>
          </p:nvPicPr>
          <p:blipFill>
            <a:blip r:embed="rId21"/>
            <a:stretch>
              <a:fillRect/>
            </a:stretch>
          </p:blipFill>
          <p:spPr>
            <a:xfrm rot="16200000">
              <a:off x="7743995" y="2609429"/>
              <a:ext cx="1728216" cy="896112"/>
            </a:xfrm>
            <a:prstGeom prst="rect">
              <a:avLst/>
            </a:prstGeom>
            <a:ln>
              <a:solidFill>
                <a:schemeClr val="bg1">
                  <a:lumMod val="50000"/>
                </a:schemeClr>
              </a:solidFill>
            </a:ln>
          </p:spPr>
        </p:pic>
        <p:pic>
          <p:nvPicPr>
            <p:cNvPr id="57" name="Picture 56">
              <a:extLst>
                <a:ext uri="{FF2B5EF4-FFF2-40B4-BE49-F238E27FC236}">
                  <a16:creationId xmlns:a16="http://schemas.microsoft.com/office/drawing/2014/main" id="{2F616FC1-B99C-432B-9F74-4AF938AA096F}"/>
                </a:ext>
              </a:extLst>
            </p:cNvPr>
            <p:cNvPicPr>
              <a:picLocks/>
            </p:cNvPicPr>
            <p:nvPr/>
          </p:nvPicPr>
          <p:blipFill>
            <a:blip r:embed="rId22"/>
            <a:stretch>
              <a:fillRect/>
            </a:stretch>
          </p:blipFill>
          <p:spPr>
            <a:xfrm rot="16200000">
              <a:off x="8721214" y="2608633"/>
              <a:ext cx="1728216" cy="896112"/>
            </a:xfrm>
            <a:prstGeom prst="rect">
              <a:avLst/>
            </a:prstGeom>
          </p:spPr>
        </p:pic>
      </p:grpSp>
    </p:spTree>
    <p:extLst>
      <p:ext uri="{BB962C8B-B14F-4D97-AF65-F5344CB8AC3E}">
        <p14:creationId xmlns:p14="http://schemas.microsoft.com/office/powerpoint/2010/main" val="3060520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renesas.com/ra/ek-ra4e2</a:t>
              </a:r>
              <a:endParaRPr lang="en-US" sz="1200" u="sng" dirty="0">
                <a:solidFill>
                  <a:srgbClr val="06418C"/>
                </a:solidFill>
                <a:highlight>
                  <a:srgbClr val="FFFF00"/>
                </a:highlight>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dirty="0"/>
              <a:t>renesas.com/ra/kits</a:t>
            </a:r>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6F78807-BBAF-4F69-A663-E8375773C40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2662</Words>
  <Application>Microsoft Office PowerPoint</Application>
  <PresentationFormat>Widescreen</PresentationFormat>
  <Paragraphs>720</Paragraphs>
  <Slides>36</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Arial Narrow</vt:lpstr>
      <vt:lpstr>Arial Nova Cond Light</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SPECIAL FEATURES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2023-11-14T21:54:45Z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