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801" r:id="rId3"/>
  </p:sldMasterIdLst>
  <p:notesMasterIdLst>
    <p:notesMasterId r:id="rId40"/>
  </p:notesMasterIdLst>
  <p:sldIdLst>
    <p:sldId id="2137" r:id="rId4"/>
    <p:sldId id="407" r:id="rId5"/>
    <p:sldId id="396" r:id="rId6"/>
    <p:sldId id="2220" r:id="rId7"/>
    <p:sldId id="2160" r:id="rId8"/>
    <p:sldId id="11892" r:id="rId9"/>
    <p:sldId id="2192" r:id="rId10"/>
    <p:sldId id="2228" r:id="rId11"/>
    <p:sldId id="2217" r:id="rId12"/>
    <p:sldId id="2211" r:id="rId13"/>
    <p:sldId id="2193" r:id="rId14"/>
    <p:sldId id="2198" r:id="rId15"/>
    <p:sldId id="2216" r:id="rId16"/>
    <p:sldId id="2201" r:id="rId17"/>
    <p:sldId id="2199" r:id="rId18"/>
    <p:sldId id="2195" r:id="rId19"/>
    <p:sldId id="2196" r:id="rId20"/>
    <p:sldId id="2205" r:id="rId21"/>
    <p:sldId id="2202" r:id="rId22"/>
    <p:sldId id="2207" r:id="rId23"/>
    <p:sldId id="2213" r:id="rId24"/>
    <p:sldId id="2210" r:id="rId25"/>
    <p:sldId id="2208" r:id="rId26"/>
    <p:sldId id="2164" r:id="rId27"/>
    <p:sldId id="2230" r:id="rId28"/>
    <p:sldId id="2229" r:id="rId29"/>
    <p:sldId id="2226" r:id="rId30"/>
    <p:sldId id="11884" r:id="rId31"/>
    <p:sldId id="2224" r:id="rId32"/>
    <p:sldId id="2188" r:id="rId33"/>
    <p:sldId id="2222" r:id="rId34"/>
    <p:sldId id="2223" r:id="rId35"/>
    <p:sldId id="2191" r:id="rId36"/>
    <p:sldId id="11890" r:id="rId37"/>
    <p:sldId id="2232" r:id="rId38"/>
    <p:sldId id="363" r:id="rId39"/>
  </p:sldIdLst>
  <p:sldSz cx="12192000" cy="6858000"/>
  <p:notesSz cx="7010400" cy="92964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D85246B5-6FBD-4344-A637-6FD501774574}">
          <p14:sldIdLst>
            <p14:sldId id="2137"/>
            <p14:sldId id="407"/>
          </p14:sldIdLst>
        </p14:section>
        <p14:section name="1. Vision" id="{36DCF123-62EF-4E87-B337-16BDDED9478C}">
          <p14:sldIdLst>
            <p14:sldId id="396"/>
            <p14:sldId id="2220"/>
            <p14:sldId id="2160"/>
            <p14:sldId id="11892"/>
          </p14:sldIdLst>
        </p14:section>
        <p14:section name="2. Architecture" id="{7642D259-5374-4ADB-92C4-50C9E2A9BA00}">
          <p14:sldIdLst>
            <p14:sldId id="2192"/>
            <p14:sldId id="2228"/>
            <p14:sldId id="2217"/>
          </p14:sldIdLst>
        </p14:section>
        <p14:section name="3. Features &amp; UX" id="{300254E9-040A-488E-AB53-DD667094FFC5}">
          <p14:sldIdLst>
            <p14:sldId id="2211"/>
            <p14:sldId id="2193"/>
            <p14:sldId id="2198"/>
            <p14:sldId id="2216"/>
            <p14:sldId id="2201"/>
            <p14:sldId id="2199"/>
            <p14:sldId id="2195"/>
            <p14:sldId id="2196"/>
            <p14:sldId id="2205"/>
            <p14:sldId id="2202"/>
            <p14:sldId id="2207"/>
            <p14:sldId id="2213"/>
            <p14:sldId id="2210"/>
            <p14:sldId id="2208"/>
            <p14:sldId id="2164"/>
          </p14:sldIdLst>
        </p14:section>
        <p14:section name="4. Getting Started is Easy!" id="{A6927C08-8983-44A3-B8B7-E933AD92C3FF}">
          <p14:sldIdLst>
            <p14:sldId id="2230"/>
            <p14:sldId id="2229"/>
            <p14:sldId id="2226"/>
            <p14:sldId id="11884"/>
            <p14:sldId id="2224"/>
            <p14:sldId id="2188"/>
            <p14:sldId id="2222"/>
            <p14:sldId id="2223"/>
            <p14:sldId id="2191"/>
            <p14:sldId id="11890"/>
            <p14:sldId id="2232"/>
            <p14:sldId id="363"/>
          </p14:sldIdLst>
        </p14:section>
      </p14:sectionLst>
    </p:ext>
    <p:ext uri="{EFAFB233-063F-42B5-8137-9DF3F51BA10A}">
      <p15:sldGuideLst xmlns:p15="http://schemas.microsoft.com/office/powerpoint/2012/main">
        <p15:guide id="1" orient="horz" userDrawn="1">
          <p15:clr>
            <a:srgbClr val="A4A3A4"/>
          </p15:clr>
        </p15:guide>
        <p15:guide id="2" pos="3976" userDrawn="1">
          <p15:clr>
            <a:srgbClr val="A4A3A4"/>
          </p15:clr>
        </p15:guide>
        <p15:guide id="3" orient="horz" pos="2472" userDrawn="1">
          <p15:clr>
            <a:srgbClr val="A4A3A4"/>
          </p15:clr>
        </p15:guide>
        <p15:guide id="4" orient="horz" pos="1389" userDrawn="1">
          <p15:clr>
            <a:srgbClr val="A4A3A4"/>
          </p15:clr>
        </p15:guide>
        <p15:guide id="5" orient="horz" pos="1442">
          <p15:clr>
            <a:srgbClr val="A4A3A4"/>
          </p15:clr>
        </p15:guide>
        <p15:guide id="6" orient="horz" pos="1647">
          <p15:clr>
            <a:srgbClr val="A4A3A4"/>
          </p15:clr>
        </p15:guide>
        <p15:guide id="7" pos="80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A289D"/>
    <a:srgbClr val="FFFFFF"/>
    <a:srgbClr val="83705C"/>
    <a:srgbClr val="06418C"/>
    <a:srgbClr val="272753"/>
    <a:srgbClr val="2B2B5D"/>
    <a:srgbClr val="0E102D"/>
    <a:srgbClr val="1F203F"/>
    <a:srgbClr val="252557"/>
    <a:srgbClr val="66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Helle Formatvorlage 2 - Akz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B4B98B0-60AC-42C2-AFA5-B58CD77FA1E5}" styleName="Helle Formatvorlage 1 - Akz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255" autoAdjust="0"/>
    <p:restoredTop sz="95376" autoAdjust="0"/>
  </p:normalViewPr>
  <p:slideViewPr>
    <p:cSldViewPr showGuides="1">
      <p:cViewPr varScale="1">
        <p:scale>
          <a:sx n="149" d="100"/>
          <a:sy n="149" d="100"/>
        </p:scale>
        <p:origin x="870" y="114"/>
      </p:cViewPr>
      <p:guideLst>
        <p:guide orient="horz"/>
        <p:guide pos="3976"/>
        <p:guide orient="horz" pos="2472"/>
        <p:guide orient="horz" pos="1389"/>
        <p:guide orient="horz" pos="1442"/>
        <p:guide orient="horz" pos="1647"/>
        <p:guide pos="804"/>
      </p:guideLst>
    </p:cSldViewPr>
  </p:slideViewPr>
  <p:outlineViewPr>
    <p:cViewPr>
      <p:scale>
        <a:sx n="33" d="100"/>
        <a:sy n="33" d="100"/>
      </p:scale>
      <p:origin x="0" y="-17940"/>
    </p:cViewPr>
  </p:outlineViewPr>
  <p:notesTextViewPr>
    <p:cViewPr>
      <p:scale>
        <a:sx n="100" d="100"/>
        <a:sy n="100" d="100"/>
      </p:scale>
      <p:origin x="0" y="0"/>
    </p:cViewPr>
  </p:notesTextViewPr>
  <p:sorterViewPr>
    <p:cViewPr varScale="1">
      <p:scale>
        <a:sx n="100" d="100"/>
        <a:sy n="100" d="100"/>
      </p:scale>
      <p:origin x="0" y="-699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1.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dirty="0"/>
          </a:p>
        </p:txBody>
      </p:sp>
      <p:sp>
        <p:nvSpPr>
          <p:cNvPr id="3" name="Datumsplatzhalt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6417C3E4-834A-4FDE-8876-3ED4986C368E}" type="datetimeFigureOut">
              <a:rPr lang="en-US" smtClean="0"/>
              <a:t>11/7/2023</a:t>
            </a:fld>
            <a:endParaRPr lang="en-US" dirty="0"/>
          </a:p>
        </p:txBody>
      </p:sp>
      <p:sp>
        <p:nvSpPr>
          <p:cNvPr id="4" name="Folienbildplatzhalter 3"/>
          <p:cNvSpPr>
            <a:spLocks noGrp="1" noRot="1" noChangeAspect="1"/>
          </p:cNvSpPr>
          <p:nvPr>
            <p:ph type="sldImg" idx="2"/>
          </p:nvPr>
        </p:nvSpPr>
        <p:spPr>
          <a:xfrm>
            <a:off x="406400" y="696913"/>
            <a:ext cx="6197600" cy="348615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izenplatzhalt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6" name="Fußzeilenplatzhalt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dirty="0"/>
          </a:p>
        </p:txBody>
      </p:sp>
      <p:sp>
        <p:nvSpPr>
          <p:cNvPr id="7" name="Foliennummernplatzhalt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A425D16B-934A-4DDA-AA9D-F9317AC24A5D}" type="slidenum">
              <a:rPr lang="en-US" smtClean="0"/>
              <a:t>‹#›</a:t>
            </a:fld>
            <a:endParaRPr lang="en-US" dirty="0"/>
          </a:p>
        </p:txBody>
      </p:sp>
    </p:spTree>
    <p:extLst>
      <p:ext uri="{BB962C8B-B14F-4D97-AF65-F5344CB8AC3E}">
        <p14:creationId xmlns:p14="http://schemas.microsoft.com/office/powerpoint/2010/main" val="24229225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1</a:t>
            </a:fld>
            <a:endParaRPr lang="en-US" dirty="0"/>
          </a:p>
        </p:txBody>
      </p:sp>
    </p:spTree>
    <p:extLst>
      <p:ext uri="{BB962C8B-B14F-4D97-AF65-F5344CB8AC3E}">
        <p14:creationId xmlns:p14="http://schemas.microsoft.com/office/powerpoint/2010/main" val="42058881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2</a:t>
            </a:fld>
            <a:endParaRPr lang="en-US" dirty="0"/>
          </a:p>
        </p:txBody>
      </p:sp>
    </p:spTree>
    <p:extLst>
      <p:ext uri="{BB962C8B-B14F-4D97-AF65-F5344CB8AC3E}">
        <p14:creationId xmlns:p14="http://schemas.microsoft.com/office/powerpoint/2010/main" val="37508892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425D16B-934A-4DDA-AA9D-F9317AC24A5D}" type="slidenum">
              <a:rPr lang="en-US" smtClean="0"/>
              <a:t>3</a:t>
            </a:fld>
            <a:endParaRPr lang="en-US" dirty="0"/>
          </a:p>
        </p:txBody>
      </p:sp>
    </p:spTree>
    <p:extLst>
      <p:ext uri="{BB962C8B-B14F-4D97-AF65-F5344CB8AC3E}">
        <p14:creationId xmlns:p14="http://schemas.microsoft.com/office/powerpoint/2010/main" val="37892765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425D16B-934A-4DDA-AA9D-F9317AC24A5D}" type="slidenum">
              <a:rPr lang="en-US" smtClean="0"/>
              <a:t>4</a:t>
            </a:fld>
            <a:endParaRPr lang="en-US" dirty="0"/>
          </a:p>
        </p:txBody>
      </p:sp>
    </p:spTree>
    <p:extLst>
      <p:ext uri="{BB962C8B-B14F-4D97-AF65-F5344CB8AC3E}">
        <p14:creationId xmlns:p14="http://schemas.microsoft.com/office/powerpoint/2010/main" val="22549344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6</a:t>
            </a:fld>
            <a:endParaRPr lang="en-US" dirty="0"/>
          </a:p>
        </p:txBody>
      </p:sp>
    </p:spTree>
    <p:extLst>
      <p:ext uri="{BB962C8B-B14F-4D97-AF65-F5344CB8AC3E}">
        <p14:creationId xmlns:p14="http://schemas.microsoft.com/office/powerpoint/2010/main" val="19852643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18</a:t>
            </a:fld>
            <a:endParaRPr lang="en-US" dirty="0"/>
          </a:p>
        </p:txBody>
      </p:sp>
    </p:spTree>
    <p:extLst>
      <p:ext uri="{BB962C8B-B14F-4D97-AF65-F5344CB8AC3E}">
        <p14:creationId xmlns:p14="http://schemas.microsoft.com/office/powerpoint/2010/main" val="8172424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23</a:t>
            </a:fld>
            <a:endParaRPr lang="en-US" dirty="0"/>
          </a:p>
        </p:txBody>
      </p:sp>
    </p:spTree>
    <p:extLst>
      <p:ext uri="{BB962C8B-B14F-4D97-AF65-F5344CB8AC3E}">
        <p14:creationId xmlns:p14="http://schemas.microsoft.com/office/powerpoint/2010/main" val="41768446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25</a:t>
            </a:fld>
            <a:endParaRPr lang="en-US" dirty="0"/>
          </a:p>
        </p:txBody>
      </p:sp>
    </p:spTree>
    <p:extLst>
      <p:ext uri="{BB962C8B-B14F-4D97-AF65-F5344CB8AC3E}">
        <p14:creationId xmlns:p14="http://schemas.microsoft.com/office/powerpoint/2010/main" val="12325445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26</a:t>
            </a:fld>
            <a:endParaRPr lang="en-US" dirty="0"/>
          </a:p>
        </p:txBody>
      </p:sp>
    </p:spTree>
    <p:extLst>
      <p:ext uri="{BB962C8B-B14F-4D97-AF65-F5344CB8AC3E}">
        <p14:creationId xmlns:p14="http://schemas.microsoft.com/office/powerpoint/2010/main" val="23573477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425D16B-934A-4DDA-AA9D-F9317AC24A5D}" type="slidenum">
              <a:rPr lang="en-US" smtClean="0"/>
              <a:t>35</a:t>
            </a:fld>
            <a:endParaRPr lang="en-US" dirty="0"/>
          </a:p>
        </p:txBody>
      </p:sp>
    </p:spTree>
    <p:extLst>
      <p:ext uri="{BB962C8B-B14F-4D97-AF65-F5344CB8AC3E}">
        <p14:creationId xmlns:p14="http://schemas.microsoft.com/office/powerpoint/2010/main" val="26028665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_Synergy_W">
    <p:spTree>
      <p:nvGrpSpPr>
        <p:cNvPr id="1" name=""/>
        <p:cNvGrpSpPr/>
        <p:nvPr/>
      </p:nvGrpSpPr>
      <p:grpSpPr>
        <a:xfrm>
          <a:off x="0" y="0"/>
          <a:ext cx="0" cy="0"/>
          <a:chOff x="0" y="0"/>
          <a:chExt cx="0" cy="0"/>
        </a:xfrm>
      </p:grpSpPr>
      <p:sp>
        <p:nvSpPr>
          <p:cNvPr id="12" name="Textplatzhalter 11"/>
          <p:cNvSpPr>
            <a:spLocks noGrp="1"/>
          </p:cNvSpPr>
          <p:nvPr>
            <p:ph type="body" sz="quarter" idx="11" hasCustomPrompt="1"/>
          </p:nvPr>
        </p:nvSpPr>
        <p:spPr>
          <a:xfrm>
            <a:off x="1080000" y="-1"/>
            <a:ext cx="5040000" cy="2592000"/>
          </a:xfrm>
          <a:solidFill>
            <a:schemeClr val="tx2"/>
          </a:solidFill>
        </p:spPr>
        <p:txBody>
          <a:bodyPr lIns="252000" tIns="252000" rIns="180000" bIns="252000" anchor="b" anchorCtr="0">
            <a:noAutofit/>
          </a:bodyPr>
          <a:lstStyle>
            <a:lvl1pPr>
              <a:lnSpc>
                <a:spcPct val="90000"/>
              </a:lnSpc>
              <a:spcAft>
                <a:spcPts val="0"/>
              </a:spcAft>
              <a:defRPr sz="3600" b="1" cap="all" baseline="0">
                <a:solidFill>
                  <a:schemeClr val="bg1"/>
                </a:solidFill>
                <a:latin typeface="+mj-lt"/>
              </a:defRPr>
            </a:lvl1pPr>
            <a:lvl2pPr marL="0" indent="0">
              <a:spcBef>
                <a:spcPts val="600"/>
              </a:spcBef>
              <a:spcAft>
                <a:spcPts val="0"/>
              </a:spcAft>
              <a:buNone/>
              <a:defRPr sz="2000" b="1" cap="all">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de-DE" dirty="0"/>
              <a:t>Textmasterformat</a:t>
            </a:r>
            <a:br>
              <a:rPr lang="de-DE" dirty="0"/>
            </a:br>
            <a:r>
              <a:rPr lang="de-DE" dirty="0"/>
              <a:t>bearbeiten</a:t>
            </a:r>
          </a:p>
          <a:p>
            <a:pPr lvl="1"/>
            <a:r>
              <a:rPr lang="de-DE" dirty="0"/>
              <a:t>Zweite Ebene</a:t>
            </a:r>
          </a:p>
        </p:txBody>
      </p:sp>
      <p:sp>
        <p:nvSpPr>
          <p:cNvPr id="9" name="Textplatzhalter 11"/>
          <p:cNvSpPr>
            <a:spLocks noGrp="1"/>
          </p:cNvSpPr>
          <p:nvPr>
            <p:ph type="body" sz="quarter" idx="13"/>
          </p:nvPr>
        </p:nvSpPr>
        <p:spPr>
          <a:xfrm>
            <a:off x="1080000" y="2700000"/>
            <a:ext cx="5040000" cy="609737"/>
          </a:xfrm>
          <a:solidFill>
            <a:schemeClr val="accent6"/>
          </a:solidFill>
        </p:spPr>
        <p:txBody>
          <a:bodyPr lIns="252000" tIns="180000" rIns="180000" bIns="180000" anchor="t" anchorCtr="0">
            <a:spAutoFit/>
          </a:bodyPr>
          <a:lstStyle>
            <a:lvl1pPr>
              <a:lnSpc>
                <a:spcPct val="100000"/>
              </a:lnSpc>
              <a:spcBef>
                <a:spcPts val="0"/>
              </a:spcBef>
              <a:spcAft>
                <a:spcPts val="0"/>
              </a:spcAft>
              <a:defRPr sz="1600" b="0" cap="all" baseline="0">
                <a:solidFill>
                  <a:schemeClr val="bg1"/>
                </a:solidFill>
                <a:latin typeface="+mj-lt"/>
              </a:defRPr>
            </a:lvl1pPr>
            <a:lvl2pPr marL="0" indent="0">
              <a:spcBef>
                <a:spcPts val="600"/>
              </a:spcBef>
              <a:spcAft>
                <a:spcPts val="0"/>
              </a:spcAft>
              <a:buNone/>
              <a:defRPr sz="1600" b="0" cap="none">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ltLang="ja-JP"/>
              <a:t>Edit Master text styles</a:t>
            </a:r>
          </a:p>
        </p:txBody>
      </p:sp>
    </p:spTree>
    <p:extLst>
      <p:ext uri="{BB962C8B-B14F-4D97-AF65-F5344CB8AC3E}">
        <p14:creationId xmlns:p14="http://schemas.microsoft.com/office/powerpoint/2010/main" val="1908424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picture + grey badge">
    <p:spTree>
      <p:nvGrpSpPr>
        <p:cNvPr id="1" name=""/>
        <p:cNvGrpSpPr/>
        <p:nvPr/>
      </p:nvGrpSpPr>
      <p:grpSpPr>
        <a:xfrm>
          <a:off x="0" y="0"/>
          <a:ext cx="0" cy="0"/>
          <a:chOff x="0" y="0"/>
          <a:chExt cx="0" cy="0"/>
        </a:xfrm>
      </p:grpSpPr>
      <p:sp>
        <p:nvSpPr>
          <p:cNvPr id="10" name="Bildplatzhalter 2"/>
          <p:cNvSpPr>
            <a:spLocks noGrp="1"/>
          </p:cNvSpPr>
          <p:nvPr>
            <p:ph type="pic" sz="quarter" idx="14"/>
          </p:nvPr>
        </p:nvSpPr>
        <p:spPr>
          <a:xfrm>
            <a:off x="468000" y="0"/>
            <a:ext cx="11253600" cy="6156000"/>
          </a:xfrm>
        </p:spPr>
        <p:txBody>
          <a:bodyPr lIns="144000" tIns="144000">
            <a:normAutofit/>
          </a:bodyPr>
          <a:lstStyle>
            <a:lvl1pPr>
              <a:defRPr sz="1000"/>
            </a:lvl1pPr>
          </a:lstStyle>
          <a:p>
            <a:r>
              <a:rPr lang="en-US" altLang="ja-JP" dirty="0"/>
              <a:t>Click icon to add picture</a:t>
            </a:r>
            <a:endParaRPr lang="en-US" dirty="0"/>
          </a:p>
        </p:txBody>
      </p:sp>
      <p:sp>
        <p:nvSpPr>
          <p:cNvPr id="12" name="Textplatzhalter 11"/>
          <p:cNvSpPr>
            <a:spLocks noGrp="1"/>
          </p:cNvSpPr>
          <p:nvPr>
            <p:ph type="body" sz="quarter" idx="11" hasCustomPrompt="1"/>
          </p:nvPr>
        </p:nvSpPr>
        <p:spPr>
          <a:xfrm>
            <a:off x="1080000" y="-1"/>
            <a:ext cx="5040000" cy="2592000"/>
          </a:xfrm>
          <a:solidFill>
            <a:schemeClr val="tx2"/>
          </a:solidFill>
        </p:spPr>
        <p:txBody>
          <a:bodyPr lIns="252000" tIns="252000" rIns="252000" bIns="252000" anchor="b" anchorCtr="0">
            <a:noAutofit/>
          </a:bodyPr>
          <a:lstStyle>
            <a:lvl1pPr>
              <a:lnSpc>
                <a:spcPct val="90000"/>
              </a:lnSpc>
              <a:spcAft>
                <a:spcPts val="0"/>
              </a:spcAft>
              <a:defRPr sz="3600" b="1" cap="all" baseline="0">
                <a:solidFill>
                  <a:schemeClr val="bg1"/>
                </a:solidFill>
                <a:latin typeface="+mj-lt"/>
              </a:defRPr>
            </a:lvl1pPr>
            <a:lvl2pPr marL="0" indent="0">
              <a:spcBef>
                <a:spcPts val="600"/>
              </a:spcBef>
              <a:spcAft>
                <a:spcPts val="0"/>
              </a:spcAft>
              <a:buNone/>
              <a:defRPr sz="2000" b="1" cap="all">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noProof="0" dirty="0" err="1"/>
              <a:t>Textmasterformat</a:t>
            </a:r>
            <a:br>
              <a:rPr lang="en-US" noProof="0" dirty="0"/>
            </a:br>
            <a:r>
              <a:rPr lang="en-US" noProof="0" dirty="0" err="1"/>
              <a:t>bearbeiten</a:t>
            </a:r>
            <a:endParaRPr lang="en-US" noProof="0" dirty="0"/>
          </a:p>
          <a:p>
            <a:pPr lvl="1"/>
            <a:r>
              <a:rPr lang="en-US" noProof="0" dirty="0" err="1"/>
              <a:t>Zweite</a:t>
            </a:r>
            <a:r>
              <a:rPr lang="en-US" noProof="0" dirty="0"/>
              <a:t> </a:t>
            </a:r>
            <a:r>
              <a:rPr lang="en-US" noProof="0" dirty="0" err="1"/>
              <a:t>Ebene</a:t>
            </a:r>
            <a:endParaRPr lang="en-US" noProof="0" dirty="0"/>
          </a:p>
        </p:txBody>
      </p:sp>
      <p:sp>
        <p:nvSpPr>
          <p:cNvPr id="9" name="Textplatzhalter 11"/>
          <p:cNvSpPr>
            <a:spLocks noGrp="1"/>
          </p:cNvSpPr>
          <p:nvPr>
            <p:ph type="body" sz="quarter" idx="13"/>
          </p:nvPr>
        </p:nvSpPr>
        <p:spPr>
          <a:xfrm>
            <a:off x="1080000" y="2700000"/>
            <a:ext cx="5040000" cy="609737"/>
          </a:xfrm>
          <a:solidFill>
            <a:srgbClr val="9D9D9D"/>
          </a:solidFill>
        </p:spPr>
        <p:txBody>
          <a:bodyPr lIns="252000" tIns="180000" rIns="180000" bIns="180000" anchor="t" anchorCtr="0">
            <a:spAutoFit/>
          </a:bodyPr>
          <a:lstStyle>
            <a:lvl1pPr>
              <a:lnSpc>
                <a:spcPct val="100000"/>
              </a:lnSpc>
              <a:spcBef>
                <a:spcPts val="0"/>
              </a:spcBef>
              <a:spcAft>
                <a:spcPts val="0"/>
              </a:spcAft>
              <a:defRPr sz="1600" b="0" cap="all" baseline="0">
                <a:solidFill>
                  <a:schemeClr val="bg1"/>
                </a:solidFill>
                <a:latin typeface="+mj-lt"/>
              </a:defRPr>
            </a:lvl1pPr>
            <a:lvl2pPr marL="0" indent="0">
              <a:spcBef>
                <a:spcPts val="600"/>
              </a:spcBef>
              <a:spcAft>
                <a:spcPts val="0"/>
              </a:spcAft>
              <a:buNone/>
              <a:defRPr sz="1600" b="0" cap="none">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ltLang="ja-JP" noProof="0"/>
              <a:t>Edit Master text styles</a:t>
            </a:r>
          </a:p>
        </p:txBody>
      </p:sp>
      <p:pic>
        <p:nvPicPr>
          <p:cNvPr id="5" name="Bild 4" descr="Badge_grey.png" hidden="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984432" y="0"/>
            <a:ext cx="1419800" cy="1275442"/>
          </a:xfrm>
          <a:prstGeom prst="rect">
            <a:avLst/>
          </a:prstGeom>
        </p:spPr>
      </p:pic>
    </p:spTree>
    <p:extLst>
      <p:ext uri="{BB962C8B-B14F-4D97-AF65-F5344CB8AC3E}">
        <p14:creationId xmlns:p14="http://schemas.microsoft.com/office/powerpoint/2010/main" val="40907151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852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sp>
        <p:nvSpPr>
          <p:cNvPr id="4" name="Inhaltsplatzhalter 2"/>
          <p:cNvSpPr>
            <a:spLocks noGrp="1"/>
          </p:cNvSpPr>
          <p:nvPr>
            <p:ph idx="1"/>
          </p:nvPr>
        </p:nvSpPr>
        <p:spPr>
          <a:xfrm>
            <a:off x="1080000" y="1800000"/>
            <a:ext cx="9000000" cy="283154"/>
          </a:xfrm>
          <a:ln>
            <a:noFill/>
          </a:ln>
        </p:spPr>
        <p:txBody>
          <a:bodyPr>
            <a:spAutoFit/>
          </a:bodyPr>
          <a:lstStyle>
            <a:lvl1pPr marL="177800" indent="-177800">
              <a:spcAft>
                <a:spcPts val="1800"/>
              </a:spcAft>
              <a:buClr>
                <a:schemeClr val="tx2"/>
              </a:buClr>
              <a:buFont typeface="Wingdings" panose="05000000000000000000" pitchFamily="2" charset="2"/>
              <a:buChar char="§"/>
              <a:tabLst>
                <a:tab pos="7177088" algn="r"/>
              </a:tabLst>
              <a:defRPr sz="1600"/>
            </a:lvl1pPr>
          </a:lstStyle>
          <a:p>
            <a:pPr lvl="0"/>
            <a:r>
              <a:rPr lang="en-US" altLang="ja-JP" noProof="0"/>
              <a:t>Edit Master text styles</a:t>
            </a:r>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pic>
        <p:nvPicPr>
          <p:cNvPr id="7" name="Picture 6" descr="A picture containing clipart&#10;&#10;Description generated with very high confidence">
            <a:extLst>
              <a:ext uri="{FF2B5EF4-FFF2-40B4-BE49-F238E27FC236}">
                <a16:creationId xmlns:a16="http://schemas.microsoft.com/office/drawing/2014/main" id="{98C469AF-7F49-4341-A80C-7E3DACEEDFCD}"/>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40966123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 Content">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sp>
        <p:nvSpPr>
          <p:cNvPr id="4" name="Inhaltsplatzhalter 2"/>
          <p:cNvSpPr>
            <a:spLocks noGrp="1"/>
          </p:cNvSpPr>
          <p:nvPr>
            <p:ph idx="1"/>
          </p:nvPr>
        </p:nvSpPr>
        <p:spPr>
          <a:xfrm>
            <a:off x="1080000" y="1800000"/>
            <a:ext cx="9000000" cy="1887696"/>
          </a:xfrm>
        </p:spPr>
        <p:txBody>
          <a:bodyPr/>
          <a:lstStyle>
            <a:lvl1pPr>
              <a:lnSpc>
                <a:spcPct val="120000"/>
              </a:lnSpc>
              <a:spcBef>
                <a:spcPts val="0"/>
              </a:spcBef>
              <a:spcAft>
                <a:spcPts val="800"/>
              </a:spcAft>
              <a:defRPr sz="1600"/>
            </a:lvl1pPr>
            <a:lvl2pPr>
              <a:lnSpc>
                <a:spcPct val="120000"/>
              </a:lnSpc>
              <a:spcBef>
                <a:spcPts val="0"/>
              </a:spcBef>
              <a:spcAft>
                <a:spcPts val="800"/>
              </a:spcAft>
              <a:defRPr sz="1600"/>
            </a:lvl2pPr>
            <a:lvl3pPr>
              <a:lnSpc>
                <a:spcPct val="120000"/>
              </a:lnSpc>
              <a:spcBef>
                <a:spcPts val="0"/>
              </a:spcBef>
              <a:spcAft>
                <a:spcPts val="800"/>
              </a:spcAft>
              <a:defRPr sz="1600"/>
            </a:lvl3pPr>
            <a:lvl4pPr>
              <a:lnSpc>
                <a:spcPct val="120000"/>
              </a:lnSpc>
              <a:spcBef>
                <a:spcPts val="0"/>
              </a:spcBef>
              <a:spcAft>
                <a:spcPts val="800"/>
              </a:spcAft>
              <a:defRPr sz="1600"/>
            </a:lvl4pPr>
            <a:lvl5pPr>
              <a:lnSpc>
                <a:spcPct val="120000"/>
              </a:lnSpc>
              <a:spcBef>
                <a:spcPts val="0"/>
              </a:spcBef>
              <a:spcAft>
                <a:spcPts val="800"/>
              </a:spcAft>
              <a:defRPr sz="1600"/>
            </a:lvl5p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pic>
        <p:nvPicPr>
          <p:cNvPr id="6" name="Picture 5" descr="A picture containing clipart&#10;&#10;Description generated with very high confidence">
            <a:extLst>
              <a:ext uri="{FF2B5EF4-FFF2-40B4-BE49-F238E27FC236}">
                <a16:creationId xmlns:a16="http://schemas.microsoft.com/office/drawing/2014/main" id="{DE03DC38-A40A-4B7E-BFBF-5AACEAD74E24}"/>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28793083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 Text 2col">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3" name="Textplatzhalter 4"/>
          <p:cNvSpPr>
            <a:spLocks noGrp="1"/>
          </p:cNvSpPr>
          <p:nvPr>
            <p:ph type="body" sz="quarter" idx="14"/>
          </p:nvPr>
        </p:nvSpPr>
        <p:spPr>
          <a:xfrm>
            <a:off x="108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sp>
        <p:nvSpPr>
          <p:cNvPr id="14" name="Textplatzhalter 4"/>
          <p:cNvSpPr>
            <a:spLocks noGrp="1"/>
          </p:cNvSpPr>
          <p:nvPr>
            <p:ph type="body" sz="quarter" idx="15"/>
          </p:nvPr>
        </p:nvSpPr>
        <p:spPr>
          <a:xfrm>
            <a:off x="630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pic>
        <p:nvPicPr>
          <p:cNvPr id="7" name="Picture 6" descr="A picture containing clipart&#10;&#10;Description generated with very high confidence">
            <a:extLst>
              <a:ext uri="{FF2B5EF4-FFF2-40B4-BE49-F238E27FC236}">
                <a16:creationId xmlns:a16="http://schemas.microsoft.com/office/drawing/2014/main" id="{91BB7F40-39D4-4747-B170-41A28CCB299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33156814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Text +1 Picture">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3" name="Textplatzhalter 4"/>
          <p:cNvSpPr>
            <a:spLocks noGrp="1"/>
          </p:cNvSpPr>
          <p:nvPr>
            <p:ph type="body" sz="quarter" idx="14"/>
          </p:nvPr>
        </p:nvSpPr>
        <p:spPr>
          <a:xfrm>
            <a:off x="108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sp>
        <p:nvSpPr>
          <p:cNvPr id="15" name="Bildplatzhalter 3"/>
          <p:cNvSpPr>
            <a:spLocks noGrp="1"/>
          </p:cNvSpPr>
          <p:nvPr>
            <p:ph type="pic" sz="quarter" idx="15"/>
          </p:nvPr>
        </p:nvSpPr>
        <p:spPr>
          <a:xfrm>
            <a:off x="6300000" y="1800000"/>
            <a:ext cx="5400000" cy="4248000"/>
          </a:xfrm>
          <a:ln w="6350">
            <a:noFill/>
          </a:ln>
        </p:spPr>
        <p:txBody>
          <a:bodyPr lIns="144000" tIns="144000">
            <a:normAutofit/>
          </a:bodyPr>
          <a:lstStyle>
            <a:lvl1pPr>
              <a:defRPr sz="1000"/>
            </a:lvl1pPr>
          </a:lstStyle>
          <a:p>
            <a:r>
              <a:rPr lang="en-US" altLang="ja-JP" dirty="0"/>
              <a:t>Click icon to add picture</a:t>
            </a:r>
            <a:endParaRPr lang="en-US" dirty="0"/>
          </a:p>
        </p:txBody>
      </p:sp>
      <p:pic>
        <p:nvPicPr>
          <p:cNvPr id="7" name="Picture 6" descr="A picture containing clipart&#10;&#10;Description generated with very high confidence">
            <a:extLst>
              <a:ext uri="{FF2B5EF4-FFF2-40B4-BE49-F238E27FC236}">
                <a16:creationId xmlns:a16="http://schemas.microsoft.com/office/drawing/2014/main" id="{9D2E697E-D974-4138-A0DF-21E46C83203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29814377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Text + 4 pictures">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3" name="Textplatzhalter 4"/>
          <p:cNvSpPr>
            <a:spLocks noGrp="1"/>
          </p:cNvSpPr>
          <p:nvPr>
            <p:ph type="body" sz="quarter" idx="14"/>
          </p:nvPr>
        </p:nvSpPr>
        <p:spPr>
          <a:xfrm>
            <a:off x="108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sp>
        <p:nvSpPr>
          <p:cNvPr id="14" name="Bildplatzhalter 3"/>
          <p:cNvSpPr>
            <a:spLocks noGrp="1"/>
          </p:cNvSpPr>
          <p:nvPr>
            <p:ph type="pic" sz="quarter" idx="15"/>
          </p:nvPr>
        </p:nvSpPr>
        <p:spPr>
          <a:xfrm>
            <a:off x="6300000" y="1800000"/>
            <a:ext cx="2628000" cy="1980000"/>
          </a:xfrm>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sp>
        <p:nvSpPr>
          <p:cNvPr id="16" name="Bildplatzhalter 3"/>
          <p:cNvSpPr>
            <a:spLocks noGrp="1"/>
          </p:cNvSpPr>
          <p:nvPr>
            <p:ph type="pic" sz="quarter" idx="16"/>
          </p:nvPr>
        </p:nvSpPr>
        <p:spPr>
          <a:xfrm>
            <a:off x="9072352" y="1800000"/>
            <a:ext cx="2628000" cy="1980000"/>
          </a:xfrm>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sp>
        <p:nvSpPr>
          <p:cNvPr id="17" name="Bildplatzhalter 3"/>
          <p:cNvSpPr>
            <a:spLocks noGrp="1"/>
          </p:cNvSpPr>
          <p:nvPr>
            <p:ph type="pic" sz="quarter" idx="17"/>
          </p:nvPr>
        </p:nvSpPr>
        <p:spPr>
          <a:xfrm>
            <a:off x="6300000" y="3924000"/>
            <a:ext cx="2628000" cy="1980000"/>
          </a:xfrm>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sp>
        <p:nvSpPr>
          <p:cNvPr id="18" name="Bildplatzhalter 3"/>
          <p:cNvSpPr>
            <a:spLocks noGrp="1"/>
          </p:cNvSpPr>
          <p:nvPr>
            <p:ph type="pic" sz="quarter" idx="18"/>
          </p:nvPr>
        </p:nvSpPr>
        <p:spPr>
          <a:xfrm>
            <a:off x="9072352" y="3924000"/>
            <a:ext cx="2628000" cy="1980000"/>
          </a:xfrm>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pic>
        <p:nvPicPr>
          <p:cNvPr id="10" name="Picture 9" descr="A picture containing clipart&#10;&#10;Description generated with very high confidence">
            <a:extLst>
              <a:ext uri="{FF2B5EF4-FFF2-40B4-BE49-F238E27FC236}">
                <a16:creationId xmlns:a16="http://schemas.microsoft.com/office/drawing/2014/main" id="{E4FFA227-0567-4A25-B5A8-164C2BE0575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36220041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 Picture large + Caption">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9" name="Textplatzhalter 6"/>
          <p:cNvSpPr>
            <a:spLocks noGrp="1"/>
          </p:cNvSpPr>
          <p:nvPr>
            <p:ph type="body" sz="quarter" idx="17"/>
          </p:nvPr>
        </p:nvSpPr>
        <p:spPr>
          <a:xfrm>
            <a:off x="9972000" y="2340000"/>
            <a:ext cx="1728000" cy="1239314"/>
          </a:xfrm>
        </p:spPr>
        <p:txBody>
          <a:bodyPr/>
          <a:lstStyle>
            <a:lvl1pPr>
              <a:defRPr sz="1400"/>
            </a:lvl1pPr>
            <a:lvl2pPr>
              <a:defRPr sz="1400"/>
            </a:lvl2pPr>
            <a:lvl3pPr>
              <a:defRPr sz="1400"/>
            </a:lvl3pPr>
            <a:lvl4pPr>
              <a:defRPr sz="1400"/>
            </a:lvl4pPr>
            <a:lvl5pPr>
              <a:defRPr sz="1400"/>
            </a:lvl5pPr>
          </a:lstStyle>
          <a:p>
            <a:pPr lvl="0"/>
            <a:r>
              <a:rPr lang="en-US" altLang="ja-JP" noProof="0"/>
              <a:t>Edit Master text styles</a:t>
            </a:r>
          </a:p>
          <a:p>
            <a:pPr lvl="1"/>
            <a:r>
              <a:rPr lang="en-US" altLang="ja-JP" noProof="0"/>
              <a:t>Second level</a:t>
            </a:r>
          </a:p>
          <a:p>
            <a:pPr lvl="2"/>
            <a:r>
              <a:rPr lang="en-US" altLang="ja-JP" noProof="0"/>
              <a:t>Third level</a:t>
            </a:r>
          </a:p>
        </p:txBody>
      </p:sp>
      <p:sp>
        <p:nvSpPr>
          <p:cNvPr id="20" name="Bildplatzhalter 8"/>
          <p:cNvSpPr>
            <a:spLocks noGrp="1"/>
          </p:cNvSpPr>
          <p:nvPr>
            <p:ph type="pic" sz="quarter" idx="18"/>
          </p:nvPr>
        </p:nvSpPr>
        <p:spPr>
          <a:xfrm>
            <a:off x="1080000" y="1800000"/>
            <a:ext cx="8100000" cy="4248000"/>
          </a:xfrm>
        </p:spPr>
        <p:txBody>
          <a:bodyPr lIns="144000" tIns="144000">
            <a:noAutofit/>
          </a:bodyPr>
          <a:lstStyle>
            <a:lvl1pPr>
              <a:defRPr sz="1000"/>
            </a:lvl1pPr>
          </a:lstStyle>
          <a:p>
            <a:r>
              <a:rPr lang="en-US" altLang="ja-JP" dirty="0"/>
              <a:t>Click icon to add picture</a:t>
            </a:r>
            <a:endParaRPr lang="en-US" dirty="0"/>
          </a:p>
        </p:txBody>
      </p:sp>
      <p:pic>
        <p:nvPicPr>
          <p:cNvPr id="7" name="Picture 6" descr="A picture containing clipart&#10;&#10;Description generated with very high confidence">
            <a:extLst>
              <a:ext uri="{FF2B5EF4-FFF2-40B4-BE49-F238E27FC236}">
                <a16:creationId xmlns:a16="http://schemas.microsoft.com/office/drawing/2014/main" id="{83D63DE5-1567-402E-BC66-8189A96D85E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11800340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Text + Chart">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24" name="Diagrammplatzhalter 8"/>
          <p:cNvSpPr>
            <a:spLocks noGrp="1"/>
          </p:cNvSpPr>
          <p:nvPr>
            <p:ph type="chart" sz="quarter" idx="17"/>
          </p:nvPr>
        </p:nvSpPr>
        <p:spPr>
          <a:xfrm>
            <a:off x="6480000" y="1692000"/>
            <a:ext cx="5220000" cy="4248000"/>
          </a:xfrm>
          <a:noFill/>
        </p:spPr>
        <p:txBody>
          <a:bodyPr lIns="144000" tIns="144000" rIns="144000" bIns="144000">
            <a:noAutofit/>
          </a:bodyPr>
          <a:lstStyle/>
          <a:p>
            <a:r>
              <a:rPr lang="en-US" altLang="ja-JP" dirty="0"/>
              <a:t>Click icon to add chart</a:t>
            </a:r>
            <a:endParaRPr lang="en-US" dirty="0"/>
          </a:p>
        </p:txBody>
      </p:sp>
      <p:sp>
        <p:nvSpPr>
          <p:cNvPr id="7" name="Textplatzhalter 4"/>
          <p:cNvSpPr>
            <a:spLocks noGrp="1"/>
          </p:cNvSpPr>
          <p:nvPr>
            <p:ph type="body" sz="quarter" idx="14"/>
          </p:nvPr>
        </p:nvSpPr>
        <p:spPr>
          <a:xfrm>
            <a:off x="1080000" y="1800000"/>
            <a:ext cx="4860000" cy="1887696"/>
          </a:xfrm>
        </p:spPr>
        <p:txBody>
          <a:bodyPr>
            <a:spAutoFit/>
          </a:bodyPr>
          <a:lstStyle/>
          <a:p>
            <a:pPr lvl="0"/>
            <a:r>
              <a:rPr lang="en-US" altLang="ja-JP" noProof="0"/>
              <a:t>Edit Master text styles</a:t>
            </a:r>
          </a:p>
          <a:p>
            <a:pPr lvl="1"/>
            <a:r>
              <a:rPr lang="en-US" altLang="ja-JP" noProof="0"/>
              <a:t>Second level</a:t>
            </a:r>
          </a:p>
          <a:p>
            <a:pPr lvl="2"/>
            <a:r>
              <a:rPr lang="en-US" altLang="ja-JP" noProof="0"/>
              <a:t>Third level</a:t>
            </a:r>
          </a:p>
          <a:p>
            <a:pPr lvl="3"/>
            <a:r>
              <a:rPr lang="en-US" altLang="ja-JP" noProof="0"/>
              <a:t>Fourth level</a:t>
            </a:r>
          </a:p>
          <a:p>
            <a:pPr lvl="4"/>
            <a:r>
              <a:rPr lang="en-US" altLang="ja-JP" noProof="0"/>
              <a:t>Fifth level</a:t>
            </a:r>
            <a:endParaRPr lang="en-US" noProof="0" dirty="0"/>
          </a:p>
        </p:txBody>
      </p:sp>
      <p:pic>
        <p:nvPicPr>
          <p:cNvPr id="8" name="Picture 7" descr="A picture containing clipart&#10;&#10;Description generated with very high confidence">
            <a:extLst>
              <a:ext uri="{FF2B5EF4-FFF2-40B4-BE49-F238E27FC236}">
                <a16:creationId xmlns:a16="http://schemas.microsoft.com/office/drawing/2014/main" id="{DC1AF799-32D6-470E-9F97-4E97DA902969}"/>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25946472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 2 Charts">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23" name="Diagrammplatzhalter 8"/>
          <p:cNvSpPr>
            <a:spLocks noGrp="1"/>
          </p:cNvSpPr>
          <p:nvPr>
            <p:ph type="chart" sz="quarter" idx="16"/>
          </p:nvPr>
        </p:nvSpPr>
        <p:spPr>
          <a:xfrm>
            <a:off x="1080000" y="1692000"/>
            <a:ext cx="5220000" cy="4248000"/>
          </a:xfrm>
          <a:noFill/>
        </p:spPr>
        <p:txBody>
          <a:bodyPr lIns="144000" tIns="144000" rIns="144000" bIns="144000">
            <a:noAutofit/>
          </a:bodyPr>
          <a:lstStyle/>
          <a:p>
            <a:r>
              <a:rPr lang="en-US" altLang="ja-JP" dirty="0"/>
              <a:t>Click icon to add chart</a:t>
            </a:r>
            <a:endParaRPr lang="en-US" dirty="0"/>
          </a:p>
        </p:txBody>
      </p:sp>
      <p:sp>
        <p:nvSpPr>
          <p:cNvPr id="24" name="Diagrammplatzhalter 8"/>
          <p:cNvSpPr>
            <a:spLocks noGrp="1"/>
          </p:cNvSpPr>
          <p:nvPr>
            <p:ph type="chart" sz="quarter" idx="17"/>
          </p:nvPr>
        </p:nvSpPr>
        <p:spPr>
          <a:xfrm>
            <a:off x="6480000" y="1692000"/>
            <a:ext cx="5220000" cy="4248000"/>
          </a:xfrm>
          <a:noFill/>
        </p:spPr>
        <p:txBody>
          <a:bodyPr lIns="144000" tIns="144000" rIns="144000" bIns="144000">
            <a:noAutofit/>
          </a:bodyPr>
          <a:lstStyle/>
          <a:p>
            <a:r>
              <a:rPr lang="en-US" altLang="ja-JP" dirty="0"/>
              <a:t>Click icon to add chart</a:t>
            </a:r>
            <a:endParaRPr lang="en-US" dirty="0"/>
          </a:p>
        </p:txBody>
      </p:sp>
      <p:pic>
        <p:nvPicPr>
          <p:cNvPr id="7" name="Picture 6" descr="A picture containing clipart&#10;&#10;Description generated with very high confidence">
            <a:extLst>
              <a:ext uri="{FF2B5EF4-FFF2-40B4-BE49-F238E27FC236}">
                <a16:creationId xmlns:a16="http://schemas.microsoft.com/office/drawing/2014/main" id="{E9FED654-47F5-4E9C-A8AC-8F43BCBF818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15461524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Chart large + caption">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9" name="Diagrammplatzhalter 8"/>
          <p:cNvSpPr>
            <a:spLocks noGrp="1"/>
          </p:cNvSpPr>
          <p:nvPr>
            <p:ph type="chart" sz="quarter" idx="16"/>
          </p:nvPr>
        </p:nvSpPr>
        <p:spPr>
          <a:xfrm>
            <a:off x="1080000" y="1692000"/>
            <a:ext cx="8100000" cy="4068000"/>
          </a:xfrm>
          <a:noFill/>
        </p:spPr>
        <p:txBody>
          <a:bodyPr lIns="144000" tIns="144000" rIns="144000" bIns="144000">
            <a:noAutofit/>
          </a:bodyPr>
          <a:lstStyle/>
          <a:p>
            <a:r>
              <a:rPr lang="en-US" altLang="ja-JP" dirty="0"/>
              <a:t>Click icon to add chart</a:t>
            </a:r>
            <a:endParaRPr lang="en-US" dirty="0"/>
          </a:p>
        </p:txBody>
      </p:sp>
      <p:sp>
        <p:nvSpPr>
          <p:cNvPr id="20" name="Textplatzhalter 6"/>
          <p:cNvSpPr>
            <a:spLocks noGrp="1"/>
          </p:cNvSpPr>
          <p:nvPr>
            <p:ph type="body" sz="quarter" idx="17"/>
          </p:nvPr>
        </p:nvSpPr>
        <p:spPr>
          <a:xfrm>
            <a:off x="9972000" y="2340000"/>
            <a:ext cx="1728000" cy="1239314"/>
          </a:xfrm>
        </p:spPr>
        <p:txBody>
          <a:bodyPr/>
          <a:lstStyle>
            <a:lvl1pPr>
              <a:defRPr sz="1400"/>
            </a:lvl1pPr>
            <a:lvl2pPr>
              <a:defRPr sz="1400"/>
            </a:lvl2pPr>
            <a:lvl3pPr>
              <a:defRPr sz="1400"/>
            </a:lvl3pPr>
            <a:lvl4pPr>
              <a:defRPr sz="1400"/>
            </a:lvl4pPr>
            <a:lvl5pPr>
              <a:defRPr sz="1400"/>
            </a:lvl5pPr>
          </a:lstStyle>
          <a:p>
            <a:pPr lvl="0"/>
            <a:r>
              <a:rPr lang="en-US" altLang="ja-JP" noProof="0"/>
              <a:t>Edit Master text styles</a:t>
            </a:r>
          </a:p>
          <a:p>
            <a:pPr lvl="1"/>
            <a:r>
              <a:rPr lang="en-US" altLang="ja-JP" noProof="0"/>
              <a:t>Second level</a:t>
            </a:r>
          </a:p>
          <a:p>
            <a:pPr lvl="2"/>
            <a:r>
              <a:rPr lang="en-US" altLang="ja-JP" noProof="0"/>
              <a:t>Third level</a:t>
            </a:r>
          </a:p>
        </p:txBody>
      </p:sp>
      <p:pic>
        <p:nvPicPr>
          <p:cNvPr id="7" name="Picture 6" descr="A picture containing clipart&#10;&#10;Description generated with very high confidence">
            <a:extLst>
              <a:ext uri="{FF2B5EF4-FFF2-40B4-BE49-F238E27FC236}">
                <a16:creationId xmlns:a16="http://schemas.microsoft.com/office/drawing/2014/main" id="{88C8FC95-7F21-407E-94EF-046E5DC969C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41420374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hart  large + caption ">
    <p:spTree>
      <p:nvGrpSpPr>
        <p:cNvPr id="1" name=""/>
        <p:cNvGrpSpPr/>
        <p:nvPr/>
      </p:nvGrpSpPr>
      <p:grpSpPr>
        <a:xfrm>
          <a:off x="0" y="0"/>
          <a:ext cx="0" cy="0"/>
          <a:chOff x="0" y="0"/>
          <a:chExt cx="0" cy="0"/>
        </a:xfrm>
      </p:grpSpPr>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sp>
        <p:nvSpPr>
          <p:cNvPr id="20" name="Textplatzhalter 6"/>
          <p:cNvSpPr>
            <a:spLocks noGrp="1"/>
          </p:cNvSpPr>
          <p:nvPr>
            <p:ph type="body" sz="quarter" idx="17"/>
          </p:nvPr>
        </p:nvSpPr>
        <p:spPr>
          <a:xfrm>
            <a:off x="468000" y="5940000"/>
            <a:ext cx="11244575" cy="234744"/>
          </a:xfrm>
        </p:spPr>
        <p:txBody>
          <a:bodyPr>
            <a:noAutofit/>
          </a:bodyPr>
          <a:lstStyle>
            <a:lvl1pPr>
              <a:defRPr sz="1400"/>
            </a:lvl1pPr>
            <a:lvl2pPr marL="0" indent="0">
              <a:buNone/>
              <a:defRPr sz="1400"/>
            </a:lvl2pPr>
            <a:lvl3pPr>
              <a:defRPr sz="1400"/>
            </a:lvl3pPr>
            <a:lvl4pPr>
              <a:defRPr sz="1400"/>
            </a:lvl4pPr>
            <a:lvl5pPr>
              <a:defRPr sz="1400"/>
            </a:lvl5pPr>
          </a:lstStyle>
          <a:p>
            <a:pPr lvl="0"/>
            <a:r>
              <a:rPr lang="en-US" altLang="ja-JP" noProof="0"/>
              <a:t>Edit Master text styles</a:t>
            </a:r>
          </a:p>
        </p:txBody>
      </p:sp>
      <p:sp>
        <p:nvSpPr>
          <p:cNvPr id="4" name="コンテンツ プレースホルダー 3"/>
          <p:cNvSpPr>
            <a:spLocks noGrp="1"/>
          </p:cNvSpPr>
          <p:nvPr>
            <p:ph sz="quarter" idx="18"/>
          </p:nvPr>
        </p:nvSpPr>
        <p:spPr>
          <a:xfrm>
            <a:off x="460375" y="540000"/>
            <a:ext cx="11261725" cy="1875385"/>
          </a:xfrm>
        </p:spPr>
        <p:txBody>
          <a:bodyPr/>
          <a:lstStyle/>
          <a:p>
            <a:pPr lvl="0"/>
            <a:r>
              <a:rPr kumimoji="1" lang="en-US" altLang="ja-JP" noProof="0"/>
              <a:t>Edit Master text styles</a:t>
            </a:r>
          </a:p>
          <a:p>
            <a:pPr lvl="1"/>
            <a:r>
              <a:rPr kumimoji="1" lang="en-US" altLang="ja-JP" noProof="0"/>
              <a:t>Second level</a:t>
            </a:r>
          </a:p>
          <a:p>
            <a:pPr lvl="2"/>
            <a:r>
              <a:rPr kumimoji="1" lang="en-US" altLang="ja-JP" noProof="0"/>
              <a:t>Third level</a:t>
            </a:r>
          </a:p>
          <a:p>
            <a:pPr lvl="3"/>
            <a:r>
              <a:rPr kumimoji="1" lang="en-US" altLang="ja-JP" noProof="0"/>
              <a:t>Fourth level</a:t>
            </a:r>
          </a:p>
          <a:p>
            <a:pPr lvl="4"/>
            <a:r>
              <a:rPr kumimoji="1" lang="en-US" altLang="ja-JP" noProof="0"/>
              <a:t>Fifth level</a:t>
            </a:r>
            <a:endParaRPr kumimoji="1" lang="en-US" noProof="0" dirty="0"/>
          </a:p>
        </p:txBody>
      </p:sp>
      <p:pic>
        <p:nvPicPr>
          <p:cNvPr id="5" name="Picture 4" descr="A picture containing clipart&#10;&#10;Description generated with very high confidence">
            <a:extLst>
              <a:ext uri="{FF2B5EF4-FFF2-40B4-BE49-F238E27FC236}">
                <a16:creationId xmlns:a16="http://schemas.microsoft.com/office/drawing/2014/main" id="{1AD51DC4-8ACA-4A0C-85E2-226FB41E1C33}"/>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20133171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4 Charts + Caption">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23" name="Diagrammplatzhalter 8"/>
          <p:cNvSpPr>
            <a:spLocks noGrp="1"/>
          </p:cNvSpPr>
          <p:nvPr>
            <p:ph type="chart" sz="quarter" idx="16"/>
          </p:nvPr>
        </p:nvSpPr>
        <p:spPr>
          <a:xfrm>
            <a:off x="1080000" y="1692000"/>
            <a:ext cx="3960000" cy="2160000"/>
          </a:xfrm>
          <a:noFill/>
          <a:ln w="6350">
            <a:solidFill>
              <a:schemeClr val="bg2">
                <a:lumMod val="90000"/>
              </a:schemeClr>
            </a:solidFill>
          </a:ln>
        </p:spPr>
        <p:txBody>
          <a:bodyPr lIns="144000" tIns="144000" rIns="144000" bIns="144000">
            <a:noAutofit/>
          </a:bodyPr>
          <a:lstStyle/>
          <a:p>
            <a:r>
              <a:rPr lang="en-US" altLang="ja-JP" dirty="0"/>
              <a:t>Click icon to add chart</a:t>
            </a:r>
            <a:endParaRPr lang="en-US" dirty="0"/>
          </a:p>
        </p:txBody>
      </p:sp>
      <p:sp>
        <p:nvSpPr>
          <p:cNvPr id="24" name="Textplatzhalter 6"/>
          <p:cNvSpPr>
            <a:spLocks noGrp="1"/>
          </p:cNvSpPr>
          <p:nvPr>
            <p:ph type="body" sz="quarter" idx="17"/>
          </p:nvPr>
        </p:nvSpPr>
        <p:spPr>
          <a:xfrm>
            <a:off x="9972000" y="2340000"/>
            <a:ext cx="1728000" cy="1239314"/>
          </a:xfrm>
        </p:spPr>
        <p:txBody>
          <a:bodyPr/>
          <a:lstStyle>
            <a:lvl1pPr>
              <a:defRPr sz="1400"/>
            </a:lvl1pPr>
            <a:lvl2pPr>
              <a:defRPr sz="1400"/>
            </a:lvl2pPr>
            <a:lvl3pPr>
              <a:defRPr sz="1400"/>
            </a:lvl3pPr>
            <a:lvl4pPr>
              <a:defRPr sz="1400"/>
            </a:lvl4pPr>
            <a:lvl5pPr>
              <a:defRPr sz="1400"/>
            </a:lvl5pPr>
          </a:lstStyle>
          <a:p>
            <a:pPr lvl="0"/>
            <a:r>
              <a:rPr lang="en-US" altLang="ja-JP" noProof="0"/>
              <a:t>Edit Master text styles</a:t>
            </a:r>
          </a:p>
          <a:p>
            <a:pPr lvl="1"/>
            <a:r>
              <a:rPr lang="en-US" altLang="ja-JP" noProof="0"/>
              <a:t>Second level</a:t>
            </a:r>
          </a:p>
          <a:p>
            <a:pPr lvl="2"/>
            <a:r>
              <a:rPr lang="en-US" altLang="ja-JP" noProof="0"/>
              <a:t>Third level</a:t>
            </a:r>
          </a:p>
        </p:txBody>
      </p:sp>
      <p:sp>
        <p:nvSpPr>
          <p:cNvPr id="25" name="Diagrammplatzhalter 8"/>
          <p:cNvSpPr>
            <a:spLocks noGrp="1"/>
          </p:cNvSpPr>
          <p:nvPr>
            <p:ph type="chart" sz="quarter" idx="18"/>
          </p:nvPr>
        </p:nvSpPr>
        <p:spPr>
          <a:xfrm>
            <a:off x="5220000" y="1692000"/>
            <a:ext cx="3960000" cy="2160000"/>
          </a:xfrm>
          <a:noFill/>
          <a:ln w="6350">
            <a:solidFill>
              <a:schemeClr val="bg2">
                <a:lumMod val="90000"/>
              </a:schemeClr>
            </a:solidFill>
          </a:ln>
        </p:spPr>
        <p:txBody>
          <a:bodyPr lIns="144000" tIns="144000" rIns="144000" bIns="144000">
            <a:noAutofit/>
          </a:bodyPr>
          <a:lstStyle/>
          <a:p>
            <a:r>
              <a:rPr lang="en-US" altLang="ja-JP" dirty="0"/>
              <a:t>Click icon to add chart</a:t>
            </a:r>
            <a:endParaRPr lang="en-US" dirty="0"/>
          </a:p>
        </p:txBody>
      </p:sp>
      <p:sp>
        <p:nvSpPr>
          <p:cNvPr id="26" name="Diagrammplatzhalter 8"/>
          <p:cNvSpPr>
            <a:spLocks noGrp="1"/>
          </p:cNvSpPr>
          <p:nvPr>
            <p:ph type="chart" sz="quarter" idx="19"/>
          </p:nvPr>
        </p:nvSpPr>
        <p:spPr>
          <a:xfrm>
            <a:off x="1080000" y="3996000"/>
            <a:ext cx="3960000" cy="2160000"/>
          </a:xfrm>
          <a:noFill/>
          <a:ln w="6350">
            <a:solidFill>
              <a:schemeClr val="bg2">
                <a:lumMod val="90000"/>
              </a:schemeClr>
            </a:solidFill>
          </a:ln>
        </p:spPr>
        <p:txBody>
          <a:bodyPr lIns="144000" tIns="144000" rIns="144000" bIns="144000">
            <a:noAutofit/>
          </a:bodyPr>
          <a:lstStyle/>
          <a:p>
            <a:r>
              <a:rPr lang="en-US" altLang="ja-JP" dirty="0"/>
              <a:t>Click icon to add chart</a:t>
            </a:r>
            <a:endParaRPr lang="en-US" dirty="0"/>
          </a:p>
        </p:txBody>
      </p:sp>
      <p:sp>
        <p:nvSpPr>
          <p:cNvPr id="27" name="Diagrammplatzhalter 8"/>
          <p:cNvSpPr>
            <a:spLocks noGrp="1"/>
          </p:cNvSpPr>
          <p:nvPr>
            <p:ph type="chart" sz="quarter" idx="20"/>
          </p:nvPr>
        </p:nvSpPr>
        <p:spPr>
          <a:xfrm>
            <a:off x="5220000" y="3996000"/>
            <a:ext cx="3960000" cy="2160000"/>
          </a:xfrm>
          <a:noFill/>
          <a:ln w="6350">
            <a:solidFill>
              <a:schemeClr val="bg2">
                <a:lumMod val="90000"/>
              </a:schemeClr>
            </a:solidFill>
          </a:ln>
        </p:spPr>
        <p:txBody>
          <a:bodyPr lIns="144000" tIns="144000" rIns="144000" bIns="144000">
            <a:noAutofit/>
          </a:bodyPr>
          <a:lstStyle/>
          <a:p>
            <a:r>
              <a:rPr lang="en-US" altLang="ja-JP" dirty="0"/>
              <a:t>Click icon to add chart</a:t>
            </a:r>
            <a:endParaRPr lang="en-US" dirty="0"/>
          </a:p>
        </p:txBody>
      </p:sp>
      <p:pic>
        <p:nvPicPr>
          <p:cNvPr id="10" name="Picture 9" descr="A picture containing clipart&#10;&#10;Description generated with very high confidence">
            <a:extLst>
              <a:ext uri="{FF2B5EF4-FFF2-40B4-BE49-F238E27FC236}">
                <a16:creationId xmlns:a16="http://schemas.microsoft.com/office/drawing/2014/main" id="{DB592FA4-11A8-4EE6-92AB-C22F8F5C54F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16300768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Table + Caption">
    <p:spTree>
      <p:nvGrpSpPr>
        <p:cNvPr id="1" name=""/>
        <p:cNvGrpSpPr/>
        <p:nvPr/>
      </p:nvGrpSpPr>
      <p:grpSpPr>
        <a:xfrm>
          <a:off x="0" y="0"/>
          <a:ext cx="0" cy="0"/>
          <a:chOff x="0" y="0"/>
          <a:chExt cx="0" cy="0"/>
        </a:xfrm>
      </p:grpSpPr>
      <p:sp>
        <p:nvSpPr>
          <p:cNvPr id="2" name="Titel 1"/>
          <p:cNvSpPr>
            <a:spLocks noGrp="1"/>
          </p:cNvSpPr>
          <p:nvPr>
            <p:ph type="title"/>
          </p:nvPr>
        </p:nvSpPr>
        <p:spPr>
          <a:xfrm>
            <a:off x="1080000" y="923689"/>
            <a:ext cx="9000000" cy="455509"/>
          </a:xfrm>
        </p:spPr>
        <p:txBody>
          <a:bodyPr/>
          <a:lstStyle/>
          <a:p>
            <a:r>
              <a:rPr lang="en-US" altLang="ja-JP" noProof="0"/>
              <a:t>Click to edit Master title style</a:t>
            </a:r>
            <a:endParaRPr lang="ja-JP" altLang="en-US" noProof="0" dirty="0"/>
          </a:p>
        </p:txBody>
      </p:sp>
      <p:sp>
        <p:nvSpPr>
          <p:cNvPr id="3" name="Foliennummernplatzhalter 2"/>
          <p:cNvSpPr>
            <a:spLocks noGrp="1"/>
          </p:cNvSpPr>
          <p:nvPr>
            <p:ph type="sldNum" sz="quarter" idx="10"/>
          </p:nvPr>
        </p:nvSpPr>
        <p:spPr/>
        <p:txBody>
          <a:bodyPr/>
          <a:lstStyle/>
          <a:p>
            <a:pPr algn="l"/>
            <a:r>
              <a:rPr lang="de-DE" dirty="0"/>
              <a:t>Page </a:t>
            </a:r>
            <a:fld id="{3FD030EF-7044-4946-962A-5D7D09BD1B34}" type="slidenum">
              <a:rPr lang="de-DE" smtClean="0"/>
              <a:pPr algn="l"/>
              <a:t>‹#›</a:t>
            </a:fld>
            <a:endParaRPr lang="de-DE" dirty="0"/>
          </a:p>
        </p:txBody>
      </p:sp>
      <p:cxnSp>
        <p:nvCxnSpPr>
          <p:cNvPr id="5" name="Gerade Verbindung 4"/>
          <p:cNvCxnSpPr/>
          <p:nvPr userDrawn="1"/>
        </p:nvCxnSpPr>
        <p:spPr>
          <a:xfrm>
            <a:off x="1080000" y="1512000"/>
            <a:ext cx="2400000" cy="0"/>
          </a:xfrm>
          <a:prstGeom prst="line">
            <a:avLst/>
          </a:prstGeom>
          <a:ln w="38100">
            <a:solidFill>
              <a:schemeClr val="bg2">
                <a:lumMod val="50000"/>
              </a:schemeClr>
            </a:solidFill>
            <a:miter lim="800000"/>
          </a:ln>
        </p:spPr>
        <p:style>
          <a:lnRef idx="1">
            <a:schemeClr val="accent1"/>
          </a:lnRef>
          <a:fillRef idx="0">
            <a:schemeClr val="accent1"/>
          </a:fillRef>
          <a:effectRef idx="0">
            <a:schemeClr val="accent1"/>
          </a:effectRef>
          <a:fontRef idx="minor">
            <a:schemeClr val="tx1"/>
          </a:fontRef>
        </p:style>
      </p:cxnSp>
      <p:sp>
        <p:nvSpPr>
          <p:cNvPr id="19" name="Textplatzhalter 6"/>
          <p:cNvSpPr>
            <a:spLocks noGrp="1"/>
          </p:cNvSpPr>
          <p:nvPr>
            <p:ph type="body" sz="quarter" idx="17"/>
          </p:nvPr>
        </p:nvSpPr>
        <p:spPr>
          <a:xfrm>
            <a:off x="9972000" y="2340000"/>
            <a:ext cx="1728000" cy="1239314"/>
          </a:xfrm>
        </p:spPr>
        <p:txBody>
          <a:bodyPr/>
          <a:lstStyle>
            <a:lvl1pPr>
              <a:defRPr sz="1400"/>
            </a:lvl1pPr>
            <a:lvl2pPr>
              <a:defRPr sz="1400"/>
            </a:lvl2pPr>
            <a:lvl3pPr>
              <a:defRPr sz="1400"/>
            </a:lvl3pPr>
            <a:lvl4pPr>
              <a:defRPr sz="1400"/>
            </a:lvl4pPr>
            <a:lvl5pPr>
              <a:defRPr sz="1400"/>
            </a:lvl5pPr>
          </a:lstStyle>
          <a:p>
            <a:pPr lvl="0"/>
            <a:r>
              <a:rPr lang="en-US" altLang="ja-JP" noProof="0"/>
              <a:t>Edit Master text styles</a:t>
            </a:r>
          </a:p>
          <a:p>
            <a:pPr lvl="1"/>
            <a:r>
              <a:rPr lang="en-US" altLang="ja-JP" noProof="0"/>
              <a:t>Second level</a:t>
            </a:r>
          </a:p>
          <a:p>
            <a:pPr lvl="2"/>
            <a:r>
              <a:rPr lang="en-US" altLang="ja-JP" noProof="0"/>
              <a:t>Third level</a:t>
            </a:r>
          </a:p>
        </p:txBody>
      </p:sp>
      <p:sp>
        <p:nvSpPr>
          <p:cNvPr id="20" name="Tabellenplatzhalter 8"/>
          <p:cNvSpPr>
            <a:spLocks noGrp="1"/>
          </p:cNvSpPr>
          <p:nvPr>
            <p:ph type="tbl" sz="quarter" idx="18"/>
          </p:nvPr>
        </p:nvSpPr>
        <p:spPr>
          <a:xfrm>
            <a:off x="1079997" y="1800000"/>
            <a:ext cx="8100000" cy="4248000"/>
          </a:xfrm>
        </p:spPr>
        <p:txBody>
          <a:bodyPr/>
          <a:lstStyle/>
          <a:p>
            <a:r>
              <a:rPr lang="en-US" altLang="ja-JP" dirty="0"/>
              <a:t>Click icon to add table</a:t>
            </a:r>
            <a:endParaRPr lang="en-US" dirty="0"/>
          </a:p>
        </p:txBody>
      </p:sp>
      <p:pic>
        <p:nvPicPr>
          <p:cNvPr id="7" name="Picture 6" descr="A picture containing clipart&#10;&#10;Description generated with very high confidence">
            <a:extLst>
              <a:ext uri="{FF2B5EF4-FFF2-40B4-BE49-F238E27FC236}">
                <a16:creationId xmlns:a16="http://schemas.microsoft.com/office/drawing/2014/main" id="{5260D5A9-4390-4C1A-AF91-0D0D32A72F9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5267779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hapter_picture ">
    <p:spTree>
      <p:nvGrpSpPr>
        <p:cNvPr id="1" name=""/>
        <p:cNvGrpSpPr/>
        <p:nvPr/>
      </p:nvGrpSpPr>
      <p:grpSpPr>
        <a:xfrm>
          <a:off x="0" y="0"/>
          <a:ext cx="0" cy="0"/>
          <a:chOff x="0" y="0"/>
          <a:chExt cx="0" cy="0"/>
        </a:xfrm>
      </p:grpSpPr>
      <p:sp>
        <p:nvSpPr>
          <p:cNvPr id="4" name="Bildplatzhalter 3"/>
          <p:cNvSpPr>
            <a:spLocks noGrp="1"/>
          </p:cNvSpPr>
          <p:nvPr>
            <p:ph type="pic" sz="quarter" idx="15"/>
          </p:nvPr>
        </p:nvSpPr>
        <p:spPr>
          <a:xfrm>
            <a:off x="468000" y="540000"/>
            <a:ext cx="11253600" cy="5616000"/>
          </a:xfrm>
          <a:blipFill>
            <a:blip r:embed="rId2"/>
            <a:stretch>
              <a:fillRect/>
            </a:stretch>
          </a:blipFill>
          <a:ln w="6350">
            <a:solidFill>
              <a:schemeClr val="tx1">
                <a:lumMod val="20000"/>
                <a:lumOff val="80000"/>
              </a:schemeClr>
            </a:solidFill>
          </a:ln>
        </p:spPr>
        <p:txBody>
          <a:bodyPr lIns="144000" tIns="144000">
            <a:normAutofit/>
          </a:bodyPr>
          <a:lstStyle>
            <a:lvl1pPr>
              <a:defRPr sz="1000"/>
            </a:lvl1pPr>
          </a:lstStyle>
          <a:p>
            <a:r>
              <a:rPr lang="en-US" altLang="ja-JP" dirty="0"/>
              <a:t>Click icon to add picture</a:t>
            </a:r>
            <a:endParaRPr lang="en-US" dirty="0"/>
          </a:p>
        </p:txBody>
      </p:sp>
      <p:sp>
        <p:nvSpPr>
          <p:cNvPr id="5" name="Textplatzhalter 11"/>
          <p:cNvSpPr>
            <a:spLocks noGrp="1"/>
          </p:cNvSpPr>
          <p:nvPr>
            <p:ph type="body" sz="quarter" idx="11"/>
          </p:nvPr>
        </p:nvSpPr>
        <p:spPr>
          <a:xfrm>
            <a:off x="468000" y="1080000"/>
            <a:ext cx="7920000" cy="1500237"/>
          </a:xfrm>
          <a:solidFill>
            <a:schemeClr val="tx2"/>
          </a:solidFill>
        </p:spPr>
        <p:txBody>
          <a:bodyPr wrap="square" lIns="252000" tIns="180000" rIns="180000" bIns="180000">
            <a:spAutoFit/>
          </a:bodyPr>
          <a:lstStyle>
            <a:lvl1pPr>
              <a:defRPr sz="3600" b="1" cap="all" baseline="0">
                <a:solidFill>
                  <a:schemeClr val="bg1"/>
                </a:solidFill>
                <a:latin typeface="+mj-lt"/>
              </a:defRPr>
            </a:lvl1pPr>
            <a:lvl2pPr marL="0" indent="0">
              <a:buNone/>
              <a:defRPr sz="2000" b="1" cap="all">
                <a:solidFill>
                  <a:schemeClr val="bg1"/>
                </a:solidFill>
                <a:latin typeface="+mj-lt"/>
              </a:defRPr>
            </a:lvl2pPr>
            <a:lvl3pPr>
              <a:defRPr b="1">
                <a:solidFill>
                  <a:schemeClr val="bg1"/>
                </a:solidFill>
                <a:latin typeface="+mj-lt"/>
              </a:defRPr>
            </a:lvl3pPr>
            <a:lvl4pPr>
              <a:defRPr>
                <a:solidFill>
                  <a:schemeClr val="bg1"/>
                </a:solidFill>
                <a:latin typeface="+mj-lt"/>
              </a:defRPr>
            </a:lvl4pPr>
            <a:lvl5pPr>
              <a:defRPr>
                <a:solidFill>
                  <a:schemeClr val="bg1"/>
                </a:solidFill>
                <a:latin typeface="+mj-lt"/>
              </a:defRPr>
            </a:lvl5pPr>
          </a:lstStyle>
          <a:p>
            <a:pPr lvl="0"/>
            <a:r>
              <a:rPr lang="en-US" altLang="ja-JP" noProof="0"/>
              <a:t>Edit Master text styles</a:t>
            </a:r>
          </a:p>
          <a:p>
            <a:pPr lvl="1"/>
            <a:r>
              <a:rPr lang="en-US" altLang="ja-JP" noProof="0"/>
              <a:t>Second level</a:t>
            </a:r>
          </a:p>
        </p:txBody>
      </p:sp>
      <p:pic>
        <p:nvPicPr>
          <p:cNvPr id="6" name="Picture 5" descr="A picture containing clipart&#10;&#10;Description generated with very high confidence">
            <a:extLst>
              <a:ext uri="{FF2B5EF4-FFF2-40B4-BE49-F238E27FC236}">
                <a16:creationId xmlns:a16="http://schemas.microsoft.com/office/drawing/2014/main" id="{9374BE31-03AE-405A-BB85-D6FAC84F2AC4}"/>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591800" y="304800"/>
            <a:ext cx="1280968" cy="455509"/>
          </a:xfrm>
          <a:prstGeom prst="rect">
            <a:avLst/>
          </a:prstGeom>
        </p:spPr>
      </p:pic>
    </p:spTree>
    <p:extLst>
      <p:ext uri="{BB962C8B-B14F-4D97-AF65-F5344CB8AC3E}">
        <p14:creationId xmlns:p14="http://schemas.microsoft.com/office/powerpoint/2010/main" val="4610703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End_Slide_Synergy_W">
    <p:spTree>
      <p:nvGrpSpPr>
        <p:cNvPr id="1" name=""/>
        <p:cNvGrpSpPr/>
        <p:nvPr/>
      </p:nvGrpSpPr>
      <p:grpSpPr>
        <a:xfrm>
          <a:off x="0" y="0"/>
          <a:ext cx="0" cy="0"/>
          <a:chOff x="0" y="0"/>
          <a:chExt cx="0" cy="0"/>
        </a:xfrm>
      </p:grpSpPr>
      <p:sp>
        <p:nvSpPr>
          <p:cNvPr id="6" name="Rechteck 5"/>
          <p:cNvSpPr/>
          <p:nvPr userDrawn="1"/>
        </p:nvSpPr>
        <p:spPr>
          <a:xfrm>
            <a:off x="468000" y="540000"/>
            <a:ext cx="11253600" cy="5616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Tree>
    <p:extLst>
      <p:ext uri="{BB962C8B-B14F-4D97-AF65-F5344CB8AC3E}">
        <p14:creationId xmlns:p14="http://schemas.microsoft.com/office/powerpoint/2010/main" val="28537042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End_Slide">
    <p:spTree>
      <p:nvGrpSpPr>
        <p:cNvPr id="1" name=""/>
        <p:cNvGrpSpPr/>
        <p:nvPr/>
      </p:nvGrpSpPr>
      <p:grpSpPr>
        <a:xfrm>
          <a:off x="0" y="0"/>
          <a:ext cx="0" cy="0"/>
          <a:chOff x="0" y="0"/>
          <a:chExt cx="0" cy="0"/>
        </a:xfrm>
      </p:grpSpPr>
      <p:sp>
        <p:nvSpPr>
          <p:cNvPr id="6" name="Rechteck 5"/>
          <p:cNvSpPr/>
          <p:nvPr userDrawn="1"/>
        </p:nvSpPr>
        <p:spPr>
          <a:xfrm>
            <a:off x="468000" y="540000"/>
            <a:ext cx="11253600" cy="5616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7" name="Textplatzhalter 13"/>
          <p:cNvSpPr>
            <a:spLocks noGrp="1"/>
          </p:cNvSpPr>
          <p:nvPr>
            <p:ph type="body" sz="quarter" idx="13"/>
          </p:nvPr>
        </p:nvSpPr>
        <p:spPr>
          <a:xfrm>
            <a:off x="1080000" y="1800000"/>
            <a:ext cx="5280000" cy="318549"/>
          </a:xfrm>
        </p:spPr>
        <p:txBody>
          <a:bodyPr wrap="square">
            <a:spAutoFit/>
          </a:bodyPr>
          <a:lstStyle>
            <a:lvl1pPr>
              <a:spcAft>
                <a:spcPts val="0"/>
              </a:spcAft>
              <a:defRPr sz="1800" b="1" cap="none" baseline="0">
                <a:solidFill>
                  <a:schemeClr val="bg1"/>
                </a:solidFill>
                <a:latin typeface="+mj-lt"/>
              </a:defRPr>
            </a:lvl1pPr>
            <a:lvl2pPr>
              <a:defRPr sz="1100" b="1" cap="all" baseline="0">
                <a:latin typeface="+mj-lt"/>
              </a:defRPr>
            </a:lvl2pPr>
            <a:lvl3pPr>
              <a:defRPr sz="1100" b="1" cap="all" baseline="0">
                <a:latin typeface="+mj-lt"/>
              </a:defRPr>
            </a:lvl3pPr>
            <a:lvl4pPr>
              <a:defRPr sz="1100" b="1" cap="all" baseline="0">
                <a:latin typeface="+mj-lt"/>
              </a:defRPr>
            </a:lvl4pPr>
            <a:lvl5pPr>
              <a:defRPr sz="1100" b="1" cap="all" baseline="0">
                <a:latin typeface="+mj-lt"/>
              </a:defRPr>
            </a:lvl5pPr>
          </a:lstStyle>
          <a:p>
            <a:pPr lvl="0"/>
            <a:r>
              <a:rPr lang="en-US" altLang="ja-JP" noProof="0"/>
              <a:t>Edit Master text styles</a:t>
            </a:r>
          </a:p>
        </p:txBody>
      </p:sp>
      <p:cxnSp>
        <p:nvCxnSpPr>
          <p:cNvPr id="8" name="Gerade Verbindung 7"/>
          <p:cNvCxnSpPr/>
          <p:nvPr userDrawn="1"/>
        </p:nvCxnSpPr>
        <p:spPr>
          <a:xfrm>
            <a:off x="1080000" y="1268760"/>
            <a:ext cx="2400000" cy="0"/>
          </a:xfrm>
          <a:prstGeom prst="line">
            <a:avLst/>
          </a:prstGeom>
          <a:ln w="38100">
            <a:solidFill>
              <a:schemeClr val="bg1"/>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330066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1080000" y="492801"/>
            <a:ext cx="8520000" cy="886397"/>
          </a:xfrm>
          <a:prstGeom prst="rect">
            <a:avLst/>
          </a:prstGeom>
        </p:spPr>
        <p:txBody>
          <a:bodyPr vert="horz" wrap="square" lIns="0" tIns="0" rIns="0" bIns="0" rtlCol="0" anchor="b" anchorCtr="0">
            <a:spAutoFit/>
          </a:bodyPr>
          <a:lstStyle/>
          <a:p>
            <a:r>
              <a:rPr lang="en-US" noProof="0" dirty="0" err="1"/>
              <a:t>Titelmasterformat</a:t>
            </a:r>
            <a:r>
              <a:rPr lang="en-US" noProof="0" dirty="0"/>
              <a:t> </a:t>
            </a:r>
            <a:r>
              <a:rPr lang="en-US" noProof="0" dirty="0" err="1"/>
              <a:t>durch</a:t>
            </a:r>
            <a:r>
              <a:rPr lang="en-US" noProof="0" dirty="0"/>
              <a:t> </a:t>
            </a:r>
            <a:r>
              <a:rPr lang="en-US" noProof="0" dirty="0" err="1"/>
              <a:t>Klicken</a:t>
            </a:r>
            <a:r>
              <a:rPr lang="en-US" noProof="0" dirty="0"/>
              <a:t> </a:t>
            </a:r>
            <a:r>
              <a:rPr lang="en-US" noProof="0" dirty="0" err="1"/>
              <a:t>bearbeiten</a:t>
            </a:r>
            <a:endParaRPr lang="en-US" noProof="0" dirty="0"/>
          </a:p>
        </p:txBody>
      </p:sp>
      <p:sp>
        <p:nvSpPr>
          <p:cNvPr id="3" name="Textplatzhalter 2"/>
          <p:cNvSpPr>
            <a:spLocks noGrp="1"/>
          </p:cNvSpPr>
          <p:nvPr>
            <p:ph type="body" idx="1"/>
          </p:nvPr>
        </p:nvSpPr>
        <p:spPr>
          <a:xfrm>
            <a:off x="1080000" y="1800000"/>
            <a:ext cx="9120000" cy="1887696"/>
          </a:xfrm>
          <a:prstGeom prst="rect">
            <a:avLst/>
          </a:prstGeom>
        </p:spPr>
        <p:txBody>
          <a:bodyPr vert="horz" lIns="0" tIns="0" rIns="0" bIns="0" rtlCol="0">
            <a:spAutoFit/>
          </a:bodyPr>
          <a:lstStyle/>
          <a:p>
            <a:pPr lvl="0"/>
            <a:r>
              <a:rPr lang="en-US" noProof="0" dirty="0" err="1"/>
              <a:t>Textmasterformat</a:t>
            </a:r>
            <a:r>
              <a:rPr lang="en-US" noProof="0" dirty="0"/>
              <a:t> </a:t>
            </a:r>
            <a:r>
              <a:rPr lang="en-US" noProof="0" dirty="0" err="1"/>
              <a:t>bearbeiten</a:t>
            </a:r>
            <a:endParaRPr lang="en-US" noProof="0" dirty="0"/>
          </a:p>
          <a:p>
            <a:pPr lvl="1"/>
            <a:r>
              <a:rPr lang="en-US" noProof="0" dirty="0" err="1"/>
              <a:t>Zweite</a:t>
            </a:r>
            <a:r>
              <a:rPr lang="en-US" noProof="0" dirty="0"/>
              <a:t> </a:t>
            </a:r>
            <a:r>
              <a:rPr lang="en-US" noProof="0" dirty="0" err="1"/>
              <a:t>Ebene</a:t>
            </a:r>
            <a:endParaRPr lang="en-US" noProof="0" dirty="0"/>
          </a:p>
          <a:p>
            <a:pPr lvl="2"/>
            <a:r>
              <a:rPr lang="en-US" noProof="0" dirty="0" err="1"/>
              <a:t>Dritte</a:t>
            </a:r>
            <a:r>
              <a:rPr lang="en-US" noProof="0" dirty="0"/>
              <a:t> </a:t>
            </a:r>
            <a:r>
              <a:rPr lang="en-US" noProof="0" dirty="0" err="1"/>
              <a:t>Ebene</a:t>
            </a:r>
            <a:endParaRPr lang="en-US" noProof="0" dirty="0"/>
          </a:p>
          <a:p>
            <a:pPr lvl="3"/>
            <a:r>
              <a:rPr lang="en-US" noProof="0" dirty="0" err="1"/>
              <a:t>Vierte</a:t>
            </a:r>
            <a:r>
              <a:rPr lang="en-US" noProof="0" dirty="0"/>
              <a:t> </a:t>
            </a:r>
            <a:r>
              <a:rPr lang="en-US" noProof="0" dirty="0" err="1"/>
              <a:t>Ebene</a:t>
            </a:r>
            <a:endParaRPr lang="en-US" noProof="0" dirty="0"/>
          </a:p>
          <a:p>
            <a:pPr lvl="4"/>
            <a:r>
              <a:rPr lang="en-US" noProof="0" dirty="0" err="1"/>
              <a:t>Fünfte</a:t>
            </a:r>
            <a:r>
              <a:rPr lang="en-US" noProof="0" dirty="0"/>
              <a:t> </a:t>
            </a:r>
            <a:r>
              <a:rPr lang="en-US" noProof="0" dirty="0" err="1"/>
              <a:t>Ebene</a:t>
            </a:r>
            <a:endParaRPr lang="en-US" noProof="0" dirty="0"/>
          </a:p>
        </p:txBody>
      </p:sp>
      <p:sp>
        <p:nvSpPr>
          <p:cNvPr id="6" name="Foliennummernplatzhalter 5"/>
          <p:cNvSpPr>
            <a:spLocks noGrp="1"/>
          </p:cNvSpPr>
          <p:nvPr>
            <p:ph type="sldNum" sz="quarter" idx="4"/>
          </p:nvPr>
        </p:nvSpPr>
        <p:spPr>
          <a:xfrm>
            <a:off x="5760000" y="6509924"/>
            <a:ext cx="672075" cy="161583"/>
          </a:xfrm>
          <a:prstGeom prst="rect">
            <a:avLst/>
          </a:prstGeom>
        </p:spPr>
        <p:txBody>
          <a:bodyPr vert="horz" wrap="square" lIns="0" tIns="0" rIns="0" bIns="0" rtlCol="0" anchor="ctr">
            <a:spAutoFit/>
          </a:bodyPr>
          <a:lstStyle>
            <a:lvl1pPr algn="r">
              <a:defRPr lang="en-US" sz="1050" b="1" i="0" u="none" strike="noStrike" kern="1200" baseline="0" smtClean="0">
                <a:solidFill>
                  <a:schemeClr val="tx2"/>
                </a:solidFill>
                <a:latin typeface="+mj-lt"/>
                <a:ea typeface="+mn-ea"/>
                <a:cs typeface="+mn-cs"/>
              </a:defRPr>
            </a:lvl1pPr>
          </a:lstStyle>
          <a:p>
            <a:pPr algn="l"/>
            <a:r>
              <a:rPr lang="de-DE" dirty="0"/>
              <a:t>Page </a:t>
            </a:r>
            <a:fld id="{3FD030EF-7044-4946-962A-5D7D09BD1B34}" type="slidenum">
              <a:rPr lang="de-DE" smtClean="0"/>
              <a:pPr algn="l"/>
              <a:t>‹#›</a:t>
            </a:fld>
            <a:endParaRPr lang="de-DE" dirty="0"/>
          </a:p>
        </p:txBody>
      </p:sp>
      <p:sp>
        <p:nvSpPr>
          <p:cNvPr id="13" name="Textfeld 7"/>
          <p:cNvSpPr txBox="1"/>
          <p:nvPr/>
        </p:nvSpPr>
        <p:spPr>
          <a:xfrm>
            <a:off x="468000" y="6544800"/>
            <a:ext cx="2454198" cy="123111"/>
          </a:xfrm>
          <a:prstGeom prst="rect">
            <a:avLst/>
          </a:prstGeom>
          <a:noFill/>
        </p:spPr>
        <p:txBody>
          <a:bodyPr wrap="none" lIns="0" tIns="0" rIns="0" bIns="0" rtlCol="0">
            <a:sp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800" b="1" i="0" u="none" strike="noStrike" kern="1200" baseline="0" dirty="0">
                <a:solidFill>
                  <a:schemeClr val="tx2"/>
                </a:solidFill>
                <a:latin typeface="+mj-lt"/>
                <a:ea typeface="+mn-ea"/>
                <a:cs typeface="+mn-cs"/>
              </a:rPr>
              <a:t>© 2023 Renesas Electronics Corporation. All rights reserved. </a:t>
            </a:r>
            <a:endParaRPr lang="en-US" sz="800" dirty="0">
              <a:solidFill>
                <a:schemeClr val="tx2"/>
              </a:solidFill>
              <a:latin typeface="+mj-lt"/>
            </a:endParaRPr>
          </a:p>
        </p:txBody>
      </p:sp>
      <p:cxnSp>
        <p:nvCxnSpPr>
          <p:cNvPr id="16" name="Gerade Verbindung 15"/>
          <p:cNvCxnSpPr/>
          <p:nvPr/>
        </p:nvCxnSpPr>
        <p:spPr>
          <a:xfrm>
            <a:off x="468000" y="6336000"/>
            <a:ext cx="11253600"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pic>
        <p:nvPicPr>
          <p:cNvPr id="9" name="図 8" descr="RENESAS+Tagline.png"/>
          <p:cNvPicPr>
            <a:picLocks noChangeAspect="1"/>
          </p:cNvPicPr>
          <p:nvPr userDrawn="1"/>
        </p:nvPicPr>
        <p:blipFill>
          <a:blip r:embed="rId19" cstate="print">
            <a:extLst>
              <a:ext uri="{28A0092B-C50C-407E-A947-70E740481C1C}">
                <a14:useLocalDpi xmlns:a14="http://schemas.microsoft.com/office/drawing/2010/main" val="0"/>
              </a:ext>
            </a:extLst>
          </a:blip>
          <a:stretch>
            <a:fillRect/>
          </a:stretch>
        </p:blipFill>
        <p:spPr>
          <a:xfrm>
            <a:off x="8688288" y="6400235"/>
            <a:ext cx="3092559" cy="341133"/>
          </a:xfrm>
          <a:prstGeom prst="rect">
            <a:avLst/>
          </a:prstGeom>
        </p:spPr>
      </p:pic>
    </p:spTree>
    <p:extLst>
      <p:ext uri="{BB962C8B-B14F-4D97-AF65-F5344CB8AC3E}">
        <p14:creationId xmlns:p14="http://schemas.microsoft.com/office/powerpoint/2010/main" val="1421730934"/>
      </p:ext>
    </p:extLst>
  </p:cSld>
  <p:clrMap bg1="lt1" tx1="dk1" bg2="lt2" tx2="dk2" accent1="accent1" accent2="accent2" accent3="accent3" accent4="accent4" accent5="accent5" accent6="accent6" hlink="hlink" folHlink="folHlink"/>
  <p:sldLayoutIdLst>
    <p:sldLayoutId id="2147483802" r:id="rId1"/>
    <p:sldLayoutId id="2147483803" r:id="rId2"/>
    <p:sldLayoutId id="2147483805" r:id="rId3"/>
    <p:sldLayoutId id="2147483806" r:id="rId4"/>
    <p:sldLayoutId id="2147483807" r:id="rId5"/>
    <p:sldLayoutId id="2147483808" r:id="rId6"/>
    <p:sldLayoutId id="2147483809" r:id="rId7"/>
    <p:sldLayoutId id="2147483810" r:id="rId8"/>
    <p:sldLayoutId id="2147483811" r:id="rId9"/>
    <p:sldLayoutId id="2147483812" r:id="rId10"/>
    <p:sldLayoutId id="2147483813" r:id="rId11"/>
    <p:sldLayoutId id="2147483814" r:id="rId12"/>
    <p:sldLayoutId id="2147483815" r:id="rId13"/>
    <p:sldLayoutId id="2147483816" r:id="rId14"/>
    <p:sldLayoutId id="2147483818" r:id="rId15"/>
    <p:sldLayoutId id="2147483820" r:id="rId16"/>
    <p:sldLayoutId id="2147483821" r:id="rId17"/>
  </p:sldLayoutIdLst>
  <p:hf hdr="0" ftr="0" dt="0"/>
  <p:txStyles>
    <p:titleStyle>
      <a:lvl1pPr algn="l" defTabSz="914400" rtl="0" eaLnBrk="1" latinLnBrk="0" hangingPunct="1">
        <a:lnSpc>
          <a:spcPct val="90000"/>
        </a:lnSpc>
        <a:spcBef>
          <a:spcPct val="0"/>
        </a:spcBef>
        <a:buNone/>
        <a:defRPr kumimoji="1" sz="3200" b="1" kern="1200" cap="all" baseline="0">
          <a:solidFill>
            <a:schemeClr val="tx2"/>
          </a:solidFill>
          <a:latin typeface="+mj-lt"/>
          <a:ea typeface="+mj-ea"/>
          <a:cs typeface="+mj-cs"/>
        </a:defRPr>
      </a:lvl1pPr>
    </p:titleStyle>
    <p:body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p:bodyStyle>
    <p:otherStyle>
      <a:defPPr>
        <a:defRPr lang="de-DE"/>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90">
          <p15:clr>
            <a:srgbClr val="F26B43"/>
          </p15:clr>
        </p15:guide>
        <p15:guide id="2" pos="676">
          <p15:clr>
            <a:srgbClr val="F26B43"/>
          </p15:clr>
        </p15:guide>
        <p15:guide id="3" pos="3841">
          <p15:clr>
            <a:srgbClr val="F26B43"/>
          </p15:clr>
        </p15:guide>
        <p15:guide id="4" pos="7378">
          <p15:clr>
            <a:srgbClr val="F26B43"/>
          </p15:clr>
        </p15:guide>
        <p15:guide id="5" pos="6289">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9.sv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24.png"/><Relationship Id="rId18" Type="http://schemas.openxmlformats.org/officeDocument/2006/relationships/image" Target="../media/image29.sv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image" Target="../media/image23.svg"/><Relationship Id="rId17" Type="http://schemas.openxmlformats.org/officeDocument/2006/relationships/image" Target="../media/image28.png"/><Relationship Id="rId2" Type="http://schemas.openxmlformats.org/officeDocument/2006/relationships/notesSlide" Target="../notesSlides/notesSlide4.xml"/><Relationship Id="rId16" Type="http://schemas.openxmlformats.org/officeDocument/2006/relationships/image" Target="../media/image27.svg"/><Relationship Id="rId1" Type="http://schemas.openxmlformats.org/officeDocument/2006/relationships/slideLayout" Target="../slideLayouts/slideLayout4.xml"/><Relationship Id="rId6" Type="http://schemas.openxmlformats.org/officeDocument/2006/relationships/image" Target="../media/image17.svg"/><Relationship Id="rId11" Type="http://schemas.openxmlformats.org/officeDocument/2006/relationships/image" Target="../media/image22.png"/><Relationship Id="rId5" Type="http://schemas.openxmlformats.org/officeDocument/2006/relationships/image" Target="../media/image16.png"/><Relationship Id="rId15" Type="http://schemas.openxmlformats.org/officeDocument/2006/relationships/image" Target="../media/image26.png"/><Relationship Id="rId10" Type="http://schemas.openxmlformats.org/officeDocument/2006/relationships/image" Target="../media/image21.svg"/><Relationship Id="rId4" Type="http://schemas.openxmlformats.org/officeDocument/2006/relationships/image" Target="../media/image15.svg"/><Relationship Id="rId9" Type="http://schemas.openxmlformats.org/officeDocument/2006/relationships/image" Target="../media/image20.png"/><Relationship Id="rId14" Type="http://schemas.openxmlformats.org/officeDocument/2006/relationships/image" Target="../media/image25.sv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8" Type="http://schemas.openxmlformats.org/officeDocument/2006/relationships/image" Target="../media/image35.svg"/><Relationship Id="rId13" Type="http://schemas.openxmlformats.org/officeDocument/2006/relationships/image" Target="../media/image40.png"/><Relationship Id="rId18" Type="http://schemas.openxmlformats.org/officeDocument/2006/relationships/image" Target="../media/image45.svg"/><Relationship Id="rId3" Type="http://schemas.openxmlformats.org/officeDocument/2006/relationships/image" Target="../media/image30.png"/><Relationship Id="rId7" Type="http://schemas.openxmlformats.org/officeDocument/2006/relationships/image" Target="../media/image34.png"/><Relationship Id="rId12" Type="http://schemas.openxmlformats.org/officeDocument/2006/relationships/image" Target="../media/image39.svg"/><Relationship Id="rId17" Type="http://schemas.openxmlformats.org/officeDocument/2006/relationships/image" Target="../media/image44.png"/><Relationship Id="rId2" Type="http://schemas.openxmlformats.org/officeDocument/2006/relationships/notesSlide" Target="../notesSlides/notesSlide5.xml"/><Relationship Id="rId16" Type="http://schemas.openxmlformats.org/officeDocument/2006/relationships/image" Target="../media/image43.svg"/><Relationship Id="rId1" Type="http://schemas.openxmlformats.org/officeDocument/2006/relationships/slideLayout" Target="../slideLayouts/slideLayout4.xml"/><Relationship Id="rId6" Type="http://schemas.openxmlformats.org/officeDocument/2006/relationships/image" Target="../media/image33.svg"/><Relationship Id="rId11" Type="http://schemas.openxmlformats.org/officeDocument/2006/relationships/image" Target="../media/image38.png"/><Relationship Id="rId5" Type="http://schemas.openxmlformats.org/officeDocument/2006/relationships/image" Target="../media/image32.png"/><Relationship Id="rId15" Type="http://schemas.openxmlformats.org/officeDocument/2006/relationships/image" Target="../media/image42.png"/><Relationship Id="rId10" Type="http://schemas.openxmlformats.org/officeDocument/2006/relationships/image" Target="../media/image37.svg"/><Relationship Id="rId4" Type="http://schemas.openxmlformats.org/officeDocument/2006/relationships/image" Target="../media/image31.svg"/><Relationship Id="rId9" Type="http://schemas.openxmlformats.org/officeDocument/2006/relationships/image" Target="../media/image36.png"/><Relationship Id="rId14" Type="http://schemas.openxmlformats.org/officeDocument/2006/relationships/image" Target="../media/image41.sv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4.xml"/><Relationship Id="rId4" Type="http://schemas.openxmlformats.org/officeDocument/2006/relationships/image" Target="../media/image48.png"/></Relationships>
</file>

<file path=ppt/slides/_rels/slide9.xml.rels><?xml version="1.0" encoding="UTF-8" standalone="yes"?>
<Relationships xmlns="http://schemas.openxmlformats.org/package/2006/relationships"><Relationship Id="rId2" Type="http://schemas.openxmlformats.org/officeDocument/2006/relationships/image" Target="../media/image49.gif"/><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4.xml"/><Relationship Id="rId4" Type="http://schemas.openxmlformats.org/officeDocument/2006/relationships/image" Target="../media/image53.png"/></Relationships>
</file>

<file path=ppt/slides/_rels/slide12.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4.xml"/><Relationship Id="rId4" Type="http://schemas.openxmlformats.org/officeDocument/2006/relationships/image" Target="../media/image53.png"/></Relationships>
</file>

<file path=ppt/slides/_rels/slide1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4.xml"/><Relationship Id="rId5" Type="http://schemas.openxmlformats.org/officeDocument/2006/relationships/image" Target="../media/image57.jpeg"/><Relationship Id="rId4" Type="http://schemas.openxmlformats.org/officeDocument/2006/relationships/image" Target="../media/image56.svg"/></Relationships>
</file>

<file path=ppt/slides/_rels/slide14.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4.xml"/><Relationship Id="rId4" Type="http://schemas.openxmlformats.org/officeDocument/2006/relationships/image" Target="../media/image53.png"/></Relationships>
</file>

<file path=ppt/slides/_rels/slide1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4.xml"/><Relationship Id="rId4" Type="http://schemas.openxmlformats.org/officeDocument/2006/relationships/image" Target="../media/image53.png"/></Relationships>
</file>

<file path=ppt/slides/_rels/slide16.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4.xml"/><Relationship Id="rId4" Type="http://schemas.openxmlformats.org/officeDocument/2006/relationships/image" Target="../media/image58.png"/></Relationships>
</file>

<file path=ppt/slides/_rels/slide18.xml.rels><?xml version="1.0" encoding="UTF-8" standalone="yes"?>
<Relationships xmlns="http://schemas.openxmlformats.org/package/2006/relationships"><Relationship Id="rId3" Type="http://schemas.openxmlformats.org/officeDocument/2006/relationships/image" Target="../media/image51.png"/><Relationship Id="rId7" Type="http://schemas.openxmlformats.org/officeDocument/2006/relationships/image" Target="../media/image60.jpe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59.jpeg"/><Relationship Id="rId5" Type="http://schemas.openxmlformats.org/officeDocument/2006/relationships/image" Target="../media/image58.png"/><Relationship Id="rId4" Type="http://schemas.openxmlformats.org/officeDocument/2006/relationships/image" Target="../media/image52.png"/></Relationships>
</file>

<file path=ppt/slides/_rels/slide19.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4.xml"/><Relationship Id="rId4" Type="http://schemas.openxmlformats.org/officeDocument/2006/relationships/image" Target="../media/image58.png"/></Relationships>
</file>

<file path=ppt/slides/_rels/slide20.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hyperlink" Target="google.com" TargetMode="External"/><Relationship Id="rId1" Type="http://schemas.openxmlformats.org/officeDocument/2006/relationships/slideLayout" Target="../slideLayouts/slideLayout4.xml"/><Relationship Id="rId5" Type="http://schemas.openxmlformats.org/officeDocument/2006/relationships/image" Target="../media/image65.png"/><Relationship Id="rId4" Type="http://schemas.openxmlformats.org/officeDocument/2006/relationships/image" Target="../media/image64.png"/></Relationships>
</file>

<file path=ppt/slides/_rels/slide23.xml.rels><?xml version="1.0" encoding="UTF-8" standalone="yes"?>
<Relationships xmlns="http://schemas.openxmlformats.org/package/2006/relationships"><Relationship Id="rId3" Type="http://schemas.openxmlformats.org/officeDocument/2006/relationships/image" Target="../media/image66.png"/><Relationship Id="rId7" Type="http://schemas.openxmlformats.org/officeDocument/2006/relationships/image" Target="../media/image68.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7.png"/></Relationships>
</file>

<file path=ppt/slides/_rels/slide24.xml.rels><?xml version="1.0" encoding="UTF-8" standalone="yes"?>
<Relationships xmlns="http://schemas.openxmlformats.org/package/2006/relationships"><Relationship Id="rId8" Type="http://schemas.openxmlformats.org/officeDocument/2006/relationships/image" Target="../media/image74.png"/><Relationship Id="rId3" Type="http://schemas.microsoft.com/office/2007/relationships/hdphoto" Target="../media/hdphoto1.wdp"/><Relationship Id="rId7" Type="http://schemas.openxmlformats.org/officeDocument/2006/relationships/image" Target="../media/image73.png"/><Relationship Id="rId12" Type="http://schemas.openxmlformats.org/officeDocument/2006/relationships/image" Target="../media/image78.png"/><Relationship Id="rId2" Type="http://schemas.openxmlformats.org/officeDocument/2006/relationships/image" Target="../media/image69.png"/><Relationship Id="rId1" Type="http://schemas.openxmlformats.org/officeDocument/2006/relationships/slideLayout" Target="../slideLayouts/slideLayout4.xml"/><Relationship Id="rId6" Type="http://schemas.openxmlformats.org/officeDocument/2006/relationships/image" Target="../media/image72.png"/><Relationship Id="rId11" Type="http://schemas.openxmlformats.org/officeDocument/2006/relationships/image" Target="../media/image77.png"/><Relationship Id="rId5" Type="http://schemas.openxmlformats.org/officeDocument/2006/relationships/image" Target="../media/image71.png"/><Relationship Id="rId10" Type="http://schemas.openxmlformats.org/officeDocument/2006/relationships/image" Target="../media/image76.png"/><Relationship Id="rId4" Type="http://schemas.openxmlformats.org/officeDocument/2006/relationships/image" Target="../media/image70.png"/><Relationship Id="rId9" Type="http://schemas.openxmlformats.org/officeDocument/2006/relationships/image" Target="../media/image75.png"/></Relationships>
</file>

<file path=ppt/slides/_rels/slide25.xml.rels><?xml version="1.0" encoding="UTF-8" standalone="yes"?>
<Relationships xmlns="http://schemas.openxmlformats.org/package/2006/relationships"><Relationship Id="rId8" Type="http://schemas.openxmlformats.org/officeDocument/2006/relationships/image" Target="../media/image82.png"/><Relationship Id="rId13" Type="http://schemas.openxmlformats.org/officeDocument/2006/relationships/image" Target="../media/image85.png"/><Relationship Id="rId18" Type="http://schemas.openxmlformats.org/officeDocument/2006/relationships/hyperlink" Target="https://youtu.be/iTlKX6Z2yvE" TargetMode="External"/><Relationship Id="rId3" Type="http://schemas.openxmlformats.org/officeDocument/2006/relationships/hyperlink" Target="https://youtu.be/j9ag4D_zE4Q" TargetMode="External"/><Relationship Id="rId21" Type="http://schemas.openxmlformats.org/officeDocument/2006/relationships/image" Target="../media/image90.svg"/><Relationship Id="rId7" Type="http://schemas.openxmlformats.org/officeDocument/2006/relationships/hyperlink" Target="http://www.renesas.com/ra/ek-ra4m2" TargetMode="External"/><Relationship Id="rId12" Type="http://schemas.openxmlformats.org/officeDocument/2006/relationships/hyperlink" Target="https://youtu.be/VwvA2MN84Zs" TargetMode="External"/><Relationship Id="rId17" Type="http://schemas.openxmlformats.org/officeDocument/2006/relationships/image" Target="../media/image87.png"/><Relationship Id="rId2" Type="http://schemas.openxmlformats.org/officeDocument/2006/relationships/notesSlide" Target="../notesSlides/notesSlide8.xml"/><Relationship Id="rId16" Type="http://schemas.openxmlformats.org/officeDocument/2006/relationships/hyperlink" Target="https://youtu.be/qumpIKYr368" TargetMode="External"/><Relationship Id="rId20" Type="http://schemas.openxmlformats.org/officeDocument/2006/relationships/image" Target="../media/image89.png"/><Relationship Id="rId1" Type="http://schemas.openxmlformats.org/officeDocument/2006/relationships/slideLayout" Target="../slideLayouts/slideLayout4.xml"/><Relationship Id="rId6" Type="http://schemas.openxmlformats.org/officeDocument/2006/relationships/image" Target="../media/image81.png"/><Relationship Id="rId11" Type="http://schemas.openxmlformats.org/officeDocument/2006/relationships/image" Target="../media/image84.png"/><Relationship Id="rId5" Type="http://schemas.openxmlformats.org/officeDocument/2006/relationships/image" Target="../media/image80.png"/><Relationship Id="rId15" Type="http://schemas.openxmlformats.org/officeDocument/2006/relationships/image" Target="../media/image86.jpeg"/><Relationship Id="rId10" Type="http://schemas.openxmlformats.org/officeDocument/2006/relationships/hyperlink" Target="https://youtu.be/1VyLN2K10Ws" TargetMode="External"/><Relationship Id="rId19" Type="http://schemas.openxmlformats.org/officeDocument/2006/relationships/image" Target="../media/image88.png"/><Relationship Id="rId4" Type="http://schemas.openxmlformats.org/officeDocument/2006/relationships/image" Target="../media/image79.jpeg"/><Relationship Id="rId9" Type="http://schemas.openxmlformats.org/officeDocument/2006/relationships/image" Target="../media/image83.svg"/><Relationship Id="rId14" Type="http://schemas.openxmlformats.org/officeDocument/2006/relationships/hyperlink" Target="https://youtu.be/A2zzUZlnKqE" TargetMode="External"/><Relationship Id="rId22" Type="http://schemas.openxmlformats.org/officeDocument/2006/relationships/image" Target="../media/image91.svg"/></Relationships>
</file>

<file path=ppt/slides/_rels/slide26.xml.rels><?xml version="1.0" encoding="UTF-8" standalone="yes"?>
<Relationships xmlns="http://schemas.openxmlformats.org/package/2006/relationships"><Relationship Id="rId8" Type="http://schemas.openxmlformats.org/officeDocument/2006/relationships/image" Target="../media/image95.png"/><Relationship Id="rId13" Type="http://schemas.openxmlformats.org/officeDocument/2006/relationships/image" Target="../media/image100.svg"/><Relationship Id="rId3" Type="http://schemas.openxmlformats.org/officeDocument/2006/relationships/image" Target="../media/image92.png"/><Relationship Id="rId7" Type="http://schemas.openxmlformats.org/officeDocument/2006/relationships/image" Target="../media/image94.png"/><Relationship Id="rId12" Type="http://schemas.openxmlformats.org/officeDocument/2006/relationships/image" Target="../media/image99.png"/><Relationship Id="rId2" Type="http://schemas.openxmlformats.org/officeDocument/2006/relationships/notesSlide" Target="../notesSlides/notesSlide9.xml"/><Relationship Id="rId1" Type="http://schemas.openxmlformats.org/officeDocument/2006/relationships/slideLayout" Target="../slideLayouts/slideLayout4.xml"/><Relationship Id="rId6" Type="http://schemas.openxmlformats.org/officeDocument/2006/relationships/image" Target="../media/image93.png"/><Relationship Id="rId11" Type="http://schemas.openxmlformats.org/officeDocument/2006/relationships/image" Target="../media/image98.svg"/><Relationship Id="rId5" Type="http://schemas.openxmlformats.org/officeDocument/2006/relationships/hyperlink" Target="http://www.renesas.com/ra/kits" TargetMode="External"/><Relationship Id="rId15" Type="http://schemas.openxmlformats.org/officeDocument/2006/relationships/image" Target="../media/image102.png"/><Relationship Id="rId10" Type="http://schemas.openxmlformats.org/officeDocument/2006/relationships/image" Target="../media/image97.svg"/><Relationship Id="rId4" Type="http://schemas.openxmlformats.org/officeDocument/2006/relationships/hyperlink" Target="http://www.renesas.com/ra/ek-ra4m2" TargetMode="External"/><Relationship Id="rId9" Type="http://schemas.openxmlformats.org/officeDocument/2006/relationships/image" Target="../media/image96.png"/><Relationship Id="rId14" Type="http://schemas.openxmlformats.org/officeDocument/2006/relationships/image" Target="../media/image101.png"/></Relationships>
</file>

<file path=ppt/slides/_rels/slide27.xml.rels><?xml version="1.0" encoding="UTF-8" standalone="yes"?>
<Relationships xmlns="http://schemas.openxmlformats.org/package/2006/relationships"><Relationship Id="rId8" Type="http://schemas.openxmlformats.org/officeDocument/2006/relationships/image" Target="../media/image106.png"/><Relationship Id="rId3" Type="http://schemas.openxmlformats.org/officeDocument/2006/relationships/hyperlink" Target="http://www.renesas.com/ra/ek-ra4m2" TargetMode="External"/><Relationship Id="rId7" Type="http://schemas.openxmlformats.org/officeDocument/2006/relationships/image" Target="../media/image105.png"/><Relationship Id="rId2" Type="http://schemas.openxmlformats.org/officeDocument/2006/relationships/image" Target="../media/image103.png"/><Relationship Id="rId1" Type="http://schemas.openxmlformats.org/officeDocument/2006/relationships/slideLayout" Target="../slideLayouts/slideLayout4.xml"/><Relationship Id="rId6" Type="http://schemas.openxmlformats.org/officeDocument/2006/relationships/image" Target="../media/image104.png"/><Relationship Id="rId5" Type="http://schemas.openxmlformats.org/officeDocument/2006/relationships/image" Target="../media/image77.png"/><Relationship Id="rId4" Type="http://schemas.openxmlformats.org/officeDocument/2006/relationships/image" Target="../media/image78.png"/><Relationship Id="rId9" Type="http://schemas.openxmlformats.org/officeDocument/2006/relationships/image" Target="../media/image107.png"/></Relationships>
</file>

<file path=ppt/slides/_rels/slide28.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hyperlink" Target="https://www.renesas.com/us/en/video/innovate-renesas-advanced-ra-microcontrollers-kits-5-easy-steps" TargetMode="Externa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8" Type="http://schemas.openxmlformats.org/officeDocument/2006/relationships/image" Target="../media/image114.png"/><Relationship Id="rId13" Type="http://schemas.openxmlformats.org/officeDocument/2006/relationships/image" Target="../media/image119.png"/><Relationship Id="rId18" Type="http://schemas.openxmlformats.org/officeDocument/2006/relationships/image" Target="../media/image124.jpeg"/><Relationship Id="rId3" Type="http://schemas.openxmlformats.org/officeDocument/2006/relationships/image" Target="../media/image110.svg"/><Relationship Id="rId21" Type="http://schemas.openxmlformats.org/officeDocument/2006/relationships/image" Target="../media/image127.png"/><Relationship Id="rId7" Type="http://schemas.openxmlformats.org/officeDocument/2006/relationships/image" Target="../media/image113.png"/><Relationship Id="rId12" Type="http://schemas.openxmlformats.org/officeDocument/2006/relationships/image" Target="../media/image118.png"/><Relationship Id="rId17" Type="http://schemas.openxmlformats.org/officeDocument/2006/relationships/image" Target="../media/image123.png"/><Relationship Id="rId2" Type="http://schemas.openxmlformats.org/officeDocument/2006/relationships/image" Target="../media/image109.png"/><Relationship Id="rId16" Type="http://schemas.openxmlformats.org/officeDocument/2006/relationships/image" Target="../media/image122.png"/><Relationship Id="rId20" Type="http://schemas.openxmlformats.org/officeDocument/2006/relationships/image" Target="../media/image126.png"/><Relationship Id="rId1" Type="http://schemas.openxmlformats.org/officeDocument/2006/relationships/slideLayout" Target="../slideLayouts/slideLayout4.xml"/><Relationship Id="rId6" Type="http://schemas.openxmlformats.org/officeDocument/2006/relationships/image" Target="../media/image112.png"/><Relationship Id="rId11" Type="http://schemas.openxmlformats.org/officeDocument/2006/relationships/image" Target="../media/image117.jpeg"/><Relationship Id="rId5" Type="http://schemas.openxmlformats.org/officeDocument/2006/relationships/image" Target="../media/image111.png"/><Relationship Id="rId15" Type="http://schemas.openxmlformats.org/officeDocument/2006/relationships/image" Target="../media/image121.png"/><Relationship Id="rId10" Type="http://schemas.openxmlformats.org/officeDocument/2006/relationships/image" Target="../media/image116.png"/><Relationship Id="rId19" Type="http://schemas.openxmlformats.org/officeDocument/2006/relationships/image" Target="../media/image125.png"/><Relationship Id="rId4" Type="http://schemas.openxmlformats.org/officeDocument/2006/relationships/hyperlink" Target="http://www.renesas.com/ra/ek-ra4m2" TargetMode="External"/><Relationship Id="rId9" Type="http://schemas.openxmlformats.org/officeDocument/2006/relationships/image" Target="../media/image115.png"/><Relationship Id="rId14" Type="http://schemas.openxmlformats.org/officeDocument/2006/relationships/image" Target="../media/image120.jpeg"/><Relationship Id="rId22" Type="http://schemas.openxmlformats.org/officeDocument/2006/relationships/image" Target="../media/image128.jpeg"/></Relationships>
</file>

<file path=ppt/slides/_rels/slide30.xml.rels><?xml version="1.0" encoding="UTF-8" standalone="yes"?>
<Relationships xmlns="http://schemas.openxmlformats.org/package/2006/relationships"><Relationship Id="rId3" Type="http://schemas.openxmlformats.org/officeDocument/2006/relationships/image" Target="../media/image109.png"/><Relationship Id="rId7" Type="http://schemas.openxmlformats.org/officeDocument/2006/relationships/image" Target="../media/image78.png"/><Relationship Id="rId2" Type="http://schemas.openxmlformats.org/officeDocument/2006/relationships/hyperlink" Target="http://www.renesas.com/ra/ek-ra4m2" TargetMode="External"/><Relationship Id="rId1" Type="http://schemas.openxmlformats.org/officeDocument/2006/relationships/slideLayout" Target="../slideLayouts/slideLayout4.xml"/><Relationship Id="rId6" Type="http://schemas.openxmlformats.org/officeDocument/2006/relationships/image" Target="../media/image77.png"/><Relationship Id="rId5" Type="http://schemas.openxmlformats.org/officeDocument/2006/relationships/image" Target="../media/image129.png"/><Relationship Id="rId4" Type="http://schemas.openxmlformats.org/officeDocument/2006/relationships/image" Target="../media/image110.svg"/></Relationships>
</file>

<file path=ppt/slides/_rels/slide31.xml.rels><?xml version="1.0" encoding="UTF-8" standalone="yes"?>
<Relationships xmlns="http://schemas.openxmlformats.org/package/2006/relationships"><Relationship Id="rId3" Type="http://schemas.openxmlformats.org/officeDocument/2006/relationships/image" Target="../media/image110.svg"/><Relationship Id="rId2" Type="http://schemas.openxmlformats.org/officeDocument/2006/relationships/image" Target="../media/image109.png"/><Relationship Id="rId1" Type="http://schemas.openxmlformats.org/officeDocument/2006/relationships/slideLayout" Target="../slideLayouts/slideLayout4.xml"/><Relationship Id="rId4" Type="http://schemas.openxmlformats.org/officeDocument/2006/relationships/hyperlink" Target="http://www.renesas.com/ra/fsp"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hyperlink" Target="http://www.renesas.com/ra/ek-ra4m2" TargetMode="External"/><Relationship Id="rId1" Type="http://schemas.openxmlformats.org/officeDocument/2006/relationships/slideLayout" Target="../slideLayouts/slideLayout4.xml"/><Relationship Id="rId4" Type="http://schemas.openxmlformats.org/officeDocument/2006/relationships/image" Target="../media/image110.svg"/></Relationships>
</file>

<file path=ppt/slides/_rels/slide33.xml.rels><?xml version="1.0" encoding="UTF-8" standalone="yes"?>
<Relationships xmlns="http://schemas.openxmlformats.org/package/2006/relationships"><Relationship Id="rId8" Type="http://schemas.openxmlformats.org/officeDocument/2006/relationships/image" Target="../media/image134.jpeg"/><Relationship Id="rId13" Type="http://schemas.openxmlformats.org/officeDocument/2006/relationships/image" Target="../media/image139.png"/><Relationship Id="rId18" Type="http://schemas.openxmlformats.org/officeDocument/2006/relationships/image" Target="../media/image144.png"/><Relationship Id="rId3" Type="http://schemas.openxmlformats.org/officeDocument/2006/relationships/image" Target="../media/image110.svg"/><Relationship Id="rId21" Type="http://schemas.openxmlformats.org/officeDocument/2006/relationships/image" Target="../media/image106.png"/><Relationship Id="rId7" Type="http://schemas.openxmlformats.org/officeDocument/2006/relationships/image" Target="../media/image133.png"/><Relationship Id="rId12" Type="http://schemas.openxmlformats.org/officeDocument/2006/relationships/image" Target="../media/image138.png"/><Relationship Id="rId17" Type="http://schemas.openxmlformats.org/officeDocument/2006/relationships/image" Target="../media/image143.png"/><Relationship Id="rId2" Type="http://schemas.openxmlformats.org/officeDocument/2006/relationships/image" Target="../media/image109.png"/><Relationship Id="rId16" Type="http://schemas.openxmlformats.org/officeDocument/2006/relationships/image" Target="../media/image142.png"/><Relationship Id="rId20" Type="http://schemas.openxmlformats.org/officeDocument/2006/relationships/image" Target="../media/image105.png"/><Relationship Id="rId1" Type="http://schemas.openxmlformats.org/officeDocument/2006/relationships/slideLayout" Target="../slideLayouts/slideLayout4.xml"/><Relationship Id="rId6" Type="http://schemas.openxmlformats.org/officeDocument/2006/relationships/image" Target="../media/image132.png"/><Relationship Id="rId11" Type="http://schemas.openxmlformats.org/officeDocument/2006/relationships/image" Target="../media/image137.png"/><Relationship Id="rId5" Type="http://schemas.openxmlformats.org/officeDocument/2006/relationships/image" Target="../media/image131.png"/><Relationship Id="rId15" Type="http://schemas.openxmlformats.org/officeDocument/2006/relationships/image" Target="../media/image141.png"/><Relationship Id="rId10" Type="http://schemas.openxmlformats.org/officeDocument/2006/relationships/image" Target="../media/image136.png"/><Relationship Id="rId19" Type="http://schemas.openxmlformats.org/officeDocument/2006/relationships/image" Target="../media/image104.png"/><Relationship Id="rId4" Type="http://schemas.openxmlformats.org/officeDocument/2006/relationships/image" Target="../media/image130.png"/><Relationship Id="rId9" Type="http://schemas.openxmlformats.org/officeDocument/2006/relationships/image" Target="../media/image135.jpeg"/><Relationship Id="rId14" Type="http://schemas.openxmlformats.org/officeDocument/2006/relationships/image" Target="../media/image140.png"/><Relationship Id="rId22" Type="http://schemas.openxmlformats.org/officeDocument/2006/relationships/image" Target="../media/image107.png"/></Relationships>
</file>

<file path=ppt/slides/_rels/slide34.xml.rels><?xml version="1.0" encoding="UTF-8" standalone="yes"?>
<Relationships xmlns="http://schemas.openxmlformats.org/package/2006/relationships"><Relationship Id="rId8" Type="http://schemas.openxmlformats.org/officeDocument/2006/relationships/image" Target="../media/image149.svg"/><Relationship Id="rId13" Type="http://schemas.openxmlformats.org/officeDocument/2006/relationships/hyperlink" Target="http://www.renesas.com/ra/KitFeedback" TargetMode="External"/><Relationship Id="rId3" Type="http://schemas.openxmlformats.org/officeDocument/2006/relationships/hyperlink" Target="http://www.renesas.com/ra/ek-ra4m2" TargetMode="External"/><Relationship Id="rId7" Type="http://schemas.openxmlformats.org/officeDocument/2006/relationships/image" Target="../media/image148.png"/><Relationship Id="rId12" Type="http://schemas.openxmlformats.org/officeDocument/2006/relationships/hyperlink" Target="http://www.renesas.com/ra/forum" TargetMode="External"/><Relationship Id="rId17" Type="http://schemas.openxmlformats.org/officeDocument/2006/relationships/image" Target="../media/image155.svg"/><Relationship Id="rId2" Type="http://schemas.openxmlformats.org/officeDocument/2006/relationships/image" Target="../media/image145.png"/><Relationship Id="rId16" Type="http://schemas.openxmlformats.org/officeDocument/2006/relationships/image" Target="../media/image154.png"/><Relationship Id="rId1" Type="http://schemas.openxmlformats.org/officeDocument/2006/relationships/slideLayout" Target="../slideLayouts/slideLayout4.xml"/><Relationship Id="rId6" Type="http://schemas.openxmlformats.org/officeDocument/2006/relationships/hyperlink" Target="http://www.renesas.com/ra/KitEP" TargetMode="External"/><Relationship Id="rId11" Type="http://schemas.openxmlformats.org/officeDocument/2006/relationships/image" Target="../media/image151.svg"/><Relationship Id="rId5" Type="http://schemas.openxmlformats.org/officeDocument/2006/relationships/image" Target="../media/image147.svg"/><Relationship Id="rId15" Type="http://schemas.openxmlformats.org/officeDocument/2006/relationships/image" Target="../media/image153.svg"/><Relationship Id="rId10" Type="http://schemas.openxmlformats.org/officeDocument/2006/relationships/image" Target="../media/image150.png"/><Relationship Id="rId4" Type="http://schemas.openxmlformats.org/officeDocument/2006/relationships/image" Target="../media/image146.png"/><Relationship Id="rId9" Type="http://schemas.openxmlformats.org/officeDocument/2006/relationships/hyperlink" Target="http://www.renesas.com/ra/videos" TargetMode="External"/><Relationship Id="rId14" Type="http://schemas.openxmlformats.org/officeDocument/2006/relationships/image" Target="../media/image152.png"/></Relationships>
</file>

<file path=ppt/slides/_rels/slide35.xml.rels><?xml version="1.0" encoding="UTF-8" standalone="yes"?>
<Relationships xmlns="http://schemas.openxmlformats.org/package/2006/relationships"><Relationship Id="rId3" Type="http://schemas.openxmlformats.org/officeDocument/2006/relationships/hyperlink" Target="http://www.renesas.com/ra/kits" TargetMode="External"/><Relationship Id="rId2" Type="http://schemas.openxmlformats.org/officeDocument/2006/relationships/notesSlide" Target="../notesSlides/notesSlide10.xml"/><Relationship Id="rId1" Type="http://schemas.openxmlformats.org/officeDocument/2006/relationships/slideLayout" Target="../slideLayouts/slideLayout4.xml"/><Relationship Id="rId5" Type="http://schemas.openxmlformats.org/officeDocument/2006/relationships/image" Target="../media/image157.svg"/><Relationship Id="rId4" Type="http://schemas.openxmlformats.org/officeDocument/2006/relationships/image" Target="../media/image156.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Placeholder 7" descr="A picture containing sky, outdoor, water, beach&#10;&#10;Description automatically generated">
            <a:extLst>
              <a:ext uri="{FF2B5EF4-FFF2-40B4-BE49-F238E27FC236}">
                <a16:creationId xmlns:a16="http://schemas.microsoft.com/office/drawing/2014/main" id="{4FAE10ED-8F8C-4AE3-AD4D-A65BAF792E90}"/>
              </a:ext>
            </a:extLst>
          </p:cNvPr>
          <p:cNvPicPr>
            <a:picLocks noGrp="1" noChangeAspect="1"/>
          </p:cNvPicPr>
          <p:nvPr>
            <p:ph type="pic" sz="quarter" idx="14"/>
          </p:nvPr>
        </p:nvPicPr>
        <p:blipFill>
          <a:blip r:embed="rId3" cstate="print">
            <a:extLst>
              <a:ext uri="{28A0092B-C50C-407E-A947-70E740481C1C}">
                <a14:useLocalDpi xmlns:a14="http://schemas.microsoft.com/office/drawing/2010/main" val="0"/>
              </a:ext>
            </a:extLst>
          </a:blip>
          <a:srcRect t="88" b="88"/>
          <a:stretch>
            <a:fillRect/>
          </a:stretch>
        </p:blipFill>
        <p:spPr/>
      </p:pic>
      <p:sp>
        <p:nvSpPr>
          <p:cNvPr id="4" name="Text Placeholder 3">
            <a:extLst>
              <a:ext uri="{FF2B5EF4-FFF2-40B4-BE49-F238E27FC236}">
                <a16:creationId xmlns:a16="http://schemas.microsoft.com/office/drawing/2014/main" id="{54AFF26D-74F7-492D-8511-61EFCDB9A210}"/>
              </a:ext>
            </a:extLst>
          </p:cNvPr>
          <p:cNvSpPr>
            <a:spLocks noGrp="1"/>
          </p:cNvSpPr>
          <p:nvPr>
            <p:ph type="body" sz="quarter" idx="11"/>
          </p:nvPr>
        </p:nvSpPr>
        <p:spPr/>
        <p:txBody>
          <a:bodyPr/>
          <a:lstStyle/>
          <a:p>
            <a:r>
              <a:rPr lang="en-US" sz="3400" dirty="0"/>
              <a:t>Deep Dive INTO</a:t>
            </a:r>
          </a:p>
          <a:p>
            <a:r>
              <a:rPr lang="en-US" sz="3400" dirty="0"/>
              <a:t>EK-RA4M2</a:t>
            </a:r>
          </a:p>
          <a:p>
            <a:r>
              <a:rPr lang="en-US" sz="3400" dirty="0"/>
              <a:t>RENESAS Advanced MCU KIT</a:t>
            </a:r>
          </a:p>
        </p:txBody>
      </p:sp>
      <p:sp>
        <p:nvSpPr>
          <p:cNvPr id="9" name="Text Placeholder 3">
            <a:extLst>
              <a:ext uri="{FF2B5EF4-FFF2-40B4-BE49-F238E27FC236}">
                <a16:creationId xmlns:a16="http://schemas.microsoft.com/office/drawing/2014/main" id="{2A6D0754-96B7-49CA-9EA6-3391CB52A79D}"/>
              </a:ext>
            </a:extLst>
          </p:cNvPr>
          <p:cNvSpPr>
            <a:spLocks noGrp="1"/>
          </p:cNvSpPr>
          <p:nvPr>
            <p:ph type="body" sz="quarter" idx="13"/>
          </p:nvPr>
        </p:nvSpPr>
        <p:spPr>
          <a:xfrm>
            <a:off x="1080000" y="2700000"/>
            <a:ext cx="5040000" cy="917513"/>
          </a:xfrm>
        </p:spPr>
        <p:txBody>
          <a:bodyPr/>
          <a:lstStyle/>
          <a:p>
            <a:r>
              <a:rPr lang="en-US" sz="1200" dirty="0"/>
              <a:t>Ashish AHUJA</a:t>
            </a:r>
          </a:p>
          <a:p>
            <a:r>
              <a:rPr lang="en-US" sz="1200" dirty="0"/>
              <a:t>PRINCIPAL PRODUCT MANAGER &amp; PRODUCT MARKETING MANAGER</a:t>
            </a:r>
          </a:p>
          <a:p>
            <a:r>
              <a:rPr lang="en-US" sz="1200" dirty="0"/>
              <a:t>RENESAS ADVANCED (RA) MCU KITS</a:t>
            </a:r>
          </a:p>
        </p:txBody>
      </p:sp>
      <p:sp>
        <p:nvSpPr>
          <p:cNvPr id="2" name="TextBox 1">
            <a:extLst>
              <a:ext uri="{FF2B5EF4-FFF2-40B4-BE49-F238E27FC236}">
                <a16:creationId xmlns:a16="http://schemas.microsoft.com/office/drawing/2014/main" id="{5E9021B9-2190-08F3-286D-54A90E3C88D3}"/>
              </a:ext>
            </a:extLst>
          </p:cNvPr>
          <p:cNvSpPr txBox="1"/>
          <p:nvPr/>
        </p:nvSpPr>
        <p:spPr>
          <a:xfrm>
            <a:off x="794410" y="5070500"/>
            <a:ext cx="10628700" cy="830997"/>
          </a:xfrm>
          <a:prstGeom prst="rect">
            <a:avLst/>
          </a:prstGeom>
          <a:solidFill>
            <a:schemeClr val="tx1">
              <a:alpha val="63000"/>
            </a:schemeClr>
          </a:solidFill>
          <a:ln>
            <a:solidFill>
              <a:schemeClr val="tx1"/>
            </a:solidFill>
          </a:ln>
        </p:spPr>
        <p:txBody>
          <a:bodyPr wrap="square" rtlCol="0">
            <a:spAutoFit/>
          </a:bodyPr>
          <a:lstStyle/>
          <a:p>
            <a:pPr algn="just"/>
            <a:r>
              <a:rPr lang="en-US" sz="800" b="1" dirty="0">
                <a:solidFill>
                  <a:schemeClr val="bg1"/>
                </a:solidFill>
              </a:rPr>
              <a:t>Disclaimer</a:t>
            </a:r>
          </a:p>
          <a:p>
            <a:pPr marL="228600" indent="-228600">
              <a:buFont typeface="+mj-lt"/>
              <a:buAutoNum type="arabicPeriod"/>
              <a:defRPr/>
            </a:pPr>
            <a:r>
              <a:rPr lang="en-US" sz="800" dirty="0">
                <a:solidFill>
                  <a:schemeClr val="bg1"/>
                </a:solidFill>
              </a:rPr>
              <a:t>Renesas Electronics &amp; its affiliates do not make any warranty of accuracy, usefulness, certainty or any other kind, relating to the contents &amp; any other information in this presentation (hereinafter "Contents").The Contents including but not limited to physical &amp; electrical specifications/characteristics of products, block diagrams, etc. are subject to change without any notice. In no event shall Renesas Electronics &amp; its affiliates be liable for any loss, expense or damage arising out of or in connection with the use of or reliance upon the Contents. Please refer to the product datasheet &amp; user manual for the most accurate information for the purpose of planning &amp; developing your product. </a:t>
            </a:r>
            <a:endParaRPr lang="en-US" sz="800" b="1" dirty="0">
              <a:solidFill>
                <a:schemeClr val="bg1"/>
              </a:solidFill>
            </a:endParaRPr>
          </a:p>
          <a:p>
            <a:pPr marL="228600" indent="-228600">
              <a:buFont typeface="+mj-lt"/>
              <a:buAutoNum type="arabicPeriod"/>
            </a:pPr>
            <a:r>
              <a:rPr lang="en-US" sz="800" dirty="0">
                <a:solidFill>
                  <a:schemeClr val="bg1"/>
                </a:solidFill>
              </a:rPr>
              <a:t>All product &amp; company names &amp; logos are trademarks™ or registered® trademarks of their respective holders. </a:t>
            </a:r>
          </a:p>
        </p:txBody>
      </p:sp>
      <p:sp>
        <p:nvSpPr>
          <p:cNvPr id="3" name="TextBox 2">
            <a:extLst>
              <a:ext uri="{FF2B5EF4-FFF2-40B4-BE49-F238E27FC236}">
                <a16:creationId xmlns:a16="http://schemas.microsoft.com/office/drawing/2014/main" id="{8BA77778-1588-05F8-0B32-16367A308947}"/>
              </a:ext>
            </a:extLst>
          </p:cNvPr>
          <p:cNvSpPr txBox="1"/>
          <p:nvPr/>
        </p:nvSpPr>
        <p:spPr>
          <a:xfrm>
            <a:off x="468001" y="5940556"/>
            <a:ext cx="2808600" cy="215444"/>
          </a:xfrm>
          <a:prstGeom prst="rect">
            <a:avLst/>
          </a:prstGeom>
          <a:noFill/>
        </p:spPr>
        <p:txBody>
          <a:bodyPr wrap="square" rtlCol="0">
            <a:spAutoFit/>
          </a:bodyPr>
          <a:lstStyle/>
          <a:p>
            <a:r>
              <a:rPr lang="en-US" sz="800" dirty="0">
                <a:solidFill>
                  <a:schemeClr val="bg1"/>
                </a:solidFill>
              </a:rPr>
              <a:t>Picture: Santa Cruz | United States</a:t>
            </a:r>
          </a:p>
        </p:txBody>
      </p:sp>
    </p:spTree>
    <p:extLst>
      <p:ext uri="{BB962C8B-B14F-4D97-AF65-F5344CB8AC3E}">
        <p14:creationId xmlns:p14="http://schemas.microsoft.com/office/powerpoint/2010/main" val="11256442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42BA4-B8EF-4E18-A8F7-C827A8A9F2A1}"/>
              </a:ext>
            </a:extLst>
          </p:cNvPr>
          <p:cNvSpPr>
            <a:spLocks noGrp="1"/>
          </p:cNvSpPr>
          <p:nvPr>
            <p:ph type="title"/>
          </p:nvPr>
        </p:nvSpPr>
        <p:spPr/>
        <p:txBody>
          <a:bodyPr/>
          <a:lstStyle/>
          <a:p>
            <a:r>
              <a:rPr lang="en-US" dirty="0"/>
              <a:t>AGENDA</a:t>
            </a:r>
          </a:p>
        </p:txBody>
      </p:sp>
      <p:sp>
        <p:nvSpPr>
          <p:cNvPr id="3" name="Slide Number Placeholder 2">
            <a:extLst>
              <a:ext uri="{FF2B5EF4-FFF2-40B4-BE49-F238E27FC236}">
                <a16:creationId xmlns:a16="http://schemas.microsoft.com/office/drawing/2014/main" id="{58B79CDD-4A8E-44F7-AE6B-0BC069787CC5}"/>
              </a:ext>
            </a:extLst>
          </p:cNvPr>
          <p:cNvSpPr>
            <a:spLocks noGrp="1"/>
          </p:cNvSpPr>
          <p:nvPr>
            <p:ph type="sldNum" sz="quarter" idx="10"/>
          </p:nvPr>
        </p:nvSpPr>
        <p:spPr/>
        <p:txBody>
          <a:bodyPr/>
          <a:lstStyle/>
          <a:p>
            <a:pPr algn="l"/>
            <a:r>
              <a:rPr lang="de-DE"/>
              <a:t>Page </a:t>
            </a:r>
            <a:fld id="{3FD030EF-7044-4946-962A-5D7D09BD1B34}" type="slidenum">
              <a:rPr lang="de-DE" smtClean="0"/>
              <a:pPr algn="l"/>
              <a:t>2</a:t>
            </a:fld>
            <a:endParaRPr lang="de-DE" dirty="0"/>
          </a:p>
        </p:txBody>
      </p:sp>
      <p:sp>
        <p:nvSpPr>
          <p:cNvPr id="5" name="Rectangle 4">
            <a:extLst>
              <a:ext uri="{FF2B5EF4-FFF2-40B4-BE49-F238E27FC236}">
                <a16:creationId xmlns:a16="http://schemas.microsoft.com/office/drawing/2014/main" id="{33C5790B-92B4-42AF-BB9A-C3E471944DAB}"/>
              </a:ext>
            </a:extLst>
          </p:cNvPr>
          <p:cNvSpPr/>
          <p:nvPr/>
        </p:nvSpPr>
        <p:spPr>
          <a:xfrm>
            <a:off x="435147" y="4114800"/>
            <a:ext cx="2689053" cy="371753"/>
          </a:xfrm>
          <a:prstGeom prst="rect">
            <a:avLst/>
          </a:prstGeom>
          <a:solidFill>
            <a:srgbClr val="06418C"/>
          </a:solid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srgbClr val="06418C"/>
              </a:solidFill>
            </a:endParaRPr>
          </a:p>
        </p:txBody>
      </p:sp>
      <p:sp>
        <p:nvSpPr>
          <p:cNvPr id="8" name="Rectangle 7">
            <a:extLst>
              <a:ext uri="{FF2B5EF4-FFF2-40B4-BE49-F238E27FC236}">
                <a16:creationId xmlns:a16="http://schemas.microsoft.com/office/drawing/2014/main" id="{D8532DF0-7309-4E43-A73B-16FFDF88F175}"/>
              </a:ext>
            </a:extLst>
          </p:cNvPr>
          <p:cNvSpPr/>
          <p:nvPr/>
        </p:nvSpPr>
        <p:spPr>
          <a:xfrm>
            <a:off x="428625" y="4114800"/>
            <a:ext cx="11269179" cy="371753"/>
          </a:xfrm>
          <a:prstGeom prst="rect">
            <a:avLst/>
          </a:prstGeom>
          <a:no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prstClr val="white"/>
              </a:solidFill>
            </a:endParaRPr>
          </a:p>
        </p:txBody>
      </p:sp>
      <p:sp>
        <p:nvSpPr>
          <p:cNvPr id="9" name="Rectangle 8">
            <a:extLst>
              <a:ext uri="{FF2B5EF4-FFF2-40B4-BE49-F238E27FC236}">
                <a16:creationId xmlns:a16="http://schemas.microsoft.com/office/drawing/2014/main" id="{26B25B38-E1F8-422C-AD25-05AAF9D9BEAD}"/>
              </a:ext>
            </a:extLst>
          </p:cNvPr>
          <p:cNvSpPr/>
          <p:nvPr/>
        </p:nvSpPr>
        <p:spPr>
          <a:xfrm>
            <a:off x="450527" y="1981200"/>
            <a:ext cx="2164800" cy="1981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10" name="Rectangle 9">
            <a:extLst>
              <a:ext uri="{FF2B5EF4-FFF2-40B4-BE49-F238E27FC236}">
                <a16:creationId xmlns:a16="http://schemas.microsoft.com/office/drawing/2014/main" id="{42FF50FA-9E0A-4045-83F7-C0C3FA0C73DE}"/>
              </a:ext>
            </a:extLst>
          </p:cNvPr>
          <p:cNvSpPr/>
          <p:nvPr/>
        </p:nvSpPr>
        <p:spPr>
          <a:xfrm>
            <a:off x="3455044" y="1972112"/>
            <a:ext cx="2164800" cy="1981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11" name="Rectangle 10">
            <a:extLst>
              <a:ext uri="{FF2B5EF4-FFF2-40B4-BE49-F238E27FC236}">
                <a16:creationId xmlns:a16="http://schemas.microsoft.com/office/drawing/2014/main" id="{37658445-BF01-4A1F-9D34-410007F22FC0}"/>
              </a:ext>
            </a:extLst>
          </p:cNvPr>
          <p:cNvSpPr/>
          <p:nvPr/>
        </p:nvSpPr>
        <p:spPr>
          <a:xfrm>
            <a:off x="6448375" y="1972112"/>
            <a:ext cx="2164800" cy="1981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12" name="Rectangle 11">
            <a:extLst>
              <a:ext uri="{FF2B5EF4-FFF2-40B4-BE49-F238E27FC236}">
                <a16:creationId xmlns:a16="http://schemas.microsoft.com/office/drawing/2014/main" id="{444E6BB4-18BA-4AD1-A597-5D0D3B598B49}"/>
              </a:ext>
            </a:extLst>
          </p:cNvPr>
          <p:cNvSpPr/>
          <p:nvPr/>
        </p:nvSpPr>
        <p:spPr>
          <a:xfrm>
            <a:off x="9482249" y="1981200"/>
            <a:ext cx="2164800" cy="19812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15" name="Rectangle 14">
            <a:extLst>
              <a:ext uri="{FF2B5EF4-FFF2-40B4-BE49-F238E27FC236}">
                <a16:creationId xmlns:a16="http://schemas.microsoft.com/office/drawing/2014/main" id="{9648AEC4-8CB4-4A44-8A10-DE69045E1307}"/>
              </a:ext>
            </a:extLst>
          </p:cNvPr>
          <p:cNvSpPr/>
          <p:nvPr/>
        </p:nvSpPr>
        <p:spPr>
          <a:xfrm>
            <a:off x="3147147" y="4114800"/>
            <a:ext cx="2948853" cy="371753"/>
          </a:xfrm>
          <a:prstGeom prst="rect">
            <a:avLst/>
          </a:prstGeom>
          <a:solidFill>
            <a:srgbClr val="06418C"/>
          </a:solid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srgbClr val="06418C"/>
              </a:solidFill>
            </a:endParaRPr>
          </a:p>
        </p:txBody>
      </p:sp>
      <p:sp>
        <p:nvSpPr>
          <p:cNvPr id="18" name="Rectangle 17">
            <a:extLst>
              <a:ext uri="{FF2B5EF4-FFF2-40B4-BE49-F238E27FC236}">
                <a16:creationId xmlns:a16="http://schemas.microsoft.com/office/drawing/2014/main" id="{DD390D19-5604-429A-B64A-806517DD204B}"/>
              </a:ext>
            </a:extLst>
          </p:cNvPr>
          <p:cNvSpPr/>
          <p:nvPr/>
        </p:nvSpPr>
        <p:spPr>
          <a:xfrm>
            <a:off x="6118949" y="4114800"/>
            <a:ext cx="2948853" cy="371753"/>
          </a:xfrm>
          <a:prstGeom prst="rect">
            <a:avLst/>
          </a:prstGeom>
          <a:solidFill>
            <a:srgbClr val="06418C"/>
          </a:solid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srgbClr val="06418C"/>
              </a:solidFill>
            </a:endParaRPr>
          </a:p>
        </p:txBody>
      </p:sp>
      <p:sp>
        <p:nvSpPr>
          <p:cNvPr id="19" name="Rectangle 18">
            <a:extLst>
              <a:ext uri="{FF2B5EF4-FFF2-40B4-BE49-F238E27FC236}">
                <a16:creationId xmlns:a16="http://schemas.microsoft.com/office/drawing/2014/main" id="{472198CB-1ADC-40AF-982E-1B19185E366D}"/>
              </a:ext>
            </a:extLst>
          </p:cNvPr>
          <p:cNvSpPr/>
          <p:nvPr/>
        </p:nvSpPr>
        <p:spPr>
          <a:xfrm>
            <a:off x="8737455" y="4114800"/>
            <a:ext cx="2948853" cy="371753"/>
          </a:xfrm>
          <a:prstGeom prst="rect">
            <a:avLst/>
          </a:prstGeom>
          <a:solidFill>
            <a:srgbClr val="06418C"/>
          </a:solidFill>
          <a:ln w="25400">
            <a:solidFill>
              <a:srgbClr val="06418C"/>
            </a:solid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eaLnBrk="0" fontAlgn="base" hangingPunct="0">
              <a:spcBef>
                <a:spcPct val="0"/>
              </a:spcBef>
              <a:spcAft>
                <a:spcPct val="0"/>
              </a:spcAft>
            </a:pPr>
            <a:endParaRPr lang="en-US" sz="2400" dirty="0">
              <a:solidFill>
                <a:srgbClr val="06418C"/>
              </a:solidFill>
            </a:endParaRPr>
          </a:p>
        </p:txBody>
      </p:sp>
      <p:grpSp>
        <p:nvGrpSpPr>
          <p:cNvPr id="34" name="Group 33">
            <a:extLst>
              <a:ext uri="{FF2B5EF4-FFF2-40B4-BE49-F238E27FC236}">
                <a16:creationId xmlns:a16="http://schemas.microsoft.com/office/drawing/2014/main" id="{7974B16C-71DC-4891-B869-936D96133B23}"/>
              </a:ext>
            </a:extLst>
          </p:cNvPr>
          <p:cNvGrpSpPr/>
          <p:nvPr/>
        </p:nvGrpSpPr>
        <p:grpSpPr>
          <a:xfrm>
            <a:off x="329967" y="2194560"/>
            <a:ext cx="2438400" cy="3952473"/>
            <a:chOff x="329967" y="2194560"/>
            <a:chExt cx="2438400" cy="3952473"/>
          </a:xfrm>
        </p:grpSpPr>
        <p:pic>
          <p:nvPicPr>
            <p:cNvPr id="24" name="Graphic 23" descr="Head with Gears">
              <a:extLst>
                <a:ext uri="{FF2B5EF4-FFF2-40B4-BE49-F238E27FC236}">
                  <a16:creationId xmlns:a16="http://schemas.microsoft.com/office/drawing/2014/main" id="{8D9C95FB-FF1A-4D86-8A8A-849CAC4663C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72546" y="2194560"/>
              <a:ext cx="1554480" cy="1554480"/>
            </a:xfrm>
            <a:prstGeom prst="rect">
              <a:avLst/>
            </a:prstGeom>
          </p:spPr>
        </p:pic>
        <p:sp>
          <p:nvSpPr>
            <p:cNvPr id="30" name="Rectangle 29">
              <a:extLst>
                <a:ext uri="{FF2B5EF4-FFF2-40B4-BE49-F238E27FC236}">
                  <a16:creationId xmlns:a16="http://schemas.microsoft.com/office/drawing/2014/main" id="{425E190F-8327-41DF-8D2B-0B15983F4355}"/>
                </a:ext>
              </a:extLst>
            </p:cNvPr>
            <p:cNvSpPr/>
            <p:nvPr/>
          </p:nvSpPr>
          <p:spPr>
            <a:xfrm>
              <a:off x="329967" y="4879367"/>
              <a:ext cx="2438400" cy="1267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b="1" dirty="0">
                  <a:solidFill>
                    <a:srgbClr val="414141"/>
                  </a:solidFill>
                </a:rPr>
                <a:t>Vision &amp; Objective</a:t>
              </a:r>
            </a:p>
            <a:p>
              <a:pPr algn="ctr"/>
              <a:r>
                <a:rPr lang="en-US" b="1" dirty="0">
                  <a:solidFill>
                    <a:srgbClr val="414141"/>
                  </a:solidFill>
                </a:rPr>
                <a:t>of New RA Kits</a:t>
              </a:r>
            </a:p>
          </p:txBody>
        </p:sp>
      </p:grpSp>
      <p:grpSp>
        <p:nvGrpSpPr>
          <p:cNvPr id="35" name="Group 34">
            <a:extLst>
              <a:ext uri="{FF2B5EF4-FFF2-40B4-BE49-F238E27FC236}">
                <a16:creationId xmlns:a16="http://schemas.microsoft.com/office/drawing/2014/main" id="{2E34051A-EDAE-4DFF-B6C1-45B14E855277}"/>
              </a:ext>
            </a:extLst>
          </p:cNvPr>
          <p:cNvGrpSpPr/>
          <p:nvPr/>
        </p:nvGrpSpPr>
        <p:grpSpPr>
          <a:xfrm>
            <a:off x="3334484" y="2194560"/>
            <a:ext cx="2438400" cy="3943385"/>
            <a:chOff x="3334484" y="2194560"/>
            <a:chExt cx="2438400" cy="3943385"/>
          </a:xfrm>
        </p:grpSpPr>
        <p:pic>
          <p:nvPicPr>
            <p:cNvPr id="20" name="Graphic 19" descr="Puzzle pieces">
              <a:extLst>
                <a:ext uri="{FF2B5EF4-FFF2-40B4-BE49-F238E27FC236}">
                  <a16:creationId xmlns:a16="http://schemas.microsoft.com/office/drawing/2014/main" id="{17FE9CD4-DA1B-48EB-AA3B-A02836D3674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732504" y="2194560"/>
              <a:ext cx="1554480" cy="1554480"/>
            </a:xfrm>
            <a:prstGeom prst="rect">
              <a:avLst/>
            </a:prstGeom>
          </p:spPr>
        </p:pic>
        <p:sp>
          <p:nvSpPr>
            <p:cNvPr id="31" name="Rectangle 30">
              <a:extLst>
                <a:ext uri="{FF2B5EF4-FFF2-40B4-BE49-F238E27FC236}">
                  <a16:creationId xmlns:a16="http://schemas.microsoft.com/office/drawing/2014/main" id="{8AA3B79D-FC2C-42AB-B48C-A141C8E32C9A}"/>
                </a:ext>
              </a:extLst>
            </p:cNvPr>
            <p:cNvSpPr/>
            <p:nvPr/>
          </p:nvSpPr>
          <p:spPr>
            <a:xfrm>
              <a:off x="3334484" y="4870279"/>
              <a:ext cx="2438400" cy="1267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b="1" dirty="0">
                  <a:solidFill>
                    <a:srgbClr val="414141"/>
                  </a:solidFill>
                </a:rPr>
                <a:t>Architecture</a:t>
              </a:r>
            </a:p>
            <a:p>
              <a:pPr algn="ctr"/>
              <a:r>
                <a:rPr lang="en-US" b="1" dirty="0">
                  <a:solidFill>
                    <a:srgbClr val="414141"/>
                  </a:solidFill>
                </a:rPr>
                <a:t>Features &amp; Benefits</a:t>
              </a:r>
              <a:endParaRPr lang="en-US" dirty="0">
                <a:solidFill>
                  <a:srgbClr val="414141"/>
                </a:solidFill>
              </a:endParaRPr>
            </a:p>
          </p:txBody>
        </p:sp>
      </p:grpSp>
      <p:grpSp>
        <p:nvGrpSpPr>
          <p:cNvPr id="37" name="Group 36">
            <a:extLst>
              <a:ext uri="{FF2B5EF4-FFF2-40B4-BE49-F238E27FC236}">
                <a16:creationId xmlns:a16="http://schemas.microsoft.com/office/drawing/2014/main" id="{1DEC7AD8-640D-4C3C-8E57-B31D963D6804}"/>
              </a:ext>
            </a:extLst>
          </p:cNvPr>
          <p:cNvGrpSpPr/>
          <p:nvPr/>
        </p:nvGrpSpPr>
        <p:grpSpPr>
          <a:xfrm>
            <a:off x="6327815" y="2194560"/>
            <a:ext cx="2438400" cy="3943385"/>
            <a:chOff x="6327815" y="2194560"/>
            <a:chExt cx="2438400" cy="3943385"/>
          </a:xfrm>
        </p:grpSpPr>
        <p:pic>
          <p:nvPicPr>
            <p:cNvPr id="23" name="Graphic 22" descr="Robot">
              <a:extLst>
                <a:ext uri="{FF2B5EF4-FFF2-40B4-BE49-F238E27FC236}">
                  <a16:creationId xmlns:a16="http://schemas.microsoft.com/office/drawing/2014/main" id="{D22ACE0F-9CF2-4709-9DCE-5138385A1E67}"/>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739545" y="2194560"/>
              <a:ext cx="1554480" cy="1554480"/>
            </a:xfrm>
            <a:prstGeom prst="rect">
              <a:avLst/>
            </a:prstGeom>
          </p:spPr>
        </p:pic>
        <p:sp>
          <p:nvSpPr>
            <p:cNvPr id="32" name="Rectangle 31">
              <a:extLst>
                <a:ext uri="{FF2B5EF4-FFF2-40B4-BE49-F238E27FC236}">
                  <a16:creationId xmlns:a16="http://schemas.microsoft.com/office/drawing/2014/main" id="{6784E636-7A26-4CCF-B1AC-B9BCEF1A0ACA}"/>
                </a:ext>
              </a:extLst>
            </p:cNvPr>
            <p:cNvSpPr/>
            <p:nvPr/>
          </p:nvSpPr>
          <p:spPr>
            <a:xfrm>
              <a:off x="6327815" y="4870279"/>
              <a:ext cx="2438400" cy="1267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b="1" dirty="0">
                  <a:solidFill>
                    <a:srgbClr val="414141"/>
                  </a:solidFill>
                </a:rPr>
                <a:t>Deep Dive</a:t>
              </a:r>
            </a:p>
            <a:p>
              <a:pPr algn="ctr"/>
              <a:r>
                <a:rPr lang="en-US" b="1" dirty="0">
                  <a:solidFill>
                    <a:srgbClr val="414141"/>
                  </a:solidFill>
                </a:rPr>
                <a:t>Kit Features &amp;</a:t>
              </a:r>
            </a:p>
            <a:p>
              <a:pPr algn="ctr"/>
              <a:r>
                <a:rPr lang="en-US" b="1" dirty="0">
                  <a:solidFill>
                    <a:srgbClr val="414141"/>
                  </a:solidFill>
                </a:rPr>
                <a:t>User Experience</a:t>
              </a:r>
            </a:p>
          </p:txBody>
        </p:sp>
      </p:grpSp>
      <p:grpSp>
        <p:nvGrpSpPr>
          <p:cNvPr id="38" name="Group 37">
            <a:extLst>
              <a:ext uri="{FF2B5EF4-FFF2-40B4-BE49-F238E27FC236}">
                <a16:creationId xmlns:a16="http://schemas.microsoft.com/office/drawing/2014/main" id="{146C47EB-B609-4712-8E8D-5563A9ABCD3A}"/>
              </a:ext>
            </a:extLst>
          </p:cNvPr>
          <p:cNvGrpSpPr/>
          <p:nvPr/>
        </p:nvGrpSpPr>
        <p:grpSpPr>
          <a:xfrm>
            <a:off x="9361689" y="2194560"/>
            <a:ext cx="2438400" cy="3952473"/>
            <a:chOff x="9361689" y="2194560"/>
            <a:chExt cx="2438400" cy="3952473"/>
          </a:xfrm>
        </p:grpSpPr>
        <p:pic>
          <p:nvPicPr>
            <p:cNvPr id="22" name="Graphic 21" descr="Firecracker">
              <a:extLst>
                <a:ext uri="{FF2B5EF4-FFF2-40B4-BE49-F238E27FC236}">
                  <a16:creationId xmlns:a16="http://schemas.microsoft.com/office/drawing/2014/main" id="{27AE2A0E-B470-4F67-9A6A-95A776758252}"/>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9793897" y="2194560"/>
              <a:ext cx="1554480" cy="1554480"/>
            </a:xfrm>
            <a:prstGeom prst="rect">
              <a:avLst/>
            </a:prstGeom>
          </p:spPr>
        </p:pic>
        <p:sp>
          <p:nvSpPr>
            <p:cNvPr id="33" name="Rectangle 32">
              <a:extLst>
                <a:ext uri="{FF2B5EF4-FFF2-40B4-BE49-F238E27FC236}">
                  <a16:creationId xmlns:a16="http://schemas.microsoft.com/office/drawing/2014/main" id="{1C9757BB-6B51-4AE3-9C32-548BC53CBC42}"/>
                </a:ext>
              </a:extLst>
            </p:cNvPr>
            <p:cNvSpPr/>
            <p:nvPr/>
          </p:nvSpPr>
          <p:spPr>
            <a:xfrm>
              <a:off x="9361689" y="4879367"/>
              <a:ext cx="2438400" cy="12676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b="1" dirty="0">
                  <a:solidFill>
                    <a:srgbClr val="414141"/>
                  </a:solidFill>
                </a:rPr>
                <a:t>Getting Started</a:t>
              </a:r>
            </a:p>
            <a:p>
              <a:pPr algn="ctr"/>
              <a:r>
                <a:rPr lang="en-US" b="1" dirty="0">
                  <a:solidFill>
                    <a:srgbClr val="414141"/>
                  </a:solidFill>
                </a:rPr>
                <a:t>Quickly</a:t>
              </a:r>
            </a:p>
          </p:txBody>
        </p:sp>
      </p:grpSp>
    </p:spTree>
    <p:extLst>
      <p:ext uri="{BB962C8B-B14F-4D97-AF65-F5344CB8AC3E}">
        <p14:creationId xmlns:p14="http://schemas.microsoft.com/office/powerpoint/2010/main" val="4119568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1" presetClass="entr" presetSubtype="0" fill="hold" nodeType="withEffect">
                                  <p:stCondLst>
                                    <p:cond delay="0"/>
                                  </p:stCondLst>
                                  <p:childTnLst>
                                    <p:set>
                                      <p:cBhvr>
                                        <p:cTn id="9" dur="1" fill="hold">
                                          <p:stCondLst>
                                            <p:cond delay="0"/>
                                          </p:stCondLst>
                                        </p:cTn>
                                        <p:tgtEl>
                                          <p:spTgt spid="34"/>
                                        </p:tgtEl>
                                        <p:attrNameLst>
                                          <p:attrName>style.visibility</p:attrName>
                                        </p:attrNameLst>
                                      </p:cBhvr>
                                      <p:to>
                                        <p:strVal val="visible"/>
                                      </p:to>
                                    </p:se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wipe(left)">
                                      <p:cBhvr>
                                        <p:cTn id="14" dur="500"/>
                                        <p:tgtEl>
                                          <p:spTgt spid="15"/>
                                        </p:tgtEl>
                                      </p:cBhvr>
                                    </p:animEffect>
                                  </p:childTnLst>
                                </p:cTn>
                              </p:par>
                              <p:par>
                                <p:cTn id="15" presetID="1" presetClass="entr" presetSubtype="0" fill="hold" nodeType="withEffect">
                                  <p:stCondLst>
                                    <p:cond delay="0"/>
                                  </p:stCondLst>
                                  <p:childTnLst>
                                    <p:set>
                                      <p:cBhvr>
                                        <p:cTn id="16" dur="1" fill="hold">
                                          <p:stCondLst>
                                            <p:cond delay="0"/>
                                          </p:stCondLst>
                                        </p:cTn>
                                        <p:tgtEl>
                                          <p:spTgt spid="3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wipe(left)">
                                      <p:cBhvr>
                                        <p:cTn id="21" dur="500"/>
                                        <p:tgtEl>
                                          <p:spTgt spid="18"/>
                                        </p:tgtEl>
                                      </p:cBhvr>
                                    </p:animEffect>
                                  </p:childTnLst>
                                </p:cTn>
                              </p:par>
                              <p:par>
                                <p:cTn id="22" presetID="1" presetClass="entr" presetSubtype="0" fill="hold" nodeType="withEffect">
                                  <p:stCondLst>
                                    <p:cond delay="0"/>
                                  </p:stCondLst>
                                  <p:childTnLst>
                                    <p:set>
                                      <p:cBhvr>
                                        <p:cTn id="23" dur="1" fill="hold">
                                          <p:stCondLst>
                                            <p:cond delay="0"/>
                                          </p:stCondLst>
                                        </p:cTn>
                                        <p:tgtEl>
                                          <p:spTgt spid="37"/>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ipe(left)">
                                      <p:cBhvr>
                                        <p:cTn id="28" dur="500"/>
                                        <p:tgtEl>
                                          <p:spTgt spid="19"/>
                                        </p:tgtEl>
                                      </p:cBhvr>
                                    </p:animEffect>
                                  </p:childTnLst>
                                </p:cTn>
                              </p:par>
                              <p:par>
                                <p:cTn id="29" presetID="1" presetClass="entr" presetSubtype="0" fill="hold" nodeType="withEffect">
                                  <p:stCondLst>
                                    <p:cond delay="0"/>
                                  </p:stCondLst>
                                  <p:childTnLst>
                                    <p:set>
                                      <p:cBhvr>
                                        <p:cTn id="30" dur="1" fill="hold">
                                          <p:stCondLst>
                                            <p:cond delay="0"/>
                                          </p:stCondLst>
                                        </p:cTn>
                                        <p:tgtEl>
                                          <p:spTgt spid="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5" grpId="0" animBg="1"/>
      <p:bldP spid="18" grpId="0" animBg="1"/>
      <p:bldP spid="1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dirty="0"/>
              <a:t>VISION OF RA KITS</a:t>
            </a:r>
          </a:p>
        </p:txBody>
      </p:sp>
      <p:sp>
        <p:nvSpPr>
          <p:cNvPr id="3" name="スライド番号プレースホルダー 2"/>
          <p:cNvSpPr>
            <a:spLocks noGrp="1"/>
          </p:cNvSpPr>
          <p:nvPr>
            <p:ph type="sldNum" sz="quarter" idx="10"/>
          </p:nvPr>
        </p:nvSpPr>
        <p:spPr/>
        <p:txBody>
          <a:bodyPr/>
          <a:lstStyle/>
          <a:p>
            <a:pPr algn="l"/>
            <a:r>
              <a:rPr lang="de-DE"/>
              <a:t>Page </a:t>
            </a:r>
            <a:fld id="{3FD030EF-7044-4946-962A-5D7D09BD1B34}" type="slidenum">
              <a:rPr lang="de-DE" smtClean="0"/>
              <a:pPr algn="l"/>
              <a:t>3</a:t>
            </a:fld>
            <a:endParaRPr lang="de-DE" dirty="0"/>
          </a:p>
        </p:txBody>
      </p:sp>
      <p:sp>
        <p:nvSpPr>
          <p:cNvPr id="5" name="TextBox 4">
            <a:extLst>
              <a:ext uri="{FF2B5EF4-FFF2-40B4-BE49-F238E27FC236}">
                <a16:creationId xmlns:a16="http://schemas.microsoft.com/office/drawing/2014/main" id="{7E8E6891-BA3F-44D8-B78D-6B9CF117A783}"/>
              </a:ext>
            </a:extLst>
          </p:cNvPr>
          <p:cNvSpPr txBox="1"/>
          <p:nvPr/>
        </p:nvSpPr>
        <p:spPr>
          <a:xfrm>
            <a:off x="838200" y="2743200"/>
            <a:ext cx="10439400" cy="1200329"/>
          </a:xfrm>
          <a:prstGeom prst="rect">
            <a:avLst/>
          </a:prstGeom>
          <a:noFill/>
        </p:spPr>
        <p:txBody>
          <a:bodyPr wrap="square" rtlCol="0">
            <a:spAutoFit/>
          </a:bodyPr>
          <a:lstStyle/>
          <a:p>
            <a:pPr algn="ctr"/>
            <a:r>
              <a:rPr lang="en-US" sz="2400" dirty="0"/>
              <a:t>Deliver an </a:t>
            </a:r>
            <a:r>
              <a:rPr lang="en-US" sz="2400" b="1" dirty="0"/>
              <a:t>unmatched innovation experience</a:t>
            </a:r>
          </a:p>
          <a:p>
            <a:pPr algn="ctr"/>
            <a:r>
              <a:rPr lang="en-US" sz="2400" dirty="0"/>
              <a:t>through scalable, flexible &amp; ecosystem-ready Renesas Advanced MCU kits that enable users to </a:t>
            </a:r>
            <a:r>
              <a:rPr lang="en-US" sz="2400" b="1" dirty="0"/>
              <a:t>bring their innovative products to market faster.</a:t>
            </a:r>
          </a:p>
        </p:txBody>
      </p:sp>
    </p:spTree>
    <p:extLst>
      <p:ext uri="{BB962C8B-B14F-4D97-AF65-F5344CB8AC3E}">
        <p14:creationId xmlns:p14="http://schemas.microsoft.com/office/powerpoint/2010/main" val="21980315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Content Placeholder 3">
            <a:extLst>
              <a:ext uri="{FF2B5EF4-FFF2-40B4-BE49-F238E27FC236}">
                <a16:creationId xmlns:a16="http://schemas.microsoft.com/office/drawing/2014/main" id="{90918F6B-98F2-495F-9A93-9BD91B057AB5}"/>
              </a:ext>
            </a:extLst>
          </p:cNvPr>
          <p:cNvSpPr>
            <a:spLocks noGrp="1"/>
          </p:cNvSpPr>
          <p:nvPr>
            <p:ph idx="1"/>
          </p:nvPr>
        </p:nvSpPr>
        <p:spPr>
          <a:xfrm>
            <a:off x="1080000" y="1800000"/>
            <a:ext cx="2744800" cy="4391202"/>
          </a:xfrm>
          <a:ln>
            <a:noFill/>
          </a:ln>
        </p:spPr>
        <p:txBody>
          <a:bodyPr/>
          <a:lstStyle/>
          <a:p>
            <a:pPr>
              <a:spcAft>
                <a:spcPts val="0"/>
              </a:spcAft>
              <a:buClr>
                <a:srgbClr val="000099"/>
              </a:buClr>
            </a:pPr>
            <a:r>
              <a:rPr lang="en-US" sz="2400" b="1" dirty="0">
                <a:solidFill>
                  <a:srgbClr val="06418C"/>
                </a:solidFill>
              </a:rPr>
              <a:t>To enable a large number of use cases so</a:t>
            </a:r>
          </a:p>
          <a:p>
            <a:pPr>
              <a:spcAft>
                <a:spcPts val="0"/>
              </a:spcAft>
              <a:buClr>
                <a:srgbClr val="000099"/>
              </a:buClr>
            </a:pPr>
            <a:r>
              <a:rPr lang="en-US" sz="2400" b="1" dirty="0">
                <a:solidFill>
                  <a:schemeClr val="bg1">
                    <a:lumMod val="50000"/>
                  </a:schemeClr>
                </a:solidFill>
              </a:rPr>
              <a:t>customers, engineers, developers, distributors, partners, etc.</a:t>
            </a:r>
          </a:p>
          <a:p>
            <a:pPr>
              <a:spcAft>
                <a:spcPts val="0"/>
              </a:spcAft>
              <a:buClr>
                <a:srgbClr val="000099"/>
              </a:buClr>
            </a:pPr>
            <a:r>
              <a:rPr lang="en-US" sz="2400" b="1" dirty="0">
                <a:solidFill>
                  <a:schemeClr val="bg1">
                    <a:lumMod val="50000"/>
                  </a:schemeClr>
                </a:solidFill>
              </a:rPr>
              <a:t>can do more</a:t>
            </a:r>
          </a:p>
          <a:p>
            <a:pPr>
              <a:spcAft>
                <a:spcPts val="0"/>
              </a:spcAft>
              <a:buClr>
                <a:srgbClr val="000099"/>
              </a:buClr>
            </a:pPr>
            <a:endParaRPr lang="en-US" sz="2400" b="1" dirty="0">
              <a:solidFill>
                <a:schemeClr val="bg1">
                  <a:lumMod val="50000"/>
                </a:schemeClr>
              </a:solidFill>
            </a:endParaRPr>
          </a:p>
        </p:txBody>
      </p:sp>
      <p:sp>
        <p:nvSpPr>
          <p:cNvPr id="2" name="タイトル 1"/>
          <p:cNvSpPr>
            <a:spLocks noGrp="1"/>
          </p:cNvSpPr>
          <p:nvPr>
            <p:ph type="title"/>
          </p:nvPr>
        </p:nvSpPr>
        <p:spPr/>
        <p:txBody>
          <a:bodyPr/>
          <a:lstStyle/>
          <a:p>
            <a:r>
              <a:rPr kumimoji="1" lang="en-US" dirty="0"/>
              <a:t>OBJECTIVE</a:t>
            </a:r>
          </a:p>
        </p:txBody>
      </p:sp>
      <p:sp>
        <p:nvSpPr>
          <p:cNvPr id="3" name="スライド番号プレースホルダー 2"/>
          <p:cNvSpPr>
            <a:spLocks noGrp="1"/>
          </p:cNvSpPr>
          <p:nvPr>
            <p:ph type="sldNum" sz="quarter" idx="10"/>
          </p:nvPr>
        </p:nvSpPr>
        <p:spPr/>
        <p:txBody>
          <a:bodyPr/>
          <a:lstStyle/>
          <a:p>
            <a:pPr algn="l"/>
            <a:r>
              <a:rPr lang="de-DE"/>
              <a:t>Page </a:t>
            </a:r>
            <a:fld id="{3FD030EF-7044-4946-962A-5D7D09BD1B34}" type="slidenum">
              <a:rPr lang="de-DE" smtClean="0"/>
              <a:pPr algn="l"/>
              <a:t>4</a:t>
            </a:fld>
            <a:endParaRPr lang="de-DE" dirty="0"/>
          </a:p>
        </p:txBody>
      </p:sp>
      <p:sp>
        <p:nvSpPr>
          <p:cNvPr id="10" name="Rectangle 9">
            <a:extLst>
              <a:ext uri="{FF2B5EF4-FFF2-40B4-BE49-F238E27FC236}">
                <a16:creationId xmlns:a16="http://schemas.microsoft.com/office/drawing/2014/main" id="{40B322B4-AB5E-487B-8D69-F8FCFB259BF0}"/>
              </a:ext>
            </a:extLst>
          </p:cNvPr>
          <p:cNvSpPr/>
          <p:nvPr/>
        </p:nvSpPr>
        <p:spPr>
          <a:xfrm>
            <a:off x="8423917" y="-274068"/>
            <a:ext cx="1059094"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200" dirty="0">
              <a:solidFill>
                <a:srgbClr val="414141"/>
              </a:solidFill>
            </a:endParaRPr>
          </a:p>
        </p:txBody>
      </p:sp>
      <p:sp>
        <p:nvSpPr>
          <p:cNvPr id="26" name="Rectangle 25">
            <a:extLst>
              <a:ext uri="{FF2B5EF4-FFF2-40B4-BE49-F238E27FC236}">
                <a16:creationId xmlns:a16="http://schemas.microsoft.com/office/drawing/2014/main" id="{A8BBB6BC-0194-497A-9FDA-ABC73E21FBEE}"/>
              </a:ext>
            </a:extLst>
          </p:cNvPr>
          <p:cNvSpPr/>
          <p:nvPr/>
        </p:nvSpPr>
        <p:spPr>
          <a:xfrm>
            <a:off x="10263282" y="-182140"/>
            <a:ext cx="100584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200" dirty="0">
              <a:solidFill>
                <a:srgbClr val="414141"/>
              </a:solidFill>
            </a:endParaRPr>
          </a:p>
        </p:txBody>
      </p:sp>
      <p:sp>
        <p:nvSpPr>
          <p:cNvPr id="34" name="Rectangle 33">
            <a:extLst>
              <a:ext uri="{FF2B5EF4-FFF2-40B4-BE49-F238E27FC236}">
                <a16:creationId xmlns:a16="http://schemas.microsoft.com/office/drawing/2014/main" id="{D7170EC4-1440-450D-BB38-C41368D2A758}"/>
              </a:ext>
            </a:extLst>
          </p:cNvPr>
          <p:cNvSpPr/>
          <p:nvPr/>
        </p:nvSpPr>
        <p:spPr>
          <a:xfrm>
            <a:off x="6096000" y="393180"/>
            <a:ext cx="100584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endParaRPr lang="en-US" sz="1200" dirty="0">
              <a:solidFill>
                <a:srgbClr val="414141"/>
              </a:solidFill>
            </a:endParaRPr>
          </a:p>
        </p:txBody>
      </p:sp>
      <p:grpSp>
        <p:nvGrpSpPr>
          <p:cNvPr id="61" name="Group 60">
            <a:extLst>
              <a:ext uri="{FF2B5EF4-FFF2-40B4-BE49-F238E27FC236}">
                <a16:creationId xmlns:a16="http://schemas.microsoft.com/office/drawing/2014/main" id="{909A89F8-2D3D-476D-8D81-DE5B76E05242}"/>
              </a:ext>
            </a:extLst>
          </p:cNvPr>
          <p:cNvGrpSpPr/>
          <p:nvPr/>
        </p:nvGrpSpPr>
        <p:grpSpPr>
          <a:xfrm>
            <a:off x="4439814" y="1803917"/>
            <a:ext cx="7457535" cy="4351138"/>
            <a:chOff x="4439814" y="1803917"/>
            <a:chExt cx="7457535" cy="4351138"/>
          </a:xfrm>
        </p:grpSpPr>
        <p:sp>
          <p:nvSpPr>
            <p:cNvPr id="33" name="Oval 32">
              <a:extLst>
                <a:ext uri="{FF2B5EF4-FFF2-40B4-BE49-F238E27FC236}">
                  <a16:creationId xmlns:a16="http://schemas.microsoft.com/office/drawing/2014/main" id="{360A70F9-60B3-4FF7-BD80-1FA576F638E4}"/>
                </a:ext>
              </a:extLst>
            </p:cNvPr>
            <p:cNvSpPr>
              <a:spLocks noChangeAspect="1"/>
            </p:cNvSpPr>
            <p:nvPr/>
          </p:nvSpPr>
          <p:spPr>
            <a:xfrm>
              <a:off x="4575069" y="4038601"/>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Oval 7">
              <a:extLst>
                <a:ext uri="{FF2B5EF4-FFF2-40B4-BE49-F238E27FC236}">
                  <a16:creationId xmlns:a16="http://schemas.microsoft.com/office/drawing/2014/main" id="{4401DEC7-D39C-4D43-AD44-531C862ADA8E}"/>
                </a:ext>
              </a:extLst>
            </p:cNvPr>
            <p:cNvSpPr>
              <a:spLocks noChangeAspect="1"/>
            </p:cNvSpPr>
            <p:nvPr/>
          </p:nvSpPr>
          <p:spPr>
            <a:xfrm>
              <a:off x="6524625" y="4038600"/>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1407BB6D-42C0-4754-A397-68690F53700A}"/>
                </a:ext>
              </a:extLst>
            </p:cNvPr>
            <p:cNvSpPr/>
            <p:nvPr/>
          </p:nvSpPr>
          <p:spPr>
            <a:xfrm>
              <a:off x="6382332" y="3298913"/>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Functional Evaluation</a:t>
              </a:r>
              <a:endParaRPr lang="en-US" sz="1200" dirty="0">
                <a:solidFill>
                  <a:srgbClr val="414141"/>
                </a:solidFill>
              </a:endParaRPr>
            </a:p>
          </p:txBody>
        </p:sp>
        <p:sp>
          <p:nvSpPr>
            <p:cNvPr id="13" name="Oval 12">
              <a:extLst>
                <a:ext uri="{FF2B5EF4-FFF2-40B4-BE49-F238E27FC236}">
                  <a16:creationId xmlns:a16="http://schemas.microsoft.com/office/drawing/2014/main" id="{7EC4B0B0-19D2-410B-82E5-A00B2670D058}"/>
                </a:ext>
              </a:extLst>
            </p:cNvPr>
            <p:cNvSpPr>
              <a:spLocks noChangeAspect="1"/>
            </p:cNvSpPr>
            <p:nvPr/>
          </p:nvSpPr>
          <p:spPr>
            <a:xfrm>
              <a:off x="6466035" y="1803917"/>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5" name="Graphic 14" descr="Test tubes">
              <a:extLst>
                <a:ext uri="{FF2B5EF4-FFF2-40B4-BE49-F238E27FC236}">
                  <a16:creationId xmlns:a16="http://schemas.microsoft.com/office/drawing/2014/main" id="{4D2697CB-FB23-4D4B-BA12-D1DD80606BA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631962" y="1997881"/>
              <a:ext cx="997527" cy="997527"/>
            </a:xfrm>
            <a:prstGeom prst="rect">
              <a:avLst/>
            </a:prstGeom>
          </p:spPr>
        </p:pic>
        <p:sp>
          <p:nvSpPr>
            <p:cNvPr id="18" name="Rectangle 17">
              <a:extLst>
                <a:ext uri="{FF2B5EF4-FFF2-40B4-BE49-F238E27FC236}">
                  <a16:creationId xmlns:a16="http://schemas.microsoft.com/office/drawing/2014/main" id="{D8671923-C2DA-4339-A468-A9AFF211D0ED}"/>
                </a:ext>
              </a:extLst>
            </p:cNvPr>
            <p:cNvSpPr/>
            <p:nvPr/>
          </p:nvSpPr>
          <p:spPr>
            <a:xfrm>
              <a:off x="4439814" y="3298913"/>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Proof-of-Concepts</a:t>
              </a:r>
              <a:endParaRPr lang="en-US" sz="1200" dirty="0">
                <a:solidFill>
                  <a:srgbClr val="414141"/>
                </a:solidFill>
              </a:endParaRPr>
            </a:p>
          </p:txBody>
        </p:sp>
        <p:sp>
          <p:nvSpPr>
            <p:cNvPr id="17" name="Oval 16">
              <a:extLst>
                <a:ext uri="{FF2B5EF4-FFF2-40B4-BE49-F238E27FC236}">
                  <a16:creationId xmlns:a16="http://schemas.microsoft.com/office/drawing/2014/main" id="{596D2159-9091-4367-B8B2-55F0B47050A9}"/>
                </a:ext>
              </a:extLst>
            </p:cNvPr>
            <p:cNvSpPr>
              <a:spLocks noChangeAspect="1"/>
            </p:cNvSpPr>
            <p:nvPr/>
          </p:nvSpPr>
          <p:spPr>
            <a:xfrm>
              <a:off x="4553415" y="1803917"/>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18" descr="Camera">
              <a:extLst>
                <a:ext uri="{FF2B5EF4-FFF2-40B4-BE49-F238E27FC236}">
                  <a16:creationId xmlns:a16="http://schemas.microsoft.com/office/drawing/2014/main" id="{F261C797-87E9-46FC-BCC4-113B6A403772}"/>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740451" y="1993117"/>
              <a:ext cx="997527" cy="997527"/>
            </a:xfrm>
            <a:prstGeom prst="rect">
              <a:avLst/>
            </a:prstGeom>
          </p:spPr>
        </p:pic>
        <p:sp>
          <p:nvSpPr>
            <p:cNvPr id="25" name="Oval 24">
              <a:extLst>
                <a:ext uri="{FF2B5EF4-FFF2-40B4-BE49-F238E27FC236}">
                  <a16:creationId xmlns:a16="http://schemas.microsoft.com/office/drawing/2014/main" id="{CAFCB03F-5C7A-41EF-80A6-CFF54082B71B}"/>
                </a:ext>
              </a:extLst>
            </p:cNvPr>
            <p:cNvSpPr>
              <a:spLocks noChangeAspect="1"/>
            </p:cNvSpPr>
            <p:nvPr/>
          </p:nvSpPr>
          <p:spPr>
            <a:xfrm>
              <a:off x="8452368" y="4038601"/>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descr="Podium">
              <a:extLst>
                <a:ext uri="{FF2B5EF4-FFF2-40B4-BE49-F238E27FC236}">
                  <a16:creationId xmlns:a16="http://schemas.microsoft.com/office/drawing/2014/main" id="{943709EB-FD26-4B25-BC43-98F3B5BFDEEA}"/>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711661" y="4203419"/>
              <a:ext cx="997527" cy="997528"/>
            </a:xfrm>
            <a:prstGeom prst="rect">
              <a:avLst/>
            </a:prstGeom>
          </p:spPr>
        </p:pic>
        <p:sp>
          <p:nvSpPr>
            <p:cNvPr id="30" name="Rectangle 29">
              <a:extLst>
                <a:ext uri="{FF2B5EF4-FFF2-40B4-BE49-F238E27FC236}">
                  <a16:creationId xmlns:a16="http://schemas.microsoft.com/office/drawing/2014/main" id="{81E72097-F4FF-424B-943F-DD56FD996A65}"/>
                </a:ext>
              </a:extLst>
            </p:cNvPr>
            <p:cNvSpPr/>
            <p:nvPr/>
          </p:nvSpPr>
          <p:spPr>
            <a:xfrm>
              <a:off x="8458200" y="3298913"/>
              <a:ext cx="1441968"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Getting Started Reference</a:t>
              </a:r>
              <a:endParaRPr lang="en-US" sz="1200" dirty="0">
                <a:solidFill>
                  <a:srgbClr val="414141"/>
                </a:solidFill>
              </a:endParaRPr>
            </a:p>
          </p:txBody>
        </p:sp>
        <p:sp>
          <p:nvSpPr>
            <p:cNvPr id="29" name="Oval 28">
              <a:extLst>
                <a:ext uri="{FF2B5EF4-FFF2-40B4-BE49-F238E27FC236}">
                  <a16:creationId xmlns:a16="http://schemas.microsoft.com/office/drawing/2014/main" id="{668C3960-7DF6-4D20-B182-8645A790AC0F}"/>
                </a:ext>
              </a:extLst>
            </p:cNvPr>
            <p:cNvSpPr>
              <a:spLocks noChangeAspect="1"/>
            </p:cNvSpPr>
            <p:nvPr/>
          </p:nvSpPr>
          <p:spPr>
            <a:xfrm>
              <a:off x="8480478" y="1803917"/>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1" name="Graphic 30" descr="Box">
              <a:extLst>
                <a:ext uri="{FF2B5EF4-FFF2-40B4-BE49-F238E27FC236}">
                  <a16:creationId xmlns:a16="http://schemas.microsoft.com/office/drawing/2014/main" id="{B0136EC6-E618-4C27-98C7-AB8B2BF4C3D8}"/>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0604782" y="1919138"/>
              <a:ext cx="997527" cy="997527"/>
            </a:xfrm>
            <a:prstGeom prst="rect">
              <a:avLst/>
            </a:prstGeom>
          </p:spPr>
        </p:pic>
        <p:pic>
          <p:nvPicPr>
            <p:cNvPr id="36" name="Graphic 35" descr="Teacher">
              <a:extLst>
                <a:ext uri="{FF2B5EF4-FFF2-40B4-BE49-F238E27FC236}">
                  <a16:creationId xmlns:a16="http://schemas.microsoft.com/office/drawing/2014/main" id="{D2C84947-A572-4AFF-B7EC-0AA4FB7C7DF5}"/>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4707072" y="4211223"/>
              <a:ext cx="997527" cy="997527"/>
            </a:xfrm>
            <a:prstGeom prst="rect">
              <a:avLst/>
            </a:prstGeom>
          </p:spPr>
        </p:pic>
        <p:sp>
          <p:nvSpPr>
            <p:cNvPr id="47" name="Rectangle 46">
              <a:extLst>
                <a:ext uri="{FF2B5EF4-FFF2-40B4-BE49-F238E27FC236}">
                  <a16:creationId xmlns:a16="http://schemas.microsoft.com/office/drawing/2014/main" id="{76B9CF58-DF62-4E62-9BA6-D329A15FB209}"/>
                </a:ext>
              </a:extLst>
            </p:cNvPr>
            <p:cNvSpPr/>
            <p:nvPr/>
          </p:nvSpPr>
          <p:spPr>
            <a:xfrm>
              <a:off x="6248400" y="5514975"/>
              <a:ext cx="198120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Maker Community</a:t>
              </a:r>
              <a:endParaRPr lang="en-US" sz="1200" dirty="0">
                <a:solidFill>
                  <a:srgbClr val="414141"/>
                </a:solidFill>
              </a:endParaRPr>
            </a:p>
          </p:txBody>
        </p:sp>
        <p:sp>
          <p:nvSpPr>
            <p:cNvPr id="48" name="Rectangle 47">
              <a:extLst>
                <a:ext uri="{FF2B5EF4-FFF2-40B4-BE49-F238E27FC236}">
                  <a16:creationId xmlns:a16="http://schemas.microsoft.com/office/drawing/2014/main" id="{74477896-593B-4A41-ADBA-2BEB977225B4}"/>
                </a:ext>
              </a:extLst>
            </p:cNvPr>
            <p:cNvSpPr/>
            <p:nvPr/>
          </p:nvSpPr>
          <p:spPr>
            <a:xfrm>
              <a:off x="4463415" y="5514975"/>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Trainings &amp; Workshops</a:t>
              </a:r>
              <a:endParaRPr lang="en-US" sz="1200" dirty="0">
                <a:solidFill>
                  <a:srgbClr val="414141"/>
                </a:solidFill>
              </a:endParaRPr>
            </a:p>
          </p:txBody>
        </p:sp>
        <p:sp>
          <p:nvSpPr>
            <p:cNvPr id="49" name="Rectangle 48">
              <a:extLst>
                <a:ext uri="{FF2B5EF4-FFF2-40B4-BE49-F238E27FC236}">
                  <a16:creationId xmlns:a16="http://schemas.microsoft.com/office/drawing/2014/main" id="{0DBCCE06-4589-4983-81AB-3598F6A41AF9}"/>
                </a:ext>
              </a:extLst>
            </p:cNvPr>
            <p:cNvSpPr/>
            <p:nvPr/>
          </p:nvSpPr>
          <p:spPr>
            <a:xfrm>
              <a:off x="8405601" y="5514975"/>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Research &amp; Academia</a:t>
              </a:r>
              <a:endParaRPr lang="en-US" sz="1200" dirty="0">
                <a:solidFill>
                  <a:srgbClr val="414141"/>
                </a:solidFill>
              </a:endParaRPr>
            </a:p>
          </p:txBody>
        </p:sp>
        <p:sp>
          <p:nvSpPr>
            <p:cNvPr id="51" name="Oval 50">
              <a:extLst>
                <a:ext uri="{FF2B5EF4-FFF2-40B4-BE49-F238E27FC236}">
                  <a16:creationId xmlns:a16="http://schemas.microsoft.com/office/drawing/2014/main" id="{4F916250-618A-45B1-AE2F-0ECADCA5591A}"/>
                </a:ext>
              </a:extLst>
            </p:cNvPr>
            <p:cNvSpPr>
              <a:spLocks noChangeAspect="1"/>
            </p:cNvSpPr>
            <p:nvPr/>
          </p:nvSpPr>
          <p:spPr>
            <a:xfrm>
              <a:off x="10389636" y="4038600"/>
              <a:ext cx="1371600" cy="1371600"/>
            </a:xfrm>
            <a:prstGeom prst="ellipse">
              <a:avLst/>
            </a:prstGeom>
            <a:solidFill>
              <a:schemeClr val="bg1"/>
            </a:solid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ectangle 52">
              <a:extLst>
                <a:ext uri="{FF2B5EF4-FFF2-40B4-BE49-F238E27FC236}">
                  <a16:creationId xmlns:a16="http://schemas.microsoft.com/office/drawing/2014/main" id="{DAEFC5D2-4A7F-49C0-B70D-AE1914A1B49C}"/>
                </a:ext>
              </a:extLst>
            </p:cNvPr>
            <p:cNvSpPr/>
            <p:nvPr/>
          </p:nvSpPr>
          <p:spPr>
            <a:xfrm>
              <a:off x="10319268" y="3298913"/>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Solutions &amp;</a:t>
              </a:r>
            </a:p>
            <a:p>
              <a:pPr algn="ctr"/>
              <a:r>
                <a:rPr lang="en-US" sz="1400" dirty="0">
                  <a:solidFill>
                    <a:srgbClr val="414141"/>
                  </a:solidFill>
                </a:rPr>
                <a:t>Demos</a:t>
              </a:r>
              <a:endParaRPr lang="en-US" sz="1200" dirty="0">
                <a:solidFill>
                  <a:srgbClr val="414141"/>
                </a:solidFill>
              </a:endParaRPr>
            </a:p>
          </p:txBody>
        </p:sp>
        <p:sp>
          <p:nvSpPr>
            <p:cNvPr id="55" name="Oval 54">
              <a:extLst>
                <a:ext uri="{FF2B5EF4-FFF2-40B4-BE49-F238E27FC236}">
                  <a16:creationId xmlns:a16="http://schemas.microsoft.com/office/drawing/2014/main" id="{394FA68C-E1EB-49B0-8649-FF2151CF2D3F}"/>
                </a:ext>
              </a:extLst>
            </p:cNvPr>
            <p:cNvSpPr>
              <a:spLocks noChangeAspect="1"/>
            </p:cNvSpPr>
            <p:nvPr/>
          </p:nvSpPr>
          <p:spPr>
            <a:xfrm>
              <a:off x="10417746" y="1803917"/>
              <a:ext cx="1371600" cy="1371600"/>
            </a:xfrm>
            <a:prstGeom prst="ellipse">
              <a:avLst/>
            </a:prstGeom>
            <a:noFill/>
            <a:ln w="762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a:extLst>
                <a:ext uri="{FF2B5EF4-FFF2-40B4-BE49-F238E27FC236}">
                  <a16:creationId xmlns:a16="http://schemas.microsoft.com/office/drawing/2014/main" id="{BF283771-8884-456D-9D28-7CDC75FA825E}"/>
                </a:ext>
              </a:extLst>
            </p:cNvPr>
            <p:cNvSpPr/>
            <p:nvPr/>
          </p:nvSpPr>
          <p:spPr>
            <a:xfrm>
              <a:off x="10342869" y="5514975"/>
              <a:ext cx="1554480" cy="64008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nchorCtr="0"/>
            <a:lstStyle/>
            <a:p>
              <a:pPr algn="ctr"/>
              <a:r>
                <a:rPr lang="en-US" sz="1400" dirty="0">
                  <a:solidFill>
                    <a:srgbClr val="414141"/>
                  </a:solidFill>
                </a:rPr>
                <a:t>Promotions &amp;</a:t>
              </a:r>
            </a:p>
            <a:p>
              <a:pPr algn="ctr"/>
              <a:r>
                <a:rPr lang="en-US" sz="1400" dirty="0">
                  <a:solidFill>
                    <a:srgbClr val="414141"/>
                  </a:solidFill>
                </a:rPr>
                <a:t>Lead Generation</a:t>
              </a:r>
              <a:endParaRPr lang="en-US" sz="1200" dirty="0">
                <a:solidFill>
                  <a:srgbClr val="414141"/>
                </a:solidFill>
              </a:endParaRPr>
            </a:p>
          </p:txBody>
        </p:sp>
        <p:pic>
          <p:nvPicPr>
            <p:cNvPr id="58" name="Graphic 57" descr="Books">
              <a:extLst>
                <a:ext uri="{FF2B5EF4-FFF2-40B4-BE49-F238E27FC236}">
                  <a16:creationId xmlns:a16="http://schemas.microsoft.com/office/drawing/2014/main" id="{C0799E25-D7B5-4FA8-BB74-FFD2238C4462}"/>
                </a:ext>
              </a:extLst>
            </p:cNvPr>
            <p:cNvPicPr preferRelativeResize="0">
              <a:picLocks/>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8677073" y="4251683"/>
              <a:ext cx="978408" cy="978408"/>
            </a:xfrm>
            <a:prstGeom prst="rect">
              <a:avLst/>
            </a:prstGeom>
          </p:spPr>
        </p:pic>
        <p:pic>
          <p:nvPicPr>
            <p:cNvPr id="59" name="Graphic 58" descr="Megaphone">
              <a:extLst>
                <a:ext uri="{FF2B5EF4-FFF2-40B4-BE49-F238E27FC236}">
                  <a16:creationId xmlns:a16="http://schemas.microsoft.com/office/drawing/2014/main" id="{6ED18254-FF8C-4CE1-9B99-935C061C37D9}"/>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10630905" y="4203419"/>
              <a:ext cx="978408" cy="978408"/>
            </a:xfrm>
            <a:prstGeom prst="rect">
              <a:avLst/>
            </a:prstGeom>
          </p:spPr>
        </p:pic>
        <p:pic>
          <p:nvPicPr>
            <p:cNvPr id="9" name="Graphic 8" descr="Research">
              <a:extLst>
                <a:ext uri="{FF2B5EF4-FFF2-40B4-BE49-F238E27FC236}">
                  <a16:creationId xmlns:a16="http://schemas.microsoft.com/office/drawing/2014/main" id="{1B246431-FF08-4C3F-8DEF-A9EDA0E204FB}"/>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8648311" y="1975466"/>
              <a:ext cx="979714" cy="979714"/>
            </a:xfrm>
            <a:prstGeom prst="rect">
              <a:avLst/>
            </a:prstGeom>
          </p:spPr>
        </p:pic>
      </p:grpSp>
    </p:spTree>
    <p:extLst>
      <p:ext uri="{BB962C8B-B14F-4D97-AF65-F5344CB8AC3E}">
        <p14:creationId xmlns:p14="http://schemas.microsoft.com/office/powerpoint/2010/main" val="9873984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A9909A-894E-4F81-A228-753EAA623C7F}"/>
              </a:ext>
            </a:extLst>
          </p:cNvPr>
          <p:cNvSpPr>
            <a:spLocks noGrp="1"/>
          </p:cNvSpPr>
          <p:nvPr>
            <p:ph type="title"/>
          </p:nvPr>
        </p:nvSpPr>
        <p:spPr>
          <a:xfrm>
            <a:off x="1080000" y="923689"/>
            <a:ext cx="9000000" cy="455509"/>
          </a:xfrm>
        </p:spPr>
        <p:txBody>
          <a:bodyPr/>
          <a:lstStyle/>
          <a:p>
            <a:r>
              <a:rPr lang="en-US" dirty="0"/>
              <a:t>STRATEGY</a:t>
            </a:r>
          </a:p>
        </p:txBody>
      </p:sp>
      <p:sp>
        <p:nvSpPr>
          <p:cNvPr id="3" name="Slide Number Placeholder 2">
            <a:extLst>
              <a:ext uri="{FF2B5EF4-FFF2-40B4-BE49-F238E27FC236}">
                <a16:creationId xmlns:a16="http://schemas.microsoft.com/office/drawing/2014/main" id="{13669FFF-9041-48E7-B320-D8A9E6B83BBD}"/>
              </a:ext>
            </a:extLst>
          </p:cNvPr>
          <p:cNvSpPr>
            <a:spLocks noGrp="1"/>
          </p:cNvSpPr>
          <p:nvPr>
            <p:ph type="sldNum" sz="quarter" idx="10"/>
          </p:nvPr>
        </p:nvSpPr>
        <p:spPr/>
        <p:txBody>
          <a:bodyPr/>
          <a:lstStyle/>
          <a:p>
            <a:pPr algn="l"/>
            <a:r>
              <a:rPr lang="de-DE"/>
              <a:t>Page </a:t>
            </a:r>
            <a:fld id="{3FD030EF-7044-4946-962A-5D7D09BD1B34}" type="slidenum">
              <a:rPr lang="de-DE" smtClean="0"/>
              <a:pPr algn="l"/>
              <a:t>5</a:t>
            </a:fld>
            <a:endParaRPr lang="de-DE" dirty="0"/>
          </a:p>
        </p:txBody>
      </p:sp>
      <p:sp>
        <p:nvSpPr>
          <p:cNvPr id="15" name="Oval 14">
            <a:extLst>
              <a:ext uri="{FF2B5EF4-FFF2-40B4-BE49-F238E27FC236}">
                <a16:creationId xmlns:a16="http://schemas.microsoft.com/office/drawing/2014/main" id="{057F7BF5-4DD8-4FED-889B-9F7C7335A693}"/>
              </a:ext>
            </a:extLst>
          </p:cNvPr>
          <p:cNvSpPr>
            <a:spLocks noChangeAspect="1"/>
          </p:cNvSpPr>
          <p:nvPr/>
        </p:nvSpPr>
        <p:spPr>
          <a:xfrm>
            <a:off x="1683211" y="1793927"/>
            <a:ext cx="1499710" cy="1499710"/>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b="1" dirty="0"/>
          </a:p>
        </p:txBody>
      </p:sp>
      <p:sp>
        <p:nvSpPr>
          <p:cNvPr id="16" name="Oval 15">
            <a:extLst>
              <a:ext uri="{FF2B5EF4-FFF2-40B4-BE49-F238E27FC236}">
                <a16:creationId xmlns:a16="http://schemas.microsoft.com/office/drawing/2014/main" id="{519E7B48-3145-409B-AFE1-FE1DC2503A81}"/>
              </a:ext>
            </a:extLst>
          </p:cNvPr>
          <p:cNvSpPr>
            <a:spLocks noChangeAspect="1"/>
          </p:cNvSpPr>
          <p:nvPr/>
        </p:nvSpPr>
        <p:spPr>
          <a:xfrm>
            <a:off x="3340542" y="3174869"/>
            <a:ext cx="1015467" cy="1015467"/>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b="1" dirty="0"/>
          </a:p>
        </p:txBody>
      </p:sp>
      <p:sp>
        <p:nvSpPr>
          <p:cNvPr id="20" name="Oval 19">
            <a:extLst>
              <a:ext uri="{FF2B5EF4-FFF2-40B4-BE49-F238E27FC236}">
                <a16:creationId xmlns:a16="http://schemas.microsoft.com/office/drawing/2014/main" id="{529D8F5E-1AA1-434A-A165-702E0001F9AB}"/>
              </a:ext>
            </a:extLst>
          </p:cNvPr>
          <p:cNvSpPr>
            <a:spLocks noChangeAspect="1"/>
          </p:cNvSpPr>
          <p:nvPr/>
        </p:nvSpPr>
        <p:spPr>
          <a:xfrm>
            <a:off x="1467207" y="4463410"/>
            <a:ext cx="462042" cy="462042"/>
          </a:xfrm>
          <a:prstGeom prst="ellipse">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1400" dirty="0"/>
          </a:p>
        </p:txBody>
      </p:sp>
      <p:cxnSp>
        <p:nvCxnSpPr>
          <p:cNvPr id="18" name="Straight Connector 17">
            <a:extLst>
              <a:ext uri="{FF2B5EF4-FFF2-40B4-BE49-F238E27FC236}">
                <a16:creationId xmlns:a16="http://schemas.microsoft.com/office/drawing/2014/main" id="{A8DF4BF8-A3FC-44EE-95A9-138487000993}"/>
              </a:ext>
            </a:extLst>
          </p:cNvPr>
          <p:cNvCxnSpPr/>
          <p:nvPr/>
        </p:nvCxnSpPr>
        <p:spPr>
          <a:xfrm>
            <a:off x="1110763" y="5195608"/>
            <a:ext cx="5638800" cy="0"/>
          </a:xfrm>
          <a:prstGeom prst="line">
            <a:avLst/>
          </a:prstGeom>
          <a:ln w="76200">
            <a:solidFill>
              <a:schemeClr val="tx2"/>
            </a:solidFill>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984CB48A-C3FE-49D4-B836-FB021C2AA6DE}"/>
              </a:ext>
            </a:extLst>
          </p:cNvPr>
          <p:cNvSpPr txBox="1"/>
          <p:nvPr/>
        </p:nvSpPr>
        <p:spPr>
          <a:xfrm rot="16200000">
            <a:off x="-687590" y="3453780"/>
            <a:ext cx="3242027" cy="307777"/>
          </a:xfrm>
          <a:prstGeom prst="rect">
            <a:avLst/>
          </a:prstGeom>
          <a:noFill/>
        </p:spPr>
        <p:txBody>
          <a:bodyPr wrap="square" rtlCol="0">
            <a:spAutoFit/>
          </a:bodyPr>
          <a:lstStyle/>
          <a:p>
            <a:pPr algn="ctr"/>
            <a:r>
              <a:rPr lang="en-US" sz="1400" dirty="0"/>
              <a:t>Complexity of a MCU kit</a:t>
            </a:r>
          </a:p>
        </p:txBody>
      </p:sp>
      <p:sp>
        <p:nvSpPr>
          <p:cNvPr id="19" name="TextBox 18">
            <a:extLst>
              <a:ext uri="{FF2B5EF4-FFF2-40B4-BE49-F238E27FC236}">
                <a16:creationId xmlns:a16="http://schemas.microsoft.com/office/drawing/2014/main" id="{5900B402-A7ED-4091-AB11-106746A228ED}"/>
              </a:ext>
            </a:extLst>
          </p:cNvPr>
          <p:cNvSpPr txBox="1"/>
          <p:nvPr/>
        </p:nvSpPr>
        <p:spPr>
          <a:xfrm>
            <a:off x="1137617" y="5224829"/>
            <a:ext cx="5567983" cy="307777"/>
          </a:xfrm>
          <a:prstGeom prst="rect">
            <a:avLst/>
          </a:prstGeom>
          <a:noFill/>
        </p:spPr>
        <p:txBody>
          <a:bodyPr wrap="square" rtlCol="0">
            <a:spAutoFit/>
          </a:bodyPr>
          <a:lstStyle/>
          <a:p>
            <a:pPr algn="ctr"/>
            <a:r>
              <a:rPr lang="en-US" sz="1400" dirty="0"/>
              <a:t>Number of business enablement use-cases supported</a:t>
            </a:r>
          </a:p>
        </p:txBody>
      </p:sp>
      <p:sp>
        <p:nvSpPr>
          <p:cNvPr id="22" name="TextBox 21">
            <a:extLst>
              <a:ext uri="{FF2B5EF4-FFF2-40B4-BE49-F238E27FC236}">
                <a16:creationId xmlns:a16="http://schemas.microsoft.com/office/drawing/2014/main" id="{70AA8942-CF46-4884-8B2F-39CDB9642CF6}"/>
              </a:ext>
            </a:extLst>
          </p:cNvPr>
          <p:cNvSpPr txBox="1"/>
          <p:nvPr/>
        </p:nvSpPr>
        <p:spPr>
          <a:xfrm>
            <a:off x="873664" y="5663192"/>
            <a:ext cx="5854197" cy="523220"/>
          </a:xfrm>
          <a:prstGeom prst="rect">
            <a:avLst/>
          </a:prstGeom>
          <a:noFill/>
        </p:spPr>
        <p:txBody>
          <a:bodyPr wrap="square" rtlCol="0">
            <a:spAutoFit/>
          </a:bodyPr>
          <a:lstStyle/>
          <a:p>
            <a:pPr algn="ctr"/>
            <a:r>
              <a:rPr lang="en-US" sz="1400" dirty="0"/>
              <a:t>Size of the circle =&gt; </a:t>
            </a:r>
            <a:r>
              <a:rPr lang="en-US" sz="1400" u="sng" dirty="0"/>
              <a:t>Number of MCU features supported by the kit</a:t>
            </a:r>
          </a:p>
          <a:p>
            <a:pPr algn="ctr"/>
            <a:r>
              <a:rPr lang="en-US" sz="1400" dirty="0"/>
              <a:t>                     All MCU features </a:t>
            </a:r>
          </a:p>
        </p:txBody>
      </p:sp>
      <p:sp>
        <p:nvSpPr>
          <p:cNvPr id="17" name="Oval 16">
            <a:extLst>
              <a:ext uri="{FF2B5EF4-FFF2-40B4-BE49-F238E27FC236}">
                <a16:creationId xmlns:a16="http://schemas.microsoft.com/office/drawing/2014/main" id="{AEE163C7-AFDC-4AEA-8BF6-8FDC6F7C010A}"/>
              </a:ext>
            </a:extLst>
          </p:cNvPr>
          <p:cNvSpPr>
            <a:spLocks noChangeAspect="1"/>
          </p:cNvSpPr>
          <p:nvPr/>
        </p:nvSpPr>
        <p:spPr>
          <a:xfrm>
            <a:off x="5115907" y="3729289"/>
            <a:ext cx="1071311" cy="1071311"/>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600" dirty="0">
                <a:solidFill>
                  <a:schemeClr val="bg1"/>
                </a:solidFill>
              </a:rPr>
              <a:t>RA</a:t>
            </a:r>
          </a:p>
          <a:p>
            <a:pPr algn="ctr"/>
            <a:r>
              <a:rPr lang="en-US" sz="1600" dirty="0">
                <a:solidFill>
                  <a:schemeClr val="bg1"/>
                </a:solidFill>
              </a:rPr>
              <a:t>Kits</a:t>
            </a:r>
          </a:p>
        </p:txBody>
      </p:sp>
      <p:sp>
        <p:nvSpPr>
          <p:cNvPr id="28" name="TextBox 27">
            <a:extLst>
              <a:ext uri="{FF2B5EF4-FFF2-40B4-BE49-F238E27FC236}">
                <a16:creationId xmlns:a16="http://schemas.microsoft.com/office/drawing/2014/main" id="{7A7BD587-16DC-45A8-88BD-A14856C389AB}"/>
              </a:ext>
            </a:extLst>
          </p:cNvPr>
          <p:cNvSpPr txBox="1"/>
          <p:nvPr/>
        </p:nvSpPr>
        <p:spPr>
          <a:xfrm>
            <a:off x="7631984" y="3429000"/>
            <a:ext cx="3674117" cy="2616101"/>
          </a:xfrm>
          <a:prstGeom prst="rect">
            <a:avLst/>
          </a:prstGeom>
          <a:noFill/>
        </p:spPr>
        <p:txBody>
          <a:bodyPr wrap="square" rtlCol="0">
            <a:spAutoFit/>
          </a:bodyPr>
          <a:lstStyle/>
          <a:p>
            <a:r>
              <a:rPr lang="en-US" sz="1400" b="1" dirty="0"/>
              <a:t>Business</a:t>
            </a:r>
          </a:p>
          <a:p>
            <a:pPr marL="285750" indent="-285750">
              <a:buClr>
                <a:srgbClr val="06418C"/>
              </a:buClr>
              <a:buFont typeface="Wingdings" panose="05000000000000000000" pitchFamily="2" charset="2"/>
              <a:buChar char="§"/>
            </a:pPr>
            <a:r>
              <a:rPr lang="en-US" sz="1400" dirty="0"/>
              <a:t>Serve global customer base</a:t>
            </a:r>
          </a:p>
          <a:p>
            <a:pPr marL="285750" indent="-285750">
              <a:buClr>
                <a:srgbClr val="06418C"/>
              </a:buClr>
              <a:buFont typeface="Wingdings" panose="05000000000000000000" pitchFamily="2" charset="2"/>
              <a:buChar char="§"/>
            </a:pPr>
            <a:r>
              <a:rPr lang="en-US" sz="1400" dirty="0"/>
              <a:t>Facilitate cross-selling</a:t>
            </a:r>
          </a:p>
          <a:p>
            <a:pPr marL="285750" indent="-285750">
              <a:buClr>
                <a:srgbClr val="06418C"/>
              </a:buClr>
              <a:buFont typeface="Wingdings" panose="05000000000000000000" pitchFamily="2" charset="2"/>
              <a:buChar char="§"/>
            </a:pPr>
            <a:r>
              <a:rPr lang="en-US" sz="1400" dirty="0"/>
              <a:t>Lower NRE &amp; faster time to market</a:t>
            </a:r>
          </a:p>
          <a:p>
            <a:pPr marL="285750" indent="-285750">
              <a:buFont typeface="Arial" panose="020B0604020202020204" pitchFamily="34" charset="0"/>
              <a:buChar char="•"/>
            </a:pPr>
            <a:endParaRPr lang="en-US" sz="500" dirty="0"/>
          </a:p>
          <a:p>
            <a:r>
              <a:rPr lang="en-US" sz="1400" b="1" dirty="0">
                <a:solidFill>
                  <a:schemeClr val="tx1">
                    <a:lumMod val="75000"/>
                  </a:schemeClr>
                </a:solidFill>
              </a:rPr>
              <a:t>Technical</a:t>
            </a:r>
          </a:p>
          <a:p>
            <a:pPr marL="285750" indent="-285750">
              <a:buClr>
                <a:srgbClr val="06418C"/>
              </a:buClr>
              <a:buFont typeface="Wingdings" panose="05000000000000000000" pitchFamily="2" charset="2"/>
              <a:buChar char="§"/>
            </a:pPr>
            <a:r>
              <a:rPr lang="en-US" sz="1400" dirty="0"/>
              <a:t>Useful for innovation</a:t>
            </a:r>
          </a:p>
          <a:p>
            <a:pPr marL="285750" indent="-285750">
              <a:buClr>
                <a:srgbClr val="06418C"/>
              </a:buClr>
              <a:buFont typeface="Wingdings" panose="05000000000000000000" pitchFamily="2" charset="2"/>
              <a:buChar char="§"/>
            </a:pPr>
            <a:r>
              <a:rPr lang="en-US" sz="1400" dirty="0"/>
              <a:t>Support prioritized MCU peripherals</a:t>
            </a:r>
          </a:p>
          <a:p>
            <a:pPr marL="285750" indent="-285750">
              <a:buClr>
                <a:srgbClr val="06418C"/>
              </a:buClr>
              <a:buFont typeface="Wingdings" panose="05000000000000000000" pitchFamily="2" charset="2"/>
              <a:buChar char="§"/>
            </a:pPr>
            <a:r>
              <a:rPr lang="en-US" sz="1400" dirty="0"/>
              <a:t>Ecosystem ready</a:t>
            </a:r>
          </a:p>
          <a:p>
            <a:pPr marL="285750" indent="-285750">
              <a:buFont typeface="Arial" panose="020B0604020202020204" pitchFamily="34" charset="0"/>
              <a:buChar char="•"/>
            </a:pPr>
            <a:endParaRPr lang="en-US" sz="500" dirty="0"/>
          </a:p>
          <a:p>
            <a:r>
              <a:rPr lang="en-US" sz="1400" b="1" dirty="0">
                <a:solidFill>
                  <a:schemeClr val="tx1">
                    <a:lumMod val="50000"/>
                  </a:schemeClr>
                </a:solidFill>
              </a:rPr>
              <a:t>User Experience</a:t>
            </a:r>
          </a:p>
          <a:p>
            <a:pPr marL="285750" indent="-285750">
              <a:buClr>
                <a:srgbClr val="06418C"/>
              </a:buClr>
              <a:buFont typeface="Wingdings" panose="05000000000000000000" pitchFamily="2" charset="2"/>
              <a:buChar char="§"/>
            </a:pPr>
            <a:r>
              <a:rPr lang="en-US" sz="1400" dirty="0"/>
              <a:t>Delightful to use</a:t>
            </a:r>
          </a:p>
          <a:p>
            <a:pPr marL="285750" indent="-285750">
              <a:buClr>
                <a:srgbClr val="06418C"/>
              </a:buClr>
              <a:buFont typeface="Wingdings" panose="05000000000000000000" pitchFamily="2" charset="2"/>
              <a:buChar char="§"/>
            </a:pPr>
            <a:r>
              <a:rPr lang="en-US" sz="1400" dirty="0"/>
              <a:t>Beautifully designed &amp; presented</a:t>
            </a:r>
          </a:p>
        </p:txBody>
      </p:sp>
      <p:cxnSp>
        <p:nvCxnSpPr>
          <p:cNvPr id="33" name="Straight Connector 32">
            <a:extLst>
              <a:ext uri="{FF2B5EF4-FFF2-40B4-BE49-F238E27FC236}">
                <a16:creationId xmlns:a16="http://schemas.microsoft.com/office/drawing/2014/main" id="{F6F4E83F-644C-48DF-BAE0-A293E6A5EF23}"/>
              </a:ext>
            </a:extLst>
          </p:cNvPr>
          <p:cNvCxnSpPr>
            <a:cxnSpLocks/>
          </p:cNvCxnSpPr>
          <p:nvPr/>
        </p:nvCxnSpPr>
        <p:spPr>
          <a:xfrm rot="16200000">
            <a:off x="-508301" y="3578909"/>
            <a:ext cx="3291840" cy="0"/>
          </a:xfrm>
          <a:prstGeom prst="line">
            <a:avLst/>
          </a:prstGeom>
          <a:ln w="76200">
            <a:solidFill>
              <a:schemeClr val="tx2"/>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AE4E1F9B-D3FA-4700-97E7-B1E9064AB3C7}"/>
              </a:ext>
            </a:extLst>
          </p:cNvPr>
          <p:cNvSpPr txBox="1"/>
          <p:nvPr/>
        </p:nvSpPr>
        <p:spPr>
          <a:xfrm>
            <a:off x="1662959" y="2233686"/>
            <a:ext cx="1527347" cy="523220"/>
          </a:xfrm>
          <a:prstGeom prst="rect">
            <a:avLst/>
          </a:prstGeom>
          <a:noFill/>
        </p:spPr>
        <p:txBody>
          <a:bodyPr wrap="square" rtlCol="0">
            <a:spAutoFit/>
          </a:bodyPr>
          <a:lstStyle/>
          <a:p>
            <a:pPr algn="ctr"/>
            <a:r>
              <a:rPr lang="en-US" sz="1400" dirty="0"/>
              <a:t>Typical Development Kit</a:t>
            </a:r>
          </a:p>
        </p:txBody>
      </p:sp>
      <p:sp>
        <p:nvSpPr>
          <p:cNvPr id="36" name="TextBox 35">
            <a:extLst>
              <a:ext uri="{FF2B5EF4-FFF2-40B4-BE49-F238E27FC236}">
                <a16:creationId xmlns:a16="http://schemas.microsoft.com/office/drawing/2014/main" id="{687A76A3-1B38-47A6-BC60-9A85CF2E11BB}"/>
              </a:ext>
            </a:extLst>
          </p:cNvPr>
          <p:cNvSpPr txBox="1"/>
          <p:nvPr/>
        </p:nvSpPr>
        <p:spPr>
          <a:xfrm>
            <a:off x="3235598" y="3411802"/>
            <a:ext cx="1271408" cy="523220"/>
          </a:xfrm>
          <a:prstGeom prst="rect">
            <a:avLst/>
          </a:prstGeom>
          <a:noFill/>
        </p:spPr>
        <p:txBody>
          <a:bodyPr wrap="square" rtlCol="0">
            <a:spAutoFit/>
          </a:bodyPr>
          <a:lstStyle/>
          <a:p>
            <a:pPr algn="ctr"/>
            <a:r>
              <a:rPr lang="en-US" sz="1400" dirty="0"/>
              <a:t>Typical Starter Kit</a:t>
            </a:r>
          </a:p>
        </p:txBody>
      </p:sp>
      <p:sp>
        <p:nvSpPr>
          <p:cNvPr id="37" name="TextBox 36">
            <a:extLst>
              <a:ext uri="{FF2B5EF4-FFF2-40B4-BE49-F238E27FC236}">
                <a16:creationId xmlns:a16="http://schemas.microsoft.com/office/drawing/2014/main" id="{FCF894C0-4CB1-4DA3-8D23-DDF36493F526}"/>
              </a:ext>
            </a:extLst>
          </p:cNvPr>
          <p:cNvSpPr txBox="1"/>
          <p:nvPr/>
        </p:nvSpPr>
        <p:spPr>
          <a:xfrm>
            <a:off x="1696301" y="4323640"/>
            <a:ext cx="1271408" cy="738664"/>
          </a:xfrm>
          <a:prstGeom prst="rect">
            <a:avLst/>
          </a:prstGeom>
          <a:noFill/>
        </p:spPr>
        <p:txBody>
          <a:bodyPr wrap="square" rtlCol="0">
            <a:spAutoFit/>
          </a:bodyPr>
          <a:lstStyle/>
          <a:p>
            <a:pPr algn="ctr"/>
            <a:r>
              <a:rPr lang="en-US" sz="1400" dirty="0"/>
              <a:t>Typical Breakout Board Kit</a:t>
            </a:r>
          </a:p>
        </p:txBody>
      </p:sp>
      <p:grpSp>
        <p:nvGrpSpPr>
          <p:cNvPr id="8" name="Group 7">
            <a:extLst>
              <a:ext uri="{FF2B5EF4-FFF2-40B4-BE49-F238E27FC236}">
                <a16:creationId xmlns:a16="http://schemas.microsoft.com/office/drawing/2014/main" id="{F96569A5-09D7-4668-A881-085EE8DDF154}"/>
              </a:ext>
            </a:extLst>
          </p:cNvPr>
          <p:cNvGrpSpPr>
            <a:grpSpLocks noChangeAspect="1"/>
          </p:cNvGrpSpPr>
          <p:nvPr/>
        </p:nvGrpSpPr>
        <p:grpSpPr>
          <a:xfrm>
            <a:off x="8458200" y="1344427"/>
            <a:ext cx="2355130" cy="2194560"/>
            <a:chOff x="8266474" y="1251111"/>
            <a:chExt cx="2551389" cy="2377439"/>
          </a:xfrm>
        </p:grpSpPr>
        <p:grpSp>
          <p:nvGrpSpPr>
            <p:cNvPr id="6" name="Group 5">
              <a:extLst>
                <a:ext uri="{FF2B5EF4-FFF2-40B4-BE49-F238E27FC236}">
                  <a16:creationId xmlns:a16="http://schemas.microsoft.com/office/drawing/2014/main" id="{AC1A42D1-DDD3-4FB4-BD82-58860AF6EFC5}"/>
                </a:ext>
              </a:extLst>
            </p:cNvPr>
            <p:cNvGrpSpPr>
              <a:grpSpLocks noChangeAspect="1"/>
            </p:cNvGrpSpPr>
            <p:nvPr/>
          </p:nvGrpSpPr>
          <p:grpSpPr>
            <a:xfrm>
              <a:off x="8266474" y="1251111"/>
              <a:ext cx="2551389" cy="2377439"/>
              <a:chOff x="8601906" y="1295400"/>
              <a:chExt cx="2078392" cy="1936690"/>
            </a:xfrm>
          </p:grpSpPr>
          <p:sp>
            <p:nvSpPr>
              <p:cNvPr id="23" name="Oval 22">
                <a:extLst>
                  <a:ext uri="{FF2B5EF4-FFF2-40B4-BE49-F238E27FC236}">
                    <a16:creationId xmlns:a16="http://schemas.microsoft.com/office/drawing/2014/main" id="{A8330995-8F6F-4CE7-AF9A-6C55C6D3D806}"/>
                  </a:ext>
                </a:extLst>
              </p:cNvPr>
              <p:cNvSpPr>
                <a:spLocks noChangeAspect="1"/>
              </p:cNvSpPr>
              <p:nvPr/>
            </p:nvSpPr>
            <p:spPr>
              <a:xfrm>
                <a:off x="8601906" y="1295400"/>
                <a:ext cx="1204222" cy="1205267"/>
              </a:xfrm>
              <a:prstGeom prst="ellipse">
                <a:avLst/>
              </a:prstGeom>
              <a:solidFill>
                <a:schemeClr val="bg1">
                  <a:lumMod val="85000"/>
                  <a:alpha val="50000"/>
                </a:scheme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dirty="0">
                    <a:solidFill>
                      <a:schemeClr val="tx1"/>
                    </a:solidFill>
                  </a:rPr>
                  <a:t>    Biz.</a:t>
                </a:r>
              </a:p>
              <a:p>
                <a:pPr algn="ctr"/>
                <a:endParaRPr lang="en-US" sz="1400" dirty="0">
                  <a:solidFill>
                    <a:schemeClr val="tx1"/>
                  </a:solidFill>
                </a:endParaRPr>
              </a:p>
            </p:txBody>
          </p:sp>
          <p:sp>
            <p:nvSpPr>
              <p:cNvPr id="24" name="Oval 23">
                <a:extLst>
                  <a:ext uri="{FF2B5EF4-FFF2-40B4-BE49-F238E27FC236}">
                    <a16:creationId xmlns:a16="http://schemas.microsoft.com/office/drawing/2014/main" id="{7EB38696-6296-480A-9820-DE4B2629DDCF}"/>
                  </a:ext>
                </a:extLst>
              </p:cNvPr>
              <p:cNvSpPr>
                <a:spLocks noChangeAspect="1"/>
              </p:cNvSpPr>
              <p:nvPr/>
            </p:nvSpPr>
            <p:spPr>
              <a:xfrm>
                <a:off x="9476076" y="1302172"/>
                <a:ext cx="1204222" cy="1205267"/>
              </a:xfrm>
              <a:prstGeom prst="ellipse">
                <a:avLst/>
              </a:prstGeom>
              <a:solidFill>
                <a:schemeClr val="tx1">
                  <a:lumMod val="20000"/>
                  <a:lumOff val="80000"/>
                  <a:alpha val="50000"/>
                </a:scheme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    Tech.</a:t>
                </a:r>
              </a:p>
              <a:p>
                <a:pPr algn="ctr"/>
                <a:endParaRPr lang="en-US" sz="1400" dirty="0">
                  <a:solidFill>
                    <a:schemeClr val="tx1"/>
                  </a:solidFill>
                </a:endParaRPr>
              </a:p>
            </p:txBody>
          </p:sp>
          <p:sp>
            <p:nvSpPr>
              <p:cNvPr id="25" name="Oval 24">
                <a:extLst>
                  <a:ext uri="{FF2B5EF4-FFF2-40B4-BE49-F238E27FC236}">
                    <a16:creationId xmlns:a16="http://schemas.microsoft.com/office/drawing/2014/main" id="{04DD0C3D-373E-41BF-AC33-BBC3903C1C7D}"/>
                  </a:ext>
                </a:extLst>
              </p:cNvPr>
              <p:cNvSpPr>
                <a:spLocks noChangeAspect="1"/>
              </p:cNvSpPr>
              <p:nvPr/>
            </p:nvSpPr>
            <p:spPr>
              <a:xfrm>
                <a:off x="9043628" y="2026823"/>
                <a:ext cx="1204222" cy="1205267"/>
              </a:xfrm>
              <a:prstGeom prst="ellipse">
                <a:avLst/>
              </a:prstGeom>
              <a:solidFill>
                <a:schemeClr val="bg1">
                  <a:lumMod val="75000"/>
                  <a:alpha val="50000"/>
                </a:schemeClr>
              </a:solidFill>
              <a:ln>
                <a:solidFill>
                  <a:schemeClr val="tx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1400" dirty="0">
                  <a:solidFill>
                    <a:schemeClr val="tx1"/>
                  </a:solidFill>
                </a:endParaRPr>
              </a:p>
              <a:p>
                <a:pPr algn="ctr"/>
                <a:r>
                  <a:rPr lang="en-US" sz="1400" dirty="0">
                    <a:solidFill>
                      <a:schemeClr val="tx1"/>
                    </a:solidFill>
                  </a:rPr>
                  <a:t>UX</a:t>
                </a:r>
              </a:p>
            </p:txBody>
          </p:sp>
        </p:grpSp>
        <p:sp>
          <p:nvSpPr>
            <p:cNvPr id="32" name="Oval 31">
              <a:extLst>
                <a:ext uri="{FF2B5EF4-FFF2-40B4-BE49-F238E27FC236}">
                  <a16:creationId xmlns:a16="http://schemas.microsoft.com/office/drawing/2014/main" id="{F23F5346-7954-439F-B8D1-40C8B7862399}"/>
                </a:ext>
              </a:extLst>
            </p:cNvPr>
            <p:cNvSpPr>
              <a:spLocks noChangeAspect="1"/>
            </p:cNvSpPr>
            <p:nvPr/>
          </p:nvSpPr>
          <p:spPr>
            <a:xfrm>
              <a:off x="9227820" y="1913646"/>
              <a:ext cx="640080" cy="64008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1600" dirty="0">
                  <a:solidFill>
                    <a:schemeClr val="bg1"/>
                  </a:solidFill>
                </a:rPr>
                <a:t>RA</a:t>
              </a:r>
            </a:p>
            <a:p>
              <a:pPr algn="ctr"/>
              <a:r>
                <a:rPr lang="en-US" sz="1600" dirty="0">
                  <a:solidFill>
                    <a:schemeClr val="bg1"/>
                  </a:solidFill>
                </a:rPr>
                <a:t>Kits</a:t>
              </a:r>
            </a:p>
          </p:txBody>
        </p:sp>
      </p:grpSp>
    </p:spTree>
    <p:extLst>
      <p:ext uri="{BB962C8B-B14F-4D97-AF65-F5344CB8AC3E}">
        <p14:creationId xmlns:p14="http://schemas.microsoft.com/office/powerpoint/2010/main" val="12396570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A3D6DE-B1CA-4993-A1D1-030000009C68}"/>
              </a:ext>
            </a:extLst>
          </p:cNvPr>
          <p:cNvSpPr>
            <a:spLocks noGrp="1"/>
          </p:cNvSpPr>
          <p:nvPr>
            <p:ph type="title"/>
          </p:nvPr>
        </p:nvSpPr>
        <p:spPr/>
        <p:txBody>
          <a:bodyPr/>
          <a:lstStyle/>
          <a:p>
            <a:r>
              <a:rPr lang="en-US" dirty="0"/>
              <a:t>DIFFERENTIATION that sets you apart</a:t>
            </a:r>
          </a:p>
        </p:txBody>
      </p:sp>
      <p:sp>
        <p:nvSpPr>
          <p:cNvPr id="3" name="Slide Number Placeholder 2">
            <a:extLst>
              <a:ext uri="{FF2B5EF4-FFF2-40B4-BE49-F238E27FC236}">
                <a16:creationId xmlns:a16="http://schemas.microsoft.com/office/drawing/2014/main" id="{B50012AB-D557-4633-959B-6929C2D27A21}"/>
              </a:ext>
            </a:extLst>
          </p:cNvPr>
          <p:cNvSpPr>
            <a:spLocks noGrp="1"/>
          </p:cNvSpPr>
          <p:nvPr>
            <p:ph type="sldNum" sz="quarter" idx="10"/>
          </p:nvPr>
        </p:nvSpPr>
        <p:spPr/>
        <p:txBody>
          <a:bodyPr/>
          <a:lstStyle/>
          <a:p>
            <a:pPr algn="l"/>
            <a:r>
              <a:rPr lang="de-DE"/>
              <a:t>Page </a:t>
            </a:r>
            <a:fld id="{3FD030EF-7044-4946-962A-5D7D09BD1B34}" type="slidenum">
              <a:rPr lang="de-DE" smtClean="0"/>
              <a:pPr algn="l"/>
              <a:t>6</a:t>
            </a:fld>
            <a:endParaRPr lang="de-DE" dirty="0"/>
          </a:p>
        </p:txBody>
      </p:sp>
      <p:grpSp>
        <p:nvGrpSpPr>
          <p:cNvPr id="75" name="Group 74">
            <a:extLst>
              <a:ext uri="{FF2B5EF4-FFF2-40B4-BE49-F238E27FC236}">
                <a16:creationId xmlns:a16="http://schemas.microsoft.com/office/drawing/2014/main" id="{E5318829-F42C-436A-BBB3-AC48BE4D6D61}"/>
              </a:ext>
            </a:extLst>
          </p:cNvPr>
          <p:cNvGrpSpPr/>
          <p:nvPr/>
        </p:nvGrpSpPr>
        <p:grpSpPr>
          <a:xfrm>
            <a:off x="384757" y="1981200"/>
            <a:ext cx="11422486" cy="3275330"/>
            <a:chOff x="411480" y="2363470"/>
            <a:chExt cx="11422486" cy="3275330"/>
          </a:xfrm>
        </p:grpSpPr>
        <p:sp>
          <p:nvSpPr>
            <p:cNvPr id="44" name="Rectangle 43">
              <a:extLst>
                <a:ext uri="{FF2B5EF4-FFF2-40B4-BE49-F238E27FC236}">
                  <a16:creationId xmlns:a16="http://schemas.microsoft.com/office/drawing/2014/main" id="{B249CE2D-363D-40AB-8D4D-82AC1A4906BF}"/>
                </a:ext>
              </a:extLst>
            </p:cNvPr>
            <p:cNvSpPr/>
            <p:nvPr/>
          </p:nvSpPr>
          <p:spPr>
            <a:xfrm>
              <a:off x="792480" y="4389120"/>
              <a:ext cx="1981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Innovation</a:t>
              </a:r>
            </a:p>
            <a:p>
              <a:pPr algn="ctr"/>
              <a:r>
                <a:rPr lang="en-US" b="1" dirty="0">
                  <a:solidFill>
                    <a:srgbClr val="06418C"/>
                  </a:solidFill>
                </a:rPr>
                <a:t>Ready</a:t>
              </a:r>
            </a:p>
          </p:txBody>
        </p:sp>
        <p:sp>
          <p:nvSpPr>
            <p:cNvPr id="45" name="Rectangle 44">
              <a:extLst>
                <a:ext uri="{FF2B5EF4-FFF2-40B4-BE49-F238E27FC236}">
                  <a16:creationId xmlns:a16="http://schemas.microsoft.com/office/drawing/2014/main" id="{CEA5C383-9EBF-4068-A6DA-9871B4D8010D}"/>
                </a:ext>
              </a:extLst>
            </p:cNvPr>
            <p:cNvSpPr/>
            <p:nvPr/>
          </p:nvSpPr>
          <p:spPr>
            <a:xfrm>
              <a:off x="411480" y="4953000"/>
              <a:ext cx="2743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dirty="0">
                  <a:solidFill>
                    <a:schemeClr val="tx1"/>
                  </a:solidFill>
                </a:rPr>
                <a:t>A winning combination of standardization &amp; flexibility</a:t>
              </a:r>
            </a:p>
          </p:txBody>
        </p:sp>
        <p:sp>
          <p:nvSpPr>
            <p:cNvPr id="49" name="Rectangle 48">
              <a:extLst>
                <a:ext uri="{FF2B5EF4-FFF2-40B4-BE49-F238E27FC236}">
                  <a16:creationId xmlns:a16="http://schemas.microsoft.com/office/drawing/2014/main" id="{605C6EBE-BF2F-4432-9431-FC9A8FDE77EE}"/>
                </a:ext>
              </a:extLst>
            </p:cNvPr>
            <p:cNvSpPr/>
            <p:nvPr/>
          </p:nvSpPr>
          <p:spPr>
            <a:xfrm>
              <a:off x="3688080" y="4389120"/>
              <a:ext cx="1981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Ecosystem</a:t>
              </a:r>
            </a:p>
            <a:p>
              <a:pPr algn="ctr"/>
              <a:r>
                <a:rPr lang="en-US" b="1" dirty="0">
                  <a:solidFill>
                    <a:srgbClr val="06418C"/>
                  </a:solidFill>
                </a:rPr>
                <a:t>Ready</a:t>
              </a:r>
            </a:p>
          </p:txBody>
        </p:sp>
        <p:sp>
          <p:nvSpPr>
            <p:cNvPr id="50" name="Rectangle 49">
              <a:extLst>
                <a:ext uri="{FF2B5EF4-FFF2-40B4-BE49-F238E27FC236}">
                  <a16:creationId xmlns:a16="http://schemas.microsoft.com/office/drawing/2014/main" id="{0A7C7527-AF99-4CE3-AE06-725098FB0778}"/>
                </a:ext>
              </a:extLst>
            </p:cNvPr>
            <p:cNvSpPr/>
            <p:nvPr/>
          </p:nvSpPr>
          <p:spPr>
            <a:xfrm>
              <a:off x="3307080" y="4953000"/>
              <a:ext cx="2743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dirty="0">
                  <a:solidFill>
                    <a:schemeClr val="tx1"/>
                  </a:solidFill>
                </a:rPr>
                <a:t>Enhance functionality</a:t>
              </a:r>
            </a:p>
            <a:p>
              <a:pPr algn="ctr"/>
              <a:r>
                <a:rPr lang="en-US" sz="1500" dirty="0">
                  <a:solidFill>
                    <a:schemeClr val="tx1"/>
                  </a:solidFill>
                </a:rPr>
                <a:t>on your terms</a:t>
              </a:r>
            </a:p>
          </p:txBody>
        </p:sp>
        <p:sp>
          <p:nvSpPr>
            <p:cNvPr id="53" name="Rectangle 52">
              <a:extLst>
                <a:ext uri="{FF2B5EF4-FFF2-40B4-BE49-F238E27FC236}">
                  <a16:creationId xmlns:a16="http://schemas.microsoft.com/office/drawing/2014/main" id="{674D4183-E9B9-41B7-8C83-FB529654F2AE}"/>
                </a:ext>
              </a:extLst>
            </p:cNvPr>
            <p:cNvSpPr/>
            <p:nvPr/>
          </p:nvSpPr>
          <p:spPr>
            <a:xfrm>
              <a:off x="6576166" y="4389120"/>
              <a:ext cx="1981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World</a:t>
              </a:r>
            </a:p>
            <a:p>
              <a:pPr algn="ctr"/>
              <a:r>
                <a:rPr lang="en-US" b="1" dirty="0">
                  <a:solidFill>
                    <a:srgbClr val="06418C"/>
                  </a:solidFill>
                </a:rPr>
                <a:t>Ready</a:t>
              </a:r>
            </a:p>
          </p:txBody>
        </p:sp>
        <p:sp>
          <p:nvSpPr>
            <p:cNvPr id="54" name="Rectangle 53">
              <a:extLst>
                <a:ext uri="{FF2B5EF4-FFF2-40B4-BE49-F238E27FC236}">
                  <a16:creationId xmlns:a16="http://schemas.microsoft.com/office/drawing/2014/main" id="{59BDE797-46A3-4A4D-82AE-AEADF90AFB93}"/>
                </a:ext>
              </a:extLst>
            </p:cNvPr>
            <p:cNvSpPr/>
            <p:nvPr/>
          </p:nvSpPr>
          <p:spPr>
            <a:xfrm>
              <a:off x="6195166" y="4953000"/>
              <a:ext cx="2743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0"/>
                </a:spcAft>
                <a:buClr>
                  <a:srgbClr val="000099"/>
                </a:buClr>
              </a:pPr>
              <a:r>
                <a:rPr lang="en-US" sz="1500" dirty="0">
                  <a:solidFill>
                    <a:schemeClr val="tx1"/>
                  </a:solidFill>
                </a:rPr>
                <a:t>Compliant with many international standards</a:t>
              </a:r>
            </a:p>
          </p:txBody>
        </p:sp>
        <p:sp>
          <p:nvSpPr>
            <p:cNvPr id="57" name="Rectangle 56">
              <a:extLst>
                <a:ext uri="{FF2B5EF4-FFF2-40B4-BE49-F238E27FC236}">
                  <a16:creationId xmlns:a16="http://schemas.microsoft.com/office/drawing/2014/main" id="{572483EA-3E28-4722-A1C4-BC507C27D558}"/>
                </a:ext>
              </a:extLst>
            </p:cNvPr>
            <p:cNvSpPr/>
            <p:nvPr/>
          </p:nvSpPr>
          <p:spPr>
            <a:xfrm>
              <a:off x="9471766" y="4389120"/>
              <a:ext cx="1981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Fun</a:t>
              </a:r>
            </a:p>
            <a:p>
              <a:pPr algn="ctr"/>
              <a:r>
                <a:rPr lang="en-US" b="1" dirty="0">
                  <a:solidFill>
                    <a:srgbClr val="06418C"/>
                  </a:solidFill>
                </a:rPr>
                <a:t>Ready</a:t>
              </a:r>
            </a:p>
          </p:txBody>
        </p:sp>
        <p:sp>
          <p:nvSpPr>
            <p:cNvPr id="58" name="Rectangle 57">
              <a:extLst>
                <a:ext uri="{FF2B5EF4-FFF2-40B4-BE49-F238E27FC236}">
                  <a16:creationId xmlns:a16="http://schemas.microsoft.com/office/drawing/2014/main" id="{95F9ACC8-FB3A-49AA-84A6-A0D83596BB57}"/>
                </a:ext>
              </a:extLst>
            </p:cNvPr>
            <p:cNvSpPr/>
            <p:nvPr/>
          </p:nvSpPr>
          <p:spPr>
            <a:xfrm>
              <a:off x="9090766" y="4953000"/>
              <a:ext cx="2743200" cy="685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Clr>
                  <a:srgbClr val="000099"/>
                </a:buClr>
              </a:pPr>
              <a:r>
                <a:rPr lang="en-US" sz="1500" dirty="0">
                  <a:solidFill>
                    <a:schemeClr val="tx1"/>
                  </a:solidFill>
                </a:rPr>
                <a:t>Take the guesswork out of your innovation experience</a:t>
              </a:r>
            </a:p>
          </p:txBody>
        </p:sp>
        <p:grpSp>
          <p:nvGrpSpPr>
            <p:cNvPr id="59" name="Group 58">
              <a:extLst>
                <a:ext uri="{FF2B5EF4-FFF2-40B4-BE49-F238E27FC236}">
                  <a16:creationId xmlns:a16="http://schemas.microsoft.com/office/drawing/2014/main" id="{CFD43D32-CC6D-4449-8BF8-BA94A35E0DE5}"/>
                </a:ext>
              </a:extLst>
            </p:cNvPr>
            <p:cNvGrpSpPr>
              <a:grpSpLocks noChangeAspect="1"/>
            </p:cNvGrpSpPr>
            <p:nvPr/>
          </p:nvGrpSpPr>
          <p:grpSpPr>
            <a:xfrm>
              <a:off x="868680" y="2369820"/>
              <a:ext cx="1828800" cy="1828800"/>
              <a:chOff x="1831183" y="3074282"/>
              <a:chExt cx="914400" cy="914400"/>
            </a:xfrm>
          </p:grpSpPr>
          <p:pic>
            <p:nvPicPr>
              <p:cNvPr id="60" name="Graphic 59" descr="Processor">
                <a:extLst>
                  <a:ext uri="{FF2B5EF4-FFF2-40B4-BE49-F238E27FC236}">
                    <a16:creationId xmlns:a16="http://schemas.microsoft.com/office/drawing/2014/main" id="{7D9A911B-0410-4FEF-9453-1F08CD4EDA6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831183" y="3074282"/>
                <a:ext cx="914400" cy="914400"/>
              </a:xfrm>
              <a:prstGeom prst="rect">
                <a:avLst/>
              </a:prstGeom>
            </p:spPr>
          </p:pic>
          <p:sp>
            <p:nvSpPr>
              <p:cNvPr id="61" name="Rectangle 60">
                <a:extLst>
                  <a:ext uri="{FF2B5EF4-FFF2-40B4-BE49-F238E27FC236}">
                    <a16:creationId xmlns:a16="http://schemas.microsoft.com/office/drawing/2014/main" id="{C05C151F-97BC-4A32-B5E4-413E9D6C6131}"/>
                  </a:ext>
                </a:extLst>
              </p:cNvPr>
              <p:cNvSpPr/>
              <p:nvPr/>
            </p:nvSpPr>
            <p:spPr>
              <a:xfrm>
                <a:off x="2102645" y="3355185"/>
                <a:ext cx="390525" cy="385763"/>
              </a:xfrm>
              <a:prstGeom prst="rect">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2" name="Graphic 61" descr="Lightbulb and gear">
                <a:extLst>
                  <a:ext uri="{FF2B5EF4-FFF2-40B4-BE49-F238E27FC236}">
                    <a16:creationId xmlns:a16="http://schemas.microsoft.com/office/drawing/2014/main" id="{C220CBDE-1F40-4A84-A455-E21D53063938}"/>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085261" y="3323871"/>
                <a:ext cx="419138" cy="419138"/>
              </a:xfrm>
              <a:prstGeom prst="rect">
                <a:avLst/>
              </a:prstGeom>
            </p:spPr>
          </p:pic>
          <p:sp>
            <p:nvSpPr>
              <p:cNvPr id="63" name="Oval 62">
                <a:extLst>
                  <a:ext uri="{FF2B5EF4-FFF2-40B4-BE49-F238E27FC236}">
                    <a16:creationId xmlns:a16="http://schemas.microsoft.com/office/drawing/2014/main" id="{27BBEBBB-ED48-495F-A254-0A690EDE82FA}"/>
                  </a:ext>
                </a:extLst>
              </p:cNvPr>
              <p:cNvSpPr/>
              <p:nvPr/>
            </p:nvSpPr>
            <p:spPr>
              <a:xfrm>
                <a:off x="2235394" y="3453945"/>
                <a:ext cx="118872" cy="118872"/>
              </a:xfrm>
              <a:prstGeom prst="ellipse">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65" name="Graphic 64" descr="Network">
              <a:extLst>
                <a:ext uri="{FF2B5EF4-FFF2-40B4-BE49-F238E27FC236}">
                  <a16:creationId xmlns:a16="http://schemas.microsoft.com/office/drawing/2014/main" id="{9966B63E-57A4-41E3-ADE4-60EB12DAC426}"/>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3763900" y="2363470"/>
              <a:ext cx="1828800" cy="1828800"/>
            </a:xfrm>
            <a:prstGeom prst="rect">
              <a:avLst/>
            </a:prstGeom>
          </p:spPr>
        </p:pic>
        <p:sp>
          <p:nvSpPr>
            <p:cNvPr id="66" name="Oval 65">
              <a:extLst>
                <a:ext uri="{FF2B5EF4-FFF2-40B4-BE49-F238E27FC236}">
                  <a16:creationId xmlns:a16="http://schemas.microsoft.com/office/drawing/2014/main" id="{F1C66234-0B86-4D7F-A97A-965A4777736C}"/>
                </a:ext>
              </a:extLst>
            </p:cNvPr>
            <p:cNvSpPr/>
            <p:nvPr/>
          </p:nvSpPr>
          <p:spPr>
            <a:xfrm>
              <a:off x="4320670" y="2993234"/>
              <a:ext cx="731520" cy="731520"/>
            </a:xfrm>
            <a:prstGeom prst="ellipse">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7" name="Graphic 66" descr="Handshake">
              <a:extLst>
                <a:ext uri="{FF2B5EF4-FFF2-40B4-BE49-F238E27FC236}">
                  <a16:creationId xmlns:a16="http://schemas.microsoft.com/office/drawing/2014/main" id="{BE862909-955F-494A-9A22-CC02D156215A}"/>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4377586" y="3080869"/>
              <a:ext cx="629906" cy="629906"/>
            </a:xfrm>
            <a:prstGeom prst="rect">
              <a:avLst/>
            </a:prstGeom>
          </p:spPr>
        </p:pic>
        <p:grpSp>
          <p:nvGrpSpPr>
            <p:cNvPr id="68" name="Group 67">
              <a:extLst>
                <a:ext uri="{FF2B5EF4-FFF2-40B4-BE49-F238E27FC236}">
                  <a16:creationId xmlns:a16="http://schemas.microsoft.com/office/drawing/2014/main" id="{DF5C3192-D8A1-4358-AE47-6A8626833735}"/>
                </a:ext>
              </a:extLst>
            </p:cNvPr>
            <p:cNvGrpSpPr/>
            <p:nvPr/>
          </p:nvGrpSpPr>
          <p:grpSpPr>
            <a:xfrm>
              <a:off x="6653636" y="2363470"/>
              <a:ext cx="1828800" cy="1828800"/>
              <a:chOff x="3667125" y="2173210"/>
              <a:chExt cx="914400" cy="914400"/>
            </a:xfrm>
          </p:grpSpPr>
          <p:pic>
            <p:nvPicPr>
              <p:cNvPr id="69" name="Graphic 68" descr="Globe">
                <a:extLst>
                  <a:ext uri="{FF2B5EF4-FFF2-40B4-BE49-F238E27FC236}">
                    <a16:creationId xmlns:a16="http://schemas.microsoft.com/office/drawing/2014/main" id="{775E9D3A-9BB1-4F3D-86B9-997E75398DCA}"/>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3667125" y="2173210"/>
                <a:ext cx="914400" cy="914400"/>
              </a:xfrm>
              <a:prstGeom prst="rect">
                <a:avLst/>
              </a:prstGeom>
            </p:spPr>
          </p:pic>
          <p:pic>
            <p:nvPicPr>
              <p:cNvPr id="70" name="Graphic 69" descr="Earth Globe   Asia">
                <a:extLst>
                  <a:ext uri="{FF2B5EF4-FFF2-40B4-BE49-F238E27FC236}">
                    <a16:creationId xmlns:a16="http://schemas.microsoft.com/office/drawing/2014/main" id="{7BCEB6BA-2A0F-456D-91F8-5B56B6670BA4}"/>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3724067" y="2212336"/>
                <a:ext cx="731520" cy="731520"/>
              </a:xfrm>
              <a:prstGeom prst="rect">
                <a:avLst/>
              </a:prstGeom>
            </p:spPr>
          </p:pic>
        </p:grpSp>
        <p:grpSp>
          <p:nvGrpSpPr>
            <p:cNvPr id="71" name="Group 70">
              <a:extLst>
                <a:ext uri="{FF2B5EF4-FFF2-40B4-BE49-F238E27FC236}">
                  <a16:creationId xmlns:a16="http://schemas.microsoft.com/office/drawing/2014/main" id="{09F626D6-575C-4B8E-8326-CF9BEBF6DFD4}"/>
                </a:ext>
              </a:extLst>
            </p:cNvPr>
            <p:cNvGrpSpPr>
              <a:grpSpLocks noChangeAspect="1"/>
            </p:cNvGrpSpPr>
            <p:nvPr/>
          </p:nvGrpSpPr>
          <p:grpSpPr>
            <a:xfrm>
              <a:off x="9555692" y="2369820"/>
              <a:ext cx="1828800" cy="1828800"/>
              <a:chOff x="5638800" y="2173210"/>
              <a:chExt cx="914400" cy="914400"/>
            </a:xfrm>
          </p:grpSpPr>
          <p:pic>
            <p:nvPicPr>
              <p:cNvPr id="72" name="Graphic 71" descr="Thumbs up sign">
                <a:extLst>
                  <a:ext uri="{FF2B5EF4-FFF2-40B4-BE49-F238E27FC236}">
                    <a16:creationId xmlns:a16="http://schemas.microsoft.com/office/drawing/2014/main" id="{33B459D8-3840-4202-8277-82E779EA2445}"/>
                  </a:ext>
                </a:extLst>
              </p:cNvPr>
              <p:cNvPicPr>
                <a:picLocks noChangeAspect="1"/>
              </p:cNvPicPr>
              <p:nvPr/>
            </p:nvPicPr>
            <p:blipFill>
              <a:blip r:embed="rId15">
                <a:extLst>
                  <a:ext uri="{28A0092B-C50C-407E-A947-70E740481C1C}">
                    <a14:useLocalDpi xmlns:a14="http://schemas.microsoft.com/office/drawing/2010/main" val="0"/>
                  </a:ext>
                  <a:ext uri="{96DAC541-7B7A-43D3-8B79-37D633B846F1}">
                    <asvg:svgBlip xmlns:asvg="http://schemas.microsoft.com/office/drawing/2016/SVG/main" r:embed="rId16"/>
                  </a:ext>
                </a:extLst>
              </a:blip>
              <a:stretch>
                <a:fillRect/>
              </a:stretch>
            </p:blipFill>
            <p:spPr>
              <a:xfrm>
                <a:off x="5638800" y="2173210"/>
                <a:ext cx="914400" cy="914400"/>
              </a:xfrm>
              <a:prstGeom prst="rect">
                <a:avLst/>
              </a:prstGeom>
            </p:spPr>
          </p:pic>
          <p:pic>
            <p:nvPicPr>
              <p:cNvPr id="73" name="Graphic 72" descr="Heart">
                <a:extLst>
                  <a:ext uri="{FF2B5EF4-FFF2-40B4-BE49-F238E27FC236}">
                    <a16:creationId xmlns:a16="http://schemas.microsoft.com/office/drawing/2014/main" id="{DE18B588-6D64-4C21-9207-1C44E5970B0A}"/>
                  </a:ext>
                </a:extLst>
              </p:cNvPr>
              <p:cNvPicPr>
                <a:picLocks noChangeAspect="1"/>
              </p:cNvPicPr>
              <p:nvPr/>
            </p:nvPicPr>
            <p:blipFill>
              <a:blip r:embed="rId17">
                <a:extLst>
                  <a:ext uri="{28A0092B-C50C-407E-A947-70E740481C1C}">
                    <a14:useLocalDpi xmlns:a14="http://schemas.microsoft.com/office/drawing/2010/main" val="0"/>
                  </a:ext>
                  <a:ext uri="{96DAC541-7B7A-43D3-8B79-37D633B846F1}">
                    <asvg:svgBlip xmlns:asvg="http://schemas.microsoft.com/office/drawing/2016/SVG/main" r:embed="rId18"/>
                  </a:ext>
                </a:extLst>
              </a:blip>
              <a:stretch>
                <a:fillRect/>
              </a:stretch>
            </p:blipFill>
            <p:spPr>
              <a:xfrm>
                <a:off x="6030947" y="2593742"/>
                <a:ext cx="313599" cy="313599"/>
              </a:xfrm>
              <a:prstGeom prst="rect">
                <a:avLst/>
              </a:prstGeom>
            </p:spPr>
          </p:pic>
        </p:grpSp>
      </p:grpSp>
    </p:spTree>
    <p:extLst>
      <p:ext uri="{BB962C8B-B14F-4D97-AF65-F5344CB8AC3E}">
        <p14:creationId xmlns:p14="http://schemas.microsoft.com/office/powerpoint/2010/main" val="12411540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7</a:t>
            </a:fld>
            <a:endParaRPr lang="de-DE" dirty="0"/>
          </a:p>
        </p:txBody>
      </p:sp>
      <p:grpSp>
        <p:nvGrpSpPr>
          <p:cNvPr id="2" name="Group 1">
            <a:extLst>
              <a:ext uri="{FF2B5EF4-FFF2-40B4-BE49-F238E27FC236}">
                <a16:creationId xmlns:a16="http://schemas.microsoft.com/office/drawing/2014/main" id="{1360B787-1643-4D0C-8787-63EDAE925166}"/>
              </a:ext>
            </a:extLst>
          </p:cNvPr>
          <p:cNvGrpSpPr/>
          <p:nvPr/>
        </p:nvGrpSpPr>
        <p:grpSpPr>
          <a:xfrm>
            <a:off x="424610" y="1771650"/>
            <a:ext cx="4432234" cy="4028617"/>
            <a:chOff x="424610" y="1771650"/>
            <a:chExt cx="4432234" cy="4028617"/>
          </a:xfrm>
        </p:grpSpPr>
        <p:sp>
          <p:nvSpPr>
            <p:cNvPr id="15" name="Rectangle 14">
              <a:extLst>
                <a:ext uri="{FF2B5EF4-FFF2-40B4-BE49-F238E27FC236}">
                  <a16:creationId xmlns:a16="http://schemas.microsoft.com/office/drawing/2014/main" id="{36DC2288-B3F7-4A2B-8961-AB9762034C0D}"/>
                </a:ext>
              </a:extLst>
            </p:cNvPr>
            <p:cNvSpPr/>
            <p:nvPr/>
          </p:nvSpPr>
          <p:spPr>
            <a:xfrm>
              <a:off x="1084052" y="1830788"/>
              <a:ext cx="1752600" cy="1673953"/>
            </a:xfrm>
            <a:prstGeom prst="rect">
              <a:avLst/>
            </a:prstGeom>
            <a:solidFill>
              <a:schemeClr val="accent3">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Ecosystem &amp; System Control Access Area</a:t>
              </a:r>
            </a:p>
          </p:txBody>
        </p:sp>
        <p:sp>
          <p:nvSpPr>
            <p:cNvPr id="58" name="Rectangle 57">
              <a:extLst>
                <a:ext uri="{FF2B5EF4-FFF2-40B4-BE49-F238E27FC236}">
                  <a16:creationId xmlns:a16="http://schemas.microsoft.com/office/drawing/2014/main" id="{8F81A037-DADF-4CE1-80D2-E6317C11CF97}"/>
                </a:ext>
              </a:extLst>
            </p:cNvPr>
            <p:cNvSpPr/>
            <p:nvPr/>
          </p:nvSpPr>
          <p:spPr>
            <a:xfrm>
              <a:off x="1084052" y="3513906"/>
              <a:ext cx="1752600" cy="524235"/>
            </a:xfrm>
            <a:prstGeom prst="rect">
              <a:avLst/>
            </a:prstGeom>
            <a:solidFill>
              <a:schemeClr val="accent5">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200" b="1" dirty="0">
                  <a:solidFill>
                    <a:schemeClr val="tx1"/>
                  </a:solidFill>
                </a:rPr>
                <a:t>Special Feature Access Area (optional)</a:t>
              </a:r>
            </a:p>
          </p:txBody>
        </p:sp>
        <p:sp>
          <p:nvSpPr>
            <p:cNvPr id="59" name="Rectangle 58">
              <a:extLst>
                <a:ext uri="{FF2B5EF4-FFF2-40B4-BE49-F238E27FC236}">
                  <a16:creationId xmlns:a16="http://schemas.microsoft.com/office/drawing/2014/main" id="{1EE2A261-4C9F-44D9-B760-828ADB26BD08}"/>
                </a:ext>
              </a:extLst>
            </p:cNvPr>
            <p:cNvSpPr/>
            <p:nvPr/>
          </p:nvSpPr>
          <p:spPr>
            <a:xfrm>
              <a:off x="1084052" y="4047667"/>
              <a:ext cx="1752600" cy="1752600"/>
            </a:xfrm>
            <a:prstGeom prst="rect">
              <a:avLst/>
            </a:prstGeom>
            <a:solidFill>
              <a:schemeClr val="accent4">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MCU Native Pin Access Area</a:t>
              </a:r>
            </a:p>
          </p:txBody>
        </p:sp>
        <p:sp>
          <p:nvSpPr>
            <p:cNvPr id="60" name="Right Brace 59">
              <a:extLst>
                <a:ext uri="{FF2B5EF4-FFF2-40B4-BE49-F238E27FC236}">
                  <a16:creationId xmlns:a16="http://schemas.microsoft.com/office/drawing/2014/main" id="{DB7CC6D5-1394-4630-8ACE-C80C1A8B40F6}"/>
                </a:ext>
              </a:extLst>
            </p:cNvPr>
            <p:cNvSpPr/>
            <p:nvPr/>
          </p:nvSpPr>
          <p:spPr>
            <a:xfrm flipH="1">
              <a:off x="881059" y="1830788"/>
              <a:ext cx="119975" cy="1673953"/>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61" name="Right Brace 60">
              <a:extLst>
                <a:ext uri="{FF2B5EF4-FFF2-40B4-BE49-F238E27FC236}">
                  <a16:creationId xmlns:a16="http://schemas.microsoft.com/office/drawing/2014/main" id="{7DA735E3-8239-46A1-965D-F20AB88CB03D}"/>
                </a:ext>
              </a:extLst>
            </p:cNvPr>
            <p:cNvSpPr/>
            <p:nvPr/>
          </p:nvSpPr>
          <p:spPr>
            <a:xfrm flipH="1">
              <a:off x="881059" y="3581400"/>
              <a:ext cx="119975" cy="2218867"/>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77" name="TextBox 76">
              <a:extLst>
                <a:ext uri="{FF2B5EF4-FFF2-40B4-BE49-F238E27FC236}">
                  <a16:creationId xmlns:a16="http://schemas.microsoft.com/office/drawing/2014/main" id="{D921A602-6F05-4906-BE67-7C1B06E92F32}"/>
                </a:ext>
              </a:extLst>
            </p:cNvPr>
            <p:cNvSpPr txBox="1"/>
            <p:nvPr/>
          </p:nvSpPr>
          <p:spPr>
            <a:xfrm>
              <a:off x="2834640" y="1771650"/>
              <a:ext cx="1922027" cy="1492716"/>
            </a:xfrm>
            <a:prstGeom prst="rect">
              <a:avLst/>
            </a:prstGeom>
            <a:noFill/>
          </p:spPr>
          <p:txBody>
            <a:bodyPr wrap="square" rtlCol="0">
              <a:spAutoFit/>
            </a:bodyPr>
            <a:lstStyle/>
            <a:p>
              <a:pPr marL="171450" indent="-171450">
                <a:buFont typeface="Wingdings" panose="05000000000000000000" pitchFamily="2" charset="2"/>
                <a:buChar char="§"/>
              </a:pPr>
              <a:r>
                <a:rPr lang="en-US" sz="1300" dirty="0"/>
                <a:t>Power</a:t>
              </a:r>
            </a:p>
            <a:p>
              <a:pPr marL="171450" indent="-171450">
                <a:buFont typeface="Wingdings" panose="05000000000000000000" pitchFamily="2" charset="2"/>
                <a:buChar char="§"/>
              </a:pPr>
              <a:r>
                <a:rPr lang="en-US" sz="1300" dirty="0"/>
                <a:t>Debug</a:t>
              </a:r>
            </a:p>
            <a:p>
              <a:pPr marL="171450" indent="-171450">
                <a:buFont typeface="Wingdings" panose="05000000000000000000" pitchFamily="2" charset="2"/>
                <a:buChar char="§"/>
              </a:pPr>
              <a:r>
                <a:rPr lang="en-US" sz="1300" dirty="0"/>
                <a:t>Ecosystem expansion</a:t>
              </a:r>
            </a:p>
            <a:p>
              <a:pPr marL="171450" indent="-171450">
                <a:buFont typeface="Wingdings" panose="05000000000000000000" pitchFamily="2" charset="2"/>
                <a:buChar char="§"/>
              </a:pPr>
              <a:r>
                <a:rPr lang="en-US" sz="1300" dirty="0"/>
                <a:t>Basic connectivity</a:t>
              </a:r>
            </a:p>
            <a:p>
              <a:pPr marL="171450" indent="-171450">
                <a:buFont typeface="Wingdings" panose="05000000000000000000" pitchFamily="2" charset="2"/>
                <a:buChar char="§"/>
              </a:pPr>
              <a:r>
                <a:rPr lang="en-US" sz="1300" dirty="0"/>
                <a:t>User I/Os</a:t>
              </a:r>
            </a:p>
            <a:p>
              <a:pPr marL="171450" indent="-171450">
                <a:buFont typeface="Wingdings" panose="05000000000000000000" pitchFamily="2" charset="2"/>
                <a:buChar char="§"/>
              </a:pPr>
              <a:r>
                <a:rPr lang="en-US" sz="1300" dirty="0"/>
                <a:t>Kit Information</a:t>
              </a:r>
            </a:p>
          </p:txBody>
        </p:sp>
        <p:sp>
          <p:nvSpPr>
            <p:cNvPr id="78" name="TextBox 77">
              <a:extLst>
                <a:ext uri="{FF2B5EF4-FFF2-40B4-BE49-F238E27FC236}">
                  <a16:creationId xmlns:a16="http://schemas.microsoft.com/office/drawing/2014/main" id="{BF8CB3B2-0686-40F8-8CD1-5BFD599CA5B6}"/>
                </a:ext>
              </a:extLst>
            </p:cNvPr>
            <p:cNvSpPr txBox="1"/>
            <p:nvPr/>
          </p:nvSpPr>
          <p:spPr>
            <a:xfrm>
              <a:off x="2834640" y="3539704"/>
              <a:ext cx="1922027" cy="492443"/>
            </a:xfrm>
            <a:prstGeom prst="rect">
              <a:avLst/>
            </a:prstGeom>
            <a:noFill/>
          </p:spPr>
          <p:txBody>
            <a:bodyPr wrap="square" rtlCol="0">
              <a:spAutoFit/>
            </a:bodyPr>
            <a:lstStyle/>
            <a:p>
              <a:pPr marL="171450" indent="-171450">
                <a:buFont typeface="Wingdings" panose="05000000000000000000" pitchFamily="2" charset="2"/>
                <a:buChar char="§"/>
              </a:pPr>
              <a:r>
                <a:rPr lang="en-US" sz="1300" dirty="0"/>
                <a:t>High value functionality</a:t>
              </a:r>
            </a:p>
          </p:txBody>
        </p:sp>
        <p:sp>
          <p:nvSpPr>
            <p:cNvPr id="79" name="TextBox 78">
              <a:extLst>
                <a:ext uri="{FF2B5EF4-FFF2-40B4-BE49-F238E27FC236}">
                  <a16:creationId xmlns:a16="http://schemas.microsoft.com/office/drawing/2014/main" id="{E9E1A2C6-4388-4052-8066-A588919226A5}"/>
                </a:ext>
              </a:extLst>
            </p:cNvPr>
            <p:cNvSpPr txBox="1"/>
            <p:nvPr/>
          </p:nvSpPr>
          <p:spPr>
            <a:xfrm>
              <a:off x="2834640" y="4330005"/>
              <a:ext cx="2022204" cy="1092607"/>
            </a:xfrm>
            <a:prstGeom prst="rect">
              <a:avLst/>
            </a:prstGeom>
            <a:noFill/>
          </p:spPr>
          <p:txBody>
            <a:bodyPr wrap="square" rtlCol="0">
              <a:spAutoFit/>
            </a:bodyPr>
            <a:lstStyle/>
            <a:p>
              <a:pPr marL="171450" indent="-171450">
                <a:buFont typeface="Wingdings" panose="05000000000000000000" pitchFamily="2" charset="2"/>
                <a:buChar char="§"/>
              </a:pPr>
              <a:r>
                <a:rPr lang="en-US" sz="1300" dirty="0"/>
                <a:t>MCU pins</a:t>
              </a:r>
            </a:p>
            <a:p>
              <a:pPr marL="171450" indent="-171450">
                <a:buFont typeface="Wingdings" panose="05000000000000000000" pitchFamily="2" charset="2"/>
                <a:buChar char="§"/>
              </a:pPr>
              <a:r>
                <a:rPr lang="en-US" sz="1300" dirty="0"/>
                <a:t>MCU current measurement</a:t>
              </a:r>
            </a:p>
            <a:p>
              <a:pPr marL="171450" indent="-171450">
                <a:buFont typeface="Wingdings" panose="05000000000000000000" pitchFamily="2" charset="2"/>
                <a:buChar char="§"/>
              </a:pPr>
              <a:r>
                <a:rPr lang="en-US" sz="1300" dirty="0"/>
                <a:t>Other MCU dependent functionality</a:t>
              </a:r>
            </a:p>
          </p:txBody>
        </p:sp>
        <p:sp>
          <p:nvSpPr>
            <p:cNvPr id="80" name="TextBox 79">
              <a:extLst>
                <a:ext uri="{FF2B5EF4-FFF2-40B4-BE49-F238E27FC236}">
                  <a16:creationId xmlns:a16="http://schemas.microsoft.com/office/drawing/2014/main" id="{04437718-6ABB-4B52-8EC9-F21453C71DE6}"/>
                </a:ext>
              </a:extLst>
            </p:cNvPr>
            <p:cNvSpPr txBox="1"/>
            <p:nvPr/>
          </p:nvSpPr>
          <p:spPr>
            <a:xfrm rot="16200000">
              <a:off x="-146316" y="2513876"/>
              <a:ext cx="1673954" cy="307777"/>
            </a:xfrm>
            <a:prstGeom prst="rect">
              <a:avLst/>
            </a:prstGeom>
            <a:noFill/>
          </p:spPr>
          <p:txBody>
            <a:bodyPr wrap="square" rtlCol="0">
              <a:spAutoFit/>
            </a:bodyPr>
            <a:lstStyle/>
            <a:p>
              <a:pPr algn="ctr"/>
              <a:r>
                <a:rPr lang="en-US" sz="1400" dirty="0"/>
                <a:t>Standard section</a:t>
              </a:r>
            </a:p>
          </p:txBody>
        </p:sp>
        <p:sp>
          <p:nvSpPr>
            <p:cNvPr id="81" name="TextBox 80">
              <a:extLst>
                <a:ext uri="{FF2B5EF4-FFF2-40B4-BE49-F238E27FC236}">
                  <a16:creationId xmlns:a16="http://schemas.microsoft.com/office/drawing/2014/main" id="{403F0DF1-3D08-47CA-AE50-FB3A6DA6C230}"/>
                </a:ext>
              </a:extLst>
            </p:cNvPr>
            <p:cNvSpPr txBox="1"/>
            <p:nvPr/>
          </p:nvSpPr>
          <p:spPr>
            <a:xfrm rot="16200000">
              <a:off x="-423214" y="4420156"/>
              <a:ext cx="2218868" cy="523220"/>
            </a:xfrm>
            <a:prstGeom prst="rect">
              <a:avLst/>
            </a:prstGeom>
            <a:noFill/>
          </p:spPr>
          <p:txBody>
            <a:bodyPr wrap="square" rtlCol="0">
              <a:spAutoFit/>
            </a:bodyPr>
            <a:lstStyle/>
            <a:p>
              <a:pPr algn="ctr"/>
              <a:r>
                <a:rPr lang="en-US" sz="1400" dirty="0"/>
                <a:t>Flexible section</a:t>
              </a:r>
            </a:p>
            <a:p>
              <a:pPr algn="ctr"/>
              <a:r>
                <a:rPr lang="en-US" sz="1400" dirty="0"/>
                <a:t>(MCU dependent)</a:t>
              </a:r>
            </a:p>
          </p:txBody>
        </p:sp>
      </p:grpSp>
      <p:sp>
        <p:nvSpPr>
          <p:cNvPr id="84" name="Title 83">
            <a:extLst>
              <a:ext uri="{FF2B5EF4-FFF2-40B4-BE49-F238E27FC236}">
                <a16:creationId xmlns:a16="http://schemas.microsoft.com/office/drawing/2014/main" id="{FD482E13-7D5D-44AA-AFEC-74C44FC8E3ED}"/>
              </a:ext>
            </a:extLst>
          </p:cNvPr>
          <p:cNvSpPr>
            <a:spLocks noGrp="1"/>
          </p:cNvSpPr>
          <p:nvPr>
            <p:ph type="title"/>
          </p:nvPr>
        </p:nvSpPr>
        <p:spPr/>
        <p:txBody>
          <a:bodyPr/>
          <a:lstStyle/>
          <a:p>
            <a:r>
              <a:rPr lang="en-US" dirty="0"/>
              <a:t>KIT ARCHITECTURE</a:t>
            </a:r>
          </a:p>
        </p:txBody>
      </p:sp>
      <p:grpSp>
        <p:nvGrpSpPr>
          <p:cNvPr id="4" name="Group 3">
            <a:extLst>
              <a:ext uri="{FF2B5EF4-FFF2-40B4-BE49-F238E27FC236}">
                <a16:creationId xmlns:a16="http://schemas.microsoft.com/office/drawing/2014/main" id="{AA55F19C-61B2-4405-8CA5-45FCD8A5006E}"/>
              </a:ext>
            </a:extLst>
          </p:cNvPr>
          <p:cNvGrpSpPr/>
          <p:nvPr/>
        </p:nvGrpSpPr>
        <p:grpSpPr>
          <a:xfrm>
            <a:off x="4934222" y="1830787"/>
            <a:ext cx="6825732" cy="4036611"/>
            <a:chOff x="4934222" y="1830787"/>
            <a:chExt cx="6825732" cy="4036611"/>
          </a:xfrm>
        </p:grpSpPr>
        <p:sp>
          <p:nvSpPr>
            <p:cNvPr id="31" name="Rectangle 30">
              <a:extLst>
                <a:ext uri="{FF2B5EF4-FFF2-40B4-BE49-F238E27FC236}">
                  <a16:creationId xmlns:a16="http://schemas.microsoft.com/office/drawing/2014/main" id="{BD6E2990-6944-4CA2-9E40-4C38813346AE}"/>
                </a:ext>
              </a:extLst>
            </p:cNvPr>
            <p:cNvSpPr/>
            <p:nvPr/>
          </p:nvSpPr>
          <p:spPr>
            <a:xfrm>
              <a:off x="4934222" y="1830787"/>
              <a:ext cx="6825732" cy="4036611"/>
            </a:xfrm>
            <a:prstGeom prst="rect">
              <a:avLst/>
            </a:prstGeom>
            <a:solidFill>
              <a:schemeClr val="bg2"/>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32" name="Content Placeholder 3">
              <a:extLst>
                <a:ext uri="{FF2B5EF4-FFF2-40B4-BE49-F238E27FC236}">
                  <a16:creationId xmlns:a16="http://schemas.microsoft.com/office/drawing/2014/main" id="{9D273549-EA72-4075-AAC5-ECE1CAB7B4BA}"/>
                </a:ext>
              </a:extLst>
            </p:cNvPr>
            <p:cNvSpPr txBox="1">
              <a:spLocks/>
            </p:cNvSpPr>
            <p:nvPr/>
          </p:nvSpPr>
          <p:spPr>
            <a:xfrm>
              <a:off x="5067442" y="1950050"/>
              <a:ext cx="2958600" cy="3152466"/>
            </a:xfrm>
            <a:prstGeom prst="rect">
              <a:avLst/>
            </a:prstGeom>
          </p:spPr>
          <p:txBody>
            <a:bodyPr vert="horz"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b="1" dirty="0">
                  <a:solidFill>
                    <a:srgbClr val="06418C"/>
                  </a:solidFill>
                </a:rPr>
                <a:t>Key Features of Architecture</a:t>
              </a:r>
            </a:p>
            <a:p>
              <a:pPr>
                <a:spcAft>
                  <a:spcPts val="0"/>
                </a:spcAft>
                <a:buClr>
                  <a:srgbClr val="000099"/>
                </a:buClr>
              </a:pPr>
              <a:endParaRPr lang="en-US" b="1" dirty="0">
                <a:solidFill>
                  <a:srgbClr val="06418C"/>
                </a:solidFill>
              </a:endParaRPr>
            </a:p>
            <a:p>
              <a:pPr marL="285750" indent="-285750">
                <a:spcAft>
                  <a:spcPts val="0"/>
                </a:spcAft>
                <a:buClr>
                  <a:srgbClr val="000099"/>
                </a:buClr>
                <a:buFont typeface="Wingdings" panose="05000000000000000000" pitchFamily="2" charset="2"/>
                <a:buChar char="§"/>
              </a:pPr>
              <a:r>
                <a:rPr lang="en-US" sz="1400" dirty="0"/>
                <a:t>Scalable design framework</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r>
                <a:rPr lang="en-US" sz="1400" dirty="0"/>
                <a:t>Feature access organization</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r>
                <a:rPr lang="en-US" sz="1400" dirty="0"/>
                <a:t>On-board access to most-popular ecosystems</a:t>
              </a:r>
            </a:p>
          </p:txBody>
        </p:sp>
        <p:sp>
          <p:nvSpPr>
            <p:cNvPr id="33" name="Content Placeholder 3">
              <a:extLst>
                <a:ext uri="{FF2B5EF4-FFF2-40B4-BE49-F238E27FC236}">
                  <a16:creationId xmlns:a16="http://schemas.microsoft.com/office/drawing/2014/main" id="{1332B66F-8DDC-4EEF-8BE8-92F2752FE3EE}"/>
                </a:ext>
              </a:extLst>
            </p:cNvPr>
            <p:cNvSpPr txBox="1">
              <a:spLocks/>
            </p:cNvSpPr>
            <p:nvPr/>
          </p:nvSpPr>
          <p:spPr>
            <a:xfrm>
              <a:off x="8154448" y="1959212"/>
              <a:ext cx="3500780" cy="3669531"/>
            </a:xfrm>
            <a:prstGeom prst="rect">
              <a:avLst/>
            </a:prstGeom>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b="1" dirty="0">
                  <a:solidFill>
                    <a:srgbClr val="06418C"/>
                  </a:solidFill>
                </a:rPr>
                <a:t>Benefits of Architecture</a:t>
              </a:r>
            </a:p>
            <a:p>
              <a:pPr>
                <a:spcAft>
                  <a:spcPts val="0"/>
                </a:spcAft>
                <a:buClr>
                  <a:srgbClr val="000099"/>
                </a:buClr>
              </a:pPr>
              <a:endParaRPr lang="en-US" b="1" dirty="0">
                <a:solidFill>
                  <a:srgbClr val="06418C"/>
                </a:solidFill>
              </a:endParaRPr>
            </a:p>
            <a:p>
              <a:pPr marL="285750" indent="-285750">
                <a:spcAft>
                  <a:spcPts val="0"/>
                </a:spcAft>
                <a:buClr>
                  <a:srgbClr val="000099"/>
                </a:buClr>
                <a:buFont typeface="Wingdings" panose="05000000000000000000" pitchFamily="2" charset="2"/>
                <a:buChar char="ü"/>
              </a:pPr>
              <a:r>
                <a:rPr lang="en-US" sz="1400" dirty="0"/>
                <a:t>Applicable across RA MCUs – new kits</a:t>
              </a:r>
            </a:p>
            <a:p>
              <a:pPr marL="285750" indent="-285750">
                <a:spcAft>
                  <a:spcPts val="0"/>
                </a:spcAft>
                <a:buClr>
                  <a:srgbClr val="000099"/>
                </a:buClr>
                <a:buFont typeface="Wingdings" panose="05000000000000000000" pitchFamily="2" charset="2"/>
                <a:buChar char="ü"/>
              </a:pPr>
              <a:endParaRPr lang="en-US" sz="1400" dirty="0"/>
            </a:p>
            <a:p>
              <a:pPr marL="285750" indent="-285750">
                <a:spcAft>
                  <a:spcPts val="0"/>
                </a:spcAft>
                <a:buClr>
                  <a:srgbClr val="000099"/>
                </a:buClr>
                <a:buFont typeface="Wingdings" panose="05000000000000000000" pitchFamily="2" charset="2"/>
                <a:buChar char="ü"/>
              </a:pPr>
              <a:r>
                <a:rPr lang="en-US" sz="1400" dirty="0"/>
                <a:t>Shorter learning curve for users</a:t>
              </a:r>
            </a:p>
            <a:p>
              <a:pPr marL="285750" indent="-285750">
                <a:spcAft>
                  <a:spcPts val="0"/>
                </a:spcAft>
                <a:buClr>
                  <a:srgbClr val="000099"/>
                </a:buClr>
                <a:buFont typeface="Wingdings" panose="05000000000000000000" pitchFamily="2" charset="2"/>
                <a:buChar char="ü"/>
              </a:pPr>
              <a:r>
                <a:rPr lang="en-US" sz="1400" dirty="0"/>
                <a:t>Improved user experience</a:t>
              </a:r>
            </a:p>
            <a:p>
              <a:pPr marL="285750" indent="-285750">
                <a:spcAft>
                  <a:spcPts val="0"/>
                </a:spcAft>
                <a:buClr>
                  <a:srgbClr val="000099"/>
                </a:buClr>
                <a:buFont typeface="Wingdings" panose="05000000000000000000" pitchFamily="2" charset="2"/>
                <a:buChar char="ü"/>
              </a:pPr>
              <a:r>
                <a:rPr lang="en-US" sz="1400" dirty="0"/>
                <a:t>Maximize hardware design reuse</a:t>
              </a:r>
            </a:p>
            <a:p>
              <a:pPr marL="285750" indent="-285750">
                <a:spcAft>
                  <a:spcPts val="0"/>
                </a:spcAft>
                <a:buClr>
                  <a:srgbClr val="000099"/>
                </a:buClr>
                <a:buFont typeface="Wingdings" panose="05000000000000000000" pitchFamily="2" charset="2"/>
                <a:buChar char="ü"/>
              </a:pPr>
              <a:r>
                <a:rPr lang="en-US" sz="1400" dirty="0"/>
                <a:t>Lower NRE</a:t>
              </a:r>
            </a:p>
            <a:p>
              <a:pPr marL="285750" indent="-285750">
                <a:spcAft>
                  <a:spcPts val="0"/>
                </a:spcAft>
                <a:buClr>
                  <a:srgbClr val="000099"/>
                </a:buClr>
                <a:buFont typeface="Wingdings" panose="05000000000000000000" pitchFamily="2" charset="2"/>
                <a:buChar char="ü"/>
              </a:pPr>
              <a:r>
                <a:rPr lang="en-US" sz="1400" dirty="0"/>
                <a:t>Faster time to market</a:t>
              </a:r>
            </a:p>
            <a:p>
              <a:pPr marL="285750" indent="-285750">
                <a:spcAft>
                  <a:spcPts val="0"/>
                </a:spcAft>
                <a:buClr>
                  <a:srgbClr val="000099"/>
                </a:buClr>
                <a:buFont typeface="Wingdings" panose="05000000000000000000" pitchFamily="2" charset="2"/>
                <a:buChar char="ü"/>
              </a:pPr>
              <a:endParaRPr lang="en-US" sz="1400" dirty="0"/>
            </a:p>
            <a:p>
              <a:pPr marL="285750" indent="-285750">
                <a:spcAft>
                  <a:spcPts val="0"/>
                </a:spcAft>
                <a:buClr>
                  <a:srgbClr val="000099"/>
                </a:buClr>
                <a:buFont typeface="Wingdings" panose="05000000000000000000" pitchFamily="2" charset="2"/>
                <a:buChar char="ü"/>
              </a:pPr>
              <a:r>
                <a:rPr lang="en-US" sz="1400" dirty="0"/>
                <a:t>Brings more innovation to users</a:t>
              </a:r>
            </a:p>
            <a:p>
              <a:pPr marL="285750" indent="-285750">
                <a:spcAft>
                  <a:spcPts val="0"/>
                </a:spcAft>
                <a:buClr>
                  <a:srgbClr val="000099"/>
                </a:buClr>
                <a:buFont typeface="Wingdings" panose="05000000000000000000" pitchFamily="2" charset="2"/>
                <a:buChar char="ü"/>
              </a:pPr>
              <a:r>
                <a:rPr lang="en-US" sz="1400" dirty="0"/>
                <a:t>Allows for vast functionality expansion</a:t>
              </a:r>
            </a:p>
            <a:p>
              <a:pPr marL="285750" indent="-285750">
                <a:spcAft>
                  <a:spcPts val="0"/>
                </a:spcAft>
                <a:buClr>
                  <a:srgbClr val="000099"/>
                </a:buClr>
                <a:buFont typeface="Wingdings" panose="05000000000000000000" pitchFamily="2" charset="2"/>
                <a:buChar char="ü"/>
              </a:pPr>
              <a:r>
                <a:rPr lang="en-US" sz="1400" dirty="0"/>
                <a:t>Fuels partner engagement and ecosystem utilization</a:t>
              </a:r>
              <a:endParaRPr lang="en-US" sz="1400" dirty="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14540237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Rectangle 45">
            <a:extLst>
              <a:ext uri="{FF2B5EF4-FFF2-40B4-BE49-F238E27FC236}">
                <a16:creationId xmlns:a16="http://schemas.microsoft.com/office/drawing/2014/main" id="{BB320438-59CB-4A57-9C53-DAD0A60B5CDE}"/>
              </a:ext>
            </a:extLst>
          </p:cNvPr>
          <p:cNvSpPr/>
          <p:nvPr/>
        </p:nvSpPr>
        <p:spPr>
          <a:xfrm>
            <a:off x="7424583" y="3728049"/>
            <a:ext cx="2265104" cy="386751"/>
          </a:xfrm>
          <a:prstGeom prst="rect">
            <a:avLst/>
          </a:prstGeom>
          <a:solidFill>
            <a:schemeClr val="accent4">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8</a:t>
            </a:fld>
            <a:endParaRPr lang="de-DE" dirty="0"/>
          </a:p>
        </p:txBody>
      </p:sp>
      <p:grpSp>
        <p:nvGrpSpPr>
          <p:cNvPr id="7" name="Group 6">
            <a:extLst>
              <a:ext uri="{FF2B5EF4-FFF2-40B4-BE49-F238E27FC236}">
                <a16:creationId xmlns:a16="http://schemas.microsoft.com/office/drawing/2014/main" id="{9152E195-C523-4C4A-AB42-6C7DE8DD2041}"/>
              </a:ext>
            </a:extLst>
          </p:cNvPr>
          <p:cNvGrpSpPr/>
          <p:nvPr/>
        </p:nvGrpSpPr>
        <p:grpSpPr>
          <a:xfrm>
            <a:off x="424610" y="1771650"/>
            <a:ext cx="4432234" cy="4028617"/>
            <a:chOff x="424610" y="1771650"/>
            <a:chExt cx="4432234" cy="4028617"/>
          </a:xfrm>
        </p:grpSpPr>
        <p:sp>
          <p:nvSpPr>
            <p:cNvPr id="30" name="Rectangle 29">
              <a:extLst>
                <a:ext uri="{FF2B5EF4-FFF2-40B4-BE49-F238E27FC236}">
                  <a16:creationId xmlns:a16="http://schemas.microsoft.com/office/drawing/2014/main" id="{5FF36F90-3185-46C4-927B-84F02F0BEC55}"/>
                </a:ext>
              </a:extLst>
            </p:cNvPr>
            <p:cNvSpPr/>
            <p:nvPr/>
          </p:nvSpPr>
          <p:spPr>
            <a:xfrm>
              <a:off x="1084052" y="1830788"/>
              <a:ext cx="1752600" cy="1673953"/>
            </a:xfrm>
            <a:prstGeom prst="rect">
              <a:avLst/>
            </a:prstGeom>
            <a:solidFill>
              <a:schemeClr val="accent3">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Ecosystem &amp; System Control Access Area</a:t>
              </a:r>
            </a:p>
          </p:txBody>
        </p:sp>
        <p:sp>
          <p:nvSpPr>
            <p:cNvPr id="31" name="Rectangle 30">
              <a:extLst>
                <a:ext uri="{FF2B5EF4-FFF2-40B4-BE49-F238E27FC236}">
                  <a16:creationId xmlns:a16="http://schemas.microsoft.com/office/drawing/2014/main" id="{958AF2CD-FA2B-47DB-87C6-203214B904C1}"/>
                </a:ext>
              </a:extLst>
            </p:cNvPr>
            <p:cNvSpPr/>
            <p:nvPr/>
          </p:nvSpPr>
          <p:spPr>
            <a:xfrm>
              <a:off x="1084052" y="3513906"/>
              <a:ext cx="1752600" cy="524235"/>
            </a:xfrm>
            <a:prstGeom prst="rect">
              <a:avLst/>
            </a:prstGeom>
            <a:solidFill>
              <a:schemeClr val="accent5">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200" b="1" dirty="0">
                  <a:solidFill>
                    <a:schemeClr val="tx1"/>
                  </a:solidFill>
                </a:rPr>
                <a:t>Special Feature Access Area (optional)</a:t>
              </a:r>
            </a:p>
          </p:txBody>
        </p:sp>
        <p:sp>
          <p:nvSpPr>
            <p:cNvPr id="32" name="Rectangle 31">
              <a:extLst>
                <a:ext uri="{FF2B5EF4-FFF2-40B4-BE49-F238E27FC236}">
                  <a16:creationId xmlns:a16="http://schemas.microsoft.com/office/drawing/2014/main" id="{83F5D1A1-F45F-4FA0-BF3B-A3067B21691E}"/>
                </a:ext>
              </a:extLst>
            </p:cNvPr>
            <p:cNvSpPr/>
            <p:nvPr/>
          </p:nvSpPr>
          <p:spPr>
            <a:xfrm>
              <a:off x="1084052" y="4047667"/>
              <a:ext cx="1752600" cy="1752600"/>
            </a:xfrm>
            <a:prstGeom prst="rect">
              <a:avLst/>
            </a:prstGeom>
            <a:solidFill>
              <a:schemeClr val="accent4">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MCU Native Pin Access Area</a:t>
              </a:r>
            </a:p>
          </p:txBody>
        </p:sp>
        <p:sp>
          <p:nvSpPr>
            <p:cNvPr id="33" name="Right Brace 32">
              <a:extLst>
                <a:ext uri="{FF2B5EF4-FFF2-40B4-BE49-F238E27FC236}">
                  <a16:creationId xmlns:a16="http://schemas.microsoft.com/office/drawing/2014/main" id="{1C017B41-76D0-425C-BFBC-DC629518BA6A}"/>
                </a:ext>
              </a:extLst>
            </p:cNvPr>
            <p:cNvSpPr/>
            <p:nvPr/>
          </p:nvSpPr>
          <p:spPr>
            <a:xfrm flipH="1">
              <a:off x="881059" y="1830788"/>
              <a:ext cx="119975" cy="1673953"/>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4" name="Right Brace 33">
              <a:extLst>
                <a:ext uri="{FF2B5EF4-FFF2-40B4-BE49-F238E27FC236}">
                  <a16:creationId xmlns:a16="http://schemas.microsoft.com/office/drawing/2014/main" id="{AA314D39-A3C3-42BA-BE69-9D5F019D75BF}"/>
                </a:ext>
              </a:extLst>
            </p:cNvPr>
            <p:cNvSpPr/>
            <p:nvPr/>
          </p:nvSpPr>
          <p:spPr>
            <a:xfrm flipH="1">
              <a:off x="881059" y="3581400"/>
              <a:ext cx="119975" cy="2218867"/>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5" name="TextBox 34">
              <a:extLst>
                <a:ext uri="{FF2B5EF4-FFF2-40B4-BE49-F238E27FC236}">
                  <a16:creationId xmlns:a16="http://schemas.microsoft.com/office/drawing/2014/main" id="{7E91FD78-16DB-4B61-9DE4-2644FC87EEA3}"/>
                </a:ext>
              </a:extLst>
            </p:cNvPr>
            <p:cNvSpPr txBox="1"/>
            <p:nvPr/>
          </p:nvSpPr>
          <p:spPr>
            <a:xfrm>
              <a:off x="2834640" y="1771650"/>
              <a:ext cx="1922027" cy="1492716"/>
            </a:xfrm>
            <a:prstGeom prst="rect">
              <a:avLst/>
            </a:prstGeom>
            <a:noFill/>
          </p:spPr>
          <p:txBody>
            <a:bodyPr wrap="square" rtlCol="0">
              <a:spAutoFit/>
            </a:bodyPr>
            <a:lstStyle/>
            <a:p>
              <a:pPr marL="171450" indent="-171450">
                <a:buFont typeface="Wingdings" panose="05000000000000000000" pitchFamily="2" charset="2"/>
                <a:buChar char="§"/>
              </a:pPr>
              <a:r>
                <a:rPr lang="en-US" sz="1300" dirty="0"/>
                <a:t>Power</a:t>
              </a:r>
            </a:p>
            <a:p>
              <a:pPr marL="171450" indent="-171450">
                <a:buFont typeface="Wingdings" panose="05000000000000000000" pitchFamily="2" charset="2"/>
                <a:buChar char="§"/>
              </a:pPr>
              <a:r>
                <a:rPr lang="en-US" sz="1300" dirty="0"/>
                <a:t>Debug</a:t>
              </a:r>
            </a:p>
            <a:p>
              <a:pPr marL="171450" indent="-171450">
                <a:buFont typeface="Wingdings" panose="05000000000000000000" pitchFamily="2" charset="2"/>
                <a:buChar char="§"/>
              </a:pPr>
              <a:r>
                <a:rPr lang="en-US" sz="1300" dirty="0"/>
                <a:t>Ecosystem expansion</a:t>
              </a:r>
            </a:p>
            <a:p>
              <a:pPr marL="171450" indent="-171450">
                <a:buFont typeface="Wingdings" panose="05000000000000000000" pitchFamily="2" charset="2"/>
                <a:buChar char="§"/>
              </a:pPr>
              <a:r>
                <a:rPr lang="en-US" sz="1300" dirty="0"/>
                <a:t>Basic connectivity</a:t>
              </a:r>
            </a:p>
            <a:p>
              <a:pPr marL="171450" indent="-171450">
                <a:buFont typeface="Wingdings" panose="05000000000000000000" pitchFamily="2" charset="2"/>
                <a:buChar char="§"/>
              </a:pPr>
              <a:r>
                <a:rPr lang="en-US" sz="1300" dirty="0"/>
                <a:t>User I/Os</a:t>
              </a:r>
            </a:p>
            <a:p>
              <a:pPr marL="171450" indent="-171450">
                <a:buFont typeface="Wingdings" panose="05000000000000000000" pitchFamily="2" charset="2"/>
                <a:buChar char="§"/>
              </a:pPr>
              <a:r>
                <a:rPr lang="en-US" sz="1300" dirty="0"/>
                <a:t>Kit Information</a:t>
              </a:r>
            </a:p>
          </p:txBody>
        </p:sp>
        <p:sp>
          <p:nvSpPr>
            <p:cNvPr id="36" name="TextBox 35">
              <a:extLst>
                <a:ext uri="{FF2B5EF4-FFF2-40B4-BE49-F238E27FC236}">
                  <a16:creationId xmlns:a16="http://schemas.microsoft.com/office/drawing/2014/main" id="{749FC9FE-99CE-4098-B688-B7F2F39C355F}"/>
                </a:ext>
              </a:extLst>
            </p:cNvPr>
            <p:cNvSpPr txBox="1"/>
            <p:nvPr/>
          </p:nvSpPr>
          <p:spPr>
            <a:xfrm>
              <a:off x="2834640" y="3539704"/>
              <a:ext cx="1922027" cy="492443"/>
            </a:xfrm>
            <a:prstGeom prst="rect">
              <a:avLst/>
            </a:prstGeom>
            <a:noFill/>
          </p:spPr>
          <p:txBody>
            <a:bodyPr wrap="square" rtlCol="0">
              <a:spAutoFit/>
            </a:bodyPr>
            <a:lstStyle/>
            <a:p>
              <a:pPr marL="171450" indent="-171450">
                <a:buFont typeface="Wingdings" panose="05000000000000000000" pitchFamily="2" charset="2"/>
                <a:buChar char="§"/>
              </a:pPr>
              <a:r>
                <a:rPr lang="en-US" sz="1300" dirty="0"/>
                <a:t>High value functionality</a:t>
              </a:r>
            </a:p>
          </p:txBody>
        </p:sp>
        <p:sp>
          <p:nvSpPr>
            <p:cNvPr id="37" name="TextBox 36">
              <a:extLst>
                <a:ext uri="{FF2B5EF4-FFF2-40B4-BE49-F238E27FC236}">
                  <a16:creationId xmlns:a16="http://schemas.microsoft.com/office/drawing/2014/main" id="{71C4046A-581D-4BBD-98B7-C5C09168D84E}"/>
                </a:ext>
              </a:extLst>
            </p:cNvPr>
            <p:cNvSpPr txBox="1"/>
            <p:nvPr/>
          </p:nvSpPr>
          <p:spPr>
            <a:xfrm>
              <a:off x="2834640" y="4330005"/>
              <a:ext cx="2022204" cy="1092607"/>
            </a:xfrm>
            <a:prstGeom prst="rect">
              <a:avLst/>
            </a:prstGeom>
            <a:noFill/>
          </p:spPr>
          <p:txBody>
            <a:bodyPr wrap="square" rtlCol="0">
              <a:spAutoFit/>
            </a:bodyPr>
            <a:lstStyle/>
            <a:p>
              <a:pPr marL="171450" indent="-171450">
                <a:buFont typeface="Wingdings" panose="05000000000000000000" pitchFamily="2" charset="2"/>
                <a:buChar char="§"/>
              </a:pPr>
              <a:r>
                <a:rPr lang="en-US" sz="1300" dirty="0"/>
                <a:t>MCU pins</a:t>
              </a:r>
            </a:p>
            <a:p>
              <a:pPr marL="171450" indent="-171450">
                <a:buFont typeface="Wingdings" panose="05000000000000000000" pitchFamily="2" charset="2"/>
                <a:buChar char="§"/>
              </a:pPr>
              <a:r>
                <a:rPr lang="en-US" sz="1300" dirty="0"/>
                <a:t>MCU current measurement</a:t>
              </a:r>
            </a:p>
            <a:p>
              <a:pPr marL="171450" indent="-171450">
                <a:buFont typeface="Wingdings" panose="05000000000000000000" pitchFamily="2" charset="2"/>
                <a:buChar char="§"/>
              </a:pPr>
              <a:r>
                <a:rPr lang="en-US" sz="1300" dirty="0"/>
                <a:t>Other MCU dependent functionality</a:t>
              </a:r>
            </a:p>
          </p:txBody>
        </p:sp>
        <p:sp>
          <p:nvSpPr>
            <p:cNvPr id="38" name="TextBox 37">
              <a:extLst>
                <a:ext uri="{FF2B5EF4-FFF2-40B4-BE49-F238E27FC236}">
                  <a16:creationId xmlns:a16="http://schemas.microsoft.com/office/drawing/2014/main" id="{EA25C83B-0B66-473D-A10F-592A09473C32}"/>
                </a:ext>
              </a:extLst>
            </p:cNvPr>
            <p:cNvSpPr txBox="1"/>
            <p:nvPr/>
          </p:nvSpPr>
          <p:spPr>
            <a:xfrm rot="16200000">
              <a:off x="-146316" y="2513876"/>
              <a:ext cx="1673954" cy="307777"/>
            </a:xfrm>
            <a:prstGeom prst="rect">
              <a:avLst/>
            </a:prstGeom>
            <a:noFill/>
          </p:spPr>
          <p:txBody>
            <a:bodyPr wrap="square" rtlCol="0">
              <a:spAutoFit/>
            </a:bodyPr>
            <a:lstStyle/>
            <a:p>
              <a:pPr algn="ctr"/>
              <a:r>
                <a:rPr lang="en-US" sz="1400" dirty="0"/>
                <a:t>Standard section</a:t>
              </a:r>
            </a:p>
          </p:txBody>
        </p:sp>
        <p:sp>
          <p:nvSpPr>
            <p:cNvPr id="39" name="TextBox 38">
              <a:extLst>
                <a:ext uri="{FF2B5EF4-FFF2-40B4-BE49-F238E27FC236}">
                  <a16:creationId xmlns:a16="http://schemas.microsoft.com/office/drawing/2014/main" id="{ECB6C8DC-75EC-47DA-BEAF-36E94A9F4A8C}"/>
                </a:ext>
              </a:extLst>
            </p:cNvPr>
            <p:cNvSpPr txBox="1"/>
            <p:nvPr/>
          </p:nvSpPr>
          <p:spPr>
            <a:xfrm rot="16200000">
              <a:off x="-423214" y="4420156"/>
              <a:ext cx="2218868" cy="523220"/>
            </a:xfrm>
            <a:prstGeom prst="rect">
              <a:avLst/>
            </a:prstGeom>
            <a:noFill/>
          </p:spPr>
          <p:txBody>
            <a:bodyPr wrap="square" rtlCol="0">
              <a:spAutoFit/>
            </a:bodyPr>
            <a:lstStyle/>
            <a:p>
              <a:pPr algn="ctr"/>
              <a:r>
                <a:rPr lang="en-US" sz="1400" dirty="0"/>
                <a:t>Flexible section</a:t>
              </a:r>
            </a:p>
            <a:p>
              <a:pPr algn="ctr"/>
              <a:r>
                <a:rPr lang="en-US" sz="1400" dirty="0"/>
                <a:t>(MCU dependent)</a:t>
              </a:r>
            </a:p>
          </p:txBody>
        </p:sp>
      </p:grpSp>
      <p:sp>
        <p:nvSpPr>
          <p:cNvPr id="73" name="Rectangle 72">
            <a:extLst>
              <a:ext uri="{FF2B5EF4-FFF2-40B4-BE49-F238E27FC236}">
                <a16:creationId xmlns:a16="http://schemas.microsoft.com/office/drawing/2014/main" id="{CFCB1C73-45DE-42A7-A9AA-1B4FCFE7D65D}"/>
              </a:ext>
            </a:extLst>
          </p:cNvPr>
          <p:cNvSpPr/>
          <p:nvPr/>
        </p:nvSpPr>
        <p:spPr>
          <a:xfrm>
            <a:off x="4932892" y="3516286"/>
            <a:ext cx="2502444" cy="521856"/>
          </a:xfrm>
          <a:prstGeom prst="rect">
            <a:avLst/>
          </a:prstGeom>
          <a:solidFill>
            <a:schemeClr val="accent5">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72" name="Rectangle 71">
            <a:extLst>
              <a:ext uri="{FF2B5EF4-FFF2-40B4-BE49-F238E27FC236}">
                <a16:creationId xmlns:a16="http://schemas.microsoft.com/office/drawing/2014/main" id="{4F8269BE-D9F3-476A-9BA1-226E7395CF88}"/>
              </a:ext>
            </a:extLst>
          </p:cNvPr>
          <p:cNvSpPr/>
          <p:nvPr/>
        </p:nvSpPr>
        <p:spPr>
          <a:xfrm>
            <a:off x="9496180" y="3513905"/>
            <a:ext cx="2265104" cy="2353493"/>
          </a:xfrm>
          <a:prstGeom prst="rect">
            <a:avLst/>
          </a:prstGeom>
          <a:solidFill>
            <a:schemeClr val="accent4">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71" name="Rectangle 70">
            <a:extLst>
              <a:ext uri="{FF2B5EF4-FFF2-40B4-BE49-F238E27FC236}">
                <a16:creationId xmlns:a16="http://schemas.microsoft.com/office/drawing/2014/main" id="{DD976912-45CA-449F-8790-ECECF1EE5139}"/>
              </a:ext>
            </a:extLst>
          </p:cNvPr>
          <p:cNvSpPr/>
          <p:nvPr/>
        </p:nvSpPr>
        <p:spPr>
          <a:xfrm>
            <a:off x="4934222" y="4038140"/>
            <a:ext cx="4568308" cy="1829259"/>
          </a:xfrm>
          <a:prstGeom prst="rect">
            <a:avLst/>
          </a:prstGeom>
          <a:solidFill>
            <a:schemeClr val="accent4">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70" name="Rectangle 69">
            <a:extLst>
              <a:ext uri="{FF2B5EF4-FFF2-40B4-BE49-F238E27FC236}">
                <a16:creationId xmlns:a16="http://schemas.microsoft.com/office/drawing/2014/main" id="{D3179E68-CF05-4632-AFB6-5EE9CBB19B8E}"/>
              </a:ext>
            </a:extLst>
          </p:cNvPr>
          <p:cNvSpPr/>
          <p:nvPr/>
        </p:nvSpPr>
        <p:spPr>
          <a:xfrm>
            <a:off x="4934222" y="1830787"/>
            <a:ext cx="6825732" cy="1683480"/>
          </a:xfrm>
          <a:prstGeom prst="rect">
            <a:avLst/>
          </a:prstGeom>
          <a:solidFill>
            <a:schemeClr val="accent3">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74" name="TextBox 73">
            <a:extLst>
              <a:ext uri="{FF2B5EF4-FFF2-40B4-BE49-F238E27FC236}">
                <a16:creationId xmlns:a16="http://schemas.microsoft.com/office/drawing/2014/main" id="{B4B2E35D-690E-4997-8CDA-A1DFDF3EBE5E}"/>
              </a:ext>
            </a:extLst>
          </p:cNvPr>
          <p:cNvSpPr txBox="1"/>
          <p:nvPr/>
        </p:nvSpPr>
        <p:spPr>
          <a:xfrm>
            <a:off x="5285202" y="5863118"/>
            <a:ext cx="1752600" cy="276999"/>
          </a:xfrm>
          <a:prstGeom prst="rect">
            <a:avLst/>
          </a:prstGeom>
          <a:noFill/>
        </p:spPr>
        <p:txBody>
          <a:bodyPr wrap="square" rtlCol="0">
            <a:spAutoFit/>
          </a:bodyPr>
          <a:lstStyle/>
          <a:p>
            <a:pPr algn="ctr"/>
            <a:r>
              <a:rPr lang="en-US" sz="1200" b="1" dirty="0"/>
              <a:t>EK-RA6M4 Board</a:t>
            </a:r>
          </a:p>
        </p:txBody>
      </p:sp>
      <p:sp>
        <p:nvSpPr>
          <p:cNvPr id="75" name="TextBox 74">
            <a:extLst>
              <a:ext uri="{FF2B5EF4-FFF2-40B4-BE49-F238E27FC236}">
                <a16:creationId xmlns:a16="http://schemas.microsoft.com/office/drawing/2014/main" id="{8638AF54-8E36-4D0A-A4D3-C069B961C304}"/>
              </a:ext>
            </a:extLst>
          </p:cNvPr>
          <p:cNvSpPr txBox="1"/>
          <p:nvPr/>
        </p:nvSpPr>
        <p:spPr>
          <a:xfrm>
            <a:off x="7486895" y="5863118"/>
            <a:ext cx="2104780" cy="276999"/>
          </a:xfrm>
          <a:prstGeom prst="rect">
            <a:avLst/>
          </a:prstGeom>
          <a:noFill/>
        </p:spPr>
        <p:txBody>
          <a:bodyPr wrap="square" rtlCol="0">
            <a:spAutoFit/>
          </a:bodyPr>
          <a:lstStyle/>
          <a:p>
            <a:pPr algn="ctr"/>
            <a:r>
              <a:rPr lang="en-US" sz="1200" b="1" dirty="0">
                <a:highlight>
                  <a:srgbClr val="FFFF00"/>
                </a:highlight>
              </a:rPr>
              <a:t>EK-RA4M2 Board</a:t>
            </a:r>
          </a:p>
        </p:txBody>
      </p:sp>
      <p:sp>
        <p:nvSpPr>
          <p:cNvPr id="76" name="TextBox 75">
            <a:extLst>
              <a:ext uri="{FF2B5EF4-FFF2-40B4-BE49-F238E27FC236}">
                <a16:creationId xmlns:a16="http://schemas.microsoft.com/office/drawing/2014/main" id="{817826F1-6C64-467F-9443-2B7B8FA8AA6C}"/>
              </a:ext>
            </a:extLst>
          </p:cNvPr>
          <p:cNvSpPr txBox="1"/>
          <p:nvPr/>
        </p:nvSpPr>
        <p:spPr>
          <a:xfrm>
            <a:off x="9781001" y="5863118"/>
            <a:ext cx="1797973" cy="276999"/>
          </a:xfrm>
          <a:prstGeom prst="rect">
            <a:avLst/>
          </a:prstGeom>
          <a:noFill/>
        </p:spPr>
        <p:txBody>
          <a:bodyPr wrap="square" rtlCol="0">
            <a:spAutoFit/>
          </a:bodyPr>
          <a:lstStyle>
            <a:defPPr>
              <a:defRPr lang="de-DE"/>
            </a:defPPr>
            <a:lvl1pPr algn="ctr">
              <a:defRPr sz="1200" b="1"/>
            </a:lvl1pPr>
          </a:lstStyle>
          <a:p>
            <a:r>
              <a:rPr lang="en-US" dirty="0"/>
              <a:t>EK-RA2E1 Board</a:t>
            </a:r>
          </a:p>
        </p:txBody>
      </p:sp>
      <p:pic>
        <p:nvPicPr>
          <p:cNvPr id="6" name="Picture 5" descr="A circuit board&#10;&#10;Description automatically generated">
            <a:extLst>
              <a:ext uri="{FF2B5EF4-FFF2-40B4-BE49-F238E27FC236}">
                <a16:creationId xmlns:a16="http://schemas.microsoft.com/office/drawing/2014/main" id="{4A34279C-F743-48E7-9DCF-74A005807CF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29200" y="1701802"/>
            <a:ext cx="2222501" cy="4343400"/>
          </a:xfrm>
          <a:prstGeom prst="rect">
            <a:avLst/>
          </a:prstGeom>
        </p:spPr>
      </p:pic>
      <p:sp>
        <p:nvSpPr>
          <p:cNvPr id="9" name="TextBox 8">
            <a:extLst>
              <a:ext uri="{FF2B5EF4-FFF2-40B4-BE49-F238E27FC236}">
                <a16:creationId xmlns:a16="http://schemas.microsoft.com/office/drawing/2014/main" id="{EC2808A9-7EFE-491F-A7CF-5954D3459C60}"/>
              </a:ext>
            </a:extLst>
          </p:cNvPr>
          <p:cNvSpPr txBox="1"/>
          <p:nvPr/>
        </p:nvSpPr>
        <p:spPr>
          <a:xfrm>
            <a:off x="5841065" y="4799503"/>
            <a:ext cx="640874" cy="169277"/>
          </a:xfrm>
          <a:prstGeom prst="rect">
            <a:avLst/>
          </a:prstGeom>
          <a:noFill/>
        </p:spPr>
        <p:txBody>
          <a:bodyPr wrap="square" rtlCol="0">
            <a:spAutoFit/>
          </a:bodyPr>
          <a:lstStyle/>
          <a:p>
            <a:r>
              <a:rPr lang="en-US" sz="500" dirty="0">
                <a:solidFill>
                  <a:srgbClr val="83705C"/>
                </a:solidFill>
                <a:latin typeface="Arial Nova Cond Light" panose="020B0306020202020204" pitchFamily="34" charset="0"/>
              </a:rPr>
              <a:t>R7FA6M4AF3CFB</a:t>
            </a:r>
          </a:p>
        </p:txBody>
      </p:sp>
      <p:sp>
        <p:nvSpPr>
          <p:cNvPr id="40" name="Rectangle 39">
            <a:extLst>
              <a:ext uri="{FF2B5EF4-FFF2-40B4-BE49-F238E27FC236}">
                <a16:creationId xmlns:a16="http://schemas.microsoft.com/office/drawing/2014/main" id="{7729A38E-BDF2-4689-93BC-58E088E76D8C}"/>
              </a:ext>
            </a:extLst>
          </p:cNvPr>
          <p:cNvSpPr/>
          <p:nvPr/>
        </p:nvSpPr>
        <p:spPr>
          <a:xfrm>
            <a:off x="7429496" y="3514443"/>
            <a:ext cx="2260191" cy="208843"/>
          </a:xfrm>
          <a:prstGeom prst="rect">
            <a:avLst/>
          </a:prstGeom>
          <a:solidFill>
            <a:schemeClr val="accent5">
              <a:lumMod val="20000"/>
              <a:lumOff val="80000"/>
            </a:scheme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b="1" dirty="0">
              <a:solidFill>
                <a:schemeClr val="tx1"/>
              </a:solidFill>
            </a:endParaRPr>
          </a:p>
        </p:txBody>
      </p:sp>
      <p:sp>
        <p:nvSpPr>
          <p:cNvPr id="41" name="Title 83">
            <a:extLst>
              <a:ext uri="{FF2B5EF4-FFF2-40B4-BE49-F238E27FC236}">
                <a16:creationId xmlns:a16="http://schemas.microsoft.com/office/drawing/2014/main" id="{730548FE-9C27-47C3-92D9-5DF15575879D}"/>
              </a:ext>
            </a:extLst>
          </p:cNvPr>
          <p:cNvSpPr>
            <a:spLocks noGrp="1"/>
          </p:cNvSpPr>
          <p:nvPr>
            <p:ph type="title"/>
          </p:nvPr>
        </p:nvSpPr>
        <p:spPr>
          <a:xfrm>
            <a:off x="1080000" y="923689"/>
            <a:ext cx="9000000" cy="455509"/>
          </a:xfrm>
        </p:spPr>
        <p:txBody>
          <a:bodyPr/>
          <a:lstStyle/>
          <a:p>
            <a:r>
              <a:rPr lang="en-US" dirty="0"/>
              <a:t>KIT ARCHITECTURE</a:t>
            </a:r>
          </a:p>
        </p:txBody>
      </p:sp>
      <p:pic>
        <p:nvPicPr>
          <p:cNvPr id="47" name="Picture 46" descr="A picture containing text, electronics, scoreboard&#10;&#10;Description automatically generated">
            <a:extLst>
              <a:ext uri="{FF2B5EF4-FFF2-40B4-BE49-F238E27FC236}">
                <a16:creationId xmlns:a16="http://schemas.microsoft.com/office/drawing/2014/main" id="{282A4532-0A78-417F-8F90-1C6F1E5A0EC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996872" y="1409659"/>
            <a:ext cx="3363005" cy="3363005"/>
          </a:xfrm>
          <a:prstGeom prst="rect">
            <a:avLst/>
          </a:prstGeom>
        </p:spPr>
      </p:pic>
      <p:pic>
        <p:nvPicPr>
          <p:cNvPr id="29" name="Picture 28" descr="A picture containing text, electronics&#10;&#10;Description automatically generated">
            <a:extLst>
              <a:ext uri="{FF2B5EF4-FFF2-40B4-BE49-F238E27FC236}">
                <a16:creationId xmlns:a16="http://schemas.microsoft.com/office/drawing/2014/main" id="{5263C9BA-5F63-42F0-AE07-A79FC48F1F8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01323" y="1624914"/>
            <a:ext cx="2878474" cy="4029862"/>
          </a:xfrm>
          <a:prstGeom prst="rect">
            <a:avLst/>
          </a:prstGeom>
        </p:spPr>
      </p:pic>
    </p:spTree>
    <p:extLst>
      <p:ext uri="{BB962C8B-B14F-4D97-AF65-F5344CB8AC3E}">
        <p14:creationId xmlns:p14="http://schemas.microsoft.com/office/powerpoint/2010/main" val="13482944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9</a:t>
            </a:fld>
            <a:endParaRPr lang="de-DE" dirty="0"/>
          </a:p>
        </p:txBody>
      </p:sp>
      <p:grpSp>
        <p:nvGrpSpPr>
          <p:cNvPr id="5" name="Group 4">
            <a:extLst>
              <a:ext uri="{FF2B5EF4-FFF2-40B4-BE49-F238E27FC236}">
                <a16:creationId xmlns:a16="http://schemas.microsoft.com/office/drawing/2014/main" id="{4E27B84A-25E5-4DA0-B67C-658352FC5C77}"/>
              </a:ext>
            </a:extLst>
          </p:cNvPr>
          <p:cNvGrpSpPr/>
          <p:nvPr/>
        </p:nvGrpSpPr>
        <p:grpSpPr>
          <a:xfrm>
            <a:off x="424610" y="1771650"/>
            <a:ext cx="4432234" cy="4028617"/>
            <a:chOff x="424610" y="1771650"/>
            <a:chExt cx="4432234" cy="4028617"/>
          </a:xfrm>
        </p:grpSpPr>
        <p:sp>
          <p:nvSpPr>
            <p:cNvPr id="47" name="Rectangle 46">
              <a:extLst>
                <a:ext uri="{FF2B5EF4-FFF2-40B4-BE49-F238E27FC236}">
                  <a16:creationId xmlns:a16="http://schemas.microsoft.com/office/drawing/2014/main" id="{42A492A1-8761-426E-8C1C-27E69977E120}"/>
                </a:ext>
              </a:extLst>
            </p:cNvPr>
            <p:cNvSpPr/>
            <p:nvPr/>
          </p:nvSpPr>
          <p:spPr>
            <a:xfrm>
              <a:off x="1084052" y="1830788"/>
              <a:ext cx="1752600" cy="1673953"/>
            </a:xfrm>
            <a:prstGeom prst="rect">
              <a:avLst/>
            </a:prstGeom>
            <a:solidFill>
              <a:schemeClr val="accent3">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Ecosystem &amp; System Control Access Area</a:t>
              </a:r>
            </a:p>
          </p:txBody>
        </p:sp>
        <p:sp>
          <p:nvSpPr>
            <p:cNvPr id="48" name="Rectangle 47">
              <a:extLst>
                <a:ext uri="{FF2B5EF4-FFF2-40B4-BE49-F238E27FC236}">
                  <a16:creationId xmlns:a16="http://schemas.microsoft.com/office/drawing/2014/main" id="{03A07CAF-1135-4BFD-9CCC-B41AF55CE58D}"/>
                </a:ext>
              </a:extLst>
            </p:cNvPr>
            <p:cNvSpPr/>
            <p:nvPr/>
          </p:nvSpPr>
          <p:spPr>
            <a:xfrm>
              <a:off x="1084052" y="3513906"/>
              <a:ext cx="1752600" cy="524235"/>
            </a:xfrm>
            <a:prstGeom prst="rect">
              <a:avLst/>
            </a:prstGeom>
            <a:solidFill>
              <a:schemeClr val="accent5">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200" b="1" dirty="0">
                  <a:solidFill>
                    <a:schemeClr val="tx1"/>
                  </a:solidFill>
                </a:rPr>
                <a:t>Special Feature Access Area (optional)</a:t>
              </a:r>
            </a:p>
          </p:txBody>
        </p:sp>
        <p:sp>
          <p:nvSpPr>
            <p:cNvPr id="49" name="Rectangle 48">
              <a:extLst>
                <a:ext uri="{FF2B5EF4-FFF2-40B4-BE49-F238E27FC236}">
                  <a16:creationId xmlns:a16="http://schemas.microsoft.com/office/drawing/2014/main" id="{08A0EE7A-FEE8-4723-A8EF-A9DDFEC81281}"/>
                </a:ext>
              </a:extLst>
            </p:cNvPr>
            <p:cNvSpPr/>
            <p:nvPr/>
          </p:nvSpPr>
          <p:spPr>
            <a:xfrm>
              <a:off x="1084052" y="4047667"/>
              <a:ext cx="1752600" cy="1752600"/>
            </a:xfrm>
            <a:prstGeom prst="rect">
              <a:avLst/>
            </a:prstGeom>
            <a:solidFill>
              <a:schemeClr val="accent4">
                <a:lumMod val="20000"/>
                <a:lumOff val="80000"/>
              </a:schemeClr>
            </a:solidFill>
            <a:ln w="12700">
              <a:solidFill>
                <a:schemeClr val="tx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MCU Native Pin Access Area</a:t>
              </a:r>
            </a:p>
          </p:txBody>
        </p:sp>
        <p:sp>
          <p:nvSpPr>
            <p:cNvPr id="50" name="Right Brace 49">
              <a:extLst>
                <a:ext uri="{FF2B5EF4-FFF2-40B4-BE49-F238E27FC236}">
                  <a16:creationId xmlns:a16="http://schemas.microsoft.com/office/drawing/2014/main" id="{764C3AB1-3802-4337-B835-ADA1FA02E9AA}"/>
                </a:ext>
              </a:extLst>
            </p:cNvPr>
            <p:cNvSpPr/>
            <p:nvPr/>
          </p:nvSpPr>
          <p:spPr>
            <a:xfrm flipH="1">
              <a:off x="881059" y="1830788"/>
              <a:ext cx="119975" cy="1673953"/>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1" name="Right Brace 50">
              <a:extLst>
                <a:ext uri="{FF2B5EF4-FFF2-40B4-BE49-F238E27FC236}">
                  <a16:creationId xmlns:a16="http://schemas.microsoft.com/office/drawing/2014/main" id="{EDCF28E5-40AF-4A36-9FE4-CB9E3CC21D41}"/>
                </a:ext>
              </a:extLst>
            </p:cNvPr>
            <p:cNvSpPr/>
            <p:nvPr/>
          </p:nvSpPr>
          <p:spPr>
            <a:xfrm flipH="1">
              <a:off x="881059" y="3581400"/>
              <a:ext cx="119975" cy="2218867"/>
            </a:xfrm>
            <a:prstGeom prst="rightBrace">
              <a:avLst>
                <a:gd name="adj1" fmla="val 68749"/>
                <a:gd name="adj2"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52" name="TextBox 51">
              <a:extLst>
                <a:ext uri="{FF2B5EF4-FFF2-40B4-BE49-F238E27FC236}">
                  <a16:creationId xmlns:a16="http://schemas.microsoft.com/office/drawing/2014/main" id="{A5BD89EE-595A-4477-AFDB-E82EF088615A}"/>
                </a:ext>
              </a:extLst>
            </p:cNvPr>
            <p:cNvSpPr txBox="1"/>
            <p:nvPr/>
          </p:nvSpPr>
          <p:spPr>
            <a:xfrm>
              <a:off x="2834640" y="1771650"/>
              <a:ext cx="1922027" cy="1492716"/>
            </a:xfrm>
            <a:prstGeom prst="rect">
              <a:avLst/>
            </a:prstGeom>
            <a:noFill/>
          </p:spPr>
          <p:txBody>
            <a:bodyPr wrap="square" rtlCol="0">
              <a:spAutoFit/>
            </a:bodyPr>
            <a:lstStyle/>
            <a:p>
              <a:pPr marL="171450" indent="-171450">
                <a:buFont typeface="Wingdings" panose="05000000000000000000" pitchFamily="2" charset="2"/>
                <a:buChar char="§"/>
              </a:pPr>
              <a:r>
                <a:rPr lang="en-US" sz="1300" dirty="0"/>
                <a:t>Power</a:t>
              </a:r>
            </a:p>
            <a:p>
              <a:pPr marL="171450" indent="-171450">
                <a:buFont typeface="Wingdings" panose="05000000000000000000" pitchFamily="2" charset="2"/>
                <a:buChar char="§"/>
              </a:pPr>
              <a:r>
                <a:rPr lang="en-US" sz="1300" dirty="0"/>
                <a:t>Debug</a:t>
              </a:r>
            </a:p>
            <a:p>
              <a:pPr marL="171450" indent="-171450">
                <a:buFont typeface="Wingdings" panose="05000000000000000000" pitchFamily="2" charset="2"/>
                <a:buChar char="§"/>
              </a:pPr>
              <a:r>
                <a:rPr lang="en-US" sz="1300" dirty="0"/>
                <a:t>Ecosystem expansion</a:t>
              </a:r>
            </a:p>
            <a:p>
              <a:pPr marL="171450" indent="-171450">
                <a:buFont typeface="Wingdings" panose="05000000000000000000" pitchFamily="2" charset="2"/>
                <a:buChar char="§"/>
              </a:pPr>
              <a:r>
                <a:rPr lang="en-US" sz="1300" dirty="0"/>
                <a:t>Basic connectivity</a:t>
              </a:r>
            </a:p>
            <a:p>
              <a:pPr marL="171450" indent="-171450">
                <a:buFont typeface="Wingdings" panose="05000000000000000000" pitchFamily="2" charset="2"/>
                <a:buChar char="§"/>
              </a:pPr>
              <a:r>
                <a:rPr lang="en-US" sz="1300" dirty="0"/>
                <a:t>User I/Os</a:t>
              </a:r>
            </a:p>
            <a:p>
              <a:pPr marL="171450" indent="-171450">
                <a:buFont typeface="Wingdings" panose="05000000000000000000" pitchFamily="2" charset="2"/>
                <a:buChar char="§"/>
              </a:pPr>
              <a:r>
                <a:rPr lang="en-US" sz="1300" dirty="0"/>
                <a:t>Kit Information</a:t>
              </a:r>
            </a:p>
          </p:txBody>
        </p:sp>
        <p:sp>
          <p:nvSpPr>
            <p:cNvPr id="53" name="TextBox 52">
              <a:extLst>
                <a:ext uri="{FF2B5EF4-FFF2-40B4-BE49-F238E27FC236}">
                  <a16:creationId xmlns:a16="http://schemas.microsoft.com/office/drawing/2014/main" id="{1BD83CB5-B543-40E5-989B-9AC9565D394E}"/>
                </a:ext>
              </a:extLst>
            </p:cNvPr>
            <p:cNvSpPr txBox="1"/>
            <p:nvPr/>
          </p:nvSpPr>
          <p:spPr>
            <a:xfrm>
              <a:off x="2834640" y="3539704"/>
              <a:ext cx="1922027" cy="492443"/>
            </a:xfrm>
            <a:prstGeom prst="rect">
              <a:avLst/>
            </a:prstGeom>
            <a:noFill/>
          </p:spPr>
          <p:txBody>
            <a:bodyPr wrap="square" rtlCol="0">
              <a:spAutoFit/>
            </a:bodyPr>
            <a:lstStyle/>
            <a:p>
              <a:pPr marL="171450" indent="-171450">
                <a:buFont typeface="Wingdings" panose="05000000000000000000" pitchFamily="2" charset="2"/>
                <a:buChar char="§"/>
              </a:pPr>
              <a:r>
                <a:rPr lang="en-US" sz="1300" dirty="0"/>
                <a:t>High value functionality</a:t>
              </a:r>
            </a:p>
          </p:txBody>
        </p:sp>
        <p:sp>
          <p:nvSpPr>
            <p:cNvPr id="54" name="TextBox 53">
              <a:extLst>
                <a:ext uri="{FF2B5EF4-FFF2-40B4-BE49-F238E27FC236}">
                  <a16:creationId xmlns:a16="http://schemas.microsoft.com/office/drawing/2014/main" id="{9968133F-81A3-47FD-812D-96D793180298}"/>
                </a:ext>
              </a:extLst>
            </p:cNvPr>
            <p:cNvSpPr txBox="1"/>
            <p:nvPr/>
          </p:nvSpPr>
          <p:spPr>
            <a:xfrm>
              <a:off x="2834640" y="4330005"/>
              <a:ext cx="2022204" cy="1092607"/>
            </a:xfrm>
            <a:prstGeom prst="rect">
              <a:avLst/>
            </a:prstGeom>
            <a:noFill/>
          </p:spPr>
          <p:txBody>
            <a:bodyPr wrap="square" rtlCol="0">
              <a:spAutoFit/>
            </a:bodyPr>
            <a:lstStyle/>
            <a:p>
              <a:pPr marL="171450" indent="-171450">
                <a:buFont typeface="Wingdings" panose="05000000000000000000" pitchFamily="2" charset="2"/>
                <a:buChar char="§"/>
              </a:pPr>
              <a:r>
                <a:rPr lang="en-US" sz="1300" dirty="0"/>
                <a:t>MCU pins</a:t>
              </a:r>
            </a:p>
            <a:p>
              <a:pPr marL="171450" indent="-171450">
                <a:buFont typeface="Wingdings" panose="05000000000000000000" pitchFamily="2" charset="2"/>
                <a:buChar char="§"/>
              </a:pPr>
              <a:r>
                <a:rPr lang="en-US" sz="1300" dirty="0"/>
                <a:t>MCU current measurement</a:t>
              </a:r>
            </a:p>
            <a:p>
              <a:pPr marL="171450" indent="-171450">
                <a:buFont typeface="Wingdings" panose="05000000000000000000" pitchFamily="2" charset="2"/>
                <a:buChar char="§"/>
              </a:pPr>
              <a:r>
                <a:rPr lang="en-US" sz="1300" dirty="0"/>
                <a:t>Other MCU dependent functionality</a:t>
              </a:r>
            </a:p>
          </p:txBody>
        </p:sp>
        <p:sp>
          <p:nvSpPr>
            <p:cNvPr id="55" name="TextBox 54">
              <a:extLst>
                <a:ext uri="{FF2B5EF4-FFF2-40B4-BE49-F238E27FC236}">
                  <a16:creationId xmlns:a16="http://schemas.microsoft.com/office/drawing/2014/main" id="{3408923E-DE3D-400A-83D1-20295CF41DCB}"/>
                </a:ext>
              </a:extLst>
            </p:cNvPr>
            <p:cNvSpPr txBox="1"/>
            <p:nvPr/>
          </p:nvSpPr>
          <p:spPr>
            <a:xfrm rot="16200000">
              <a:off x="-146316" y="2513876"/>
              <a:ext cx="1673954" cy="307777"/>
            </a:xfrm>
            <a:prstGeom prst="rect">
              <a:avLst/>
            </a:prstGeom>
            <a:noFill/>
          </p:spPr>
          <p:txBody>
            <a:bodyPr wrap="square" rtlCol="0">
              <a:spAutoFit/>
            </a:bodyPr>
            <a:lstStyle/>
            <a:p>
              <a:pPr algn="ctr"/>
              <a:r>
                <a:rPr lang="en-US" sz="1400" dirty="0"/>
                <a:t>Standard section</a:t>
              </a:r>
            </a:p>
          </p:txBody>
        </p:sp>
        <p:sp>
          <p:nvSpPr>
            <p:cNvPr id="62" name="TextBox 61">
              <a:extLst>
                <a:ext uri="{FF2B5EF4-FFF2-40B4-BE49-F238E27FC236}">
                  <a16:creationId xmlns:a16="http://schemas.microsoft.com/office/drawing/2014/main" id="{DE144FB6-A98A-49A7-B503-DC9BC2CC1E74}"/>
                </a:ext>
              </a:extLst>
            </p:cNvPr>
            <p:cNvSpPr txBox="1"/>
            <p:nvPr/>
          </p:nvSpPr>
          <p:spPr>
            <a:xfrm rot="16200000">
              <a:off x="-423214" y="4420156"/>
              <a:ext cx="2218868" cy="523220"/>
            </a:xfrm>
            <a:prstGeom prst="rect">
              <a:avLst/>
            </a:prstGeom>
            <a:noFill/>
          </p:spPr>
          <p:txBody>
            <a:bodyPr wrap="square" rtlCol="0">
              <a:spAutoFit/>
            </a:bodyPr>
            <a:lstStyle/>
            <a:p>
              <a:pPr algn="ctr"/>
              <a:r>
                <a:rPr lang="en-US" sz="1400" dirty="0"/>
                <a:t>Flexible section</a:t>
              </a:r>
            </a:p>
            <a:p>
              <a:pPr algn="ctr"/>
              <a:r>
                <a:rPr lang="en-US" sz="1400" dirty="0"/>
                <a:t>(MCU dependent)</a:t>
              </a:r>
            </a:p>
          </p:txBody>
        </p:sp>
      </p:grpSp>
      <p:grpSp>
        <p:nvGrpSpPr>
          <p:cNvPr id="8" name="Group 7">
            <a:extLst>
              <a:ext uri="{FF2B5EF4-FFF2-40B4-BE49-F238E27FC236}">
                <a16:creationId xmlns:a16="http://schemas.microsoft.com/office/drawing/2014/main" id="{AF03AF6E-3684-46DE-A678-A380EF57410C}"/>
              </a:ext>
            </a:extLst>
          </p:cNvPr>
          <p:cNvGrpSpPr/>
          <p:nvPr/>
        </p:nvGrpSpPr>
        <p:grpSpPr>
          <a:xfrm>
            <a:off x="5810800" y="192176"/>
            <a:ext cx="4908000" cy="6133644"/>
            <a:chOff x="5810800" y="192176"/>
            <a:chExt cx="4908000" cy="6133644"/>
          </a:xfrm>
        </p:grpSpPr>
        <p:sp>
          <p:nvSpPr>
            <p:cNvPr id="19" name="TextBox 18">
              <a:extLst>
                <a:ext uri="{FF2B5EF4-FFF2-40B4-BE49-F238E27FC236}">
                  <a16:creationId xmlns:a16="http://schemas.microsoft.com/office/drawing/2014/main" id="{173B4927-C7AB-4B0F-BD41-01B4C262EB60}"/>
                </a:ext>
              </a:extLst>
            </p:cNvPr>
            <p:cNvSpPr txBox="1"/>
            <p:nvPr/>
          </p:nvSpPr>
          <p:spPr>
            <a:xfrm>
              <a:off x="5810800" y="5864155"/>
              <a:ext cx="4908000" cy="461665"/>
            </a:xfrm>
            <a:prstGeom prst="rect">
              <a:avLst/>
            </a:prstGeom>
            <a:noFill/>
          </p:spPr>
          <p:txBody>
            <a:bodyPr wrap="square" rtlCol="0">
              <a:spAutoFit/>
            </a:bodyPr>
            <a:lstStyle/>
            <a:p>
              <a:pPr algn="ctr"/>
              <a:r>
                <a:rPr lang="en-US" sz="1200" b="1" dirty="0"/>
                <a:t>Connect RA kits with ecosystem add-ons to enhance the functionality to support variety of end-applications</a:t>
              </a:r>
            </a:p>
          </p:txBody>
        </p:sp>
        <p:sp>
          <p:nvSpPr>
            <p:cNvPr id="6" name="Rectangle 5">
              <a:extLst>
                <a:ext uri="{FF2B5EF4-FFF2-40B4-BE49-F238E27FC236}">
                  <a16:creationId xmlns:a16="http://schemas.microsoft.com/office/drawing/2014/main" id="{401DEF86-4D8B-41F7-92B8-0185CB0FBDA6}"/>
                </a:ext>
              </a:extLst>
            </p:cNvPr>
            <p:cNvSpPr/>
            <p:nvPr/>
          </p:nvSpPr>
          <p:spPr>
            <a:xfrm>
              <a:off x="7912495" y="228599"/>
              <a:ext cx="1559402" cy="3026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7" name="Group 6">
              <a:extLst>
                <a:ext uri="{FF2B5EF4-FFF2-40B4-BE49-F238E27FC236}">
                  <a16:creationId xmlns:a16="http://schemas.microsoft.com/office/drawing/2014/main" id="{3FCA555E-C689-4B55-A6F2-A9799ABDF3D3}"/>
                </a:ext>
              </a:extLst>
            </p:cNvPr>
            <p:cNvGrpSpPr/>
            <p:nvPr/>
          </p:nvGrpSpPr>
          <p:grpSpPr>
            <a:xfrm>
              <a:off x="7772400" y="192176"/>
              <a:ext cx="1536307" cy="906374"/>
              <a:chOff x="7772400" y="192176"/>
              <a:chExt cx="1536307" cy="906374"/>
            </a:xfrm>
          </p:grpSpPr>
          <p:sp>
            <p:nvSpPr>
              <p:cNvPr id="23" name="Rectangle 22">
                <a:extLst>
                  <a:ext uri="{FF2B5EF4-FFF2-40B4-BE49-F238E27FC236}">
                    <a16:creationId xmlns:a16="http://schemas.microsoft.com/office/drawing/2014/main" id="{9A8F1861-01C8-4F70-BE17-1C0D5D82BDB1}"/>
                  </a:ext>
                </a:extLst>
              </p:cNvPr>
              <p:cNvSpPr/>
              <p:nvPr/>
            </p:nvSpPr>
            <p:spPr>
              <a:xfrm>
                <a:off x="7772400" y="192176"/>
                <a:ext cx="1295401" cy="6090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843B9C8B-FACB-4154-9FAF-C0E6DCC0A818}"/>
                  </a:ext>
                </a:extLst>
              </p:cNvPr>
              <p:cNvSpPr/>
              <p:nvPr/>
            </p:nvSpPr>
            <p:spPr>
              <a:xfrm>
                <a:off x="8557497" y="795912"/>
                <a:ext cx="751210" cy="3026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sp>
        <p:nvSpPr>
          <p:cNvPr id="25" name="Title 83">
            <a:extLst>
              <a:ext uri="{FF2B5EF4-FFF2-40B4-BE49-F238E27FC236}">
                <a16:creationId xmlns:a16="http://schemas.microsoft.com/office/drawing/2014/main" id="{7D249FDE-07D1-4DCA-8747-3CEBC9616E67}"/>
              </a:ext>
            </a:extLst>
          </p:cNvPr>
          <p:cNvSpPr>
            <a:spLocks noGrp="1"/>
          </p:cNvSpPr>
          <p:nvPr>
            <p:ph type="title"/>
          </p:nvPr>
        </p:nvSpPr>
        <p:spPr>
          <a:xfrm>
            <a:off x="1080000" y="923689"/>
            <a:ext cx="9000000" cy="455509"/>
          </a:xfrm>
        </p:spPr>
        <p:txBody>
          <a:bodyPr/>
          <a:lstStyle/>
          <a:p>
            <a:r>
              <a:rPr lang="en-US" dirty="0"/>
              <a:t>KIT ARCHITECTURE</a:t>
            </a:r>
          </a:p>
        </p:txBody>
      </p:sp>
      <p:pic>
        <p:nvPicPr>
          <p:cNvPr id="9" name="Picture 8">
            <a:extLst>
              <a:ext uri="{FF2B5EF4-FFF2-40B4-BE49-F238E27FC236}">
                <a16:creationId xmlns:a16="http://schemas.microsoft.com/office/drawing/2014/main" id="{6A58993A-CBD0-4445-8647-C31F0CFDD2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19800" y="251000"/>
            <a:ext cx="5088148" cy="6105777"/>
          </a:xfrm>
          <a:prstGeom prst="rect">
            <a:avLst/>
          </a:prstGeom>
        </p:spPr>
      </p:pic>
    </p:spTree>
    <p:extLst>
      <p:ext uri="{BB962C8B-B14F-4D97-AF65-F5344CB8AC3E}">
        <p14:creationId xmlns:p14="http://schemas.microsoft.com/office/powerpoint/2010/main" val="36959494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D44A48-A883-4E16-8132-404CAA9ADB44}"/>
              </a:ext>
            </a:extLst>
          </p:cNvPr>
          <p:cNvSpPr>
            <a:spLocks noGrp="1"/>
          </p:cNvSpPr>
          <p:nvPr>
            <p:ph type="title"/>
          </p:nvPr>
        </p:nvSpPr>
        <p:spPr>
          <a:xfrm>
            <a:off x="1080000" y="936000"/>
            <a:ext cx="9000000" cy="443198"/>
          </a:xfrm>
        </p:spPr>
        <p:txBody>
          <a:bodyPr/>
          <a:lstStyle/>
          <a:p>
            <a:r>
              <a:rPr lang="en-US" dirty="0"/>
              <a:t>THE WORLD OF INNOVATION AWAITS You!</a:t>
            </a:r>
          </a:p>
        </p:txBody>
      </p:sp>
      <p:sp>
        <p:nvSpPr>
          <p:cNvPr id="3" name="Slide Number Placeholder 2">
            <a:extLst>
              <a:ext uri="{FF2B5EF4-FFF2-40B4-BE49-F238E27FC236}">
                <a16:creationId xmlns:a16="http://schemas.microsoft.com/office/drawing/2014/main" id="{3984FEE8-1A02-4E7A-B2AE-A885CEBE7822}"/>
              </a:ext>
            </a:extLst>
          </p:cNvPr>
          <p:cNvSpPr>
            <a:spLocks noGrp="1"/>
          </p:cNvSpPr>
          <p:nvPr>
            <p:ph type="sldNum" sz="quarter" idx="10"/>
          </p:nvPr>
        </p:nvSpPr>
        <p:spPr/>
        <p:txBody>
          <a:bodyPr/>
          <a:lstStyle/>
          <a:p>
            <a:pPr algn="l"/>
            <a:r>
              <a:rPr lang="de-DE"/>
              <a:t>Page </a:t>
            </a:r>
            <a:fld id="{3FD030EF-7044-4946-962A-5D7D09BD1B34}" type="slidenum">
              <a:rPr lang="de-DE" smtClean="0"/>
              <a:pPr algn="l"/>
              <a:t>10</a:t>
            </a:fld>
            <a:endParaRPr lang="de-DE" dirty="0"/>
          </a:p>
        </p:txBody>
      </p:sp>
      <p:sp>
        <p:nvSpPr>
          <p:cNvPr id="7" name="TextBox 6">
            <a:extLst>
              <a:ext uri="{FF2B5EF4-FFF2-40B4-BE49-F238E27FC236}">
                <a16:creationId xmlns:a16="http://schemas.microsoft.com/office/drawing/2014/main" id="{BC35DC8F-B0DD-4993-A0B0-0275C193F61C}"/>
              </a:ext>
            </a:extLst>
          </p:cNvPr>
          <p:cNvSpPr txBox="1"/>
          <p:nvPr/>
        </p:nvSpPr>
        <p:spPr>
          <a:xfrm>
            <a:off x="3914817" y="5673506"/>
            <a:ext cx="4362366" cy="646331"/>
          </a:xfrm>
          <a:prstGeom prst="rect">
            <a:avLst/>
          </a:prstGeom>
          <a:noFill/>
        </p:spPr>
        <p:txBody>
          <a:bodyPr wrap="square" rtlCol="0">
            <a:spAutoFit/>
          </a:bodyPr>
          <a:lstStyle/>
          <a:p>
            <a:pPr algn="ctr"/>
            <a:r>
              <a:rPr lang="en-US" b="1" dirty="0"/>
              <a:t>EK-RA4M2</a:t>
            </a:r>
          </a:p>
          <a:p>
            <a:pPr algn="ctr"/>
            <a:r>
              <a:rPr lang="en-US" b="1" dirty="0"/>
              <a:t>Evaluation Kit for RA4M2 MCU Group</a:t>
            </a:r>
          </a:p>
        </p:txBody>
      </p:sp>
      <p:pic>
        <p:nvPicPr>
          <p:cNvPr id="9" name="Picture 8" descr="A picture containing text, electronics&#10;&#10;Description automatically generated">
            <a:extLst>
              <a:ext uri="{FF2B5EF4-FFF2-40B4-BE49-F238E27FC236}">
                <a16:creationId xmlns:a16="http://schemas.microsoft.com/office/drawing/2014/main" id="{ECFEBD90-E5E1-45A1-A7B3-C96276102EF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10076" y="1006453"/>
            <a:ext cx="7438738" cy="5313384"/>
          </a:xfrm>
          <a:prstGeom prst="rect">
            <a:avLst/>
          </a:prstGeom>
        </p:spPr>
      </p:pic>
    </p:spTree>
    <p:extLst>
      <p:ext uri="{BB962C8B-B14F-4D97-AF65-F5344CB8AC3E}">
        <p14:creationId xmlns:p14="http://schemas.microsoft.com/office/powerpoint/2010/main" val="29075891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Group 27">
            <a:extLst>
              <a:ext uri="{FF2B5EF4-FFF2-40B4-BE49-F238E27FC236}">
                <a16:creationId xmlns:a16="http://schemas.microsoft.com/office/drawing/2014/main" id="{B75C37F3-6A76-4DFB-975C-341E44D52604}"/>
              </a:ext>
            </a:extLst>
          </p:cNvPr>
          <p:cNvGrpSpPr/>
          <p:nvPr/>
        </p:nvGrpSpPr>
        <p:grpSpPr>
          <a:xfrm>
            <a:off x="4648200" y="2057399"/>
            <a:ext cx="7315200" cy="3276601"/>
            <a:chOff x="4648200" y="2057399"/>
            <a:chExt cx="7315200" cy="3276601"/>
          </a:xfrm>
        </p:grpSpPr>
        <p:pic>
          <p:nvPicPr>
            <p:cNvPr id="29" name="Picture 28" descr="A picture containing text, sign&#10;&#10;Description automatically generated">
              <a:extLst>
                <a:ext uri="{FF2B5EF4-FFF2-40B4-BE49-F238E27FC236}">
                  <a16:creationId xmlns:a16="http://schemas.microsoft.com/office/drawing/2014/main" id="{8DD430CF-097F-4F12-8AF0-85DC4435F95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8120" t="3128" r="16207" b="53956"/>
            <a:stretch/>
          </p:blipFill>
          <p:spPr>
            <a:xfrm>
              <a:off x="8382000" y="2057400"/>
              <a:ext cx="3581400" cy="3276600"/>
            </a:xfrm>
            <a:prstGeom prst="rect">
              <a:avLst/>
            </a:prstGeom>
          </p:spPr>
        </p:pic>
        <p:pic>
          <p:nvPicPr>
            <p:cNvPr id="30" name="Picture 29" descr="A picture containing text, electronics&#10;&#10;Description automatically generated">
              <a:extLst>
                <a:ext uri="{FF2B5EF4-FFF2-40B4-BE49-F238E27FC236}">
                  <a16:creationId xmlns:a16="http://schemas.microsoft.com/office/drawing/2014/main" id="{759A5447-FCFF-4B2A-92D7-F717F9126FE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6162" t="3169" r="15370" b="53914"/>
            <a:stretch/>
          </p:blipFill>
          <p:spPr>
            <a:xfrm>
              <a:off x="4648200" y="2057399"/>
              <a:ext cx="3733800" cy="3276601"/>
            </a:xfrm>
            <a:prstGeom prst="rect">
              <a:avLst/>
            </a:prstGeom>
          </p:spPr>
        </p:pic>
      </p:grpSp>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ECOSYSTEM &amp; SYSTEM CONTROL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11</a:t>
            </a:fld>
            <a:endParaRPr lang="de-DE" dirty="0"/>
          </a:p>
        </p:txBody>
      </p:sp>
      <p:sp>
        <p:nvSpPr>
          <p:cNvPr id="35" name="TextBox 34">
            <a:extLst>
              <a:ext uri="{FF2B5EF4-FFF2-40B4-BE49-F238E27FC236}">
                <a16:creationId xmlns:a16="http://schemas.microsoft.com/office/drawing/2014/main" id="{1B8FB39D-793C-46C3-8F83-AC5A9647E946}"/>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36" name="TextBox 35">
            <a:extLst>
              <a:ext uri="{FF2B5EF4-FFF2-40B4-BE49-F238E27FC236}">
                <a16:creationId xmlns:a16="http://schemas.microsoft.com/office/drawing/2014/main" id="{AD57FD33-C50B-40EE-8CE3-A2C3FAFB9578}"/>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CAF6CEB9-07AD-4555-BDE0-A75481C9FD33}"/>
              </a:ext>
            </a:extLst>
          </p:cNvPr>
          <p:cNvSpPr>
            <a:spLocks noGrp="1"/>
          </p:cNvSpPr>
          <p:nvPr>
            <p:ph idx="1"/>
          </p:nvPr>
        </p:nvSpPr>
        <p:spPr>
          <a:xfrm>
            <a:off x="1080000" y="1800000"/>
            <a:ext cx="3078282" cy="3115533"/>
          </a:xfrm>
        </p:spPr>
        <p:txBody>
          <a:bodyPr/>
          <a:lstStyle/>
          <a:p>
            <a:pPr>
              <a:spcAft>
                <a:spcPts val="0"/>
              </a:spcAft>
              <a:buClr>
                <a:srgbClr val="000099"/>
              </a:buClr>
            </a:pPr>
            <a:r>
              <a:rPr lang="en-US" b="1" dirty="0">
                <a:solidFill>
                  <a:srgbClr val="06418C"/>
                </a:solidFill>
              </a:rPr>
              <a:t>Power</a:t>
            </a:r>
          </a:p>
          <a:p>
            <a:pPr marL="285750" indent="-285750">
              <a:spcAft>
                <a:spcPts val="0"/>
              </a:spcAft>
              <a:buClr>
                <a:srgbClr val="000099"/>
              </a:buClr>
              <a:buFont typeface="Wingdings" panose="05000000000000000000" pitchFamily="2" charset="2"/>
              <a:buChar char="§"/>
            </a:pPr>
            <a:r>
              <a:rPr lang="en-US" sz="1400" dirty="0"/>
              <a:t>Multiple power inputs</a:t>
            </a:r>
          </a:p>
          <a:p>
            <a:pPr marL="463550" lvl="1" indent="-285750">
              <a:spcAft>
                <a:spcPts val="0"/>
              </a:spcAft>
              <a:buClr>
                <a:srgbClr val="000099"/>
              </a:buClr>
            </a:pPr>
            <a:r>
              <a:rPr lang="en-US" sz="1400" dirty="0"/>
              <a:t>USB debug</a:t>
            </a:r>
          </a:p>
          <a:p>
            <a:pPr marL="463550" lvl="1" indent="-285750">
              <a:spcAft>
                <a:spcPts val="0"/>
              </a:spcAft>
              <a:buClr>
                <a:srgbClr val="000099"/>
              </a:buClr>
            </a:pPr>
            <a:r>
              <a:rPr lang="en-US" sz="1400" dirty="0"/>
              <a:t>USB full speed</a:t>
            </a:r>
          </a:p>
          <a:p>
            <a:pPr marL="463550" lvl="1" indent="-285750">
              <a:spcAft>
                <a:spcPts val="0"/>
              </a:spcAft>
              <a:buClr>
                <a:srgbClr val="000099"/>
              </a:buClr>
            </a:pPr>
            <a:r>
              <a:rPr lang="en-US" sz="1400" dirty="0"/>
              <a:t>Clamping loops</a:t>
            </a:r>
          </a:p>
          <a:p>
            <a:pPr marL="463550" lvl="1" indent="-285750">
              <a:spcAft>
                <a:spcPts val="0"/>
              </a:spcAft>
              <a:buClr>
                <a:srgbClr val="000099"/>
              </a:buClr>
            </a:pPr>
            <a:r>
              <a:rPr lang="en-US" sz="1400" dirty="0"/>
              <a:t>Through-hole points</a:t>
            </a:r>
          </a:p>
          <a:p>
            <a:pPr marL="285750" indent="-285750">
              <a:spcAft>
                <a:spcPts val="0"/>
              </a:spcAft>
              <a:buClr>
                <a:srgbClr val="000099"/>
              </a:buClr>
              <a:buFont typeface="Wingdings" panose="05000000000000000000" pitchFamily="2" charset="2"/>
              <a:buChar char="§"/>
            </a:pPr>
            <a:r>
              <a:rPr lang="en-US" sz="1400" dirty="0"/>
              <a:t>On-board LDO 5 V to 3.3 V, 2 A</a:t>
            </a:r>
          </a:p>
          <a:p>
            <a:pPr marL="285750" indent="-285750">
              <a:spcAft>
                <a:spcPts val="0"/>
              </a:spcAft>
              <a:buClr>
                <a:srgbClr val="000099"/>
              </a:buClr>
              <a:buFont typeface="Wingdings" panose="05000000000000000000" pitchFamily="2" charset="2"/>
              <a:buChar char="§"/>
            </a:pPr>
            <a:r>
              <a:rPr lang="en-US" sz="1400" dirty="0"/>
              <a:t>3.3 V test clamping loop</a:t>
            </a:r>
          </a:p>
          <a:p>
            <a:pPr marL="285750" indent="-285750">
              <a:spcAft>
                <a:spcPts val="0"/>
              </a:spcAft>
              <a:buClr>
                <a:srgbClr val="000099"/>
              </a:buClr>
              <a:buFont typeface="Wingdings" panose="05000000000000000000" pitchFamily="2" charset="2"/>
              <a:buChar char="§"/>
            </a:pPr>
            <a:r>
              <a:rPr lang="en-US" sz="1400" dirty="0"/>
              <a:t>Power LED (white)</a:t>
            </a:r>
          </a:p>
          <a:p>
            <a:pPr marL="285750" indent="-285750">
              <a:spcAft>
                <a:spcPts val="0"/>
              </a:spcAft>
              <a:buClr>
                <a:srgbClr val="000099"/>
              </a:buClr>
              <a:buFont typeface="Wingdings" panose="05000000000000000000" pitchFamily="2" charset="2"/>
              <a:buChar char="§"/>
            </a:pPr>
            <a:r>
              <a:rPr lang="en-US" sz="1400" dirty="0"/>
              <a:t>Superimpose currents by connecting multiple power sources simultaneously</a:t>
            </a:r>
          </a:p>
        </p:txBody>
      </p:sp>
      <p:sp>
        <p:nvSpPr>
          <p:cNvPr id="17" name="Rectangle 16">
            <a:extLst>
              <a:ext uri="{FF2B5EF4-FFF2-40B4-BE49-F238E27FC236}">
                <a16:creationId xmlns:a16="http://schemas.microsoft.com/office/drawing/2014/main" id="{24FC095C-0922-4AFB-8848-D67D2F08A83A}"/>
              </a:ext>
            </a:extLst>
          </p:cNvPr>
          <p:cNvSpPr/>
          <p:nvPr/>
        </p:nvSpPr>
        <p:spPr>
          <a:xfrm>
            <a:off x="5033962" y="2202972"/>
            <a:ext cx="273050" cy="38782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653D7A54-A213-4180-834B-2EF5A413F625}"/>
              </a:ext>
            </a:extLst>
          </p:cNvPr>
          <p:cNvSpPr/>
          <p:nvPr/>
        </p:nvSpPr>
        <p:spPr>
          <a:xfrm>
            <a:off x="7620000" y="2202972"/>
            <a:ext cx="385702" cy="38782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B9EF8E66-A802-4BD1-98BC-79C88D4B88D5}"/>
              </a:ext>
            </a:extLst>
          </p:cNvPr>
          <p:cNvSpPr/>
          <p:nvPr/>
        </p:nvSpPr>
        <p:spPr>
          <a:xfrm>
            <a:off x="4795581" y="4800600"/>
            <a:ext cx="386019" cy="60636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F6257DA2-1006-4FEA-B37E-C513713498DF}"/>
              </a:ext>
            </a:extLst>
          </p:cNvPr>
          <p:cNvSpPr/>
          <p:nvPr/>
        </p:nvSpPr>
        <p:spPr>
          <a:xfrm>
            <a:off x="7806083" y="4800600"/>
            <a:ext cx="386019" cy="60636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A758A269-4555-4AE8-AB06-A8DCE479D830}"/>
              </a:ext>
            </a:extLst>
          </p:cNvPr>
          <p:cNvSpPr/>
          <p:nvPr/>
        </p:nvSpPr>
        <p:spPr>
          <a:xfrm>
            <a:off x="5369722" y="2207734"/>
            <a:ext cx="345277" cy="38782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FF26B714-3B2E-41DB-9A64-A789FCC8D66E}"/>
              </a:ext>
            </a:extLst>
          </p:cNvPr>
          <p:cNvSpPr/>
          <p:nvPr/>
        </p:nvSpPr>
        <p:spPr>
          <a:xfrm>
            <a:off x="5958153" y="4286250"/>
            <a:ext cx="814132" cy="40283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26A26769-5E9C-4DDA-973F-B744182FA921}"/>
              </a:ext>
            </a:extLst>
          </p:cNvPr>
          <p:cNvSpPr/>
          <p:nvPr/>
        </p:nvSpPr>
        <p:spPr>
          <a:xfrm>
            <a:off x="6178549" y="4762500"/>
            <a:ext cx="259875" cy="212184"/>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1" name="Group 30">
            <a:extLst>
              <a:ext uri="{FF2B5EF4-FFF2-40B4-BE49-F238E27FC236}">
                <a16:creationId xmlns:a16="http://schemas.microsoft.com/office/drawing/2014/main" id="{A8D8FD07-36F3-4942-A891-6C363E037BE2}"/>
              </a:ext>
            </a:extLst>
          </p:cNvPr>
          <p:cNvGrpSpPr/>
          <p:nvPr/>
        </p:nvGrpSpPr>
        <p:grpSpPr>
          <a:xfrm>
            <a:off x="7127386" y="4709697"/>
            <a:ext cx="660629" cy="338554"/>
            <a:chOff x="7054117" y="4663133"/>
            <a:chExt cx="660629" cy="338554"/>
          </a:xfrm>
        </p:grpSpPr>
        <p:pic>
          <p:nvPicPr>
            <p:cNvPr id="32" name="Picture 31">
              <a:extLst>
                <a:ext uri="{FF2B5EF4-FFF2-40B4-BE49-F238E27FC236}">
                  <a16:creationId xmlns:a16="http://schemas.microsoft.com/office/drawing/2014/main" id="{591A0BE2-4C93-4339-98A8-602FEDB8CA12}"/>
                </a:ext>
              </a:extLst>
            </p:cNvPr>
            <p:cNvPicPr preferRelativeResize="0">
              <a:picLocks/>
            </p:cNvPicPr>
            <p:nvPr/>
          </p:nvPicPr>
          <p:blipFill>
            <a:blip r:embed="rId4"/>
            <a:stretch>
              <a:fillRect/>
            </a:stretch>
          </p:blipFill>
          <p:spPr>
            <a:xfrm>
              <a:off x="7258977" y="4706411"/>
              <a:ext cx="259875" cy="246888"/>
            </a:xfrm>
            <a:prstGeom prst="rect">
              <a:avLst/>
            </a:prstGeom>
          </p:spPr>
        </p:pic>
        <p:sp>
          <p:nvSpPr>
            <p:cNvPr id="33" name="TextBox 32">
              <a:extLst>
                <a:ext uri="{FF2B5EF4-FFF2-40B4-BE49-F238E27FC236}">
                  <a16:creationId xmlns:a16="http://schemas.microsoft.com/office/drawing/2014/main" id="{4CD92832-8A79-43A7-9264-706D766BA187}"/>
                </a:ext>
              </a:extLst>
            </p:cNvPr>
            <p:cNvSpPr txBox="1"/>
            <p:nvPr/>
          </p:nvSpPr>
          <p:spPr>
            <a:xfrm>
              <a:off x="7054117" y="4663133"/>
              <a:ext cx="660629" cy="338554"/>
            </a:xfrm>
            <a:prstGeom prst="rect">
              <a:avLst/>
            </a:prstGeom>
            <a:noFill/>
          </p:spPr>
          <p:txBody>
            <a:bodyPr wrap="square" rtlCol="0">
              <a:spAutoFit/>
            </a:bodyPr>
            <a:lstStyle/>
            <a:p>
              <a:pPr algn="ctr"/>
              <a:r>
                <a:rPr lang="en-US" sz="800" dirty="0">
                  <a:solidFill>
                    <a:srgbClr val="A08371"/>
                  </a:solidFill>
                  <a:latin typeface="Arial Narrow" panose="020B0606020202030204" pitchFamily="34" charset="0"/>
                </a:rPr>
                <a:t>S124</a:t>
              </a:r>
            </a:p>
            <a:p>
              <a:pPr algn="ctr"/>
              <a:r>
                <a:rPr lang="en-US" sz="800" dirty="0">
                  <a:solidFill>
                    <a:srgbClr val="A08371"/>
                  </a:solidFill>
                  <a:latin typeface="Arial Narrow" panose="020B0606020202030204" pitchFamily="34" charset="0"/>
                </a:rPr>
                <a:t>Debug</a:t>
              </a:r>
            </a:p>
          </p:txBody>
        </p:sp>
      </p:grpSp>
    </p:spTree>
    <p:extLst>
      <p:ext uri="{BB962C8B-B14F-4D97-AF65-F5344CB8AC3E}">
        <p14:creationId xmlns:p14="http://schemas.microsoft.com/office/powerpoint/2010/main" val="3711396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8">
                                            <p:txEl>
                                              <p:pRg st="5" end="5"/>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8">
                                            <p:txEl>
                                              <p:pRg st="6" end="6"/>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8">
                                            <p:txEl>
                                              <p:pRg st="7" end="7"/>
                                            </p:txEl>
                                          </p:spTgt>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8"/>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8">
                                            <p:txEl>
                                              <p:pRg st="8" end="8"/>
                                            </p:txEl>
                                          </p:spTgt>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3"/>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nodeType="clickEffect">
                                  <p:stCondLst>
                                    <p:cond delay="0"/>
                                  </p:stCondLst>
                                  <p:childTnLst>
                                    <p:set>
                                      <p:cBhvr>
                                        <p:cTn id="48" dur="1" fill="hold">
                                          <p:stCondLst>
                                            <p:cond delay="0"/>
                                          </p:stCondLst>
                                        </p:cTn>
                                        <p:tgtEl>
                                          <p:spTgt spid="8">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2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Group 21">
            <a:extLst>
              <a:ext uri="{FF2B5EF4-FFF2-40B4-BE49-F238E27FC236}">
                <a16:creationId xmlns:a16="http://schemas.microsoft.com/office/drawing/2014/main" id="{7444CCC0-94A9-42B3-8F3E-33734D94CA9C}"/>
              </a:ext>
            </a:extLst>
          </p:cNvPr>
          <p:cNvGrpSpPr/>
          <p:nvPr/>
        </p:nvGrpSpPr>
        <p:grpSpPr>
          <a:xfrm>
            <a:off x="4648200" y="2057399"/>
            <a:ext cx="7315200" cy="3276601"/>
            <a:chOff x="4648200" y="2057399"/>
            <a:chExt cx="7315200" cy="3276601"/>
          </a:xfrm>
        </p:grpSpPr>
        <p:pic>
          <p:nvPicPr>
            <p:cNvPr id="27" name="Picture 26" descr="A picture containing text, sign&#10;&#10;Description automatically generated">
              <a:extLst>
                <a:ext uri="{FF2B5EF4-FFF2-40B4-BE49-F238E27FC236}">
                  <a16:creationId xmlns:a16="http://schemas.microsoft.com/office/drawing/2014/main" id="{62AA6CD3-1EC8-408A-8BE8-38D17AF5C59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8120" t="3128" r="16207" b="53956"/>
            <a:stretch/>
          </p:blipFill>
          <p:spPr>
            <a:xfrm>
              <a:off x="8382000" y="2057400"/>
              <a:ext cx="3581400" cy="3276600"/>
            </a:xfrm>
            <a:prstGeom prst="rect">
              <a:avLst/>
            </a:prstGeom>
          </p:spPr>
        </p:pic>
        <p:pic>
          <p:nvPicPr>
            <p:cNvPr id="28" name="Picture 27" descr="A picture containing text, electronics&#10;&#10;Description automatically generated">
              <a:extLst>
                <a:ext uri="{FF2B5EF4-FFF2-40B4-BE49-F238E27FC236}">
                  <a16:creationId xmlns:a16="http://schemas.microsoft.com/office/drawing/2014/main" id="{3B694744-4AC1-4FD4-B60D-912F50D13FE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6162" t="3169" r="15370" b="53914"/>
            <a:stretch/>
          </p:blipFill>
          <p:spPr>
            <a:xfrm>
              <a:off x="4648200" y="2057399"/>
              <a:ext cx="3733800" cy="3276601"/>
            </a:xfrm>
            <a:prstGeom prst="rect">
              <a:avLst/>
            </a:prstGeom>
          </p:spPr>
        </p:pic>
      </p:grpSp>
      <p:grpSp>
        <p:nvGrpSpPr>
          <p:cNvPr id="44" name="Group 43">
            <a:extLst>
              <a:ext uri="{FF2B5EF4-FFF2-40B4-BE49-F238E27FC236}">
                <a16:creationId xmlns:a16="http://schemas.microsoft.com/office/drawing/2014/main" id="{C6BEFE03-9E0F-43DA-B59A-9B112C624352}"/>
              </a:ext>
            </a:extLst>
          </p:cNvPr>
          <p:cNvGrpSpPr/>
          <p:nvPr/>
        </p:nvGrpSpPr>
        <p:grpSpPr>
          <a:xfrm>
            <a:off x="7127386" y="4709697"/>
            <a:ext cx="660629" cy="338554"/>
            <a:chOff x="7054117" y="4663133"/>
            <a:chExt cx="660629" cy="338554"/>
          </a:xfrm>
        </p:grpSpPr>
        <p:pic>
          <p:nvPicPr>
            <p:cNvPr id="45" name="Picture 44">
              <a:extLst>
                <a:ext uri="{FF2B5EF4-FFF2-40B4-BE49-F238E27FC236}">
                  <a16:creationId xmlns:a16="http://schemas.microsoft.com/office/drawing/2014/main" id="{B7F39A69-EAB9-4C03-AA4A-B69F0C9520DE}"/>
                </a:ext>
              </a:extLst>
            </p:cNvPr>
            <p:cNvPicPr preferRelativeResize="0">
              <a:picLocks/>
            </p:cNvPicPr>
            <p:nvPr/>
          </p:nvPicPr>
          <p:blipFill>
            <a:blip r:embed="rId4"/>
            <a:stretch>
              <a:fillRect/>
            </a:stretch>
          </p:blipFill>
          <p:spPr>
            <a:xfrm>
              <a:off x="7258977" y="4706411"/>
              <a:ext cx="259875" cy="246888"/>
            </a:xfrm>
            <a:prstGeom prst="rect">
              <a:avLst/>
            </a:prstGeom>
          </p:spPr>
        </p:pic>
        <p:sp>
          <p:nvSpPr>
            <p:cNvPr id="46" name="TextBox 45">
              <a:extLst>
                <a:ext uri="{FF2B5EF4-FFF2-40B4-BE49-F238E27FC236}">
                  <a16:creationId xmlns:a16="http://schemas.microsoft.com/office/drawing/2014/main" id="{BCB76158-9974-4D05-8EC1-283640FDC0F9}"/>
                </a:ext>
              </a:extLst>
            </p:cNvPr>
            <p:cNvSpPr txBox="1"/>
            <p:nvPr/>
          </p:nvSpPr>
          <p:spPr>
            <a:xfrm>
              <a:off x="7054117" y="4663133"/>
              <a:ext cx="660629" cy="338554"/>
            </a:xfrm>
            <a:prstGeom prst="rect">
              <a:avLst/>
            </a:prstGeom>
            <a:noFill/>
          </p:spPr>
          <p:txBody>
            <a:bodyPr wrap="square" rtlCol="0">
              <a:spAutoFit/>
            </a:bodyPr>
            <a:lstStyle/>
            <a:p>
              <a:pPr algn="ctr"/>
              <a:r>
                <a:rPr lang="en-US" sz="800" dirty="0">
                  <a:solidFill>
                    <a:srgbClr val="A08371"/>
                  </a:solidFill>
                  <a:latin typeface="Arial Narrow" panose="020B0606020202030204" pitchFamily="34" charset="0"/>
                </a:rPr>
                <a:t>S124</a:t>
              </a:r>
            </a:p>
            <a:p>
              <a:pPr algn="ctr"/>
              <a:r>
                <a:rPr lang="en-US" sz="800" dirty="0">
                  <a:solidFill>
                    <a:srgbClr val="A08371"/>
                  </a:solidFill>
                  <a:latin typeface="Arial Narrow" panose="020B0606020202030204" pitchFamily="34" charset="0"/>
                </a:rPr>
                <a:t>Debug</a:t>
              </a:r>
            </a:p>
          </p:txBody>
        </p:sp>
      </p:grpSp>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ECOSYSTEM &amp; SYSTEM CONTROL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12</a:t>
            </a:fld>
            <a:endParaRPr lang="de-DE" dirty="0"/>
          </a:p>
        </p:txBody>
      </p:sp>
      <p:sp>
        <p:nvSpPr>
          <p:cNvPr id="35" name="TextBox 34">
            <a:extLst>
              <a:ext uri="{FF2B5EF4-FFF2-40B4-BE49-F238E27FC236}">
                <a16:creationId xmlns:a16="http://schemas.microsoft.com/office/drawing/2014/main" id="{1B8FB39D-793C-46C3-8F83-AC5A9647E946}"/>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36" name="TextBox 35">
            <a:extLst>
              <a:ext uri="{FF2B5EF4-FFF2-40B4-BE49-F238E27FC236}">
                <a16:creationId xmlns:a16="http://schemas.microsoft.com/office/drawing/2014/main" id="{AD57FD33-C50B-40EE-8CE3-A2C3FAFB9578}"/>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CAF6CEB9-07AD-4555-BDE0-A75481C9FD33}"/>
              </a:ext>
            </a:extLst>
          </p:cNvPr>
          <p:cNvSpPr>
            <a:spLocks noGrp="1"/>
          </p:cNvSpPr>
          <p:nvPr>
            <p:ph idx="1"/>
          </p:nvPr>
        </p:nvSpPr>
        <p:spPr>
          <a:xfrm>
            <a:off x="1080000" y="1800000"/>
            <a:ext cx="3512556" cy="4925259"/>
          </a:xfrm>
        </p:spPr>
        <p:txBody>
          <a:bodyPr/>
          <a:lstStyle/>
          <a:p>
            <a:pPr>
              <a:spcAft>
                <a:spcPts val="0"/>
              </a:spcAft>
              <a:buClr>
                <a:srgbClr val="000099"/>
              </a:buClr>
            </a:pPr>
            <a:r>
              <a:rPr lang="en-US" b="1" dirty="0">
                <a:solidFill>
                  <a:srgbClr val="06418C"/>
                </a:solidFill>
              </a:rPr>
              <a:t>Debug &amp; Trace</a:t>
            </a:r>
          </a:p>
          <a:p>
            <a:pPr marL="285750" indent="-285750">
              <a:spcAft>
                <a:spcPts val="0"/>
              </a:spcAft>
              <a:buClr>
                <a:srgbClr val="000099"/>
              </a:buClr>
              <a:buFont typeface="Wingdings" panose="05000000000000000000" pitchFamily="2" charset="2"/>
              <a:buChar char="§"/>
            </a:pPr>
            <a:r>
              <a:rPr lang="en-US" sz="1400" dirty="0"/>
              <a:t>S124 debug MCU</a:t>
            </a:r>
          </a:p>
          <a:p>
            <a:pPr marL="285750" indent="-285750">
              <a:spcAft>
                <a:spcPts val="0"/>
              </a:spcAft>
              <a:buClr>
                <a:srgbClr val="000099"/>
              </a:buClr>
              <a:buFont typeface="Wingdings" panose="05000000000000000000" pitchFamily="2" charset="2"/>
              <a:buChar char="§"/>
            </a:pPr>
            <a:r>
              <a:rPr lang="en-US" sz="1400" dirty="0"/>
              <a:t>Segger J-Link</a:t>
            </a:r>
            <a:r>
              <a:rPr lang="en-US" sz="1400" baseline="30000" dirty="0"/>
              <a:t>TM</a:t>
            </a:r>
            <a:r>
              <a:rPr lang="en-US" sz="1400" dirty="0"/>
              <a:t> firmware</a:t>
            </a:r>
          </a:p>
          <a:p>
            <a:pPr marL="285750" indent="-285750">
              <a:spcAft>
                <a:spcPts val="0"/>
              </a:spcAft>
              <a:buClr>
                <a:srgbClr val="000099"/>
              </a:buClr>
              <a:buFont typeface="Wingdings" panose="05000000000000000000" pitchFamily="2" charset="2"/>
              <a:buChar char="§"/>
            </a:pPr>
            <a:r>
              <a:rPr lang="en-US" sz="1400" dirty="0"/>
              <a:t>Debug connectors</a:t>
            </a:r>
          </a:p>
          <a:p>
            <a:pPr marL="463550" lvl="1" indent="-285750">
              <a:spcAft>
                <a:spcPts val="0"/>
              </a:spcAft>
              <a:buClr>
                <a:srgbClr val="000099"/>
              </a:buClr>
            </a:pPr>
            <a:r>
              <a:rPr lang="en-US" sz="1400" dirty="0"/>
              <a:t>Micro USB (SWD)</a:t>
            </a:r>
          </a:p>
          <a:p>
            <a:pPr marL="463550" lvl="1" indent="-285750">
              <a:spcAft>
                <a:spcPts val="0"/>
              </a:spcAft>
              <a:buClr>
                <a:srgbClr val="000099"/>
              </a:buClr>
            </a:pPr>
            <a:r>
              <a:rPr lang="en-US" sz="1400" dirty="0"/>
              <a:t>10-pin Cortex (SWD, JTAG)</a:t>
            </a:r>
          </a:p>
          <a:p>
            <a:pPr marL="463550" lvl="1" indent="-285750">
              <a:spcAft>
                <a:spcPts val="0"/>
              </a:spcAft>
              <a:buClr>
                <a:srgbClr val="000099"/>
              </a:buClr>
            </a:pPr>
            <a:r>
              <a:rPr lang="en-US" sz="1400" dirty="0"/>
              <a:t>20-pin Cortex (SWD, JTAG, ETM)</a:t>
            </a:r>
          </a:p>
          <a:p>
            <a:pPr marL="285750" indent="-285750">
              <a:spcAft>
                <a:spcPts val="0"/>
              </a:spcAft>
              <a:buClr>
                <a:srgbClr val="000099"/>
              </a:buClr>
              <a:buFont typeface="Wingdings" panose="05000000000000000000" pitchFamily="2" charset="2"/>
              <a:buChar char="§"/>
            </a:pPr>
            <a:r>
              <a:rPr lang="en-US" sz="1400" dirty="0"/>
              <a:t>Debug status LED (orange)</a:t>
            </a:r>
          </a:p>
          <a:p>
            <a:pPr marL="463550" lvl="1" indent="-285750">
              <a:spcAft>
                <a:spcPts val="0"/>
              </a:spcAft>
              <a:buClr>
                <a:srgbClr val="000099"/>
              </a:buClr>
            </a:pPr>
            <a:r>
              <a:rPr lang="en-US" sz="1400" dirty="0"/>
              <a:t>Solid – debug drivers detected</a:t>
            </a:r>
          </a:p>
          <a:p>
            <a:pPr marL="463550" lvl="1" indent="-285750">
              <a:spcAft>
                <a:spcPts val="0"/>
              </a:spcAft>
              <a:buClr>
                <a:srgbClr val="000099"/>
              </a:buClr>
            </a:pPr>
            <a:r>
              <a:rPr lang="en-US" sz="1400" dirty="0"/>
              <a:t>Blinking - debug drivers not detected</a:t>
            </a:r>
          </a:p>
          <a:p>
            <a:pPr marL="285750" indent="-285750">
              <a:spcAft>
                <a:spcPts val="0"/>
              </a:spcAft>
              <a:buClr>
                <a:srgbClr val="000099"/>
              </a:buClr>
              <a:buFont typeface="Wingdings" panose="05000000000000000000" pitchFamily="2" charset="2"/>
              <a:buChar char="§"/>
            </a:pPr>
            <a:r>
              <a:rPr lang="en-US" sz="1400" dirty="0"/>
              <a:t>Debug modes selection jumpers</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p:txBody>
      </p:sp>
      <p:sp>
        <p:nvSpPr>
          <p:cNvPr id="33" name="Rectangle 32">
            <a:extLst>
              <a:ext uri="{FF2B5EF4-FFF2-40B4-BE49-F238E27FC236}">
                <a16:creationId xmlns:a16="http://schemas.microsoft.com/office/drawing/2014/main" id="{CC61EBCB-973E-41A5-8D78-86152E924E6F}"/>
              </a:ext>
            </a:extLst>
          </p:cNvPr>
          <p:cNvSpPr/>
          <p:nvPr/>
        </p:nvSpPr>
        <p:spPr>
          <a:xfrm>
            <a:off x="7267031" y="4711699"/>
            <a:ext cx="406878" cy="3683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Rectangle 36">
            <a:extLst>
              <a:ext uri="{FF2B5EF4-FFF2-40B4-BE49-F238E27FC236}">
                <a16:creationId xmlns:a16="http://schemas.microsoft.com/office/drawing/2014/main" id="{334974D6-35B5-4F7E-B7D2-2EE00685948A}"/>
              </a:ext>
            </a:extLst>
          </p:cNvPr>
          <p:cNvSpPr/>
          <p:nvPr/>
        </p:nvSpPr>
        <p:spPr>
          <a:xfrm>
            <a:off x="7772400" y="3505199"/>
            <a:ext cx="338328" cy="685801"/>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 name="Rectangle 38">
            <a:extLst>
              <a:ext uri="{FF2B5EF4-FFF2-40B4-BE49-F238E27FC236}">
                <a16:creationId xmlns:a16="http://schemas.microsoft.com/office/drawing/2014/main" id="{4ED85BA3-B7E3-4150-A551-1E4DFCA80B33}"/>
              </a:ext>
            </a:extLst>
          </p:cNvPr>
          <p:cNvSpPr/>
          <p:nvPr/>
        </p:nvSpPr>
        <p:spPr>
          <a:xfrm>
            <a:off x="7708840" y="4921250"/>
            <a:ext cx="355709" cy="267558"/>
          </a:xfrm>
          <a:prstGeom prst="rect">
            <a:avLst/>
          </a:prstGeom>
          <a:noFill/>
          <a:ln w="38100">
            <a:solidFill>
              <a:srgbClr val="D7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Rectangle 39">
            <a:extLst>
              <a:ext uri="{FF2B5EF4-FFF2-40B4-BE49-F238E27FC236}">
                <a16:creationId xmlns:a16="http://schemas.microsoft.com/office/drawing/2014/main" id="{C4AB5579-CF01-4DEC-9701-AF37CCDCA1CD}"/>
              </a:ext>
            </a:extLst>
          </p:cNvPr>
          <p:cNvSpPr/>
          <p:nvPr/>
        </p:nvSpPr>
        <p:spPr>
          <a:xfrm>
            <a:off x="6972302" y="4374796"/>
            <a:ext cx="650778" cy="298859"/>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Rectangle 40">
            <a:extLst>
              <a:ext uri="{FF2B5EF4-FFF2-40B4-BE49-F238E27FC236}">
                <a16:creationId xmlns:a16="http://schemas.microsoft.com/office/drawing/2014/main" id="{DCFAA15F-643E-45EE-82CD-32163FE8443A}"/>
              </a:ext>
            </a:extLst>
          </p:cNvPr>
          <p:cNvSpPr/>
          <p:nvPr/>
        </p:nvSpPr>
        <p:spPr>
          <a:xfrm>
            <a:off x="7038146" y="5124965"/>
            <a:ext cx="658054" cy="19123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696F7DE2-232A-44A2-BD3E-C3A18B3296DB}"/>
              </a:ext>
            </a:extLst>
          </p:cNvPr>
          <p:cNvSpPr/>
          <p:nvPr/>
        </p:nvSpPr>
        <p:spPr>
          <a:xfrm>
            <a:off x="8997949" y="4327227"/>
            <a:ext cx="711202" cy="40549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extLst>
              <a:ext uri="{FF2B5EF4-FFF2-40B4-BE49-F238E27FC236}">
                <a16:creationId xmlns:a16="http://schemas.microsoft.com/office/drawing/2014/main" id="{62F9E445-61AD-44B9-889B-26B56325D74E}"/>
              </a:ext>
            </a:extLst>
          </p:cNvPr>
          <p:cNvSpPr/>
          <p:nvPr/>
        </p:nvSpPr>
        <p:spPr>
          <a:xfrm>
            <a:off x="8839200" y="5004228"/>
            <a:ext cx="838200" cy="40549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44279E41-AF5F-4599-B260-AADF6BF10028}"/>
              </a:ext>
            </a:extLst>
          </p:cNvPr>
          <p:cNvSpPr/>
          <p:nvPr/>
        </p:nvSpPr>
        <p:spPr>
          <a:xfrm>
            <a:off x="7772400" y="4407695"/>
            <a:ext cx="338328" cy="383464"/>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73725A44-EB2F-4C64-8DA2-62AE0C22F7DB}"/>
              </a:ext>
            </a:extLst>
          </p:cNvPr>
          <p:cNvSpPr/>
          <p:nvPr/>
        </p:nvSpPr>
        <p:spPr>
          <a:xfrm>
            <a:off x="7962814" y="4950619"/>
            <a:ext cx="274913" cy="399866"/>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Rectangle 37">
            <a:extLst>
              <a:ext uri="{FF2B5EF4-FFF2-40B4-BE49-F238E27FC236}">
                <a16:creationId xmlns:a16="http://schemas.microsoft.com/office/drawing/2014/main" id="{F7D3C031-793A-46D1-94FF-09C683EEC46B}"/>
              </a:ext>
            </a:extLst>
          </p:cNvPr>
          <p:cNvSpPr/>
          <p:nvPr/>
        </p:nvSpPr>
        <p:spPr>
          <a:xfrm rot="5400000">
            <a:off x="7826555" y="5034249"/>
            <a:ext cx="109728" cy="54864"/>
          </a:xfrm>
          <a:prstGeom prst="rect">
            <a:avLst/>
          </a:prstGeom>
          <a:solidFill>
            <a:srgbClr val="FFC00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51607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4"/>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8">
                                            <p:txEl>
                                              <p:pRg st="6" end="6"/>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7"/>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8">
                                            <p:txEl>
                                              <p:pRg st="7" end="7"/>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8">
                                            <p:txEl>
                                              <p:pRg st="8" end="8"/>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8">
                                            <p:txEl>
                                              <p:pRg st="9" end="9"/>
                                            </p:txEl>
                                          </p:spTgt>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39"/>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8">
                                            <p:txEl>
                                              <p:pRg st="10" end="10"/>
                                            </p:txEl>
                                          </p:spTgt>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41"/>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40"/>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32"/>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7" grpId="0" animBg="1"/>
      <p:bldP spid="39" grpId="0" animBg="1"/>
      <p:bldP spid="40" grpId="0" animBg="1"/>
      <p:bldP spid="41" grpId="0" animBg="1"/>
      <p:bldP spid="31" grpId="0" animBg="1"/>
      <p:bldP spid="32" grpId="0" animBg="1"/>
      <p:bldP spid="24" grpId="0" animBg="1"/>
      <p:bldP spid="2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 name="Picture 52" descr="A picture containing text, electronics&#10;&#10;Description automatically generated">
            <a:extLst>
              <a:ext uri="{FF2B5EF4-FFF2-40B4-BE49-F238E27FC236}">
                <a16:creationId xmlns:a16="http://schemas.microsoft.com/office/drawing/2014/main" id="{178890E9-EF54-4C11-9A89-070232257DA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8473" t="3938" r="16334" b="5237"/>
          <a:stretch/>
        </p:blipFill>
        <p:spPr>
          <a:xfrm>
            <a:off x="8593320" y="2369294"/>
            <a:ext cx="1586113" cy="3093598"/>
          </a:xfrm>
          <a:prstGeom prst="rect">
            <a:avLst/>
          </a:prstGeom>
        </p:spPr>
      </p:pic>
      <p:pic>
        <p:nvPicPr>
          <p:cNvPr id="47" name="Picture 46" descr="A picture containing text, electronics&#10;&#10;Description automatically generated">
            <a:extLst>
              <a:ext uri="{FF2B5EF4-FFF2-40B4-BE49-F238E27FC236}">
                <a16:creationId xmlns:a16="http://schemas.microsoft.com/office/drawing/2014/main" id="{B429A9AA-9515-4B63-8E47-E772E9A6286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8473" t="3938" r="16334" b="5237"/>
          <a:stretch/>
        </p:blipFill>
        <p:spPr>
          <a:xfrm>
            <a:off x="4675120" y="2369294"/>
            <a:ext cx="1586113" cy="3093598"/>
          </a:xfrm>
          <a:prstGeom prst="rect">
            <a:avLst/>
          </a:prstGeom>
        </p:spPr>
      </p:pic>
      <p:pic>
        <p:nvPicPr>
          <p:cNvPr id="45" name="Picture 44" descr="A picture containing text, electronics&#10;&#10;Description automatically generated">
            <a:extLst>
              <a:ext uri="{FF2B5EF4-FFF2-40B4-BE49-F238E27FC236}">
                <a16:creationId xmlns:a16="http://schemas.microsoft.com/office/drawing/2014/main" id="{B1615ADD-4D70-47EA-823A-E1F942EA491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8473" t="3938" r="16334" b="5237"/>
          <a:stretch/>
        </p:blipFill>
        <p:spPr>
          <a:xfrm>
            <a:off x="953135" y="2378823"/>
            <a:ext cx="1586113" cy="3093598"/>
          </a:xfrm>
          <a:prstGeom prst="rect">
            <a:avLst/>
          </a:prstGeom>
        </p:spPr>
      </p:pic>
      <p:sp>
        <p:nvSpPr>
          <p:cNvPr id="2" name="Title 1">
            <a:extLst>
              <a:ext uri="{FF2B5EF4-FFF2-40B4-BE49-F238E27FC236}">
                <a16:creationId xmlns:a16="http://schemas.microsoft.com/office/drawing/2014/main" id="{89B17049-89F9-42D4-8FD4-853E69A3D8F3}"/>
              </a:ext>
            </a:extLst>
          </p:cNvPr>
          <p:cNvSpPr>
            <a:spLocks noGrp="1"/>
          </p:cNvSpPr>
          <p:nvPr>
            <p:ph type="title"/>
          </p:nvPr>
        </p:nvSpPr>
        <p:spPr/>
        <p:txBody>
          <a:bodyPr/>
          <a:lstStyle/>
          <a:p>
            <a:r>
              <a:rPr lang="en-US" dirty="0"/>
              <a:t>MULTIPLE Debug MODES</a:t>
            </a:r>
          </a:p>
        </p:txBody>
      </p:sp>
      <p:sp>
        <p:nvSpPr>
          <p:cNvPr id="3" name="Slide Number Placeholder 2">
            <a:extLst>
              <a:ext uri="{FF2B5EF4-FFF2-40B4-BE49-F238E27FC236}">
                <a16:creationId xmlns:a16="http://schemas.microsoft.com/office/drawing/2014/main" id="{F10FCAD8-55FE-4411-BAC5-538B106152BB}"/>
              </a:ext>
            </a:extLst>
          </p:cNvPr>
          <p:cNvSpPr>
            <a:spLocks noGrp="1"/>
          </p:cNvSpPr>
          <p:nvPr>
            <p:ph type="sldNum" sz="quarter" idx="10"/>
          </p:nvPr>
        </p:nvSpPr>
        <p:spPr/>
        <p:txBody>
          <a:bodyPr/>
          <a:lstStyle/>
          <a:p>
            <a:pPr algn="l"/>
            <a:r>
              <a:rPr lang="de-DE"/>
              <a:t>Page </a:t>
            </a:r>
            <a:fld id="{3FD030EF-7044-4946-962A-5D7D09BD1B34}" type="slidenum">
              <a:rPr lang="de-DE" smtClean="0"/>
              <a:pPr algn="l"/>
              <a:t>13</a:t>
            </a:fld>
            <a:endParaRPr lang="de-DE" dirty="0"/>
          </a:p>
        </p:txBody>
      </p:sp>
      <p:grpSp>
        <p:nvGrpSpPr>
          <p:cNvPr id="132" name="Group 131">
            <a:extLst>
              <a:ext uri="{FF2B5EF4-FFF2-40B4-BE49-F238E27FC236}">
                <a16:creationId xmlns:a16="http://schemas.microsoft.com/office/drawing/2014/main" id="{EDDD9834-2588-46C8-AECB-C18169198E7C}"/>
              </a:ext>
            </a:extLst>
          </p:cNvPr>
          <p:cNvGrpSpPr/>
          <p:nvPr/>
        </p:nvGrpSpPr>
        <p:grpSpPr>
          <a:xfrm>
            <a:off x="4309167" y="1828800"/>
            <a:ext cx="3051937" cy="4190806"/>
            <a:chOff x="4309167" y="1828800"/>
            <a:chExt cx="3051937" cy="4190806"/>
          </a:xfrm>
        </p:grpSpPr>
        <p:grpSp>
          <p:nvGrpSpPr>
            <p:cNvPr id="119" name="Group 118">
              <a:extLst>
                <a:ext uri="{FF2B5EF4-FFF2-40B4-BE49-F238E27FC236}">
                  <a16:creationId xmlns:a16="http://schemas.microsoft.com/office/drawing/2014/main" id="{34EED001-65E1-43AA-87CC-61274D29405C}"/>
                </a:ext>
              </a:extLst>
            </p:cNvPr>
            <p:cNvGrpSpPr/>
            <p:nvPr/>
          </p:nvGrpSpPr>
          <p:grpSpPr>
            <a:xfrm>
              <a:off x="5164780" y="2921893"/>
              <a:ext cx="2196324" cy="2001719"/>
              <a:chOff x="5164780" y="3146791"/>
              <a:chExt cx="2196324" cy="2001719"/>
            </a:xfrm>
          </p:grpSpPr>
          <p:sp>
            <p:nvSpPr>
              <p:cNvPr id="38" name="Rectangle: Rounded Corners 37">
                <a:extLst>
                  <a:ext uri="{FF2B5EF4-FFF2-40B4-BE49-F238E27FC236}">
                    <a16:creationId xmlns:a16="http://schemas.microsoft.com/office/drawing/2014/main" id="{6BDC26C8-A215-4D2C-AECF-FAEF6CD84033}"/>
                  </a:ext>
                </a:extLst>
              </p:cNvPr>
              <p:cNvSpPr/>
              <p:nvPr/>
            </p:nvSpPr>
            <p:spPr>
              <a:xfrm>
                <a:off x="6446704" y="3187401"/>
                <a:ext cx="914400" cy="483197"/>
              </a:xfrm>
              <a:prstGeom prst="roundRect">
                <a:avLst>
                  <a:gd name="adj" fmla="val 5110"/>
                </a:avLst>
              </a:prstGeom>
              <a:ln>
                <a:solidFill>
                  <a:schemeClr val="tx1"/>
                </a:solid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sz="1100" dirty="0">
                    <a:solidFill>
                      <a:schemeClr val="tx1"/>
                    </a:solidFill>
                  </a:rPr>
                  <a:t>External</a:t>
                </a:r>
              </a:p>
              <a:p>
                <a:pPr algn="ctr"/>
                <a:r>
                  <a:rPr lang="en-US" sz="1100" dirty="0">
                    <a:solidFill>
                      <a:schemeClr val="tx1"/>
                    </a:solidFill>
                  </a:rPr>
                  <a:t>Debugger</a:t>
                </a:r>
              </a:p>
            </p:txBody>
          </p:sp>
          <p:pic>
            <p:nvPicPr>
              <p:cNvPr id="71" name="Graphic 70" descr="Laptop">
                <a:extLst>
                  <a:ext uri="{FF2B5EF4-FFF2-40B4-BE49-F238E27FC236}">
                    <a16:creationId xmlns:a16="http://schemas.microsoft.com/office/drawing/2014/main" id="{299491BB-A023-4369-A453-D439B6302E7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619247" y="3845085"/>
                <a:ext cx="533400" cy="533400"/>
              </a:xfrm>
              <a:prstGeom prst="rect">
                <a:avLst/>
              </a:prstGeom>
            </p:spPr>
          </p:pic>
          <p:sp>
            <p:nvSpPr>
              <p:cNvPr id="73" name="Rectangle: Rounded Corners 72">
                <a:extLst>
                  <a:ext uri="{FF2B5EF4-FFF2-40B4-BE49-F238E27FC236}">
                    <a16:creationId xmlns:a16="http://schemas.microsoft.com/office/drawing/2014/main" id="{CC98EC6F-6819-433A-BDED-78E8BAA104A9}"/>
                  </a:ext>
                </a:extLst>
              </p:cNvPr>
              <p:cNvSpPr/>
              <p:nvPr/>
            </p:nvSpPr>
            <p:spPr>
              <a:xfrm>
                <a:off x="5164780" y="4644501"/>
                <a:ext cx="533400" cy="504009"/>
              </a:xfrm>
              <a:prstGeom prst="roundRect">
                <a:avLst>
                  <a:gd name="adj" fmla="val 5110"/>
                </a:avLst>
              </a:prstGeom>
              <a:solidFill>
                <a:srgbClr val="66FF33"/>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b="1" dirty="0">
                    <a:solidFill>
                      <a:schemeClr val="tx1"/>
                    </a:solidFill>
                  </a:rPr>
                  <a:t>RA</a:t>
                </a:r>
              </a:p>
            </p:txBody>
          </p:sp>
          <p:sp>
            <p:nvSpPr>
              <p:cNvPr id="88" name="Rectangle 87">
                <a:extLst>
                  <a:ext uri="{FF2B5EF4-FFF2-40B4-BE49-F238E27FC236}">
                    <a16:creationId xmlns:a16="http://schemas.microsoft.com/office/drawing/2014/main" id="{4EF8BEC0-725D-4910-A9E0-3EA19F68C6B4}"/>
                  </a:ext>
                </a:extLst>
              </p:cNvPr>
              <p:cNvSpPr/>
              <p:nvPr/>
            </p:nvSpPr>
            <p:spPr>
              <a:xfrm>
                <a:off x="6005827" y="3146791"/>
                <a:ext cx="177278" cy="634307"/>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1" name="Arrow: Right 100">
                <a:extLst>
                  <a:ext uri="{FF2B5EF4-FFF2-40B4-BE49-F238E27FC236}">
                    <a16:creationId xmlns:a16="http://schemas.microsoft.com/office/drawing/2014/main" id="{EE96792C-A3AD-4469-8969-751DBB8724D5}"/>
                  </a:ext>
                </a:extLst>
              </p:cNvPr>
              <p:cNvSpPr/>
              <p:nvPr/>
            </p:nvSpPr>
            <p:spPr>
              <a:xfrm rot="10800000">
                <a:off x="6158513" y="3294410"/>
                <a:ext cx="278667"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102" name="Rectangle 101">
                <a:extLst>
                  <a:ext uri="{FF2B5EF4-FFF2-40B4-BE49-F238E27FC236}">
                    <a16:creationId xmlns:a16="http://schemas.microsoft.com/office/drawing/2014/main" id="{C339EEEB-0E32-4DD9-B10C-27CBE8FF0112}"/>
                  </a:ext>
                </a:extLst>
              </p:cNvPr>
              <p:cNvSpPr/>
              <p:nvPr/>
            </p:nvSpPr>
            <p:spPr>
              <a:xfrm>
                <a:off x="5410200" y="3370825"/>
                <a:ext cx="595627" cy="13716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 name="Arrow: Right 102">
                <a:extLst>
                  <a:ext uri="{FF2B5EF4-FFF2-40B4-BE49-F238E27FC236}">
                    <a16:creationId xmlns:a16="http://schemas.microsoft.com/office/drawing/2014/main" id="{47F45CE4-0F2B-4EF7-9A76-625E4EE80664}"/>
                  </a:ext>
                </a:extLst>
              </p:cNvPr>
              <p:cNvSpPr/>
              <p:nvPr/>
            </p:nvSpPr>
            <p:spPr>
              <a:xfrm rot="5400000">
                <a:off x="4794643" y="3870711"/>
                <a:ext cx="1273674"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104" name="Arrow: Right 103">
                <a:extLst>
                  <a:ext uri="{FF2B5EF4-FFF2-40B4-BE49-F238E27FC236}">
                    <a16:creationId xmlns:a16="http://schemas.microsoft.com/office/drawing/2014/main" id="{1B5D815D-5297-41DC-A9F4-70FA4DD0FA98}"/>
                  </a:ext>
                </a:extLst>
              </p:cNvPr>
              <p:cNvSpPr/>
              <p:nvPr/>
            </p:nvSpPr>
            <p:spPr>
              <a:xfrm rot="16200000">
                <a:off x="6742937" y="3684100"/>
                <a:ext cx="278667"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grpSp>
        <p:sp>
          <p:nvSpPr>
            <p:cNvPr id="126" name="TextBox 125">
              <a:extLst>
                <a:ext uri="{FF2B5EF4-FFF2-40B4-BE49-F238E27FC236}">
                  <a16:creationId xmlns:a16="http://schemas.microsoft.com/office/drawing/2014/main" id="{DD28C91F-2BF6-4D84-B737-9200B67ED6EB}"/>
                </a:ext>
              </a:extLst>
            </p:cNvPr>
            <p:cNvSpPr txBox="1"/>
            <p:nvPr/>
          </p:nvSpPr>
          <p:spPr>
            <a:xfrm>
              <a:off x="4470441" y="5557941"/>
              <a:ext cx="2539959" cy="461665"/>
            </a:xfrm>
            <a:prstGeom prst="rect">
              <a:avLst/>
            </a:prstGeom>
            <a:noFill/>
          </p:spPr>
          <p:txBody>
            <a:bodyPr wrap="square" rtlCol="0">
              <a:spAutoFit/>
            </a:bodyPr>
            <a:lstStyle/>
            <a:p>
              <a:pPr algn="ctr"/>
              <a:r>
                <a:rPr lang="en-US" sz="1200" b="1" dirty="0"/>
                <a:t>Interface: SWD, ETM, JTAG</a:t>
              </a:r>
            </a:p>
            <a:p>
              <a:pPr algn="ctr"/>
              <a:r>
                <a:rPr lang="en-US" sz="1200" b="1" dirty="0"/>
                <a:t>Connectors: 10-pin, 20-pin</a:t>
              </a:r>
            </a:p>
          </p:txBody>
        </p:sp>
        <p:sp>
          <p:nvSpPr>
            <p:cNvPr id="128" name="TextBox 127">
              <a:extLst>
                <a:ext uri="{FF2B5EF4-FFF2-40B4-BE49-F238E27FC236}">
                  <a16:creationId xmlns:a16="http://schemas.microsoft.com/office/drawing/2014/main" id="{794F1CA0-04C5-4272-AD87-7999CF8526C6}"/>
                </a:ext>
              </a:extLst>
            </p:cNvPr>
            <p:cNvSpPr txBox="1"/>
            <p:nvPr/>
          </p:nvSpPr>
          <p:spPr>
            <a:xfrm>
              <a:off x="4309167" y="1828800"/>
              <a:ext cx="2329346" cy="400110"/>
            </a:xfrm>
            <a:prstGeom prst="rect">
              <a:avLst/>
            </a:prstGeom>
            <a:noFill/>
          </p:spPr>
          <p:txBody>
            <a:bodyPr wrap="square" rtlCol="0">
              <a:spAutoFit/>
            </a:bodyPr>
            <a:lstStyle/>
            <a:p>
              <a:pPr algn="ctr"/>
              <a:r>
                <a:rPr lang="en-US" sz="2000" b="1" dirty="0"/>
                <a:t>Debug In</a:t>
              </a:r>
            </a:p>
          </p:txBody>
        </p:sp>
      </p:grpSp>
      <p:grpSp>
        <p:nvGrpSpPr>
          <p:cNvPr id="133" name="Group 132">
            <a:extLst>
              <a:ext uri="{FF2B5EF4-FFF2-40B4-BE49-F238E27FC236}">
                <a16:creationId xmlns:a16="http://schemas.microsoft.com/office/drawing/2014/main" id="{4F15C9B5-71FD-4DB4-A796-788AF026F3C1}"/>
              </a:ext>
            </a:extLst>
          </p:cNvPr>
          <p:cNvGrpSpPr/>
          <p:nvPr/>
        </p:nvGrpSpPr>
        <p:grpSpPr>
          <a:xfrm>
            <a:off x="8186901" y="1828800"/>
            <a:ext cx="3624099" cy="4190806"/>
            <a:chOff x="8186901" y="1828800"/>
            <a:chExt cx="3624099" cy="4190806"/>
          </a:xfrm>
        </p:grpSpPr>
        <p:grpSp>
          <p:nvGrpSpPr>
            <p:cNvPr id="118" name="Group 117">
              <a:extLst>
                <a:ext uri="{FF2B5EF4-FFF2-40B4-BE49-F238E27FC236}">
                  <a16:creationId xmlns:a16="http://schemas.microsoft.com/office/drawing/2014/main" id="{FCE1B0AC-6591-4DD3-B944-D4A6036FB021}"/>
                </a:ext>
              </a:extLst>
            </p:cNvPr>
            <p:cNvGrpSpPr/>
            <p:nvPr/>
          </p:nvGrpSpPr>
          <p:grpSpPr>
            <a:xfrm>
              <a:off x="9495655" y="2489025"/>
              <a:ext cx="2315345" cy="1909149"/>
              <a:chOff x="9495655" y="2713923"/>
              <a:chExt cx="2315345" cy="1909149"/>
            </a:xfrm>
          </p:grpSpPr>
          <p:sp>
            <p:nvSpPr>
              <p:cNvPr id="93" name="Rectangle 92">
                <a:extLst>
                  <a:ext uri="{FF2B5EF4-FFF2-40B4-BE49-F238E27FC236}">
                    <a16:creationId xmlns:a16="http://schemas.microsoft.com/office/drawing/2014/main" id="{6C82C696-74E2-4B88-8E69-E38FB04F657C}"/>
                  </a:ext>
                </a:extLst>
              </p:cNvPr>
              <p:cNvSpPr/>
              <p:nvPr/>
            </p:nvSpPr>
            <p:spPr>
              <a:xfrm>
                <a:off x="9925070" y="3272898"/>
                <a:ext cx="159781" cy="491856"/>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4" name="Picture 2" descr="Related image">
                <a:extLst>
                  <a:ext uri="{FF2B5EF4-FFF2-40B4-BE49-F238E27FC236}">
                    <a16:creationId xmlns:a16="http://schemas.microsoft.com/office/drawing/2014/main" id="{8789BB48-8897-43F3-B9F5-9BED2EE76287}"/>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a:stretch/>
            </p:blipFill>
            <p:spPr bwMode="auto">
              <a:xfrm>
                <a:off x="10610852" y="2713923"/>
                <a:ext cx="1200148" cy="1016175"/>
              </a:xfrm>
              <a:prstGeom prst="rect">
                <a:avLst/>
              </a:prstGeom>
              <a:noFill/>
              <a:ln>
                <a:solidFill>
                  <a:schemeClr val="tx1"/>
                </a:solidFill>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95" name="Rectangle: Rounded Corners 94">
                <a:extLst>
                  <a:ext uri="{FF2B5EF4-FFF2-40B4-BE49-F238E27FC236}">
                    <a16:creationId xmlns:a16="http://schemas.microsoft.com/office/drawing/2014/main" id="{ACBC675B-7F99-4932-BD94-4000894F2CEA}"/>
                  </a:ext>
                </a:extLst>
              </p:cNvPr>
              <p:cNvSpPr/>
              <p:nvPr/>
            </p:nvSpPr>
            <p:spPr>
              <a:xfrm>
                <a:off x="10936923" y="2999990"/>
                <a:ext cx="533400" cy="504009"/>
              </a:xfrm>
              <a:prstGeom prst="roundRect">
                <a:avLst>
                  <a:gd name="adj" fmla="val 5110"/>
                </a:avLst>
              </a:prstGeom>
              <a:solidFill>
                <a:srgbClr val="66FF33"/>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b="1" dirty="0">
                    <a:solidFill>
                      <a:schemeClr val="tx1"/>
                    </a:solidFill>
                  </a:rPr>
                  <a:t>RA</a:t>
                </a:r>
              </a:p>
            </p:txBody>
          </p:sp>
          <p:sp>
            <p:nvSpPr>
              <p:cNvPr id="81" name="Arrow: Right 80">
                <a:extLst>
                  <a:ext uri="{FF2B5EF4-FFF2-40B4-BE49-F238E27FC236}">
                    <a16:creationId xmlns:a16="http://schemas.microsoft.com/office/drawing/2014/main" id="{BC2E22EC-52EB-460B-ABC7-608E10354F4E}"/>
                  </a:ext>
                </a:extLst>
              </p:cNvPr>
              <p:cNvSpPr/>
              <p:nvPr/>
            </p:nvSpPr>
            <p:spPr>
              <a:xfrm rot="10800000" flipH="1">
                <a:off x="10080000" y="3174196"/>
                <a:ext cx="863159" cy="363022"/>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pic>
            <p:nvPicPr>
              <p:cNvPr id="108" name="Graphic 107" descr="Laptop">
                <a:extLst>
                  <a:ext uri="{FF2B5EF4-FFF2-40B4-BE49-F238E27FC236}">
                    <a16:creationId xmlns:a16="http://schemas.microsoft.com/office/drawing/2014/main" id="{97D9203C-9F6A-4721-9F13-9F0682545C6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378800" y="4089672"/>
                <a:ext cx="533400" cy="533400"/>
              </a:xfrm>
              <a:prstGeom prst="rect">
                <a:avLst/>
              </a:prstGeom>
            </p:spPr>
          </p:pic>
          <p:sp>
            <p:nvSpPr>
              <p:cNvPr id="111" name="Arrow: Right 110">
                <a:extLst>
                  <a:ext uri="{FF2B5EF4-FFF2-40B4-BE49-F238E27FC236}">
                    <a16:creationId xmlns:a16="http://schemas.microsoft.com/office/drawing/2014/main" id="{34944FAF-BBC8-4042-AA57-3467351D7DEA}"/>
                  </a:ext>
                </a:extLst>
              </p:cNvPr>
              <p:cNvSpPr/>
              <p:nvPr/>
            </p:nvSpPr>
            <p:spPr>
              <a:xfrm rot="10800000">
                <a:off x="10084471" y="3812180"/>
                <a:ext cx="508876"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113" name="Rectangle 112">
                <a:extLst>
                  <a:ext uri="{FF2B5EF4-FFF2-40B4-BE49-F238E27FC236}">
                    <a16:creationId xmlns:a16="http://schemas.microsoft.com/office/drawing/2014/main" id="{E8D3190A-EC5E-4635-80FF-E71BF5DB7EFA}"/>
                  </a:ext>
                </a:extLst>
              </p:cNvPr>
              <p:cNvSpPr/>
              <p:nvPr/>
            </p:nvSpPr>
            <p:spPr>
              <a:xfrm>
                <a:off x="9721732" y="3800960"/>
                <a:ext cx="283228" cy="13685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6" name="Rectangle 115">
                <a:extLst>
                  <a:ext uri="{FF2B5EF4-FFF2-40B4-BE49-F238E27FC236}">
                    <a16:creationId xmlns:a16="http://schemas.microsoft.com/office/drawing/2014/main" id="{60F02FB7-5C57-46D1-9FC6-CC31A0CF2D27}"/>
                  </a:ext>
                </a:extLst>
              </p:cNvPr>
              <p:cNvSpPr/>
              <p:nvPr/>
            </p:nvSpPr>
            <p:spPr>
              <a:xfrm>
                <a:off x="9603081" y="3521829"/>
                <a:ext cx="316664" cy="13685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4" name="Rectangle: Rounded Corners 113">
                <a:extLst>
                  <a:ext uri="{FF2B5EF4-FFF2-40B4-BE49-F238E27FC236}">
                    <a16:creationId xmlns:a16="http://schemas.microsoft.com/office/drawing/2014/main" id="{955F245A-499B-425F-8739-86D5C1FC2F0C}"/>
                  </a:ext>
                </a:extLst>
              </p:cNvPr>
              <p:cNvSpPr/>
              <p:nvPr/>
            </p:nvSpPr>
            <p:spPr>
              <a:xfrm>
                <a:off x="9495655" y="3483140"/>
                <a:ext cx="316664" cy="337914"/>
              </a:xfrm>
              <a:prstGeom prst="roundRect">
                <a:avLst>
                  <a:gd name="adj" fmla="val 5110"/>
                </a:avLst>
              </a:prstGeom>
              <a:solidFill>
                <a:srgbClr val="FFFF00"/>
              </a:solidFill>
              <a:ln>
                <a:noFill/>
              </a:ln>
            </p:spPr>
            <p:style>
              <a:lnRef idx="2">
                <a:schemeClr val="dk1">
                  <a:shade val="50000"/>
                </a:schemeClr>
              </a:lnRef>
              <a:fillRef idx="1">
                <a:schemeClr val="dk1"/>
              </a:fillRef>
              <a:effectRef idx="0">
                <a:schemeClr val="dk1"/>
              </a:effectRef>
              <a:fontRef idx="minor">
                <a:schemeClr val="lt1"/>
              </a:fontRef>
            </p:style>
            <p:txBody>
              <a:bodyPr lIns="0" tIns="0" rIns="0" bIns="0" rtlCol="0" anchor="ctr"/>
              <a:lstStyle/>
              <a:p>
                <a:pPr algn="ctr"/>
                <a:r>
                  <a:rPr lang="en-US" sz="1000" b="1" dirty="0">
                    <a:solidFill>
                      <a:schemeClr val="tx1"/>
                    </a:solidFill>
                  </a:rPr>
                  <a:t>S124</a:t>
                </a:r>
              </a:p>
            </p:txBody>
          </p:sp>
          <p:sp>
            <p:nvSpPr>
              <p:cNvPr id="117" name="Rectangle 116">
                <a:extLst>
                  <a:ext uri="{FF2B5EF4-FFF2-40B4-BE49-F238E27FC236}">
                    <a16:creationId xmlns:a16="http://schemas.microsoft.com/office/drawing/2014/main" id="{C1B150A4-3B96-4AAF-A60B-408F6E13E06A}"/>
                  </a:ext>
                </a:extLst>
              </p:cNvPr>
              <p:cNvSpPr/>
              <p:nvPr/>
            </p:nvSpPr>
            <p:spPr>
              <a:xfrm rot="5400000">
                <a:off x="10491528" y="3965663"/>
                <a:ext cx="307944" cy="13685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27" name="TextBox 126">
              <a:extLst>
                <a:ext uri="{FF2B5EF4-FFF2-40B4-BE49-F238E27FC236}">
                  <a16:creationId xmlns:a16="http://schemas.microsoft.com/office/drawing/2014/main" id="{EB0DF942-B387-4E96-BE80-B80FE444387E}"/>
                </a:ext>
              </a:extLst>
            </p:cNvPr>
            <p:cNvSpPr txBox="1"/>
            <p:nvPr/>
          </p:nvSpPr>
          <p:spPr>
            <a:xfrm>
              <a:off x="8186901" y="5557941"/>
              <a:ext cx="3395499" cy="461665"/>
            </a:xfrm>
            <a:prstGeom prst="rect">
              <a:avLst/>
            </a:prstGeom>
            <a:noFill/>
          </p:spPr>
          <p:txBody>
            <a:bodyPr wrap="square" rtlCol="0">
              <a:spAutoFit/>
            </a:bodyPr>
            <a:lstStyle/>
            <a:p>
              <a:pPr algn="ctr"/>
              <a:r>
                <a:rPr lang="en-US" sz="1200" b="1" dirty="0"/>
                <a:t>Interface: SWD</a:t>
              </a:r>
            </a:p>
            <a:p>
              <a:pPr algn="ctr"/>
              <a:r>
                <a:rPr lang="en-US" sz="1200" b="1" dirty="0"/>
                <a:t>Connectors: USB Debug, 10-pin, 20-pin</a:t>
              </a:r>
            </a:p>
          </p:txBody>
        </p:sp>
        <p:sp>
          <p:nvSpPr>
            <p:cNvPr id="129" name="TextBox 128">
              <a:extLst>
                <a:ext uri="{FF2B5EF4-FFF2-40B4-BE49-F238E27FC236}">
                  <a16:creationId xmlns:a16="http://schemas.microsoft.com/office/drawing/2014/main" id="{2FF7FE49-5CE7-41F8-B82E-2EC0135FDC45}"/>
                </a:ext>
              </a:extLst>
            </p:cNvPr>
            <p:cNvSpPr txBox="1"/>
            <p:nvPr/>
          </p:nvSpPr>
          <p:spPr>
            <a:xfrm>
              <a:off x="8201324" y="1828800"/>
              <a:ext cx="2329346" cy="400110"/>
            </a:xfrm>
            <a:prstGeom prst="rect">
              <a:avLst/>
            </a:prstGeom>
            <a:noFill/>
          </p:spPr>
          <p:txBody>
            <a:bodyPr wrap="square" rtlCol="0">
              <a:spAutoFit/>
            </a:bodyPr>
            <a:lstStyle/>
            <a:p>
              <a:pPr algn="ctr"/>
              <a:r>
                <a:rPr lang="en-US" sz="2000" b="1" dirty="0"/>
                <a:t>Debug Out</a:t>
              </a:r>
            </a:p>
          </p:txBody>
        </p:sp>
      </p:grpSp>
      <p:grpSp>
        <p:nvGrpSpPr>
          <p:cNvPr id="131" name="Group 130">
            <a:extLst>
              <a:ext uri="{FF2B5EF4-FFF2-40B4-BE49-F238E27FC236}">
                <a16:creationId xmlns:a16="http://schemas.microsoft.com/office/drawing/2014/main" id="{8363C8D9-BC25-45F2-B2DE-5E725E4713FE}"/>
              </a:ext>
            </a:extLst>
          </p:cNvPr>
          <p:cNvGrpSpPr/>
          <p:nvPr/>
        </p:nvGrpSpPr>
        <p:grpSpPr>
          <a:xfrm>
            <a:off x="645738" y="1828800"/>
            <a:ext cx="2768515" cy="4158479"/>
            <a:chOff x="645738" y="1828800"/>
            <a:chExt cx="2768515" cy="4158479"/>
          </a:xfrm>
        </p:grpSpPr>
        <p:grpSp>
          <p:nvGrpSpPr>
            <p:cNvPr id="120" name="Group 119">
              <a:extLst>
                <a:ext uri="{FF2B5EF4-FFF2-40B4-BE49-F238E27FC236}">
                  <a16:creationId xmlns:a16="http://schemas.microsoft.com/office/drawing/2014/main" id="{D97BB89D-4EA8-4519-942B-BB1203EB356E}"/>
                </a:ext>
              </a:extLst>
            </p:cNvPr>
            <p:cNvGrpSpPr/>
            <p:nvPr/>
          </p:nvGrpSpPr>
          <p:grpSpPr>
            <a:xfrm>
              <a:off x="1447800" y="3346433"/>
              <a:ext cx="1966453" cy="1581473"/>
              <a:chOff x="1537200" y="3571331"/>
              <a:chExt cx="1966453" cy="1581473"/>
            </a:xfrm>
          </p:grpSpPr>
          <p:pic>
            <p:nvPicPr>
              <p:cNvPr id="34" name="Graphic 33" descr="Laptop">
                <a:extLst>
                  <a:ext uri="{FF2B5EF4-FFF2-40B4-BE49-F238E27FC236}">
                    <a16:creationId xmlns:a16="http://schemas.microsoft.com/office/drawing/2014/main" id="{324B7F86-1AC9-450A-A0AD-768148BD7FD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2970253" y="3607591"/>
                <a:ext cx="533400" cy="533400"/>
              </a:xfrm>
              <a:prstGeom prst="rect">
                <a:avLst/>
              </a:prstGeom>
            </p:spPr>
          </p:pic>
          <p:sp>
            <p:nvSpPr>
              <p:cNvPr id="25" name="Rectangle: Rounded Corners 24">
                <a:extLst>
                  <a:ext uri="{FF2B5EF4-FFF2-40B4-BE49-F238E27FC236}">
                    <a16:creationId xmlns:a16="http://schemas.microsoft.com/office/drawing/2014/main" id="{025C7F85-12CC-4B4B-A8BE-F0E1E4B3BF52}"/>
                  </a:ext>
                </a:extLst>
              </p:cNvPr>
              <p:cNvSpPr/>
              <p:nvPr/>
            </p:nvSpPr>
            <p:spPr>
              <a:xfrm>
                <a:off x="1537200" y="4648795"/>
                <a:ext cx="533400" cy="504009"/>
              </a:xfrm>
              <a:prstGeom prst="roundRect">
                <a:avLst>
                  <a:gd name="adj" fmla="val 5110"/>
                </a:avLst>
              </a:prstGeom>
              <a:solidFill>
                <a:srgbClr val="66FF33"/>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b="1" dirty="0">
                    <a:solidFill>
                      <a:schemeClr val="tx1"/>
                    </a:solidFill>
                  </a:rPr>
                  <a:t>RA</a:t>
                </a:r>
              </a:p>
            </p:txBody>
          </p:sp>
          <p:sp>
            <p:nvSpPr>
              <p:cNvPr id="35" name="Arrow: Right 34">
                <a:extLst>
                  <a:ext uri="{FF2B5EF4-FFF2-40B4-BE49-F238E27FC236}">
                    <a16:creationId xmlns:a16="http://schemas.microsoft.com/office/drawing/2014/main" id="{B3F66F5A-DA9C-4DCC-9182-696C2EA7B5D4}"/>
                  </a:ext>
                </a:extLst>
              </p:cNvPr>
              <p:cNvSpPr/>
              <p:nvPr/>
            </p:nvSpPr>
            <p:spPr>
              <a:xfrm rot="10800000">
                <a:off x="2539124" y="3718252"/>
                <a:ext cx="508876"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sp>
            <p:nvSpPr>
              <p:cNvPr id="84" name="Rectangle 83">
                <a:extLst>
                  <a:ext uri="{FF2B5EF4-FFF2-40B4-BE49-F238E27FC236}">
                    <a16:creationId xmlns:a16="http://schemas.microsoft.com/office/drawing/2014/main" id="{C2117694-E1D7-4E86-9FD0-D59E90D0414F}"/>
                  </a:ext>
                </a:extLst>
              </p:cNvPr>
              <p:cNvSpPr/>
              <p:nvPr/>
            </p:nvSpPr>
            <p:spPr>
              <a:xfrm>
                <a:off x="1760554" y="3571331"/>
                <a:ext cx="448061" cy="13716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7" name="Rectangle 86">
                <a:extLst>
                  <a:ext uri="{FF2B5EF4-FFF2-40B4-BE49-F238E27FC236}">
                    <a16:creationId xmlns:a16="http://schemas.microsoft.com/office/drawing/2014/main" id="{D26EFC77-685A-4FC1-A71E-49B112446584}"/>
                  </a:ext>
                </a:extLst>
              </p:cNvPr>
              <p:cNvSpPr/>
              <p:nvPr/>
            </p:nvSpPr>
            <p:spPr>
              <a:xfrm>
                <a:off x="2134056" y="3776660"/>
                <a:ext cx="283228" cy="136851"/>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0" name="Arrow: Right 99">
                <a:extLst>
                  <a:ext uri="{FF2B5EF4-FFF2-40B4-BE49-F238E27FC236}">
                    <a16:creationId xmlns:a16="http://schemas.microsoft.com/office/drawing/2014/main" id="{F8402904-40B9-432A-834F-96F480805A41}"/>
                  </a:ext>
                </a:extLst>
              </p:cNvPr>
              <p:cNvSpPr/>
              <p:nvPr/>
            </p:nvSpPr>
            <p:spPr>
              <a:xfrm rot="5400000">
                <a:off x="1263854" y="3973492"/>
                <a:ext cx="1076701" cy="273906"/>
              </a:xfrm>
              <a:prstGeom prst="rightArrow">
                <a:avLst/>
              </a:prstGeom>
              <a:solidFill>
                <a:srgbClr val="FF0000"/>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dirty="0"/>
              </a:p>
            </p:txBody>
          </p:sp>
        </p:grpSp>
        <p:sp>
          <p:nvSpPr>
            <p:cNvPr id="122" name="TextBox 121">
              <a:extLst>
                <a:ext uri="{FF2B5EF4-FFF2-40B4-BE49-F238E27FC236}">
                  <a16:creationId xmlns:a16="http://schemas.microsoft.com/office/drawing/2014/main" id="{D15F8224-9FB7-4EFA-BCE3-AF08EE99689E}"/>
                </a:ext>
              </a:extLst>
            </p:cNvPr>
            <p:cNvSpPr txBox="1"/>
            <p:nvPr/>
          </p:nvSpPr>
          <p:spPr>
            <a:xfrm>
              <a:off x="645738" y="1828800"/>
              <a:ext cx="2329346" cy="400110"/>
            </a:xfrm>
            <a:prstGeom prst="rect">
              <a:avLst/>
            </a:prstGeom>
            <a:noFill/>
          </p:spPr>
          <p:txBody>
            <a:bodyPr wrap="square" rtlCol="0">
              <a:spAutoFit/>
            </a:bodyPr>
            <a:lstStyle/>
            <a:p>
              <a:pPr algn="ctr"/>
              <a:r>
                <a:rPr lang="en-US" sz="2000" b="1" dirty="0"/>
                <a:t>Debug On-Board</a:t>
              </a:r>
            </a:p>
          </p:txBody>
        </p:sp>
        <p:sp>
          <p:nvSpPr>
            <p:cNvPr id="123" name="TextBox 122">
              <a:extLst>
                <a:ext uri="{FF2B5EF4-FFF2-40B4-BE49-F238E27FC236}">
                  <a16:creationId xmlns:a16="http://schemas.microsoft.com/office/drawing/2014/main" id="{B0E10436-FCBE-4D0C-AFA5-0F05029B8FC1}"/>
                </a:ext>
              </a:extLst>
            </p:cNvPr>
            <p:cNvSpPr txBox="1"/>
            <p:nvPr/>
          </p:nvSpPr>
          <p:spPr>
            <a:xfrm>
              <a:off x="685800" y="5525614"/>
              <a:ext cx="2133600" cy="461665"/>
            </a:xfrm>
            <a:prstGeom prst="rect">
              <a:avLst/>
            </a:prstGeom>
            <a:noFill/>
          </p:spPr>
          <p:txBody>
            <a:bodyPr wrap="square" rtlCol="0">
              <a:spAutoFit/>
            </a:bodyPr>
            <a:lstStyle/>
            <a:p>
              <a:pPr algn="ctr"/>
              <a:r>
                <a:rPr lang="en-US" sz="1200" b="1" dirty="0"/>
                <a:t>Interface: SWD</a:t>
              </a:r>
            </a:p>
            <a:p>
              <a:pPr algn="ctr"/>
              <a:r>
                <a:rPr lang="en-US" sz="1200" b="1" dirty="0"/>
                <a:t>Connector: USB Debug</a:t>
              </a:r>
            </a:p>
          </p:txBody>
        </p:sp>
        <p:sp>
          <p:nvSpPr>
            <p:cNvPr id="130" name="Rectangle: Rounded Corners 129">
              <a:extLst>
                <a:ext uri="{FF2B5EF4-FFF2-40B4-BE49-F238E27FC236}">
                  <a16:creationId xmlns:a16="http://schemas.microsoft.com/office/drawing/2014/main" id="{D0EF335B-B2F1-4A7B-BC53-01A479539F2F}"/>
                </a:ext>
              </a:extLst>
            </p:cNvPr>
            <p:cNvSpPr/>
            <p:nvPr/>
          </p:nvSpPr>
          <p:spPr>
            <a:xfrm>
              <a:off x="1860031" y="3259733"/>
              <a:ext cx="316664" cy="337914"/>
            </a:xfrm>
            <a:prstGeom prst="roundRect">
              <a:avLst>
                <a:gd name="adj" fmla="val 5110"/>
              </a:avLst>
            </a:prstGeom>
            <a:solidFill>
              <a:srgbClr val="FFFF00"/>
            </a:solidFill>
            <a:ln>
              <a:noFill/>
            </a:ln>
          </p:spPr>
          <p:style>
            <a:lnRef idx="2">
              <a:schemeClr val="dk1">
                <a:shade val="50000"/>
              </a:schemeClr>
            </a:lnRef>
            <a:fillRef idx="1">
              <a:schemeClr val="dk1"/>
            </a:fillRef>
            <a:effectRef idx="0">
              <a:schemeClr val="dk1"/>
            </a:effectRef>
            <a:fontRef idx="minor">
              <a:schemeClr val="lt1"/>
            </a:fontRef>
          </p:style>
          <p:txBody>
            <a:bodyPr lIns="0" tIns="0" rIns="0" bIns="0" rtlCol="0" anchor="ctr"/>
            <a:lstStyle/>
            <a:p>
              <a:pPr algn="ctr"/>
              <a:r>
                <a:rPr lang="en-US" sz="1000" b="1" dirty="0">
                  <a:solidFill>
                    <a:schemeClr val="tx1"/>
                  </a:solidFill>
                </a:rPr>
                <a:t>S124</a:t>
              </a:r>
            </a:p>
          </p:txBody>
        </p:sp>
      </p:grpSp>
    </p:spTree>
    <p:extLst>
      <p:ext uri="{BB962C8B-B14F-4D97-AF65-F5344CB8AC3E}">
        <p14:creationId xmlns:p14="http://schemas.microsoft.com/office/powerpoint/2010/main" val="27032679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5" name="Group 54">
            <a:extLst>
              <a:ext uri="{FF2B5EF4-FFF2-40B4-BE49-F238E27FC236}">
                <a16:creationId xmlns:a16="http://schemas.microsoft.com/office/drawing/2014/main" id="{E908269A-BFF8-4582-ACF4-88BAAEC48A65}"/>
              </a:ext>
            </a:extLst>
          </p:cNvPr>
          <p:cNvGrpSpPr/>
          <p:nvPr/>
        </p:nvGrpSpPr>
        <p:grpSpPr>
          <a:xfrm>
            <a:off x="4648200" y="2057399"/>
            <a:ext cx="7315200" cy="3276601"/>
            <a:chOff x="4648200" y="2057399"/>
            <a:chExt cx="7315200" cy="3276601"/>
          </a:xfrm>
        </p:grpSpPr>
        <p:pic>
          <p:nvPicPr>
            <p:cNvPr id="59" name="Picture 58" descr="A picture containing text, sign&#10;&#10;Description automatically generated">
              <a:extLst>
                <a:ext uri="{FF2B5EF4-FFF2-40B4-BE49-F238E27FC236}">
                  <a16:creationId xmlns:a16="http://schemas.microsoft.com/office/drawing/2014/main" id="{3926109A-E693-4E19-A67D-9A881EEFDFB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8120" t="3128" r="16207" b="53956"/>
            <a:stretch/>
          </p:blipFill>
          <p:spPr>
            <a:xfrm>
              <a:off x="8382000" y="2057400"/>
              <a:ext cx="3581400" cy="3276600"/>
            </a:xfrm>
            <a:prstGeom prst="rect">
              <a:avLst/>
            </a:prstGeom>
          </p:spPr>
        </p:pic>
        <p:pic>
          <p:nvPicPr>
            <p:cNvPr id="73" name="Picture 72" descr="A picture containing text, electronics&#10;&#10;Description automatically generated">
              <a:extLst>
                <a:ext uri="{FF2B5EF4-FFF2-40B4-BE49-F238E27FC236}">
                  <a16:creationId xmlns:a16="http://schemas.microsoft.com/office/drawing/2014/main" id="{527F1CCE-101C-44C0-BF01-21C70C7D0AB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6162" t="3169" r="15370" b="53914"/>
            <a:stretch/>
          </p:blipFill>
          <p:spPr>
            <a:xfrm>
              <a:off x="4648200" y="2057399"/>
              <a:ext cx="3733800" cy="3276601"/>
            </a:xfrm>
            <a:prstGeom prst="rect">
              <a:avLst/>
            </a:prstGeom>
          </p:spPr>
        </p:pic>
      </p:grpSp>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ECOSYSTEM &amp; SYSTEM CONTROL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14</a:t>
            </a:fld>
            <a:endParaRPr lang="de-DE" dirty="0"/>
          </a:p>
        </p:txBody>
      </p:sp>
      <p:sp>
        <p:nvSpPr>
          <p:cNvPr id="35" name="TextBox 34">
            <a:extLst>
              <a:ext uri="{FF2B5EF4-FFF2-40B4-BE49-F238E27FC236}">
                <a16:creationId xmlns:a16="http://schemas.microsoft.com/office/drawing/2014/main" id="{1B8FB39D-793C-46C3-8F83-AC5A9647E946}"/>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36" name="TextBox 35">
            <a:extLst>
              <a:ext uri="{FF2B5EF4-FFF2-40B4-BE49-F238E27FC236}">
                <a16:creationId xmlns:a16="http://schemas.microsoft.com/office/drawing/2014/main" id="{AD57FD33-C50B-40EE-8CE3-A2C3FAFB9578}"/>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CAF6CEB9-07AD-4555-BDE0-A75481C9FD33}"/>
              </a:ext>
            </a:extLst>
          </p:cNvPr>
          <p:cNvSpPr>
            <a:spLocks noGrp="1"/>
          </p:cNvSpPr>
          <p:nvPr>
            <p:ph idx="1"/>
          </p:nvPr>
        </p:nvSpPr>
        <p:spPr>
          <a:xfrm>
            <a:off x="1080000" y="1800000"/>
            <a:ext cx="3361166" cy="3152466"/>
          </a:xfrm>
        </p:spPr>
        <p:txBody>
          <a:bodyPr/>
          <a:lstStyle/>
          <a:p>
            <a:pPr>
              <a:spcAft>
                <a:spcPts val="0"/>
              </a:spcAft>
              <a:buClr>
                <a:srgbClr val="000099"/>
              </a:buClr>
            </a:pPr>
            <a:r>
              <a:rPr lang="en-US" b="1" dirty="0">
                <a:solidFill>
                  <a:srgbClr val="06418C"/>
                </a:solidFill>
              </a:rPr>
              <a:t>Ecosystem Expansion</a:t>
            </a:r>
          </a:p>
          <a:p>
            <a:pPr marL="285750" indent="-285750">
              <a:spcAft>
                <a:spcPts val="0"/>
              </a:spcAft>
              <a:buClr>
                <a:srgbClr val="000099"/>
              </a:buClr>
              <a:buFont typeface="Wingdings" panose="05000000000000000000" pitchFamily="2" charset="2"/>
              <a:buChar char="§"/>
            </a:pPr>
            <a:r>
              <a:rPr lang="en-US" sz="1400" dirty="0"/>
              <a:t>2 SeeedGrove</a:t>
            </a:r>
            <a:r>
              <a:rPr lang="en-US" sz="1400" baseline="30000" dirty="0"/>
              <a:t>®</a:t>
            </a:r>
            <a:r>
              <a:rPr lang="en-US" sz="1400" dirty="0"/>
              <a:t> system (I2C/Analog)</a:t>
            </a:r>
          </a:p>
          <a:p>
            <a:pPr marL="285750" indent="-285750">
              <a:spcAft>
                <a:spcPts val="0"/>
              </a:spcAft>
              <a:buClr>
                <a:srgbClr val="000099"/>
              </a:buClr>
              <a:buFont typeface="Wingdings" panose="05000000000000000000" pitchFamily="2" charset="2"/>
              <a:buChar char="§"/>
            </a:pPr>
            <a:r>
              <a:rPr lang="en-US" sz="1400" dirty="0"/>
              <a:t>2 Digilent Pmod</a:t>
            </a:r>
            <a:r>
              <a:rPr lang="en-US" sz="1400" baseline="30000" dirty="0"/>
              <a:t>TM</a:t>
            </a:r>
            <a:r>
              <a:rPr lang="en-US" sz="1400" dirty="0"/>
              <a:t> (SPI &amp; UART)</a:t>
            </a:r>
          </a:p>
          <a:p>
            <a:pPr marL="285750" indent="-285750">
              <a:spcAft>
                <a:spcPts val="0"/>
              </a:spcAft>
              <a:buClr>
                <a:srgbClr val="000099"/>
              </a:buClr>
              <a:buFont typeface="Wingdings" panose="05000000000000000000" pitchFamily="2" charset="2"/>
              <a:buChar char="§"/>
            </a:pPr>
            <a:r>
              <a:rPr lang="en-US" sz="1400" dirty="0"/>
              <a:t>Arduino</a:t>
            </a:r>
            <a:r>
              <a:rPr lang="en-US" sz="1400" baseline="30000" dirty="0"/>
              <a:t>TM</a:t>
            </a:r>
            <a:r>
              <a:rPr lang="en-US" sz="1400" dirty="0"/>
              <a:t> (Uno R3)</a:t>
            </a:r>
          </a:p>
          <a:p>
            <a:pPr marL="285750" indent="-285750">
              <a:spcAft>
                <a:spcPts val="0"/>
              </a:spcAft>
              <a:buClr>
                <a:srgbClr val="000099"/>
              </a:buClr>
              <a:buFont typeface="Wingdings" panose="05000000000000000000" pitchFamily="2" charset="2"/>
              <a:buChar char="§"/>
            </a:pPr>
            <a:r>
              <a:rPr lang="en-US" sz="1400" dirty="0" err="1"/>
              <a:t>MikroElektronika</a:t>
            </a:r>
            <a:r>
              <a:rPr lang="en-US" sz="1400" baseline="30000" dirty="0" err="1"/>
              <a:t>TM</a:t>
            </a:r>
            <a:r>
              <a:rPr lang="en-US" sz="1400" dirty="0"/>
              <a:t> </a:t>
            </a:r>
            <a:r>
              <a:rPr lang="en-US" sz="1400" dirty="0" err="1"/>
              <a:t>mikroBUS</a:t>
            </a:r>
            <a:endParaRPr lang="en-US" sz="1400" dirty="0"/>
          </a:p>
          <a:p>
            <a:pPr marL="285750" indent="-285750">
              <a:spcAft>
                <a:spcPts val="0"/>
              </a:spcAft>
              <a:buClr>
                <a:srgbClr val="000099"/>
              </a:buClr>
              <a:buFont typeface="Wingdings" panose="05000000000000000000" pitchFamily="2" charset="2"/>
              <a:buChar char="§"/>
            </a:pPr>
            <a:r>
              <a:rPr lang="en-US" sz="1400" dirty="0" err="1"/>
              <a:t>SparkFun</a:t>
            </a:r>
            <a:r>
              <a:rPr lang="en-US" sz="1400" dirty="0"/>
              <a:t>® </a:t>
            </a:r>
            <a:r>
              <a:rPr lang="en-US" sz="1400" dirty="0" err="1"/>
              <a:t>Qwiic</a:t>
            </a:r>
            <a:r>
              <a:rPr lang="en-US" sz="1400" dirty="0"/>
              <a:t>®</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User I/O</a:t>
            </a:r>
          </a:p>
          <a:p>
            <a:pPr marL="285750" indent="-285750">
              <a:spcAft>
                <a:spcPts val="0"/>
              </a:spcAft>
              <a:buClr>
                <a:srgbClr val="000099"/>
              </a:buClr>
              <a:buFont typeface="Wingdings" panose="05000000000000000000" pitchFamily="2" charset="2"/>
              <a:buChar char="§"/>
            </a:pPr>
            <a:r>
              <a:rPr lang="en-US" sz="1400" dirty="0"/>
              <a:t>3x User LEDs (red, blue, green)</a:t>
            </a:r>
          </a:p>
          <a:p>
            <a:pPr marL="285750" indent="-285750">
              <a:spcAft>
                <a:spcPts val="0"/>
              </a:spcAft>
              <a:buClr>
                <a:srgbClr val="000099"/>
              </a:buClr>
              <a:buFont typeface="Wingdings" panose="05000000000000000000" pitchFamily="2" charset="2"/>
              <a:buChar char="§"/>
            </a:pPr>
            <a:r>
              <a:rPr lang="en-US" sz="1400" dirty="0"/>
              <a:t>2x User buttons (blue)</a:t>
            </a:r>
          </a:p>
          <a:p>
            <a:pPr marL="285750" indent="-285750">
              <a:spcAft>
                <a:spcPts val="0"/>
              </a:spcAft>
              <a:buClr>
                <a:srgbClr val="000099"/>
              </a:buClr>
              <a:buFont typeface="Wingdings" panose="05000000000000000000" pitchFamily="2" charset="2"/>
              <a:buChar char="§"/>
            </a:pPr>
            <a:r>
              <a:rPr lang="en-US" sz="1400" dirty="0"/>
              <a:t>Disconnect traces</a:t>
            </a:r>
          </a:p>
          <a:p>
            <a:pPr>
              <a:spcAft>
                <a:spcPts val="0"/>
              </a:spcAft>
              <a:buClr>
                <a:srgbClr val="000099"/>
              </a:buClr>
            </a:pPr>
            <a:endParaRPr lang="en-US" sz="1400" dirty="0"/>
          </a:p>
        </p:txBody>
      </p:sp>
      <p:sp>
        <p:nvSpPr>
          <p:cNvPr id="20" name="Rectangle 19">
            <a:extLst>
              <a:ext uri="{FF2B5EF4-FFF2-40B4-BE49-F238E27FC236}">
                <a16:creationId xmlns:a16="http://schemas.microsoft.com/office/drawing/2014/main" id="{F480F7CF-FE32-43F7-8985-660C28B10CA3}"/>
              </a:ext>
            </a:extLst>
          </p:cNvPr>
          <p:cNvSpPr/>
          <p:nvPr/>
        </p:nvSpPr>
        <p:spPr>
          <a:xfrm>
            <a:off x="4930140" y="3733800"/>
            <a:ext cx="265176" cy="61595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9A6C32DC-E738-431F-99F8-2D0DA7DA7416}"/>
              </a:ext>
            </a:extLst>
          </p:cNvPr>
          <p:cNvSpPr/>
          <p:nvPr/>
        </p:nvSpPr>
        <p:spPr>
          <a:xfrm>
            <a:off x="4827985" y="4424362"/>
            <a:ext cx="542588" cy="220937"/>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B4B8AB9C-919E-4731-BD57-BA321B0701B8}"/>
              </a:ext>
            </a:extLst>
          </p:cNvPr>
          <p:cNvSpPr/>
          <p:nvPr/>
        </p:nvSpPr>
        <p:spPr>
          <a:xfrm rot="5400000">
            <a:off x="4851825" y="4506259"/>
            <a:ext cx="109728" cy="54864"/>
          </a:xfrm>
          <a:prstGeom prst="rect">
            <a:avLst/>
          </a:prstGeom>
          <a:solidFill>
            <a:srgbClr val="00B0F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A3DF77F1-BA1A-43E7-BD42-9DEFE8DA6371}"/>
              </a:ext>
            </a:extLst>
          </p:cNvPr>
          <p:cNvSpPr/>
          <p:nvPr/>
        </p:nvSpPr>
        <p:spPr>
          <a:xfrm rot="5400000">
            <a:off x="5016983" y="4506259"/>
            <a:ext cx="109728" cy="54864"/>
          </a:xfrm>
          <a:prstGeom prst="rect">
            <a:avLst/>
          </a:prstGeom>
          <a:solidFill>
            <a:srgbClr val="66FF33"/>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F22D1C76-7FAF-4EDA-BF82-9DFAF8FA811F}"/>
              </a:ext>
            </a:extLst>
          </p:cNvPr>
          <p:cNvSpPr/>
          <p:nvPr/>
        </p:nvSpPr>
        <p:spPr>
          <a:xfrm rot="5400000">
            <a:off x="5197030" y="4506259"/>
            <a:ext cx="109728" cy="54864"/>
          </a:xfrm>
          <a:prstGeom prst="rect">
            <a:avLst/>
          </a:prstGeom>
          <a:solidFill>
            <a:srgbClr val="FF0000"/>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 name="Group 4">
            <a:extLst>
              <a:ext uri="{FF2B5EF4-FFF2-40B4-BE49-F238E27FC236}">
                <a16:creationId xmlns:a16="http://schemas.microsoft.com/office/drawing/2014/main" id="{4E4401B1-6C18-411F-A415-85E7FCC7DCF0}"/>
              </a:ext>
            </a:extLst>
          </p:cNvPr>
          <p:cNvGrpSpPr/>
          <p:nvPr/>
        </p:nvGrpSpPr>
        <p:grpSpPr>
          <a:xfrm>
            <a:off x="4712208" y="2228850"/>
            <a:ext cx="3561334" cy="2145030"/>
            <a:chOff x="4712208" y="2228850"/>
            <a:chExt cx="3561334" cy="2145030"/>
          </a:xfrm>
        </p:grpSpPr>
        <p:cxnSp>
          <p:nvCxnSpPr>
            <p:cNvPr id="37" name="Straight Connector 36">
              <a:extLst>
                <a:ext uri="{FF2B5EF4-FFF2-40B4-BE49-F238E27FC236}">
                  <a16:creationId xmlns:a16="http://schemas.microsoft.com/office/drawing/2014/main" id="{A738B42B-28F8-4886-A695-B16F5FCC4728}"/>
                </a:ext>
              </a:extLst>
            </p:cNvPr>
            <p:cNvCxnSpPr/>
            <p:nvPr/>
          </p:nvCxnSpPr>
          <p:spPr>
            <a:xfrm flipH="1">
              <a:off x="5330017" y="2247900"/>
              <a:ext cx="2322576"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E62424F3-8071-4EB1-9563-B8DAFC9C063B}"/>
                </a:ext>
              </a:extLst>
            </p:cNvPr>
            <p:cNvCxnSpPr/>
            <p:nvPr/>
          </p:nvCxnSpPr>
          <p:spPr>
            <a:xfrm flipH="1">
              <a:off x="4712208" y="2569972"/>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0CF64DF-2251-47D7-9D15-ECFE455BAAEC}"/>
                </a:ext>
              </a:extLst>
            </p:cNvPr>
            <p:cNvCxnSpPr>
              <a:cxnSpLocks/>
            </p:cNvCxnSpPr>
            <p:nvPr/>
          </p:nvCxnSpPr>
          <p:spPr>
            <a:xfrm>
              <a:off x="7651750" y="2228850"/>
              <a:ext cx="0" cy="347472"/>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B8A673D1-90FE-4C04-BC09-D8FD84ADC701}"/>
                </a:ext>
              </a:extLst>
            </p:cNvPr>
            <p:cNvCxnSpPr/>
            <p:nvPr/>
          </p:nvCxnSpPr>
          <p:spPr>
            <a:xfrm flipH="1">
              <a:off x="5314950" y="4373880"/>
              <a:ext cx="235915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073EA8A1-67E3-4923-B57C-D6FCDDB88F94}"/>
                </a:ext>
              </a:extLst>
            </p:cNvPr>
            <p:cNvCxnSpPr>
              <a:cxnSpLocks/>
            </p:cNvCxnSpPr>
            <p:nvPr/>
          </p:nvCxnSpPr>
          <p:spPr>
            <a:xfrm>
              <a:off x="5330017" y="2228850"/>
              <a:ext cx="0" cy="356616"/>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C58AFC8F-2400-4D02-8E1A-2CE707EFD4C0}"/>
                </a:ext>
              </a:extLst>
            </p:cNvPr>
            <p:cNvCxnSpPr/>
            <p:nvPr/>
          </p:nvCxnSpPr>
          <p:spPr>
            <a:xfrm flipH="1">
              <a:off x="7651750" y="2558669"/>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28EAD376-7699-452A-B923-A32ED4A18A2B}"/>
                </a:ext>
              </a:extLst>
            </p:cNvPr>
            <p:cNvCxnSpPr>
              <a:cxnSpLocks/>
            </p:cNvCxnSpPr>
            <p:nvPr/>
          </p:nvCxnSpPr>
          <p:spPr>
            <a:xfrm>
              <a:off x="8255000" y="2576322"/>
              <a:ext cx="0" cy="73152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99138A62-6F25-4936-91AE-4FFE7D494C52}"/>
                </a:ext>
              </a:extLst>
            </p:cNvPr>
            <p:cNvCxnSpPr>
              <a:cxnSpLocks/>
            </p:cNvCxnSpPr>
            <p:nvPr/>
          </p:nvCxnSpPr>
          <p:spPr>
            <a:xfrm>
              <a:off x="4724400" y="2563622"/>
              <a:ext cx="0" cy="73152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4DF50ECF-DAAA-467F-9139-FF2FB4F0790A}"/>
                </a:ext>
              </a:extLst>
            </p:cNvPr>
            <p:cNvCxnSpPr/>
            <p:nvPr/>
          </p:nvCxnSpPr>
          <p:spPr>
            <a:xfrm flipH="1">
              <a:off x="4712208" y="3275542"/>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A0D1F834-9AF2-4F57-A25A-3598B9C5CDB2}"/>
                </a:ext>
              </a:extLst>
            </p:cNvPr>
            <p:cNvCxnSpPr/>
            <p:nvPr/>
          </p:nvCxnSpPr>
          <p:spPr>
            <a:xfrm flipH="1">
              <a:off x="7651750" y="3292814"/>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5AD2AA59-6EA3-4604-B548-B336D05233B7}"/>
                </a:ext>
              </a:extLst>
            </p:cNvPr>
            <p:cNvCxnSpPr>
              <a:cxnSpLocks/>
            </p:cNvCxnSpPr>
            <p:nvPr/>
          </p:nvCxnSpPr>
          <p:spPr>
            <a:xfrm>
              <a:off x="7655733" y="3273425"/>
              <a:ext cx="0" cy="1088136"/>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13154167-B932-42CB-8A4C-CE531F923FDB}"/>
                </a:ext>
              </a:extLst>
            </p:cNvPr>
            <p:cNvCxnSpPr>
              <a:cxnSpLocks/>
            </p:cNvCxnSpPr>
            <p:nvPr/>
          </p:nvCxnSpPr>
          <p:spPr>
            <a:xfrm>
              <a:off x="5334000" y="3263900"/>
              <a:ext cx="0" cy="109728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grpSp>
      <p:sp>
        <p:nvSpPr>
          <p:cNvPr id="44" name="Rectangle 43">
            <a:extLst>
              <a:ext uri="{FF2B5EF4-FFF2-40B4-BE49-F238E27FC236}">
                <a16:creationId xmlns:a16="http://schemas.microsoft.com/office/drawing/2014/main" id="{AC10554B-B7AA-46DB-A5B1-5E2ADE8DD742}"/>
              </a:ext>
            </a:extLst>
          </p:cNvPr>
          <p:cNvSpPr/>
          <p:nvPr/>
        </p:nvSpPr>
        <p:spPr>
          <a:xfrm>
            <a:off x="11319332" y="3757930"/>
            <a:ext cx="506908" cy="112554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60" name="Group 59">
            <a:extLst>
              <a:ext uri="{FF2B5EF4-FFF2-40B4-BE49-F238E27FC236}">
                <a16:creationId xmlns:a16="http://schemas.microsoft.com/office/drawing/2014/main" id="{C973044A-E385-47AB-A1E3-E8D9F69FE457}"/>
              </a:ext>
            </a:extLst>
          </p:cNvPr>
          <p:cNvGrpSpPr/>
          <p:nvPr/>
        </p:nvGrpSpPr>
        <p:grpSpPr>
          <a:xfrm>
            <a:off x="8371823" y="2228850"/>
            <a:ext cx="3561334" cy="2145030"/>
            <a:chOff x="4712208" y="2228850"/>
            <a:chExt cx="3561334" cy="2145030"/>
          </a:xfrm>
        </p:grpSpPr>
        <p:cxnSp>
          <p:nvCxnSpPr>
            <p:cNvPr id="61" name="Straight Connector 60">
              <a:extLst>
                <a:ext uri="{FF2B5EF4-FFF2-40B4-BE49-F238E27FC236}">
                  <a16:creationId xmlns:a16="http://schemas.microsoft.com/office/drawing/2014/main" id="{70ABA369-A479-498B-BF7F-199B4393B016}"/>
                </a:ext>
              </a:extLst>
            </p:cNvPr>
            <p:cNvCxnSpPr/>
            <p:nvPr/>
          </p:nvCxnSpPr>
          <p:spPr>
            <a:xfrm flipH="1">
              <a:off x="5330017" y="2247900"/>
              <a:ext cx="2322576"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2E6B3A03-1992-490C-9E9C-8E1E09E2D8DF}"/>
                </a:ext>
              </a:extLst>
            </p:cNvPr>
            <p:cNvCxnSpPr/>
            <p:nvPr/>
          </p:nvCxnSpPr>
          <p:spPr>
            <a:xfrm flipH="1">
              <a:off x="4712208" y="2569972"/>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CD5940D3-3791-48DB-BE6D-38861A0A75CD}"/>
                </a:ext>
              </a:extLst>
            </p:cNvPr>
            <p:cNvCxnSpPr>
              <a:cxnSpLocks/>
            </p:cNvCxnSpPr>
            <p:nvPr/>
          </p:nvCxnSpPr>
          <p:spPr>
            <a:xfrm>
              <a:off x="7651750" y="2228850"/>
              <a:ext cx="0" cy="347472"/>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40316DF6-87DA-4409-8F6B-341FDD2C10EE}"/>
                </a:ext>
              </a:extLst>
            </p:cNvPr>
            <p:cNvCxnSpPr/>
            <p:nvPr/>
          </p:nvCxnSpPr>
          <p:spPr>
            <a:xfrm flipH="1">
              <a:off x="5314950" y="4373880"/>
              <a:ext cx="235915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0E435AB2-BC9E-484A-BA07-A1DA94913C15}"/>
                </a:ext>
              </a:extLst>
            </p:cNvPr>
            <p:cNvCxnSpPr>
              <a:cxnSpLocks/>
            </p:cNvCxnSpPr>
            <p:nvPr/>
          </p:nvCxnSpPr>
          <p:spPr>
            <a:xfrm>
              <a:off x="5330017" y="2228850"/>
              <a:ext cx="0" cy="356616"/>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B52BF73E-98B2-4ED9-90E1-6F20B6792AEE}"/>
                </a:ext>
              </a:extLst>
            </p:cNvPr>
            <p:cNvCxnSpPr/>
            <p:nvPr/>
          </p:nvCxnSpPr>
          <p:spPr>
            <a:xfrm flipH="1">
              <a:off x="7651750" y="2558669"/>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B27ED56B-1FF0-4A91-887C-296454111244}"/>
                </a:ext>
              </a:extLst>
            </p:cNvPr>
            <p:cNvCxnSpPr>
              <a:cxnSpLocks/>
            </p:cNvCxnSpPr>
            <p:nvPr/>
          </p:nvCxnSpPr>
          <p:spPr>
            <a:xfrm>
              <a:off x="8255000" y="2576322"/>
              <a:ext cx="0" cy="73152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9692DED6-DAA0-4B25-8916-6796E8A8EAC0}"/>
                </a:ext>
              </a:extLst>
            </p:cNvPr>
            <p:cNvCxnSpPr>
              <a:cxnSpLocks/>
            </p:cNvCxnSpPr>
            <p:nvPr/>
          </p:nvCxnSpPr>
          <p:spPr>
            <a:xfrm>
              <a:off x="4724400" y="2563622"/>
              <a:ext cx="0" cy="73152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2532D818-7F28-4A49-9926-884095A6F3AD}"/>
                </a:ext>
              </a:extLst>
            </p:cNvPr>
            <p:cNvCxnSpPr/>
            <p:nvPr/>
          </p:nvCxnSpPr>
          <p:spPr>
            <a:xfrm flipH="1">
              <a:off x="4712208" y="3275542"/>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0F0C5798-1B51-4815-A72A-F5A1ED873859}"/>
                </a:ext>
              </a:extLst>
            </p:cNvPr>
            <p:cNvCxnSpPr/>
            <p:nvPr/>
          </p:nvCxnSpPr>
          <p:spPr>
            <a:xfrm flipH="1">
              <a:off x="7651750" y="3292814"/>
              <a:ext cx="62179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41C0B7D1-BFD3-41E5-92FC-B5F3CE226F02}"/>
                </a:ext>
              </a:extLst>
            </p:cNvPr>
            <p:cNvCxnSpPr>
              <a:cxnSpLocks/>
            </p:cNvCxnSpPr>
            <p:nvPr/>
          </p:nvCxnSpPr>
          <p:spPr>
            <a:xfrm>
              <a:off x="7655733" y="3273425"/>
              <a:ext cx="0" cy="1088136"/>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68F4277D-B788-4840-BAB5-042E179ABCF4}"/>
                </a:ext>
              </a:extLst>
            </p:cNvPr>
            <p:cNvCxnSpPr>
              <a:cxnSpLocks/>
            </p:cNvCxnSpPr>
            <p:nvPr/>
          </p:nvCxnSpPr>
          <p:spPr>
            <a:xfrm>
              <a:off x="5334000" y="3263900"/>
              <a:ext cx="0" cy="109728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grpSp>
      <p:grpSp>
        <p:nvGrpSpPr>
          <p:cNvPr id="74" name="Group 73">
            <a:extLst>
              <a:ext uri="{FF2B5EF4-FFF2-40B4-BE49-F238E27FC236}">
                <a16:creationId xmlns:a16="http://schemas.microsoft.com/office/drawing/2014/main" id="{4ECC8489-A443-4098-BE60-FE545BB489CD}"/>
              </a:ext>
            </a:extLst>
          </p:cNvPr>
          <p:cNvGrpSpPr/>
          <p:nvPr/>
        </p:nvGrpSpPr>
        <p:grpSpPr>
          <a:xfrm>
            <a:off x="7127386" y="4709697"/>
            <a:ext cx="660629" cy="338554"/>
            <a:chOff x="7054117" y="4663133"/>
            <a:chExt cx="660629" cy="338554"/>
          </a:xfrm>
        </p:grpSpPr>
        <p:pic>
          <p:nvPicPr>
            <p:cNvPr id="75" name="Picture 74">
              <a:extLst>
                <a:ext uri="{FF2B5EF4-FFF2-40B4-BE49-F238E27FC236}">
                  <a16:creationId xmlns:a16="http://schemas.microsoft.com/office/drawing/2014/main" id="{EBE375B2-7E03-41F9-BDDB-22D02BDF2B1C}"/>
                </a:ext>
              </a:extLst>
            </p:cNvPr>
            <p:cNvPicPr preferRelativeResize="0">
              <a:picLocks/>
            </p:cNvPicPr>
            <p:nvPr/>
          </p:nvPicPr>
          <p:blipFill>
            <a:blip r:embed="rId4"/>
            <a:stretch>
              <a:fillRect/>
            </a:stretch>
          </p:blipFill>
          <p:spPr>
            <a:xfrm>
              <a:off x="7258977" y="4706411"/>
              <a:ext cx="259875" cy="246888"/>
            </a:xfrm>
            <a:prstGeom prst="rect">
              <a:avLst/>
            </a:prstGeom>
          </p:spPr>
        </p:pic>
        <p:sp>
          <p:nvSpPr>
            <p:cNvPr id="76" name="TextBox 75">
              <a:extLst>
                <a:ext uri="{FF2B5EF4-FFF2-40B4-BE49-F238E27FC236}">
                  <a16:creationId xmlns:a16="http://schemas.microsoft.com/office/drawing/2014/main" id="{1E8659C7-D9D8-4EF4-8946-54DD341C397E}"/>
                </a:ext>
              </a:extLst>
            </p:cNvPr>
            <p:cNvSpPr txBox="1"/>
            <p:nvPr/>
          </p:nvSpPr>
          <p:spPr>
            <a:xfrm>
              <a:off x="7054117" y="4663133"/>
              <a:ext cx="660629" cy="338554"/>
            </a:xfrm>
            <a:prstGeom prst="rect">
              <a:avLst/>
            </a:prstGeom>
            <a:noFill/>
          </p:spPr>
          <p:txBody>
            <a:bodyPr wrap="square" rtlCol="0">
              <a:spAutoFit/>
            </a:bodyPr>
            <a:lstStyle/>
            <a:p>
              <a:pPr algn="ctr"/>
              <a:r>
                <a:rPr lang="en-US" sz="800" dirty="0">
                  <a:solidFill>
                    <a:srgbClr val="A08371"/>
                  </a:solidFill>
                  <a:latin typeface="Arial Narrow" panose="020B0606020202030204" pitchFamily="34" charset="0"/>
                </a:rPr>
                <a:t>S124</a:t>
              </a:r>
            </a:p>
            <a:p>
              <a:pPr algn="ctr"/>
              <a:r>
                <a:rPr lang="en-US" sz="800" dirty="0">
                  <a:solidFill>
                    <a:srgbClr val="A08371"/>
                  </a:solidFill>
                  <a:latin typeface="Arial Narrow" panose="020B0606020202030204" pitchFamily="34" charset="0"/>
                </a:rPr>
                <a:t>Debug</a:t>
              </a:r>
            </a:p>
          </p:txBody>
        </p:sp>
      </p:grpSp>
    </p:spTree>
    <p:extLst>
      <p:ext uri="{BB962C8B-B14F-4D97-AF65-F5344CB8AC3E}">
        <p14:creationId xmlns:p14="http://schemas.microsoft.com/office/powerpoint/2010/main" val="2651853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8">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8">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8">
                                            <p:txEl>
                                              <p:pRg st="7" end="7"/>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8">
                                            <p:txEl>
                                              <p:pRg st="8" end="8"/>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8">
                                            <p:txEl>
                                              <p:pRg st="9" end="9"/>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8">
                                            <p:txEl>
                                              <p:pRg st="10" end="10"/>
                                            </p:txEl>
                                          </p:spTgt>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4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oup 20">
            <a:extLst>
              <a:ext uri="{FF2B5EF4-FFF2-40B4-BE49-F238E27FC236}">
                <a16:creationId xmlns:a16="http://schemas.microsoft.com/office/drawing/2014/main" id="{D692819F-D672-49CE-945A-719CCC562422}"/>
              </a:ext>
            </a:extLst>
          </p:cNvPr>
          <p:cNvGrpSpPr/>
          <p:nvPr/>
        </p:nvGrpSpPr>
        <p:grpSpPr>
          <a:xfrm>
            <a:off x="4648200" y="2057399"/>
            <a:ext cx="7315200" cy="3276601"/>
            <a:chOff x="4648200" y="2057399"/>
            <a:chExt cx="7315200" cy="3276601"/>
          </a:xfrm>
        </p:grpSpPr>
        <p:pic>
          <p:nvPicPr>
            <p:cNvPr id="26" name="Picture 25" descr="A picture containing text, sign&#10;&#10;Description automatically generated">
              <a:extLst>
                <a:ext uri="{FF2B5EF4-FFF2-40B4-BE49-F238E27FC236}">
                  <a16:creationId xmlns:a16="http://schemas.microsoft.com/office/drawing/2014/main" id="{A1342141-3C85-4498-A69D-1BF2B2E39C4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8120" t="3128" r="16207" b="53956"/>
            <a:stretch/>
          </p:blipFill>
          <p:spPr>
            <a:xfrm>
              <a:off x="8382000" y="2057400"/>
              <a:ext cx="3581400" cy="3276600"/>
            </a:xfrm>
            <a:prstGeom prst="rect">
              <a:avLst/>
            </a:prstGeom>
          </p:spPr>
        </p:pic>
        <p:pic>
          <p:nvPicPr>
            <p:cNvPr id="27" name="Picture 26" descr="A picture containing text, electronics&#10;&#10;Description automatically generated">
              <a:extLst>
                <a:ext uri="{FF2B5EF4-FFF2-40B4-BE49-F238E27FC236}">
                  <a16:creationId xmlns:a16="http://schemas.microsoft.com/office/drawing/2014/main" id="{90143908-68E8-45AC-AF8A-56CA67AF736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6162" t="3169" r="15370" b="53914"/>
            <a:stretch/>
          </p:blipFill>
          <p:spPr>
            <a:xfrm>
              <a:off x="4648200" y="2057399"/>
              <a:ext cx="3733800" cy="3276601"/>
            </a:xfrm>
            <a:prstGeom prst="rect">
              <a:avLst/>
            </a:prstGeom>
          </p:spPr>
        </p:pic>
      </p:grpSp>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ECOSYSTEM &amp; SYSTEM CONTROL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15</a:t>
            </a:fld>
            <a:endParaRPr lang="de-DE" dirty="0"/>
          </a:p>
        </p:txBody>
      </p:sp>
      <p:sp>
        <p:nvSpPr>
          <p:cNvPr id="35" name="TextBox 34">
            <a:extLst>
              <a:ext uri="{FF2B5EF4-FFF2-40B4-BE49-F238E27FC236}">
                <a16:creationId xmlns:a16="http://schemas.microsoft.com/office/drawing/2014/main" id="{1B8FB39D-793C-46C3-8F83-AC5A9647E946}"/>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36" name="TextBox 35">
            <a:extLst>
              <a:ext uri="{FF2B5EF4-FFF2-40B4-BE49-F238E27FC236}">
                <a16:creationId xmlns:a16="http://schemas.microsoft.com/office/drawing/2014/main" id="{AD57FD33-C50B-40EE-8CE3-A2C3FAFB9578}"/>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CAF6CEB9-07AD-4555-BDE0-A75481C9FD33}"/>
              </a:ext>
            </a:extLst>
          </p:cNvPr>
          <p:cNvSpPr>
            <a:spLocks noGrp="1"/>
          </p:cNvSpPr>
          <p:nvPr>
            <p:ph idx="1"/>
          </p:nvPr>
        </p:nvSpPr>
        <p:spPr>
          <a:xfrm>
            <a:off x="1080000" y="1800000"/>
            <a:ext cx="3339600" cy="3964996"/>
          </a:xfrm>
        </p:spPr>
        <p:txBody>
          <a:bodyPr/>
          <a:lstStyle/>
          <a:p>
            <a:pPr>
              <a:spcAft>
                <a:spcPts val="0"/>
              </a:spcAft>
              <a:buClr>
                <a:srgbClr val="000099"/>
              </a:buClr>
            </a:pPr>
            <a:r>
              <a:rPr lang="en-US" b="1" dirty="0">
                <a:solidFill>
                  <a:srgbClr val="06418C"/>
                </a:solidFill>
              </a:rPr>
              <a:t>Serial Connectivity</a:t>
            </a:r>
          </a:p>
          <a:p>
            <a:pPr marL="285750" indent="-285750">
              <a:spcAft>
                <a:spcPts val="0"/>
              </a:spcAft>
              <a:buClr>
                <a:srgbClr val="000099"/>
              </a:buClr>
              <a:buFont typeface="Wingdings" panose="05000000000000000000" pitchFamily="2" charset="2"/>
              <a:buChar char="§"/>
            </a:pPr>
            <a:r>
              <a:rPr lang="en-US" sz="1400" dirty="0"/>
              <a:t>SPI, I2C and UART through ecosystem headers </a:t>
            </a:r>
          </a:p>
          <a:p>
            <a:pPr marL="285750" indent="-285750">
              <a:spcAft>
                <a:spcPts val="0"/>
              </a:spcAft>
              <a:buClr>
                <a:srgbClr val="000099"/>
              </a:buClr>
              <a:buFont typeface="Wingdings" panose="05000000000000000000" pitchFamily="2" charset="2"/>
              <a:buChar char="§"/>
            </a:pPr>
            <a:r>
              <a:rPr lang="en-US" sz="1400" dirty="0"/>
              <a:t>USB full speed (host &amp; device)</a:t>
            </a:r>
          </a:p>
          <a:p>
            <a:pPr marL="463550" lvl="1" indent="-285750">
              <a:spcAft>
                <a:spcPts val="0"/>
              </a:spcAft>
              <a:buClr>
                <a:srgbClr val="000099"/>
              </a:buClr>
            </a:pPr>
            <a:r>
              <a:rPr lang="en-US" sz="1400" dirty="0"/>
              <a:t>Micro AB connector</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System Control</a:t>
            </a:r>
          </a:p>
          <a:p>
            <a:pPr marL="285750" indent="-285750">
              <a:spcAft>
                <a:spcPts val="0"/>
              </a:spcAft>
              <a:buClr>
                <a:srgbClr val="000099"/>
              </a:buClr>
              <a:buFont typeface="Wingdings" panose="05000000000000000000" pitchFamily="2" charset="2"/>
              <a:buChar char="§"/>
            </a:pPr>
            <a:r>
              <a:rPr lang="en-US" sz="1400" dirty="0"/>
              <a:t>Reset button (red)</a:t>
            </a:r>
          </a:p>
          <a:p>
            <a:pPr marL="285750" indent="-285750">
              <a:spcAft>
                <a:spcPts val="0"/>
              </a:spcAft>
              <a:buClr>
                <a:srgbClr val="000099"/>
              </a:buClr>
              <a:buFont typeface="Wingdings" panose="05000000000000000000" pitchFamily="2" charset="2"/>
              <a:buChar char="§"/>
            </a:pPr>
            <a:r>
              <a:rPr lang="en-US" sz="1400" dirty="0"/>
              <a:t>Boot configuration jumper</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Others</a:t>
            </a:r>
          </a:p>
          <a:p>
            <a:pPr marL="285750" indent="-285750">
              <a:spcAft>
                <a:spcPts val="0"/>
              </a:spcAft>
              <a:buClr>
                <a:srgbClr val="000099"/>
              </a:buClr>
              <a:buFont typeface="Wingdings" panose="05000000000000000000" pitchFamily="2" charset="2"/>
              <a:buChar char="§"/>
            </a:pPr>
            <a:r>
              <a:rPr lang="en-US" sz="1400" dirty="0"/>
              <a:t>Kit information area</a:t>
            </a:r>
          </a:p>
          <a:p>
            <a:pPr marL="463550" lvl="1" indent="-285750">
              <a:spcAft>
                <a:spcPts val="0"/>
              </a:spcAft>
              <a:buClr>
                <a:srgbClr val="000099"/>
              </a:buClr>
            </a:pPr>
            <a:r>
              <a:rPr lang="en-US" sz="1400" dirty="0"/>
              <a:t>Version number</a:t>
            </a:r>
          </a:p>
          <a:p>
            <a:pPr marL="463550" lvl="1" indent="-285750">
              <a:spcAft>
                <a:spcPts val="0"/>
              </a:spcAft>
              <a:buClr>
                <a:srgbClr val="000099"/>
              </a:buClr>
            </a:pPr>
            <a:r>
              <a:rPr lang="en-US" sz="1400" dirty="0"/>
              <a:t>Orderable part number</a:t>
            </a:r>
          </a:p>
          <a:p>
            <a:pPr marL="463550" lvl="1" indent="-285750">
              <a:spcAft>
                <a:spcPts val="0"/>
              </a:spcAft>
              <a:buClr>
                <a:srgbClr val="000099"/>
              </a:buClr>
            </a:pPr>
            <a:r>
              <a:rPr lang="en-US" sz="1400" dirty="0"/>
              <a:t>Website</a:t>
            </a:r>
          </a:p>
        </p:txBody>
      </p:sp>
      <p:sp>
        <p:nvSpPr>
          <p:cNvPr id="17" name="Rectangle 16">
            <a:extLst>
              <a:ext uri="{FF2B5EF4-FFF2-40B4-BE49-F238E27FC236}">
                <a16:creationId xmlns:a16="http://schemas.microsoft.com/office/drawing/2014/main" id="{F043DA99-D7B7-4C5E-AA23-DBB031D6A150}"/>
              </a:ext>
            </a:extLst>
          </p:cNvPr>
          <p:cNvSpPr/>
          <p:nvPr/>
        </p:nvSpPr>
        <p:spPr>
          <a:xfrm flipV="1">
            <a:off x="4937760" y="3352800"/>
            <a:ext cx="265176" cy="3048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id="{9CC56F43-4BFD-43C7-9868-750F8418CC64}"/>
              </a:ext>
            </a:extLst>
          </p:cNvPr>
          <p:cNvSpPr/>
          <p:nvPr/>
        </p:nvSpPr>
        <p:spPr>
          <a:xfrm flipV="1">
            <a:off x="4839718" y="4724400"/>
            <a:ext cx="951482" cy="6858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8E215361-8909-42B9-A04E-4253A4D546C5}"/>
              </a:ext>
            </a:extLst>
          </p:cNvPr>
          <p:cNvSpPr/>
          <p:nvPr/>
        </p:nvSpPr>
        <p:spPr>
          <a:xfrm flipV="1">
            <a:off x="5399906" y="4419600"/>
            <a:ext cx="467494" cy="1524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2C45E629-064D-41C6-8108-02C4475D7DA3}"/>
              </a:ext>
            </a:extLst>
          </p:cNvPr>
          <p:cNvSpPr/>
          <p:nvPr/>
        </p:nvSpPr>
        <p:spPr>
          <a:xfrm flipV="1">
            <a:off x="5919015" y="4724400"/>
            <a:ext cx="1114940" cy="685800"/>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 name="Group 3">
            <a:extLst>
              <a:ext uri="{FF2B5EF4-FFF2-40B4-BE49-F238E27FC236}">
                <a16:creationId xmlns:a16="http://schemas.microsoft.com/office/drawing/2014/main" id="{D991CDE8-C371-480D-8842-BCED8945ACFC}"/>
              </a:ext>
            </a:extLst>
          </p:cNvPr>
          <p:cNvGrpSpPr/>
          <p:nvPr/>
        </p:nvGrpSpPr>
        <p:grpSpPr>
          <a:xfrm>
            <a:off x="6031365" y="2285997"/>
            <a:ext cx="1588635" cy="2133519"/>
            <a:chOff x="6031365" y="2285997"/>
            <a:chExt cx="1588635" cy="2133519"/>
          </a:xfrm>
        </p:grpSpPr>
        <p:sp>
          <p:nvSpPr>
            <p:cNvPr id="22" name="Rectangle 21">
              <a:extLst>
                <a:ext uri="{FF2B5EF4-FFF2-40B4-BE49-F238E27FC236}">
                  <a16:creationId xmlns:a16="http://schemas.microsoft.com/office/drawing/2014/main" id="{A0D3C4F7-123D-4658-85CD-E0B2A25CE4A7}"/>
                </a:ext>
              </a:extLst>
            </p:cNvPr>
            <p:cNvSpPr/>
            <p:nvPr/>
          </p:nvSpPr>
          <p:spPr>
            <a:xfrm flipV="1">
              <a:off x="7215433" y="2285997"/>
              <a:ext cx="404567" cy="79994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22">
              <a:extLst>
                <a:ext uri="{FF2B5EF4-FFF2-40B4-BE49-F238E27FC236}">
                  <a16:creationId xmlns:a16="http://schemas.microsoft.com/office/drawing/2014/main" id="{FC153101-F96D-427E-ADCE-4AFF311D279F}"/>
                </a:ext>
              </a:extLst>
            </p:cNvPr>
            <p:cNvSpPr/>
            <p:nvPr/>
          </p:nvSpPr>
          <p:spPr>
            <a:xfrm flipV="1">
              <a:off x="7189117" y="4122459"/>
              <a:ext cx="404567" cy="297057"/>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88E49ADA-4580-4687-9CA0-E8C3A8B18A43}"/>
                </a:ext>
              </a:extLst>
            </p:cNvPr>
            <p:cNvSpPr/>
            <p:nvPr/>
          </p:nvSpPr>
          <p:spPr>
            <a:xfrm flipV="1">
              <a:off x="6031365" y="3429000"/>
              <a:ext cx="293235" cy="477014"/>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00F87DA1-BC3E-4442-8AB7-99A5A8DE335E}"/>
                </a:ext>
              </a:extLst>
            </p:cNvPr>
            <p:cNvSpPr/>
            <p:nvPr/>
          </p:nvSpPr>
          <p:spPr>
            <a:xfrm flipV="1">
              <a:off x="6679632" y="3406393"/>
              <a:ext cx="293235" cy="477014"/>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1" name="Group 30">
            <a:extLst>
              <a:ext uri="{FF2B5EF4-FFF2-40B4-BE49-F238E27FC236}">
                <a16:creationId xmlns:a16="http://schemas.microsoft.com/office/drawing/2014/main" id="{B66ED5BD-E2E6-4D95-BF15-78F3682F4DF7}"/>
              </a:ext>
            </a:extLst>
          </p:cNvPr>
          <p:cNvGrpSpPr/>
          <p:nvPr/>
        </p:nvGrpSpPr>
        <p:grpSpPr>
          <a:xfrm>
            <a:off x="7127386" y="4709697"/>
            <a:ext cx="660629" cy="338554"/>
            <a:chOff x="7054117" y="4663133"/>
            <a:chExt cx="660629" cy="338554"/>
          </a:xfrm>
        </p:grpSpPr>
        <p:pic>
          <p:nvPicPr>
            <p:cNvPr id="34" name="Picture 33">
              <a:extLst>
                <a:ext uri="{FF2B5EF4-FFF2-40B4-BE49-F238E27FC236}">
                  <a16:creationId xmlns:a16="http://schemas.microsoft.com/office/drawing/2014/main" id="{745F68AE-F11E-4EAD-95A8-A9DB1519DC8D}"/>
                </a:ext>
              </a:extLst>
            </p:cNvPr>
            <p:cNvPicPr preferRelativeResize="0">
              <a:picLocks/>
            </p:cNvPicPr>
            <p:nvPr/>
          </p:nvPicPr>
          <p:blipFill>
            <a:blip r:embed="rId4"/>
            <a:stretch>
              <a:fillRect/>
            </a:stretch>
          </p:blipFill>
          <p:spPr>
            <a:xfrm>
              <a:off x="7258977" y="4706411"/>
              <a:ext cx="259875" cy="246888"/>
            </a:xfrm>
            <a:prstGeom prst="rect">
              <a:avLst/>
            </a:prstGeom>
          </p:spPr>
        </p:pic>
        <p:sp>
          <p:nvSpPr>
            <p:cNvPr id="37" name="TextBox 36">
              <a:extLst>
                <a:ext uri="{FF2B5EF4-FFF2-40B4-BE49-F238E27FC236}">
                  <a16:creationId xmlns:a16="http://schemas.microsoft.com/office/drawing/2014/main" id="{B1ED9EC2-60AE-4BBE-9039-C749E25D9651}"/>
                </a:ext>
              </a:extLst>
            </p:cNvPr>
            <p:cNvSpPr txBox="1"/>
            <p:nvPr/>
          </p:nvSpPr>
          <p:spPr>
            <a:xfrm>
              <a:off x="7054117" y="4663133"/>
              <a:ext cx="660629" cy="338554"/>
            </a:xfrm>
            <a:prstGeom prst="rect">
              <a:avLst/>
            </a:prstGeom>
            <a:noFill/>
          </p:spPr>
          <p:txBody>
            <a:bodyPr wrap="square" rtlCol="0">
              <a:spAutoFit/>
            </a:bodyPr>
            <a:lstStyle/>
            <a:p>
              <a:pPr algn="ctr"/>
              <a:r>
                <a:rPr lang="en-US" sz="800" dirty="0">
                  <a:solidFill>
                    <a:srgbClr val="A08371"/>
                  </a:solidFill>
                  <a:latin typeface="Arial Narrow" panose="020B0606020202030204" pitchFamily="34" charset="0"/>
                </a:rPr>
                <a:t>S124</a:t>
              </a:r>
            </a:p>
            <a:p>
              <a:pPr algn="ctr"/>
              <a:r>
                <a:rPr lang="en-US" sz="800" dirty="0">
                  <a:solidFill>
                    <a:srgbClr val="A08371"/>
                  </a:solidFill>
                  <a:latin typeface="Arial Narrow" panose="020B0606020202030204" pitchFamily="34" charset="0"/>
                </a:rPr>
                <a:t>Debug</a:t>
              </a:r>
            </a:p>
          </p:txBody>
        </p:sp>
      </p:grpSp>
    </p:spTree>
    <p:extLst>
      <p:ext uri="{BB962C8B-B14F-4D97-AF65-F5344CB8AC3E}">
        <p14:creationId xmlns:p14="http://schemas.microsoft.com/office/powerpoint/2010/main" val="3533344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8"/>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8">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8">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8">
                                            <p:txEl>
                                              <p:pRg st="7" end="7"/>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8">
                                            <p:txEl>
                                              <p:pRg st="9" end="9"/>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8">
                                            <p:txEl>
                                              <p:pRg st="10" end="10"/>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8">
                                            <p:txEl>
                                              <p:pRg st="11" end="11"/>
                                            </p:txEl>
                                          </p:spTgt>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8">
                                            <p:txEl>
                                              <p:pRg st="12" end="12"/>
                                            </p:txEl>
                                          </p:spTgt>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8">
                                            <p:txEl>
                                              <p:pRg st="13" end="13"/>
                                            </p:txEl>
                                          </p:spTgt>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descr="A picture containing text, sign&#10;&#10;Description automatically generated">
            <a:extLst>
              <a:ext uri="{FF2B5EF4-FFF2-40B4-BE49-F238E27FC236}">
                <a16:creationId xmlns:a16="http://schemas.microsoft.com/office/drawing/2014/main" id="{8C950562-7198-4F6B-88F4-2DF74BD7268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45712" b="47115"/>
          <a:stretch/>
        </p:blipFill>
        <p:spPr>
          <a:xfrm>
            <a:off x="7393849" y="3344899"/>
            <a:ext cx="5453375" cy="547651"/>
          </a:xfrm>
          <a:prstGeom prst="rect">
            <a:avLst/>
          </a:prstGeom>
        </p:spPr>
      </p:pic>
      <p:pic>
        <p:nvPicPr>
          <p:cNvPr id="17" name="Picture 16" descr="A picture containing text, electronics&#10;&#10;Description automatically generated">
            <a:extLst>
              <a:ext uri="{FF2B5EF4-FFF2-40B4-BE49-F238E27FC236}">
                <a16:creationId xmlns:a16="http://schemas.microsoft.com/office/drawing/2014/main" id="{2A68CFFC-8146-4CAD-A724-7E8C9D69EED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46086" b="47102"/>
          <a:stretch/>
        </p:blipFill>
        <p:spPr>
          <a:xfrm>
            <a:off x="3766825" y="3344900"/>
            <a:ext cx="5453375" cy="520065"/>
          </a:xfrm>
          <a:prstGeom prst="rect">
            <a:avLst/>
          </a:prstGeom>
        </p:spPr>
      </p:pic>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SPECIAL FEATURES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16</a:t>
            </a:fld>
            <a:endParaRPr lang="de-DE" dirty="0"/>
          </a:p>
        </p:txBody>
      </p:sp>
      <p:sp>
        <p:nvSpPr>
          <p:cNvPr id="9" name="TextBox 8">
            <a:extLst>
              <a:ext uri="{FF2B5EF4-FFF2-40B4-BE49-F238E27FC236}">
                <a16:creationId xmlns:a16="http://schemas.microsoft.com/office/drawing/2014/main" id="{62D87E42-088B-450A-B2F0-25A147620A7A}"/>
              </a:ext>
            </a:extLst>
          </p:cNvPr>
          <p:cNvSpPr txBox="1"/>
          <p:nvPr/>
        </p:nvSpPr>
        <p:spPr>
          <a:xfrm>
            <a:off x="5555775" y="4267200"/>
            <a:ext cx="1752600" cy="276999"/>
          </a:xfrm>
          <a:prstGeom prst="rect">
            <a:avLst/>
          </a:prstGeom>
          <a:noFill/>
        </p:spPr>
        <p:txBody>
          <a:bodyPr wrap="square" rtlCol="0">
            <a:spAutoFit/>
          </a:bodyPr>
          <a:lstStyle/>
          <a:p>
            <a:pPr algn="ctr"/>
            <a:r>
              <a:rPr lang="en-US" sz="1200" b="1" dirty="0"/>
              <a:t>Front</a:t>
            </a:r>
          </a:p>
        </p:txBody>
      </p:sp>
      <p:sp>
        <p:nvSpPr>
          <p:cNvPr id="11" name="TextBox 10">
            <a:extLst>
              <a:ext uri="{FF2B5EF4-FFF2-40B4-BE49-F238E27FC236}">
                <a16:creationId xmlns:a16="http://schemas.microsoft.com/office/drawing/2014/main" id="{E66E3B76-2DD6-4BC9-BA44-CFA85CBADC93}"/>
              </a:ext>
            </a:extLst>
          </p:cNvPr>
          <p:cNvSpPr txBox="1"/>
          <p:nvPr/>
        </p:nvSpPr>
        <p:spPr>
          <a:xfrm>
            <a:off x="9305243" y="4267199"/>
            <a:ext cx="1752600" cy="276999"/>
          </a:xfrm>
          <a:prstGeom prst="rect">
            <a:avLst/>
          </a:prstGeom>
          <a:noFill/>
        </p:spPr>
        <p:txBody>
          <a:bodyPr wrap="square" rtlCol="0">
            <a:spAutoFit/>
          </a:bodyPr>
          <a:lstStyle/>
          <a:p>
            <a:pPr algn="ctr"/>
            <a:r>
              <a:rPr lang="en-US" sz="1200" b="1" dirty="0"/>
              <a:t>Back</a:t>
            </a:r>
          </a:p>
        </p:txBody>
      </p:sp>
      <p:sp>
        <p:nvSpPr>
          <p:cNvPr id="12" name="Content Placeholder 3">
            <a:extLst>
              <a:ext uri="{FF2B5EF4-FFF2-40B4-BE49-F238E27FC236}">
                <a16:creationId xmlns:a16="http://schemas.microsoft.com/office/drawing/2014/main" id="{F8465192-2E5A-4F6F-A248-2EDE9E915CC4}"/>
              </a:ext>
            </a:extLst>
          </p:cNvPr>
          <p:cNvSpPr>
            <a:spLocks noGrp="1"/>
          </p:cNvSpPr>
          <p:nvPr>
            <p:ph idx="1"/>
          </p:nvPr>
        </p:nvSpPr>
        <p:spPr>
          <a:xfrm>
            <a:off x="1080000" y="1800000"/>
            <a:ext cx="3596872" cy="1047274"/>
          </a:xfrm>
        </p:spPr>
        <p:txBody>
          <a:bodyPr/>
          <a:lstStyle/>
          <a:p>
            <a:pPr>
              <a:spcAft>
                <a:spcPts val="0"/>
              </a:spcAft>
              <a:buClr>
                <a:srgbClr val="000099"/>
              </a:buClr>
            </a:pPr>
            <a:r>
              <a:rPr lang="en-US" b="1" dirty="0">
                <a:solidFill>
                  <a:srgbClr val="06418C"/>
                </a:solidFill>
              </a:rPr>
              <a:t>High Speed Connectivity</a:t>
            </a:r>
          </a:p>
          <a:p>
            <a:pPr marL="285750" indent="-285750">
              <a:spcAft>
                <a:spcPts val="0"/>
              </a:spcAft>
              <a:buClr>
                <a:srgbClr val="000099"/>
              </a:buClr>
              <a:buFont typeface="Wingdings" panose="05000000000000000000" pitchFamily="2" charset="2"/>
              <a:buChar char="§"/>
            </a:pPr>
            <a:r>
              <a:rPr lang="en-US" sz="1400" dirty="0"/>
              <a:t>32 MB Quad-SPI flash</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p:txBody>
      </p:sp>
      <p:sp>
        <p:nvSpPr>
          <p:cNvPr id="14" name="Rectangle 13">
            <a:extLst>
              <a:ext uri="{FF2B5EF4-FFF2-40B4-BE49-F238E27FC236}">
                <a16:creationId xmlns:a16="http://schemas.microsoft.com/office/drawing/2014/main" id="{2C910351-8E30-445D-91D2-63EA0E3FD570}"/>
              </a:ext>
            </a:extLst>
          </p:cNvPr>
          <p:cNvSpPr/>
          <p:nvPr/>
        </p:nvSpPr>
        <p:spPr>
          <a:xfrm flipV="1">
            <a:off x="7391400" y="3368038"/>
            <a:ext cx="799082" cy="459341"/>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7095642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Picture 33" descr="A picture containing text, sign&#10;&#10;Description automatically generated">
            <a:extLst>
              <a:ext uri="{FF2B5EF4-FFF2-40B4-BE49-F238E27FC236}">
                <a16:creationId xmlns:a16="http://schemas.microsoft.com/office/drawing/2014/main" id="{5DDE8420-A17A-4A5E-BFE2-A3F6E832E30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51501"/>
          <a:stretch/>
        </p:blipFill>
        <p:spPr>
          <a:xfrm>
            <a:off x="7378609" y="2072640"/>
            <a:ext cx="5453375" cy="3702801"/>
          </a:xfrm>
          <a:prstGeom prst="rect">
            <a:avLst/>
          </a:prstGeom>
        </p:spPr>
      </p:pic>
      <p:pic>
        <p:nvPicPr>
          <p:cNvPr id="35" name="Picture 34" descr="A picture containing text, electronics&#10;&#10;Description automatically generated">
            <a:extLst>
              <a:ext uri="{FF2B5EF4-FFF2-40B4-BE49-F238E27FC236}">
                <a16:creationId xmlns:a16="http://schemas.microsoft.com/office/drawing/2014/main" id="{F4B0BFA5-6193-4452-9CC4-27DC7A5FC81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51542"/>
          <a:stretch/>
        </p:blipFill>
        <p:spPr>
          <a:xfrm>
            <a:off x="3766825" y="2072641"/>
            <a:ext cx="5453375" cy="3699626"/>
          </a:xfrm>
          <a:prstGeom prst="rect">
            <a:avLst/>
          </a:prstGeom>
        </p:spPr>
      </p:pic>
      <p:grpSp>
        <p:nvGrpSpPr>
          <p:cNvPr id="4" name="Group 3">
            <a:extLst>
              <a:ext uri="{FF2B5EF4-FFF2-40B4-BE49-F238E27FC236}">
                <a16:creationId xmlns:a16="http://schemas.microsoft.com/office/drawing/2014/main" id="{BAD19DBF-621D-4B88-8B8A-68C3A2007A48}"/>
              </a:ext>
            </a:extLst>
          </p:cNvPr>
          <p:cNvGrpSpPr/>
          <p:nvPr/>
        </p:nvGrpSpPr>
        <p:grpSpPr>
          <a:xfrm>
            <a:off x="6081714" y="3245647"/>
            <a:ext cx="840581" cy="845048"/>
            <a:chOff x="6081714" y="3245647"/>
            <a:chExt cx="840581" cy="845048"/>
          </a:xfrm>
        </p:grpSpPr>
        <p:pic>
          <p:nvPicPr>
            <p:cNvPr id="2049" name="Picture 2048">
              <a:extLst>
                <a:ext uri="{FF2B5EF4-FFF2-40B4-BE49-F238E27FC236}">
                  <a16:creationId xmlns:a16="http://schemas.microsoft.com/office/drawing/2014/main" id="{2CCF4CED-A5C2-45C8-834C-8AB12D033A83}"/>
                </a:ext>
              </a:extLst>
            </p:cNvPr>
            <p:cNvPicPr>
              <a:picLocks noChangeAspect="1"/>
            </p:cNvPicPr>
            <p:nvPr/>
          </p:nvPicPr>
          <p:blipFill>
            <a:blip r:embed="rId4"/>
            <a:stretch>
              <a:fillRect/>
            </a:stretch>
          </p:blipFill>
          <p:spPr>
            <a:xfrm>
              <a:off x="6081714" y="3245647"/>
              <a:ext cx="840581" cy="845048"/>
            </a:xfrm>
            <a:prstGeom prst="rect">
              <a:avLst/>
            </a:prstGeom>
          </p:spPr>
        </p:pic>
        <p:sp>
          <p:nvSpPr>
            <p:cNvPr id="1329" name="TextBox 1328">
              <a:extLst>
                <a:ext uri="{FF2B5EF4-FFF2-40B4-BE49-F238E27FC236}">
                  <a16:creationId xmlns:a16="http://schemas.microsoft.com/office/drawing/2014/main" id="{D8E98795-90E4-4D24-81F5-84C4AEA2CFB3}"/>
                </a:ext>
              </a:extLst>
            </p:cNvPr>
            <p:cNvSpPr txBox="1"/>
            <p:nvPr/>
          </p:nvSpPr>
          <p:spPr>
            <a:xfrm>
              <a:off x="6180704" y="3464311"/>
              <a:ext cx="660629" cy="400110"/>
            </a:xfrm>
            <a:prstGeom prst="rect">
              <a:avLst/>
            </a:prstGeom>
            <a:noFill/>
          </p:spPr>
          <p:txBody>
            <a:bodyPr wrap="square" rtlCol="0">
              <a:spAutoFit/>
            </a:bodyPr>
            <a:lstStyle/>
            <a:p>
              <a:pPr algn="ctr"/>
              <a:r>
                <a:rPr lang="en-US" sz="1000" dirty="0">
                  <a:solidFill>
                    <a:srgbClr val="A08371"/>
                  </a:solidFill>
                  <a:latin typeface="Arial Narrow" panose="020B0606020202030204" pitchFamily="34" charset="0"/>
                </a:rPr>
                <a:t>RA4M2</a:t>
              </a:r>
            </a:p>
            <a:p>
              <a:pPr algn="ctr"/>
              <a:r>
                <a:rPr lang="en-US" sz="1000" dirty="0">
                  <a:solidFill>
                    <a:srgbClr val="A08371"/>
                  </a:solidFill>
                  <a:latin typeface="Arial Narrow" panose="020B0606020202030204" pitchFamily="34" charset="0"/>
                </a:rPr>
                <a:t>MCU</a:t>
              </a:r>
            </a:p>
          </p:txBody>
        </p:sp>
      </p:grpSp>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MCU NATIVE PIN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17</a:t>
            </a:fld>
            <a:endParaRPr lang="de-DE" dirty="0"/>
          </a:p>
        </p:txBody>
      </p:sp>
      <p:sp>
        <p:nvSpPr>
          <p:cNvPr id="13" name="TextBox 12">
            <a:extLst>
              <a:ext uri="{FF2B5EF4-FFF2-40B4-BE49-F238E27FC236}">
                <a16:creationId xmlns:a16="http://schemas.microsoft.com/office/drawing/2014/main" id="{0CBC0A13-B319-47D6-BFBD-1899A62272A3}"/>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15" name="TextBox 14">
            <a:extLst>
              <a:ext uri="{FF2B5EF4-FFF2-40B4-BE49-F238E27FC236}">
                <a16:creationId xmlns:a16="http://schemas.microsoft.com/office/drawing/2014/main" id="{A1C55293-7914-4D78-8877-385C7695D4AF}"/>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8" name="Content Placeholder 3">
            <a:extLst>
              <a:ext uri="{FF2B5EF4-FFF2-40B4-BE49-F238E27FC236}">
                <a16:creationId xmlns:a16="http://schemas.microsoft.com/office/drawing/2014/main" id="{7E3C9602-46C0-4632-BA82-7DB6B8A71480}"/>
              </a:ext>
            </a:extLst>
          </p:cNvPr>
          <p:cNvSpPr>
            <a:spLocks noGrp="1"/>
          </p:cNvSpPr>
          <p:nvPr>
            <p:ph idx="1"/>
          </p:nvPr>
        </p:nvSpPr>
        <p:spPr>
          <a:xfrm>
            <a:off x="1080000" y="1800000"/>
            <a:ext cx="3675545" cy="1896738"/>
          </a:xfrm>
        </p:spPr>
        <p:txBody>
          <a:bodyPr/>
          <a:lstStyle/>
          <a:p>
            <a:pPr>
              <a:spcAft>
                <a:spcPts val="0"/>
              </a:spcAft>
              <a:buClr>
                <a:srgbClr val="000099"/>
              </a:buClr>
            </a:pPr>
            <a:r>
              <a:rPr lang="en-US" b="1" dirty="0">
                <a:solidFill>
                  <a:srgbClr val="06418C"/>
                </a:solidFill>
              </a:rPr>
              <a:t>RA4M2 MCU</a:t>
            </a:r>
          </a:p>
          <a:p>
            <a:pPr marL="285750" indent="-285750">
              <a:spcAft>
                <a:spcPts val="0"/>
              </a:spcAft>
              <a:buClr>
                <a:srgbClr val="000099"/>
              </a:buClr>
              <a:buFont typeface="Wingdings" panose="05000000000000000000" pitchFamily="2" charset="2"/>
              <a:buChar char="§"/>
            </a:pPr>
            <a:r>
              <a:rPr lang="en-US" sz="1400" dirty="0"/>
              <a:t>R7FA4M2AD3CFP</a:t>
            </a:r>
          </a:p>
          <a:p>
            <a:pPr marL="285750" indent="-285750">
              <a:spcAft>
                <a:spcPts val="0"/>
              </a:spcAft>
              <a:buClr>
                <a:srgbClr val="000099"/>
              </a:buClr>
              <a:buFont typeface="Wingdings" panose="05000000000000000000" pitchFamily="2" charset="2"/>
              <a:buChar char="§"/>
            </a:pPr>
            <a:endParaRPr lang="en-US" b="1" dirty="0">
              <a:solidFill>
                <a:srgbClr val="06418C"/>
              </a:solidFill>
            </a:endParaRPr>
          </a:p>
          <a:p>
            <a:pPr>
              <a:spcAft>
                <a:spcPts val="0"/>
              </a:spcAft>
              <a:buClr>
                <a:srgbClr val="000099"/>
              </a:buClr>
            </a:pPr>
            <a:r>
              <a:rPr lang="en-US" b="1" dirty="0">
                <a:solidFill>
                  <a:srgbClr val="06418C"/>
                </a:solidFill>
              </a:rPr>
              <a:t>MCU Breakout pins</a:t>
            </a:r>
          </a:p>
          <a:p>
            <a:pPr marL="285750" indent="-285750">
              <a:spcAft>
                <a:spcPts val="0"/>
              </a:spcAft>
              <a:buClr>
                <a:srgbClr val="000099"/>
              </a:buClr>
              <a:buFont typeface="Wingdings" panose="05000000000000000000" pitchFamily="2" charset="2"/>
              <a:buChar char="§"/>
            </a:pPr>
            <a:r>
              <a:rPr lang="en-US" sz="1400" dirty="0"/>
              <a:t>4x 28-pin male headers</a:t>
            </a:r>
          </a:p>
          <a:p>
            <a:pPr marL="285750" indent="-285750">
              <a:spcAft>
                <a:spcPts val="0"/>
              </a:spcAft>
              <a:buClr>
                <a:srgbClr val="000099"/>
              </a:buClr>
              <a:buFont typeface="Wingdings" panose="05000000000000000000" pitchFamily="2" charset="2"/>
              <a:buChar char="§"/>
            </a:pPr>
            <a:r>
              <a:rPr lang="en-US" sz="1400" dirty="0"/>
              <a:t>3.3 V &amp; ground available on each header</a:t>
            </a:r>
          </a:p>
          <a:p>
            <a:pPr marL="285750" indent="-285750">
              <a:spcAft>
                <a:spcPts val="0"/>
              </a:spcAft>
              <a:buClr>
                <a:srgbClr val="000099"/>
              </a:buClr>
              <a:buFont typeface="Wingdings" panose="05000000000000000000" pitchFamily="2" charset="2"/>
              <a:buChar char="§"/>
            </a:pPr>
            <a:endParaRPr lang="en-US" sz="1400" dirty="0"/>
          </a:p>
        </p:txBody>
      </p:sp>
      <p:sp>
        <p:nvSpPr>
          <p:cNvPr id="1328" name="Rectangle 1327">
            <a:extLst>
              <a:ext uri="{FF2B5EF4-FFF2-40B4-BE49-F238E27FC236}">
                <a16:creationId xmlns:a16="http://schemas.microsoft.com/office/drawing/2014/main" id="{F61F5972-CAF0-49D3-8996-BC349AFCCB33}"/>
              </a:ext>
            </a:extLst>
          </p:cNvPr>
          <p:cNvSpPr/>
          <p:nvPr/>
        </p:nvSpPr>
        <p:spPr>
          <a:xfrm flipV="1">
            <a:off x="5951791" y="3114674"/>
            <a:ext cx="1096705" cy="106679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2" name="Rectangle 1331">
            <a:extLst>
              <a:ext uri="{FF2B5EF4-FFF2-40B4-BE49-F238E27FC236}">
                <a16:creationId xmlns:a16="http://schemas.microsoft.com/office/drawing/2014/main" id="{9CE99916-954F-4122-BDEE-009E58B223C1}"/>
              </a:ext>
            </a:extLst>
          </p:cNvPr>
          <p:cNvSpPr/>
          <p:nvPr/>
        </p:nvSpPr>
        <p:spPr>
          <a:xfrm flipV="1">
            <a:off x="5669398" y="2292526"/>
            <a:ext cx="1692907" cy="282090"/>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4" name="Rectangle 1333">
            <a:extLst>
              <a:ext uri="{FF2B5EF4-FFF2-40B4-BE49-F238E27FC236}">
                <a16:creationId xmlns:a16="http://schemas.microsoft.com/office/drawing/2014/main" id="{17E497B2-C506-4688-ADD5-CF28923C2246}"/>
              </a:ext>
            </a:extLst>
          </p:cNvPr>
          <p:cNvSpPr/>
          <p:nvPr/>
        </p:nvSpPr>
        <p:spPr>
          <a:xfrm flipV="1">
            <a:off x="5082883" y="2895599"/>
            <a:ext cx="308321" cy="1630906"/>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5" name="Rectangle 1334">
            <a:extLst>
              <a:ext uri="{FF2B5EF4-FFF2-40B4-BE49-F238E27FC236}">
                <a16:creationId xmlns:a16="http://schemas.microsoft.com/office/drawing/2014/main" id="{323130D0-AB4F-4E66-973B-EFC221CE29C6}"/>
              </a:ext>
            </a:extLst>
          </p:cNvPr>
          <p:cNvSpPr/>
          <p:nvPr/>
        </p:nvSpPr>
        <p:spPr>
          <a:xfrm flipV="1">
            <a:off x="7635578" y="2895597"/>
            <a:ext cx="300412" cy="1630907"/>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7" name="Rectangle 1336">
            <a:extLst>
              <a:ext uri="{FF2B5EF4-FFF2-40B4-BE49-F238E27FC236}">
                <a16:creationId xmlns:a16="http://schemas.microsoft.com/office/drawing/2014/main" id="{C8DEDF2C-4E86-47F4-BEBC-80AEFB95C6A0}"/>
              </a:ext>
            </a:extLst>
          </p:cNvPr>
          <p:cNvSpPr/>
          <p:nvPr/>
        </p:nvSpPr>
        <p:spPr>
          <a:xfrm flipV="1">
            <a:off x="5669398" y="4890605"/>
            <a:ext cx="1692907" cy="337661"/>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 name="Group 4">
            <a:extLst>
              <a:ext uri="{FF2B5EF4-FFF2-40B4-BE49-F238E27FC236}">
                <a16:creationId xmlns:a16="http://schemas.microsoft.com/office/drawing/2014/main" id="{98017445-8D73-4674-ABFC-FB350EDC868C}"/>
              </a:ext>
            </a:extLst>
          </p:cNvPr>
          <p:cNvGrpSpPr/>
          <p:nvPr/>
        </p:nvGrpSpPr>
        <p:grpSpPr>
          <a:xfrm>
            <a:off x="8637361" y="2342333"/>
            <a:ext cx="2934229" cy="2830861"/>
            <a:chOff x="8637361" y="2342333"/>
            <a:chExt cx="2934229" cy="2830861"/>
          </a:xfrm>
        </p:grpSpPr>
        <p:grpSp>
          <p:nvGrpSpPr>
            <p:cNvPr id="6" name="Group 5">
              <a:extLst>
                <a:ext uri="{FF2B5EF4-FFF2-40B4-BE49-F238E27FC236}">
                  <a16:creationId xmlns:a16="http://schemas.microsoft.com/office/drawing/2014/main" id="{D9919858-1A55-4C48-BD4A-8DC2CDD57CED}"/>
                </a:ext>
              </a:extLst>
            </p:cNvPr>
            <p:cNvGrpSpPr/>
            <p:nvPr/>
          </p:nvGrpSpPr>
          <p:grpSpPr>
            <a:xfrm>
              <a:off x="8637361" y="2342333"/>
              <a:ext cx="2934229" cy="2205712"/>
              <a:chOff x="8637361" y="2342333"/>
              <a:chExt cx="2934229" cy="2205712"/>
            </a:xfrm>
          </p:grpSpPr>
          <p:sp>
            <p:nvSpPr>
              <p:cNvPr id="21" name="Rectangle 20">
                <a:extLst>
                  <a:ext uri="{FF2B5EF4-FFF2-40B4-BE49-F238E27FC236}">
                    <a16:creationId xmlns:a16="http://schemas.microsoft.com/office/drawing/2014/main" id="{BF9AF3DB-8E7E-4AC0-A1E8-A1326FD1CF26}"/>
                  </a:ext>
                </a:extLst>
              </p:cNvPr>
              <p:cNvSpPr/>
              <p:nvPr/>
            </p:nvSpPr>
            <p:spPr>
              <a:xfrm flipV="1">
                <a:off x="8637361" y="2781837"/>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16568108-772B-4F68-9AD0-4C2EE02AA2BB}"/>
                  </a:ext>
                </a:extLst>
              </p:cNvPr>
              <p:cNvSpPr/>
              <p:nvPr/>
            </p:nvSpPr>
            <p:spPr>
              <a:xfrm flipV="1">
                <a:off x="11221732" y="2781837"/>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D3F2271E-B889-4E81-8EDD-45096134C4BE}"/>
                  </a:ext>
                </a:extLst>
              </p:cNvPr>
              <p:cNvSpPr/>
              <p:nvPr/>
            </p:nvSpPr>
            <p:spPr>
              <a:xfrm flipV="1">
                <a:off x="8637361" y="4320526"/>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2E8FF87C-5F3F-4B63-9791-FB7F1D85906A}"/>
                  </a:ext>
                </a:extLst>
              </p:cNvPr>
              <p:cNvSpPr/>
              <p:nvPr/>
            </p:nvSpPr>
            <p:spPr>
              <a:xfrm flipV="1">
                <a:off x="9140723" y="2342334"/>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extLst>
                  <a:ext uri="{FF2B5EF4-FFF2-40B4-BE49-F238E27FC236}">
                    <a16:creationId xmlns:a16="http://schemas.microsoft.com/office/drawing/2014/main" id="{881D5A5B-CFEF-439D-A306-9FEC2B961BBC}"/>
                  </a:ext>
                </a:extLst>
              </p:cNvPr>
              <p:cNvSpPr/>
              <p:nvPr/>
            </p:nvSpPr>
            <p:spPr>
              <a:xfrm flipV="1">
                <a:off x="10749100" y="2342333"/>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0" name="Rectangle 29">
              <a:extLst>
                <a:ext uri="{FF2B5EF4-FFF2-40B4-BE49-F238E27FC236}">
                  <a16:creationId xmlns:a16="http://schemas.microsoft.com/office/drawing/2014/main" id="{D0FB3B37-ABEE-451E-BF61-190FFC90B6EA}"/>
                </a:ext>
              </a:extLst>
            </p:cNvPr>
            <p:cNvSpPr/>
            <p:nvPr/>
          </p:nvSpPr>
          <p:spPr>
            <a:xfrm flipV="1">
              <a:off x="9172220" y="4945675"/>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id="{B7438980-3F4C-4DF7-99D5-2DF85927784E}"/>
                </a:ext>
              </a:extLst>
            </p:cNvPr>
            <p:cNvSpPr/>
            <p:nvPr/>
          </p:nvSpPr>
          <p:spPr>
            <a:xfrm flipV="1">
              <a:off x="10749100" y="4945674"/>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a:extLst>
                <a:ext uri="{FF2B5EF4-FFF2-40B4-BE49-F238E27FC236}">
                  <a16:creationId xmlns:a16="http://schemas.microsoft.com/office/drawing/2014/main" id="{40003BEA-0910-47FB-A9D3-46BF51A01EB8}"/>
                </a:ext>
              </a:extLst>
            </p:cNvPr>
            <p:cNvSpPr/>
            <p:nvPr/>
          </p:nvSpPr>
          <p:spPr>
            <a:xfrm flipV="1">
              <a:off x="11221732" y="4320526"/>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4215180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2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337"/>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33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32"/>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33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8" grpId="0" animBg="1"/>
      <p:bldP spid="1332" grpId="0" animBg="1"/>
      <p:bldP spid="1334" grpId="0" animBg="1"/>
      <p:bldP spid="1335" grpId="0" animBg="1"/>
      <p:bldP spid="133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5" name="Picture 254" descr="A picture containing text, sign&#10;&#10;Description automatically generated">
            <a:extLst>
              <a:ext uri="{FF2B5EF4-FFF2-40B4-BE49-F238E27FC236}">
                <a16:creationId xmlns:a16="http://schemas.microsoft.com/office/drawing/2014/main" id="{8A757E47-9121-42B0-803E-AD0F8A8E498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51501"/>
          <a:stretch/>
        </p:blipFill>
        <p:spPr>
          <a:xfrm>
            <a:off x="7378609" y="2072640"/>
            <a:ext cx="5453375" cy="3702801"/>
          </a:xfrm>
          <a:prstGeom prst="rect">
            <a:avLst/>
          </a:prstGeom>
        </p:spPr>
      </p:pic>
      <p:pic>
        <p:nvPicPr>
          <p:cNvPr id="259" name="Picture 258" descr="A picture containing text, electronics&#10;&#10;Description automatically generated">
            <a:extLst>
              <a:ext uri="{FF2B5EF4-FFF2-40B4-BE49-F238E27FC236}">
                <a16:creationId xmlns:a16="http://schemas.microsoft.com/office/drawing/2014/main" id="{71F7B2B0-9312-4405-9C65-D69520B4458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51542"/>
          <a:stretch/>
        </p:blipFill>
        <p:spPr>
          <a:xfrm>
            <a:off x="3766825" y="2072641"/>
            <a:ext cx="5453375" cy="3699626"/>
          </a:xfrm>
          <a:prstGeom prst="rect">
            <a:avLst/>
          </a:prstGeom>
        </p:spPr>
      </p:pic>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MCU NATIVE PIN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18</a:t>
            </a:fld>
            <a:endParaRPr lang="de-DE" dirty="0"/>
          </a:p>
        </p:txBody>
      </p:sp>
      <p:sp>
        <p:nvSpPr>
          <p:cNvPr id="13" name="TextBox 12">
            <a:extLst>
              <a:ext uri="{FF2B5EF4-FFF2-40B4-BE49-F238E27FC236}">
                <a16:creationId xmlns:a16="http://schemas.microsoft.com/office/drawing/2014/main" id="{0CBC0A13-B319-47D6-BFBD-1899A62272A3}"/>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8" name="Content Placeholder 3">
            <a:extLst>
              <a:ext uri="{FF2B5EF4-FFF2-40B4-BE49-F238E27FC236}">
                <a16:creationId xmlns:a16="http://schemas.microsoft.com/office/drawing/2014/main" id="{7E3C9602-46C0-4632-BA82-7DB6B8A71480}"/>
              </a:ext>
            </a:extLst>
          </p:cNvPr>
          <p:cNvSpPr>
            <a:spLocks noGrp="1"/>
          </p:cNvSpPr>
          <p:nvPr>
            <p:ph idx="1"/>
          </p:nvPr>
        </p:nvSpPr>
        <p:spPr>
          <a:xfrm>
            <a:off x="1080000" y="1800000"/>
            <a:ext cx="3675545" cy="2672335"/>
          </a:xfrm>
        </p:spPr>
        <p:txBody>
          <a:bodyPr/>
          <a:lstStyle/>
          <a:p>
            <a:pPr>
              <a:spcAft>
                <a:spcPts val="0"/>
              </a:spcAft>
              <a:buClr>
                <a:srgbClr val="000099"/>
              </a:buClr>
            </a:pPr>
            <a:r>
              <a:rPr lang="en-US" b="1" dirty="0">
                <a:solidFill>
                  <a:srgbClr val="06418C"/>
                </a:solidFill>
              </a:rPr>
              <a:t>RA4M2 MCU</a:t>
            </a:r>
          </a:p>
          <a:p>
            <a:pPr marL="285750" indent="-285750">
              <a:spcAft>
                <a:spcPts val="0"/>
              </a:spcAft>
              <a:buClr>
                <a:srgbClr val="000099"/>
              </a:buClr>
              <a:buFont typeface="Wingdings" panose="05000000000000000000" pitchFamily="2" charset="2"/>
              <a:buChar char="§"/>
            </a:pPr>
            <a:r>
              <a:rPr lang="en-US" sz="1400" dirty="0"/>
              <a:t>R7FA4M3AF3CFB</a:t>
            </a:r>
          </a:p>
          <a:p>
            <a:pPr marL="285750" indent="-285750">
              <a:spcAft>
                <a:spcPts val="0"/>
              </a:spcAft>
              <a:buClr>
                <a:srgbClr val="000099"/>
              </a:buClr>
              <a:buFont typeface="Wingdings" panose="05000000000000000000" pitchFamily="2" charset="2"/>
              <a:buChar char="§"/>
            </a:pPr>
            <a:endParaRPr lang="en-US" b="1" dirty="0">
              <a:solidFill>
                <a:srgbClr val="06418C"/>
              </a:solidFill>
            </a:endParaRPr>
          </a:p>
          <a:p>
            <a:pPr>
              <a:spcAft>
                <a:spcPts val="0"/>
              </a:spcAft>
              <a:buClr>
                <a:srgbClr val="000099"/>
              </a:buClr>
            </a:pPr>
            <a:r>
              <a:rPr lang="en-US" b="1" dirty="0">
                <a:solidFill>
                  <a:srgbClr val="06418C"/>
                </a:solidFill>
              </a:rPr>
              <a:t>MCU Breakout pins</a:t>
            </a:r>
          </a:p>
          <a:p>
            <a:pPr marL="285750" indent="-285750">
              <a:spcAft>
                <a:spcPts val="0"/>
              </a:spcAft>
              <a:buClr>
                <a:srgbClr val="000099"/>
              </a:buClr>
              <a:buFont typeface="Wingdings" panose="05000000000000000000" pitchFamily="2" charset="2"/>
              <a:buChar char="§"/>
            </a:pPr>
            <a:r>
              <a:rPr lang="en-US" sz="1400" dirty="0"/>
              <a:t>4x 28-pin male headers</a:t>
            </a:r>
          </a:p>
          <a:p>
            <a:pPr marL="285750" indent="-285750">
              <a:spcAft>
                <a:spcPts val="0"/>
              </a:spcAft>
              <a:buClr>
                <a:srgbClr val="000099"/>
              </a:buClr>
              <a:buFont typeface="Wingdings" panose="05000000000000000000" pitchFamily="2" charset="2"/>
              <a:buChar char="§"/>
            </a:pPr>
            <a:r>
              <a:rPr lang="en-US" sz="1400" dirty="0"/>
              <a:t>3.3 V &amp; ground available on each header</a:t>
            </a:r>
          </a:p>
          <a:p>
            <a:pPr marL="285750" indent="-285750">
              <a:spcAft>
                <a:spcPts val="0"/>
              </a:spcAft>
              <a:buClr>
                <a:srgbClr val="000099"/>
              </a:buClr>
              <a:buFont typeface="Wingdings" panose="05000000000000000000" pitchFamily="2" charset="2"/>
              <a:buChar char="§"/>
            </a:pPr>
            <a:r>
              <a:rPr lang="en-US" sz="1400" dirty="0"/>
              <a:t>Enhanced prototyping support</a:t>
            </a:r>
          </a:p>
          <a:p>
            <a:pPr marL="285750" indent="-285750">
              <a:spcAft>
                <a:spcPts val="0"/>
              </a:spcAft>
              <a:buClr>
                <a:srgbClr val="000099"/>
              </a:buClr>
              <a:buFont typeface="Wingdings" panose="05000000000000000000" pitchFamily="2" charset="2"/>
              <a:buChar char="§"/>
            </a:pPr>
            <a:r>
              <a:rPr lang="en-US" sz="1400" dirty="0"/>
              <a:t>Keyed to prevent incorrect insertion of custom daughter boards</a:t>
            </a:r>
          </a:p>
          <a:p>
            <a:pPr marL="285750" indent="-285750">
              <a:spcAft>
                <a:spcPts val="0"/>
              </a:spcAft>
              <a:buClr>
                <a:srgbClr val="000099"/>
              </a:buClr>
              <a:buFont typeface="Wingdings" panose="05000000000000000000" pitchFamily="2" charset="2"/>
              <a:buChar char="§"/>
            </a:pPr>
            <a:endParaRPr lang="en-US" sz="1400" dirty="0"/>
          </a:p>
        </p:txBody>
      </p:sp>
      <p:sp>
        <p:nvSpPr>
          <p:cNvPr id="249" name="TextBox 248">
            <a:extLst>
              <a:ext uri="{FF2B5EF4-FFF2-40B4-BE49-F238E27FC236}">
                <a16:creationId xmlns:a16="http://schemas.microsoft.com/office/drawing/2014/main" id="{05BC2A21-9B0E-4447-AC58-6FDEB4AD6AC1}"/>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264" name="Rectangle 263">
            <a:extLst>
              <a:ext uri="{FF2B5EF4-FFF2-40B4-BE49-F238E27FC236}">
                <a16:creationId xmlns:a16="http://schemas.microsoft.com/office/drawing/2014/main" id="{3E88BCF2-A857-47DA-9E6C-42603D6837BD}"/>
              </a:ext>
            </a:extLst>
          </p:cNvPr>
          <p:cNvSpPr/>
          <p:nvPr/>
        </p:nvSpPr>
        <p:spPr>
          <a:xfrm flipV="1">
            <a:off x="5951791" y="3114674"/>
            <a:ext cx="1096705" cy="106679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5" name="Rectangle 264">
            <a:extLst>
              <a:ext uri="{FF2B5EF4-FFF2-40B4-BE49-F238E27FC236}">
                <a16:creationId xmlns:a16="http://schemas.microsoft.com/office/drawing/2014/main" id="{18A5B0BE-4210-4C70-80F2-91BAC0742011}"/>
              </a:ext>
            </a:extLst>
          </p:cNvPr>
          <p:cNvSpPr/>
          <p:nvPr/>
        </p:nvSpPr>
        <p:spPr>
          <a:xfrm flipV="1">
            <a:off x="5395917" y="2323002"/>
            <a:ext cx="2203797" cy="282090"/>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6" name="Rectangle 265">
            <a:extLst>
              <a:ext uri="{FF2B5EF4-FFF2-40B4-BE49-F238E27FC236}">
                <a16:creationId xmlns:a16="http://schemas.microsoft.com/office/drawing/2014/main" id="{727875F4-45B9-43EB-817E-C1189257626B}"/>
              </a:ext>
            </a:extLst>
          </p:cNvPr>
          <p:cNvSpPr/>
          <p:nvPr/>
        </p:nvSpPr>
        <p:spPr>
          <a:xfrm flipV="1">
            <a:off x="5057166" y="2668079"/>
            <a:ext cx="308321" cy="2208721"/>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7" name="Rectangle 266">
            <a:extLst>
              <a:ext uri="{FF2B5EF4-FFF2-40B4-BE49-F238E27FC236}">
                <a16:creationId xmlns:a16="http://schemas.microsoft.com/office/drawing/2014/main" id="{714265B0-A1D7-4252-B259-BFABE26F105B}"/>
              </a:ext>
            </a:extLst>
          </p:cNvPr>
          <p:cNvSpPr/>
          <p:nvPr/>
        </p:nvSpPr>
        <p:spPr>
          <a:xfrm flipV="1">
            <a:off x="7663201" y="2658556"/>
            <a:ext cx="300412" cy="2218244"/>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8" name="Rectangle 267">
            <a:extLst>
              <a:ext uri="{FF2B5EF4-FFF2-40B4-BE49-F238E27FC236}">
                <a16:creationId xmlns:a16="http://schemas.microsoft.com/office/drawing/2014/main" id="{0011F844-1B5D-4FBD-AE46-A46BB5FD1679}"/>
              </a:ext>
            </a:extLst>
          </p:cNvPr>
          <p:cNvSpPr/>
          <p:nvPr/>
        </p:nvSpPr>
        <p:spPr>
          <a:xfrm flipV="1">
            <a:off x="5395917" y="5024914"/>
            <a:ext cx="2203797" cy="337661"/>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07" name="Picture 506">
            <a:extLst>
              <a:ext uri="{FF2B5EF4-FFF2-40B4-BE49-F238E27FC236}">
                <a16:creationId xmlns:a16="http://schemas.microsoft.com/office/drawing/2014/main" id="{27B2C58D-6BDC-4A47-A220-EE322FE671FB}"/>
              </a:ext>
            </a:extLst>
          </p:cNvPr>
          <p:cNvPicPr>
            <a:picLocks noChangeAspect="1"/>
          </p:cNvPicPr>
          <p:nvPr/>
        </p:nvPicPr>
        <p:blipFill>
          <a:blip r:embed="rId5"/>
          <a:stretch>
            <a:fillRect/>
          </a:stretch>
        </p:blipFill>
        <p:spPr>
          <a:xfrm>
            <a:off x="6081714" y="3245647"/>
            <a:ext cx="840581" cy="845048"/>
          </a:xfrm>
          <a:prstGeom prst="rect">
            <a:avLst/>
          </a:prstGeom>
        </p:spPr>
      </p:pic>
      <p:sp>
        <p:nvSpPr>
          <p:cNvPr id="508" name="TextBox 507">
            <a:extLst>
              <a:ext uri="{FF2B5EF4-FFF2-40B4-BE49-F238E27FC236}">
                <a16:creationId xmlns:a16="http://schemas.microsoft.com/office/drawing/2014/main" id="{7C33B064-299C-431F-9237-CE60AE70A3DB}"/>
              </a:ext>
            </a:extLst>
          </p:cNvPr>
          <p:cNvSpPr txBox="1"/>
          <p:nvPr/>
        </p:nvSpPr>
        <p:spPr>
          <a:xfrm>
            <a:off x="6180704" y="3464311"/>
            <a:ext cx="660629" cy="400110"/>
          </a:xfrm>
          <a:prstGeom prst="rect">
            <a:avLst/>
          </a:prstGeom>
          <a:noFill/>
        </p:spPr>
        <p:txBody>
          <a:bodyPr wrap="square" rtlCol="0">
            <a:spAutoFit/>
          </a:bodyPr>
          <a:lstStyle/>
          <a:p>
            <a:pPr algn="ctr"/>
            <a:r>
              <a:rPr lang="en-US" sz="1000" dirty="0">
                <a:solidFill>
                  <a:srgbClr val="A08371"/>
                </a:solidFill>
                <a:latin typeface="Arial Narrow" panose="020B0606020202030204" pitchFamily="34" charset="0"/>
              </a:rPr>
              <a:t>RA4M2</a:t>
            </a:r>
          </a:p>
          <a:p>
            <a:pPr algn="ctr"/>
            <a:r>
              <a:rPr lang="en-US" sz="1000" dirty="0">
                <a:solidFill>
                  <a:srgbClr val="A08371"/>
                </a:solidFill>
                <a:latin typeface="Arial Narrow" panose="020B0606020202030204" pitchFamily="34" charset="0"/>
              </a:rPr>
              <a:t>MCU</a:t>
            </a:r>
          </a:p>
        </p:txBody>
      </p:sp>
      <p:grpSp>
        <p:nvGrpSpPr>
          <p:cNvPr id="4" name="Group 3">
            <a:extLst>
              <a:ext uri="{FF2B5EF4-FFF2-40B4-BE49-F238E27FC236}">
                <a16:creationId xmlns:a16="http://schemas.microsoft.com/office/drawing/2014/main" id="{6516C377-8E31-45CB-BDA8-42D62D24FB0D}"/>
              </a:ext>
            </a:extLst>
          </p:cNvPr>
          <p:cNvGrpSpPr/>
          <p:nvPr/>
        </p:nvGrpSpPr>
        <p:grpSpPr>
          <a:xfrm>
            <a:off x="4854311" y="2087577"/>
            <a:ext cx="3291840" cy="3200400"/>
            <a:chOff x="6493512" y="-1549481"/>
            <a:chExt cx="3291840" cy="3200400"/>
          </a:xfrm>
        </p:grpSpPr>
        <p:grpSp>
          <p:nvGrpSpPr>
            <p:cNvPr id="279" name="Group 278">
              <a:extLst>
                <a:ext uri="{FF2B5EF4-FFF2-40B4-BE49-F238E27FC236}">
                  <a16:creationId xmlns:a16="http://schemas.microsoft.com/office/drawing/2014/main" id="{72E8E655-2DBB-4F6B-B373-E086F97F7768}"/>
                </a:ext>
              </a:extLst>
            </p:cNvPr>
            <p:cNvGrpSpPr/>
            <p:nvPr/>
          </p:nvGrpSpPr>
          <p:grpSpPr>
            <a:xfrm>
              <a:off x="6493512" y="-1549481"/>
              <a:ext cx="3291840" cy="3200400"/>
              <a:chOff x="9429380" y="-1353597"/>
              <a:chExt cx="3239240" cy="3074213"/>
            </a:xfrm>
          </p:grpSpPr>
          <p:pic>
            <p:nvPicPr>
              <p:cNvPr id="505" name="Picture 2" descr="https://imgaz.staticbg.com/images/upload/2012/lidanpo/SKU084570u.JPG">
                <a:extLst>
                  <a:ext uri="{FF2B5EF4-FFF2-40B4-BE49-F238E27FC236}">
                    <a16:creationId xmlns:a16="http://schemas.microsoft.com/office/drawing/2014/main" id="{C4F903E9-6556-4D01-AB8D-BFDBA7D4D909}"/>
                  </a:ext>
                </a:extLst>
              </p:cNvPr>
              <p:cNvPicPr>
                <a:picLocks noChangeAspect="1" noChangeArrowheads="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p:blipFill>
            <p:spPr bwMode="auto">
              <a:xfrm>
                <a:off x="9429381" y="-1353597"/>
                <a:ext cx="3239239" cy="1561988"/>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506" name="Picture 2" descr="https://imgaz.staticbg.com/images/upload/2012/lidanpo/SKU084570u.JPG">
                <a:extLst>
                  <a:ext uri="{FF2B5EF4-FFF2-40B4-BE49-F238E27FC236}">
                    <a16:creationId xmlns:a16="http://schemas.microsoft.com/office/drawing/2014/main" id="{EC2B9CC9-17D6-4DCE-91AB-E1E058AD2E42}"/>
                  </a:ext>
                </a:extLst>
              </p:cNvPr>
              <p:cNvPicPr>
                <a:picLocks noChangeAspect="1" noChangeArrowheads="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p:blipFill>
            <p:spPr bwMode="auto">
              <a:xfrm>
                <a:off x="9429380" y="166483"/>
                <a:ext cx="3239239" cy="1554133"/>
              </a:xfrm>
              <a:prstGeom prst="rect">
                <a:avLst/>
              </a:prstGeom>
              <a:noFill/>
              <a:ln>
                <a:noFill/>
              </a:ln>
              <a:extLst>
                <a:ext uri="{909E8E84-426E-40DD-AFC4-6F175D3DCCD1}">
                  <a14:hiddenFill xmlns:a14="http://schemas.microsoft.com/office/drawing/2010/main">
                    <a:solidFill>
                      <a:srgbClr val="FFFFFF"/>
                    </a:solidFill>
                  </a14:hiddenFill>
                </a:ext>
              </a:extLst>
            </p:spPr>
          </p:pic>
        </p:grpSp>
        <p:grpSp>
          <p:nvGrpSpPr>
            <p:cNvPr id="284" name="Group 283">
              <a:extLst>
                <a:ext uri="{FF2B5EF4-FFF2-40B4-BE49-F238E27FC236}">
                  <a16:creationId xmlns:a16="http://schemas.microsoft.com/office/drawing/2014/main" id="{75F5B5EF-120B-4DB8-8D0F-126F28B81CC5}"/>
                </a:ext>
              </a:extLst>
            </p:cNvPr>
            <p:cNvGrpSpPr/>
            <p:nvPr/>
          </p:nvGrpSpPr>
          <p:grpSpPr>
            <a:xfrm>
              <a:off x="6708886" y="-670687"/>
              <a:ext cx="195528" cy="95193"/>
              <a:chOff x="5093495" y="2795588"/>
              <a:chExt cx="192404" cy="91440"/>
            </a:xfrm>
          </p:grpSpPr>
          <p:sp>
            <p:nvSpPr>
              <p:cNvPr id="497" name="Oval 496">
                <a:extLst>
                  <a:ext uri="{FF2B5EF4-FFF2-40B4-BE49-F238E27FC236}">
                    <a16:creationId xmlns:a16="http://schemas.microsoft.com/office/drawing/2014/main" id="{C1997F7A-7C9F-4C5E-8213-F87DCB2F424E}"/>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8" name="Oval 497">
                <a:extLst>
                  <a:ext uri="{FF2B5EF4-FFF2-40B4-BE49-F238E27FC236}">
                    <a16:creationId xmlns:a16="http://schemas.microsoft.com/office/drawing/2014/main" id="{2809F215-A308-44DD-BB85-52F568A5426B}"/>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85" name="Group 284">
              <a:extLst>
                <a:ext uri="{FF2B5EF4-FFF2-40B4-BE49-F238E27FC236}">
                  <a16:creationId xmlns:a16="http://schemas.microsoft.com/office/drawing/2014/main" id="{136072DC-5BCD-4E87-BE1B-F8B9983D897F}"/>
                </a:ext>
              </a:extLst>
            </p:cNvPr>
            <p:cNvGrpSpPr/>
            <p:nvPr/>
          </p:nvGrpSpPr>
          <p:grpSpPr>
            <a:xfrm>
              <a:off x="6708886" y="-563096"/>
              <a:ext cx="195528" cy="95193"/>
              <a:chOff x="5093495" y="2795588"/>
              <a:chExt cx="192404" cy="91440"/>
            </a:xfrm>
          </p:grpSpPr>
          <p:sp>
            <p:nvSpPr>
              <p:cNvPr id="495" name="Oval 494">
                <a:extLst>
                  <a:ext uri="{FF2B5EF4-FFF2-40B4-BE49-F238E27FC236}">
                    <a16:creationId xmlns:a16="http://schemas.microsoft.com/office/drawing/2014/main" id="{BF7A0062-DCF6-4B7E-86AE-F2E0464777E8}"/>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6" name="Oval 495">
                <a:extLst>
                  <a:ext uri="{FF2B5EF4-FFF2-40B4-BE49-F238E27FC236}">
                    <a16:creationId xmlns:a16="http://schemas.microsoft.com/office/drawing/2014/main" id="{74AD7C6C-C9EA-4E81-A3BE-9ABE2212A300}"/>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86" name="Group 285">
              <a:extLst>
                <a:ext uri="{FF2B5EF4-FFF2-40B4-BE49-F238E27FC236}">
                  <a16:creationId xmlns:a16="http://schemas.microsoft.com/office/drawing/2014/main" id="{50A27A45-8A97-4394-91AF-21C2CEBEC641}"/>
                </a:ext>
              </a:extLst>
            </p:cNvPr>
            <p:cNvGrpSpPr/>
            <p:nvPr/>
          </p:nvGrpSpPr>
          <p:grpSpPr>
            <a:xfrm>
              <a:off x="6708886" y="-456499"/>
              <a:ext cx="195528" cy="95193"/>
              <a:chOff x="5093495" y="2795588"/>
              <a:chExt cx="192404" cy="91440"/>
            </a:xfrm>
          </p:grpSpPr>
          <p:sp>
            <p:nvSpPr>
              <p:cNvPr id="493" name="Oval 492">
                <a:extLst>
                  <a:ext uri="{FF2B5EF4-FFF2-40B4-BE49-F238E27FC236}">
                    <a16:creationId xmlns:a16="http://schemas.microsoft.com/office/drawing/2014/main" id="{911B15F2-1C42-48DB-A050-02E288A80562}"/>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4" name="Oval 493">
                <a:extLst>
                  <a:ext uri="{FF2B5EF4-FFF2-40B4-BE49-F238E27FC236}">
                    <a16:creationId xmlns:a16="http://schemas.microsoft.com/office/drawing/2014/main" id="{2AA7AF22-3E3A-4B0D-BDA6-BABA16AD23AA}"/>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87" name="Group 286">
              <a:extLst>
                <a:ext uri="{FF2B5EF4-FFF2-40B4-BE49-F238E27FC236}">
                  <a16:creationId xmlns:a16="http://schemas.microsoft.com/office/drawing/2014/main" id="{977BBD78-5F60-455B-882A-72904DAB4E5A}"/>
                </a:ext>
              </a:extLst>
            </p:cNvPr>
            <p:cNvGrpSpPr/>
            <p:nvPr/>
          </p:nvGrpSpPr>
          <p:grpSpPr>
            <a:xfrm>
              <a:off x="6708886" y="-349902"/>
              <a:ext cx="195528" cy="95193"/>
              <a:chOff x="5093495" y="2795588"/>
              <a:chExt cx="192404" cy="91440"/>
            </a:xfrm>
          </p:grpSpPr>
          <p:sp>
            <p:nvSpPr>
              <p:cNvPr id="491" name="Oval 490">
                <a:extLst>
                  <a:ext uri="{FF2B5EF4-FFF2-40B4-BE49-F238E27FC236}">
                    <a16:creationId xmlns:a16="http://schemas.microsoft.com/office/drawing/2014/main" id="{F3F368C9-AB09-4ED6-8973-A17FE546A635}"/>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2" name="Oval 491">
                <a:extLst>
                  <a:ext uri="{FF2B5EF4-FFF2-40B4-BE49-F238E27FC236}">
                    <a16:creationId xmlns:a16="http://schemas.microsoft.com/office/drawing/2014/main" id="{15961563-3599-4F40-BAEF-23845796D338}"/>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88" name="Group 287">
              <a:extLst>
                <a:ext uri="{FF2B5EF4-FFF2-40B4-BE49-F238E27FC236}">
                  <a16:creationId xmlns:a16="http://schemas.microsoft.com/office/drawing/2014/main" id="{A015BE92-1568-4E23-8835-1C74E659130C}"/>
                </a:ext>
              </a:extLst>
            </p:cNvPr>
            <p:cNvGrpSpPr/>
            <p:nvPr/>
          </p:nvGrpSpPr>
          <p:grpSpPr>
            <a:xfrm>
              <a:off x="6708886" y="-243305"/>
              <a:ext cx="195528" cy="95193"/>
              <a:chOff x="5093495" y="2795588"/>
              <a:chExt cx="192404" cy="91440"/>
            </a:xfrm>
          </p:grpSpPr>
          <p:sp>
            <p:nvSpPr>
              <p:cNvPr id="489" name="Oval 488">
                <a:extLst>
                  <a:ext uri="{FF2B5EF4-FFF2-40B4-BE49-F238E27FC236}">
                    <a16:creationId xmlns:a16="http://schemas.microsoft.com/office/drawing/2014/main" id="{1887D05D-8FCA-43A6-8B8E-0C1DC1FCC9B1}"/>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90" name="Oval 489">
                <a:extLst>
                  <a:ext uri="{FF2B5EF4-FFF2-40B4-BE49-F238E27FC236}">
                    <a16:creationId xmlns:a16="http://schemas.microsoft.com/office/drawing/2014/main" id="{F5AE7466-8F4A-42DE-8DF4-B406966FD72C}"/>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89" name="Group 288">
              <a:extLst>
                <a:ext uri="{FF2B5EF4-FFF2-40B4-BE49-F238E27FC236}">
                  <a16:creationId xmlns:a16="http://schemas.microsoft.com/office/drawing/2014/main" id="{A5F444FE-B052-4BD4-9FE7-0C51DC2E3B7B}"/>
                </a:ext>
              </a:extLst>
            </p:cNvPr>
            <p:cNvGrpSpPr/>
            <p:nvPr/>
          </p:nvGrpSpPr>
          <p:grpSpPr>
            <a:xfrm>
              <a:off x="6708886" y="-136709"/>
              <a:ext cx="195528" cy="95193"/>
              <a:chOff x="5093495" y="2795588"/>
              <a:chExt cx="192404" cy="91440"/>
            </a:xfrm>
          </p:grpSpPr>
          <p:sp>
            <p:nvSpPr>
              <p:cNvPr id="487" name="Oval 486">
                <a:extLst>
                  <a:ext uri="{FF2B5EF4-FFF2-40B4-BE49-F238E27FC236}">
                    <a16:creationId xmlns:a16="http://schemas.microsoft.com/office/drawing/2014/main" id="{31E439D0-9F3A-4383-AD46-4F23A2F5AC2F}"/>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8" name="Oval 487">
                <a:extLst>
                  <a:ext uri="{FF2B5EF4-FFF2-40B4-BE49-F238E27FC236}">
                    <a16:creationId xmlns:a16="http://schemas.microsoft.com/office/drawing/2014/main" id="{546328DA-F998-4B7D-BD2B-3C9940AB036C}"/>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90" name="Group 289">
              <a:extLst>
                <a:ext uri="{FF2B5EF4-FFF2-40B4-BE49-F238E27FC236}">
                  <a16:creationId xmlns:a16="http://schemas.microsoft.com/office/drawing/2014/main" id="{F9E16AFA-FC92-42C6-A423-41496D48B87B}"/>
                </a:ext>
              </a:extLst>
            </p:cNvPr>
            <p:cNvGrpSpPr/>
            <p:nvPr/>
          </p:nvGrpSpPr>
          <p:grpSpPr>
            <a:xfrm>
              <a:off x="6708886" y="-30112"/>
              <a:ext cx="195528" cy="95193"/>
              <a:chOff x="5093495" y="2795588"/>
              <a:chExt cx="192404" cy="91440"/>
            </a:xfrm>
          </p:grpSpPr>
          <p:sp>
            <p:nvSpPr>
              <p:cNvPr id="485" name="Oval 484">
                <a:extLst>
                  <a:ext uri="{FF2B5EF4-FFF2-40B4-BE49-F238E27FC236}">
                    <a16:creationId xmlns:a16="http://schemas.microsoft.com/office/drawing/2014/main" id="{47BFDA94-6F99-4E0F-859C-1AC6F8FBE2DE}"/>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6" name="Oval 485">
                <a:extLst>
                  <a:ext uri="{FF2B5EF4-FFF2-40B4-BE49-F238E27FC236}">
                    <a16:creationId xmlns:a16="http://schemas.microsoft.com/office/drawing/2014/main" id="{497E8F6F-4FF2-4000-8600-62FAD18FB3CF}"/>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91" name="Group 290">
              <a:extLst>
                <a:ext uri="{FF2B5EF4-FFF2-40B4-BE49-F238E27FC236}">
                  <a16:creationId xmlns:a16="http://schemas.microsoft.com/office/drawing/2014/main" id="{D04E261A-053D-4263-B136-FAD8FA542314}"/>
                </a:ext>
              </a:extLst>
            </p:cNvPr>
            <p:cNvGrpSpPr/>
            <p:nvPr/>
          </p:nvGrpSpPr>
          <p:grpSpPr>
            <a:xfrm>
              <a:off x="6708886" y="76485"/>
              <a:ext cx="195528" cy="95193"/>
              <a:chOff x="5093495" y="2795588"/>
              <a:chExt cx="192404" cy="91440"/>
            </a:xfrm>
          </p:grpSpPr>
          <p:sp>
            <p:nvSpPr>
              <p:cNvPr id="483" name="Oval 482">
                <a:extLst>
                  <a:ext uri="{FF2B5EF4-FFF2-40B4-BE49-F238E27FC236}">
                    <a16:creationId xmlns:a16="http://schemas.microsoft.com/office/drawing/2014/main" id="{840A7FDF-A878-4590-A0FB-3726839E989A}"/>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4" name="Oval 483">
                <a:extLst>
                  <a:ext uri="{FF2B5EF4-FFF2-40B4-BE49-F238E27FC236}">
                    <a16:creationId xmlns:a16="http://schemas.microsoft.com/office/drawing/2014/main" id="{4887B328-D624-4329-84AB-F916DE34F355}"/>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92" name="Group 291">
              <a:extLst>
                <a:ext uri="{FF2B5EF4-FFF2-40B4-BE49-F238E27FC236}">
                  <a16:creationId xmlns:a16="http://schemas.microsoft.com/office/drawing/2014/main" id="{7836ADE4-9E44-40D8-A3C2-3B28D8302783}"/>
                </a:ext>
              </a:extLst>
            </p:cNvPr>
            <p:cNvGrpSpPr/>
            <p:nvPr/>
          </p:nvGrpSpPr>
          <p:grpSpPr>
            <a:xfrm>
              <a:off x="6708886" y="183082"/>
              <a:ext cx="195528" cy="95193"/>
              <a:chOff x="5093495" y="2795588"/>
              <a:chExt cx="192404" cy="91440"/>
            </a:xfrm>
          </p:grpSpPr>
          <p:sp>
            <p:nvSpPr>
              <p:cNvPr id="481" name="Oval 480">
                <a:extLst>
                  <a:ext uri="{FF2B5EF4-FFF2-40B4-BE49-F238E27FC236}">
                    <a16:creationId xmlns:a16="http://schemas.microsoft.com/office/drawing/2014/main" id="{01C7FDC0-6649-4528-8428-C6775B2073A0}"/>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2" name="Oval 481">
                <a:extLst>
                  <a:ext uri="{FF2B5EF4-FFF2-40B4-BE49-F238E27FC236}">
                    <a16:creationId xmlns:a16="http://schemas.microsoft.com/office/drawing/2014/main" id="{D85B65C6-1A7F-4F7D-83C5-812585A01082}"/>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93" name="Group 292">
              <a:extLst>
                <a:ext uri="{FF2B5EF4-FFF2-40B4-BE49-F238E27FC236}">
                  <a16:creationId xmlns:a16="http://schemas.microsoft.com/office/drawing/2014/main" id="{CA36D495-807E-4905-AD33-234D9010DD8B}"/>
                </a:ext>
              </a:extLst>
            </p:cNvPr>
            <p:cNvGrpSpPr/>
            <p:nvPr/>
          </p:nvGrpSpPr>
          <p:grpSpPr>
            <a:xfrm>
              <a:off x="6708886" y="290672"/>
              <a:ext cx="195528" cy="95193"/>
              <a:chOff x="5093495" y="2795588"/>
              <a:chExt cx="192404" cy="91440"/>
            </a:xfrm>
          </p:grpSpPr>
          <p:sp>
            <p:nvSpPr>
              <p:cNvPr id="479" name="Oval 478">
                <a:extLst>
                  <a:ext uri="{FF2B5EF4-FFF2-40B4-BE49-F238E27FC236}">
                    <a16:creationId xmlns:a16="http://schemas.microsoft.com/office/drawing/2014/main" id="{FF7ED807-8FBD-49FD-BFAC-3F4629B504DA}"/>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0" name="Oval 479">
                <a:extLst>
                  <a:ext uri="{FF2B5EF4-FFF2-40B4-BE49-F238E27FC236}">
                    <a16:creationId xmlns:a16="http://schemas.microsoft.com/office/drawing/2014/main" id="{5E4C1D1A-DDDB-4E91-9093-5EEC9059F0AB}"/>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94" name="Group 293">
              <a:extLst>
                <a:ext uri="{FF2B5EF4-FFF2-40B4-BE49-F238E27FC236}">
                  <a16:creationId xmlns:a16="http://schemas.microsoft.com/office/drawing/2014/main" id="{E50B1559-8AEA-412E-BF12-E18F7A67ED23}"/>
                </a:ext>
              </a:extLst>
            </p:cNvPr>
            <p:cNvGrpSpPr/>
            <p:nvPr/>
          </p:nvGrpSpPr>
          <p:grpSpPr>
            <a:xfrm>
              <a:off x="6708886" y="397269"/>
              <a:ext cx="195528" cy="95193"/>
              <a:chOff x="5093495" y="2795588"/>
              <a:chExt cx="192404" cy="91440"/>
            </a:xfrm>
          </p:grpSpPr>
          <p:sp>
            <p:nvSpPr>
              <p:cNvPr id="477" name="Oval 476">
                <a:extLst>
                  <a:ext uri="{FF2B5EF4-FFF2-40B4-BE49-F238E27FC236}">
                    <a16:creationId xmlns:a16="http://schemas.microsoft.com/office/drawing/2014/main" id="{5DB1D76E-1272-4550-A075-1E3513BCE8DE}"/>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8" name="Oval 477">
                <a:extLst>
                  <a:ext uri="{FF2B5EF4-FFF2-40B4-BE49-F238E27FC236}">
                    <a16:creationId xmlns:a16="http://schemas.microsoft.com/office/drawing/2014/main" id="{DAB0FCF7-6531-40A0-85A4-A88F2C5B2724}"/>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95" name="Group 294">
              <a:extLst>
                <a:ext uri="{FF2B5EF4-FFF2-40B4-BE49-F238E27FC236}">
                  <a16:creationId xmlns:a16="http://schemas.microsoft.com/office/drawing/2014/main" id="{1E3A4B30-A4A8-491E-AA9F-52BCF7FA1E4F}"/>
                </a:ext>
              </a:extLst>
            </p:cNvPr>
            <p:cNvGrpSpPr/>
            <p:nvPr/>
          </p:nvGrpSpPr>
          <p:grpSpPr>
            <a:xfrm>
              <a:off x="6708886" y="503866"/>
              <a:ext cx="195528" cy="95193"/>
              <a:chOff x="5093495" y="2795588"/>
              <a:chExt cx="192404" cy="91440"/>
            </a:xfrm>
          </p:grpSpPr>
          <p:sp>
            <p:nvSpPr>
              <p:cNvPr id="475" name="Oval 474">
                <a:extLst>
                  <a:ext uri="{FF2B5EF4-FFF2-40B4-BE49-F238E27FC236}">
                    <a16:creationId xmlns:a16="http://schemas.microsoft.com/office/drawing/2014/main" id="{691DE8FE-3B13-40F4-8362-365A64C01E24}"/>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6" name="Oval 475">
                <a:extLst>
                  <a:ext uri="{FF2B5EF4-FFF2-40B4-BE49-F238E27FC236}">
                    <a16:creationId xmlns:a16="http://schemas.microsoft.com/office/drawing/2014/main" id="{847B85B7-DBCE-412A-BE0A-F87E387AF171}"/>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96" name="Group 295">
              <a:extLst>
                <a:ext uri="{FF2B5EF4-FFF2-40B4-BE49-F238E27FC236}">
                  <a16:creationId xmlns:a16="http://schemas.microsoft.com/office/drawing/2014/main" id="{CAE9664E-C42D-4CCF-959A-A0B0CFD0F214}"/>
                </a:ext>
              </a:extLst>
            </p:cNvPr>
            <p:cNvGrpSpPr/>
            <p:nvPr/>
          </p:nvGrpSpPr>
          <p:grpSpPr>
            <a:xfrm>
              <a:off x="6708886" y="610463"/>
              <a:ext cx="195528" cy="95193"/>
              <a:chOff x="5093495" y="2795588"/>
              <a:chExt cx="192404" cy="91440"/>
            </a:xfrm>
          </p:grpSpPr>
          <p:sp>
            <p:nvSpPr>
              <p:cNvPr id="473" name="Oval 472">
                <a:extLst>
                  <a:ext uri="{FF2B5EF4-FFF2-40B4-BE49-F238E27FC236}">
                    <a16:creationId xmlns:a16="http://schemas.microsoft.com/office/drawing/2014/main" id="{AF6D12D6-3338-42A1-A317-848C7032F416}"/>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4" name="Oval 473">
                <a:extLst>
                  <a:ext uri="{FF2B5EF4-FFF2-40B4-BE49-F238E27FC236}">
                    <a16:creationId xmlns:a16="http://schemas.microsoft.com/office/drawing/2014/main" id="{C49E9BAF-ACFE-4847-A488-1C91162C6825}"/>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97" name="Group 296">
              <a:extLst>
                <a:ext uri="{FF2B5EF4-FFF2-40B4-BE49-F238E27FC236}">
                  <a16:creationId xmlns:a16="http://schemas.microsoft.com/office/drawing/2014/main" id="{AC3C6E64-E0D9-44C5-B4B7-454F801D8B36}"/>
                </a:ext>
              </a:extLst>
            </p:cNvPr>
            <p:cNvGrpSpPr/>
            <p:nvPr/>
          </p:nvGrpSpPr>
          <p:grpSpPr>
            <a:xfrm>
              <a:off x="6708886" y="722762"/>
              <a:ext cx="195528" cy="95193"/>
              <a:chOff x="5093495" y="2795588"/>
              <a:chExt cx="192404" cy="91440"/>
            </a:xfrm>
          </p:grpSpPr>
          <p:sp>
            <p:nvSpPr>
              <p:cNvPr id="471" name="Oval 470">
                <a:extLst>
                  <a:ext uri="{FF2B5EF4-FFF2-40B4-BE49-F238E27FC236}">
                    <a16:creationId xmlns:a16="http://schemas.microsoft.com/office/drawing/2014/main" id="{7ACBEC00-4BCB-4E6E-824F-CBB40B189A9D}"/>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2" name="Oval 471">
                <a:extLst>
                  <a:ext uri="{FF2B5EF4-FFF2-40B4-BE49-F238E27FC236}">
                    <a16:creationId xmlns:a16="http://schemas.microsoft.com/office/drawing/2014/main" id="{B57DF1CC-3049-4D83-B32C-7564F44136C2}"/>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04" name="Group 303">
              <a:extLst>
                <a:ext uri="{FF2B5EF4-FFF2-40B4-BE49-F238E27FC236}">
                  <a16:creationId xmlns:a16="http://schemas.microsoft.com/office/drawing/2014/main" id="{D396CE3E-6F46-4715-8BC8-8656A85D3114}"/>
                </a:ext>
              </a:extLst>
            </p:cNvPr>
            <p:cNvGrpSpPr/>
            <p:nvPr/>
          </p:nvGrpSpPr>
          <p:grpSpPr>
            <a:xfrm>
              <a:off x="9336918" y="-672794"/>
              <a:ext cx="195528" cy="95193"/>
              <a:chOff x="5093495" y="2795588"/>
              <a:chExt cx="192404" cy="91440"/>
            </a:xfrm>
          </p:grpSpPr>
          <p:sp>
            <p:nvSpPr>
              <p:cNvPr id="457" name="Oval 456">
                <a:extLst>
                  <a:ext uri="{FF2B5EF4-FFF2-40B4-BE49-F238E27FC236}">
                    <a16:creationId xmlns:a16="http://schemas.microsoft.com/office/drawing/2014/main" id="{D8114D9A-0679-4738-8ADB-974E685D2703}"/>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8" name="Oval 457">
                <a:extLst>
                  <a:ext uri="{FF2B5EF4-FFF2-40B4-BE49-F238E27FC236}">
                    <a16:creationId xmlns:a16="http://schemas.microsoft.com/office/drawing/2014/main" id="{9124A9D9-316C-4458-BA2D-85D2922A184A}"/>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05" name="Group 304">
              <a:extLst>
                <a:ext uri="{FF2B5EF4-FFF2-40B4-BE49-F238E27FC236}">
                  <a16:creationId xmlns:a16="http://schemas.microsoft.com/office/drawing/2014/main" id="{DC5F7425-D2F6-46EA-BA09-F392864C4EB6}"/>
                </a:ext>
              </a:extLst>
            </p:cNvPr>
            <p:cNvGrpSpPr/>
            <p:nvPr/>
          </p:nvGrpSpPr>
          <p:grpSpPr>
            <a:xfrm>
              <a:off x="9336918" y="-565203"/>
              <a:ext cx="195528" cy="95193"/>
              <a:chOff x="5093495" y="2795588"/>
              <a:chExt cx="192404" cy="91440"/>
            </a:xfrm>
          </p:grpSpPr>
          <p:sp>
            <p:nvSpPr>
              <p:cNvPr id="455" name="Oval 454">
                <a:extLst>
                  <a:ext uri="{FF2B5EF4-FFF2-40B4-BE49-F238E27FC236}">
                    <a16:creationId xmlns:a16="http://schemas.microsoft.com/office/drawing/2014/main" id="{D9D238E2-CECD-4D18-A739-69E105BEE80C}"/>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6" name="Oval 455">
                <a:extLst>
                  <a:ext uri="{FF2B5EF4-FFF2-40B4-BE49-F238E27FC236}">
                    <a16:creationId xmlns:a16="http://schemas.microsoft.com/office/drawing/2014/main" id="{636D34A8-D47A-4FEF-9465-3875B33D5CA3}"/>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06" name="Group 305">
              <a:extLst>
                <a:ext uri="{FF2B5EF4-FFF2-40B4-BE49-F238E27FC236}">
                  <a16:creationId xmlns:a16="http://schemas.microsoft.com/office/drawing/2014/main" id="{C5A3D7D4-1AB0-45F6-878A-0AA5A0F10221}"/>
                </a:ext>
              </a:extLst>
            </p:cNvPr>
            <p:cNvGrpSpPr/>
            <p:nvPr/>
          </p:nvGrpSpPr>
          <p:grpSpPr>
            <a:xfrm>
              <a:off x="9336918" y="-458606"/>
              <a:ext cx="195528" cy="95193"/>
              <a:chOff x="5093495" y="2795588"/>
              <a:chExt cx="192404" cy="91440"/>
            </a:xfrm>
          </p:grpSpPr>
          <p:sp>
            <p:nvSpPr>
              <p:cNvPr id="453" name="Oval 452">
                <a:extLst>
                  <a:ext uri="{FF2B5EF4-FFF2-40B4-BE49-F238E27FC236}">
                    <a16:creationId xmlns:a16="http://schemas.microsoft.com/office/drawing/2014/main" id="{3FFE37D4-F140-4C8D-8DEB-5069E3D082F5}"/>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4" name="Oval 453">
                <a:extLst>
                  <a:ext uri="{FF2B5EF4-FFF2-40B4-BE49-F238E27FC236}">
                    <a16:creationId xmlns:a16="http://schemas.microsoft.com/office/drawing/2014/main" id="{7E48F52E-DE51-421E-B83B-48C3F4718ECA}"/>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07" name="Group 306">
              <a:extLst>
                <a:ext uri="{FF2B5EF4-FFF2-40B4-BE49-F238E27FC236}">
                  <a16:creationId xmlns:a16="http://schemas.microsoft.com/office/drawing/2014/main" id="{25243E77-7EC5-4CD5-A921-8EBF390824DE}"/>
                </a:ext>
              </a:extLst>
            </p:cNvPr>
            <p:cNvGrpSpPr/>
            <p:nvPr/>
          </p:nvGrpSpPr>
          <p:grpSpPr>
            <a:xfrm>
              <a:off x="9336918" y="-352010"/>
              <a:ext cx="195528" cy="95193"/>
              <a:chOff x="5093495" y="2795588"/>
              <a:chExt cx="192404" cy="91440"/>
            </a:xfrm>
          </p:grpSpPr>
          <p:sp>
            <p:nvSpPr>
              <p:cNvPr id="451" name="Oval 450">
                <a:extLst>
                  <a:ext uri="{FF2B5EF4-FFF2-40B4-BE49-F238E27FC236}">
                    <a16:creationId xmlns:a16="http://schemas.microsoft.com/office/drawing/2014/main" id="{C64AC7E9-91E7-4DBA-9B0F-7EA9FE27C16A}"/>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2" name="Oval 451">
                <a:extLst>
                  <a:ext uri="{FF2B5EF4-FFF2-40B4-BE49-F238E27FC236}">
                    <a16:creationId xmlns:a16="http://schemas.microsoft.com/office/drawing/2014/main" id="{6CE3FAFF-9E49-4B25-B515-F3446AE02A9D}"/>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08" name="Group 307">
              <a:extLst>
                <a:ext uri="{FF2B5EF4-FFF2-40B4-BE49-F238E27FC236}">
                  <a16:creationId xmlns:a16="http://schemas.microsoft.com/office/drawing/2014/main" id="{97BFD22F-2608-4172-BF9C-21AF39BD7B04}"/>
                </a:ext>
              </a:extLst>
            </p:cNvPr>
            <p:cNvGrpSpPr/>
            <p:nvPr/>
          </p:nvGrpSpPr>
          <p:grpSpPr>
            <a:xfrm>
              <a:off x="9336918" y="-245413"/>
              <a:ext cx="195528" cy="95193"/>
              <a:chOff x="5093495" y="2795588"/>
              <a:chExt cx="192404" cy="91440"/>
            </a:xfrm>
          </p:grpSpPr>
          <p:sp>
            <p:nvSpPr>
              <p:cNvPr id="449" name="Oval 448">
                <a:extLst>
                  <a:ext uri="{FF2B5EF4-FFF2-40B4-BE49-F238E27FC236}">
                    <a16:creationId xmlns:a16="http://schemas.microsoft.com/office/drawing/2014/main" id="{A90CFE20-0AD4-4864-A6F4-FA39DC19862C}"/>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0" name="Oval 449">
                <a:extLst>
                  <a:ext uri="{FF2B5EF4-FFF2-40B4-BE49-F238E27FC236}">
                    <a16:creationId xmlns:a16="http://schemas.microsoft.com/office/drawing/2014/main" id="{03A8CF86-68C2-47EA-81BB-69A124773D40}"/>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09" name="Group 308">
              <a:extLst>
                <a:ext uri="{FF2B5EF4-FFF2-40B4-BE49-F238E27FC236}">
                  <a16:creationId xmlns:a16="http://schemas.microsoft.com/office/drawing/2014/main" id="{E992FA96-B37C-4A46-BF18-6B0C8D0ACBB6}"/>
                </a:ext>
              </a:extLst>
            </p:cNvPr>
            <p:cNvGrpSpPr/>
            <p:nvPr/>
          </p:nvGrpSpPr>
          <p:grpSpPr>
            <a:xfrm>
              <a:off x="9336918" y="-138816"/>
              <a:ext cx="195528" cy="95193"/>
              <a:chOff x="5093495" y="2795588"/>
              <a:chExt cx="192404" cy="91440"/>
            </a:xfrm>
          </p:grpSpPr>
          <p:sp>
            <p:nvSpPr>
              <p:cNvPr id="447" name="Oval 446">
                <a:extLst>
                  <a:ext uri="{FF2B5EF4-FFF2-40B4-BE49-F238E27FC236}">
                    <a16:creationId xmlns:a16="http://schemas.microsoft.com/office/drawing/2014/main" id="{BFAA3136-23D8-4E6C-9AB9-196488E7B0C5}"/>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8" name="Oval 447">
                <a:extLst>
                  <a:ext uri="{FF2B5EF4-FFF2-40B4-BE49-F238E27FC236}">
                    <a16:creationId xmlns:a16="http://schemas.microsoft.com/office/drawing/2014/main" id="{5D67BF19-8F5B-4602-94D4-246A703EC4C3}"/>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10" name="Group 309">
              <a:extLst>
                <a:ext uri="{FF2B5EF4-FFF2-40B4-BE49-F238E27FC236}">
                  <a16:creationId xmlns:a16="http://schemas.microsoft.com/office/drawing/2014/main" id="{6216B516-ECB2-49B4-ACCB-9C903BDCB66C}"/>
                </a:ext>
              </a:extLst>
            </p:cNvPr>
            <p:cNvGrpSpPr/>
            <p:nvPr/>
          </p:nvGrpSpPr>
          <p:grpSpPr>
            <a:xfrm>
              <a:off x="9336918" y="-32219"/>
              <a:ext cx="195528" cy="95193"/>
              <a:chOff x="5093495" y="2795588"/>
              <a:chExt cx="192404" cy="91440"/>
            </a:xfrm>
          </p:grpSpPr>
          <p:sp>
            <p:nvSpPr>
              <p:cNvPr id="445" name="Oval 444">
                <a:extLst>
                  <a:ext uri="{FF2B5EF4-FFF2-40B4-BE49-F238E27FC236}">
                    <a16:creationId xmlns:a16="http://schemas.microsoft.com/office/drawing/2014/main" id="{74D24E44-E1BB-4C9A-8768-00F8E30E1491}"/>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6" name="Oval 445">
                <a:extLst>
                  <a:ext uri="{FF2B5EF4-FFF2-40B4-BE49-F238E27FC236}">
                    <a16:creationId xmlns:a16="http://schemas.microsoft.com/office/drawing/2014/main" id="{27E40A71-C63D-4C14-B8FF-45B2775F0A81}"/>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11" name="Group 310">
              <a:extLst>
                <a:ext uri="{FF2B5EF4-FFF2-40B4-BE49-F238E27FC236}">
                  <a16:creationId xmlns:a16="http://schemas.microsoft.com/office/drawing/2014/main" id="{5E259F49-7AB9-41B8-B6C8-E83A7CE8DE3E}"/>
                </a:ext>
              </a:extLst>
            </p:cNvPr>
            <p:cNvGrpSpPr/>
            <p:nvPr/>
          </p:nvGrpSpPr>
          <p:grpSpPr>
            <a:xfrm>
              <a:off x="9336918" y="74378"/>
              <a:ext cx="195528" cy="95193"/>
              <a:chOff x="5093495" y="2795588"/>
              <a:chExt cx="192404" cy="91440"/>
            </a:xfrm>
          </p:grpSpPr>
          <p:sp>
            <p:nvSpPr>
              <p:cNvPr id="443" name="Oval 442">
                <a:extLst>
                  <a:ext uri="{FF2B5EF4-FFF2-40B4-BE49-F238E27FC236}">
                    <a16:creationId xmlns:a16="http://schemas.microsoft.com/office/drawing/2014/main" id="{708E9F5F-DD11-4B29-8D1A-1F68742DF027}"/>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4" name="Oval 443">
                <a:extLst>
                  <a:ext uri="{FF2B5EF4-FFF2-40B4-BE49-F238E27FC236}">
                    <a16:creationId xmlns:a16="http://schemas.microsoft.com/office/drawing/2014/main" id="{E5716F6F-3371-4946-BA97-BC33DE7EC98F}"/>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12" name="Group 311">
              <a:extLst>
                <a:ext uri="{FF2B5EF4-FFF2-40B4-BE49-F238E27FC236}">
                  <a16:creationId xmlns:a16="http://schemas.microsoft.com/office/drawing/2014/main" id="{6890E784-2403-4E5F-ABAD-C6734703B39E}"/>
                </a:ext>
              </a:extLst>
            </p:cNvPr>
            <p:cNvGrpSpPr/>
            <p:nvPr/>
          </p:nvGrpSpPr>
          <p:grpSpPr>
            <a:xfrm>
              <a:off x="9336918" y="180975"/>
              <a:ext cx="195528" cy="95193"/>
              <a:chOff x="5093495" y="2795588"/>
              <a:chExt cx="192404" cy="91440"/>
            </a:xfrm>
          </p:grpSpPr>
          <p:sp>
            <p:nvSpPr>
              <p:cNvPr id="441" name="Oval 440">
                <a:extLst>
                  <a:ext uri="{FF2B5EF4-FFF2-40B4-BE49-F238E27FC236}">
                    <a16:creationId xmlns:a16="http://schemas.microsoft.com/office/drawing/2014/main" id="{54418926-5A64-46E7-B916-C795C21FC506}"/>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2" name="Oval 441">
                <a:extLst>
                  <a:ext uri="{FF2B5EF4-FFF2-40B4-BE49-F238E27FC236}">
                    <a16:creationId xmlns:a16="http://schemas.microsoft.com/office/drawing/2014/main" id="{6AE3F2DA-1DA3-41B9-A112-B7263C0D3F73}"/>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13" name="Group 312">
              <a:extLst>
                <a:ext uri="{FF2B5EF4-FFF2-40B4-BE49-F238E27FC236}">
                  <a16:creationId xmlns:a16="http://schemas.microsoft.com/office/drawing/2014/main" id="{62D15BD0-4672-4C3A-8862-252B9B5A94C8}"/>
                </a:ext>
              </a:extLst>
            </p:cNvPr>
            <p:cNvGrpSpPr/>
            <p:nvPr/>
          </p:nvGrpSpPr>
          <p:grpSpPr>
            <a:xfrm>
              <a:off x="9336918" y="288565"/>
              <a:ext cx="195528" cy="95193"/>
              <a:chOff x="5093495" y="2795588"/>
              <a:chExt cx="192404" cy="91440"/>
            </a:xfrm>
          </p:grpSpPr>
          <p:sp>
            <p:nvSpPr>
              <p:cNvPr id="439" name="Oval 438">
                <a:extLst>
                  <a:ext uri="{FF2B5EF4-FFF2-40B4-BE49-F238E27FC236}">
                    <a16:creationId xmlns:a16="http://schemas.microsoft.com/office/drawing/2014/main" id="{1EBE5B0A-8A92-4044-992F-0CDF14603610}"/>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0" name="Oval 439">
                <a:extLst>
                  <a:ext uri="{FF2B5EF4-FFF2-40B4-BE49-F238E27FC236}">
                    <a16:creationId xmlns:a16="http://schemas.microsoft.com/office/drawing/2014/main" id="{E67F29BE-58F2-4B43-845E-BCAE9D75B780}"/>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14" name="Group 313">
              <a:extLst>
                <a:ext uri="{FF2B5EF4-FFF2-40B4-BE49-F238E27FC236}">
                  <a16:creationId xmlns:a16="http://schemas.microsoft.com/office/drawing/2014/main" id="{8496568F-0321-409B-B5AF-0C99EACF9883}"/>
                </a:ext>
              </a:extLst>
            </p:cNvPr>
            <p:cNvGrpSpPr/>
            <p:nvPr/>
          </p:nvGrpSpPr>
          <p:grpSpPr>
            <a:xfrm>
              <a:off x="9336918" y="395162"/>
              <a:ext cx="195528" cy="95193"/>
              <a:chOff x="5093495" y="2795588"/>
              <a:chExt cx="192404" cy="91440"/>
            </a:xfrm>
          </p:grpSpPr>
          <p:sp>
            <p:nvSpPr>
              <p:cNvPr id="437" name="Oval 436">
                <a:extLst>
                  <a:ext uri="{FF2B5EF4-FFF2-40B4-BE49-F238E27FC236}">
                    <a16:creationId xmlns:a16="http://schemas.microsoft.com/office/drawing/2014/main" id="{143265A3-1215-4150-ABD8-3249F7E082BA}"/>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8" name="Oval 437">
                <a:extLst>
                  <a:ext uri="{FF2B5EF4-FFF2-40B4-BE49-F238E27FC236}">
                    <a16:creationId xmlns:a16="http://schemas.microsoft.com/office/drawing/2014/main" id="{551174EF-597D-4945-9568-068E5DBE0D5C}"/>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15" name="Group 314">
              <a:extLst>
                <a:ext uri="{FF2B5EF4-FFF2-40B4-BE49-F238E27FC236}">
                  <a16:creationId xmlns:a16="http://schemas.microsoft.com/office/drawing/2014/main" id="{F062C196-4506-418C-A3C2-3270D6C09410}"/>
                </a:ext>
              </a:extLst>
            </p:cNvPr>
            <p:cNvGrpSpPr/>
            <p:nvPr/>
          </p:nvGrpSpPr>
          <p:grpSpPr>
            <a:xfrm>
              <a:off x="9336918" y="501759"/>
              <a:ext cx="195528" cy="95193"/>
              <a:chOff x="5093495" y="2795588"/>
              <a:chExt cx="192404" cy="91440"/>
            </a:xfrm>
          </p:grpSpPr>
          <p:sp>
            <p:nvSpPr>
              <p:cNvPr id="435" name="Oval 434">
                <a:extLst>
                  <a:ext uri="{FF2B5EF4-FFF2-40B4-BE49-F238E27FC236}">
                    <a16:creationId xmlns:a16="http://schemas.microsoft.com/office/drawing/2014/main" id="{C634E83D-B05D-439F-AF83-3B030C1E35A2}"/>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6" name="Oval 435">
                <a:extLst>
                  <a:ext uri="{FF2B5EF4-FFF2-40B4-BE49-F238E27FC236}">
                    <a16:creationId xmlns:a16="http://schemas.microsoft.com/office/drawing/2014/main" id="{819E049E-FA12-4120-87D2-42BCE7688A4A}"/>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16" name="Group 315">
              <a:extLst>
                <a:ext uri="{FF2B5EF4-FFF2-40B4-BE49-F238E27FC236}">
                  <a16:creationId xmlns:a16="http://schemas.microsoft.com/office/drawing/2014/main" id="{BBFC3026-D43A-4F70-BA5F-67BA649513ED}"/>
                </a:ext>
              </a:extLst>
            </p:cNvPr>
            <p:cNvGrpSpPr/>
            <p:nvPr/>
          </p:nvGrpSpPr>
          <p:grpSpPr>
            <a:xfrm>
              <a:off x="9336918" y="608356"/>
              <a:ext cx="195528" cy="95193"/>
              <a:chOff x="5093495" y="2795588"/>
              <a:chExt cx="192404" cy="91440"/>
            </a:xfrm>
          </p:grpSpPr>
          <p:sp>
            <p:nvSpPr>
              <p:cNvPr id="433" name="Oval 432">
                <a:extLst>
                  <a:ext uri="{FF2B5EF4-FFF2-40B4-BE49-F238E27FC236}">
                    <a16:creationId xmlns:a16="http://schemas.microsoft.com/office/drawing/2014/main" id="{3463C5C1-F464-4D4D-9F17-BF93ECA561B4}"/>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4" name="Oval 433">
                <a:extLst>
                  <a:ext uri="{FF2B5EF4-FFF2-40B4-BE49-F238E27FC236}">
                    <a16:creationId xmlns:a16="http://schemas.microsoft.com/office/drawing/2014/main" id="{9E89BCCE-290E-4DBA-A7FD-9131A40DB9C5}"/>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17" name="Group 316">
              <a:extLst>
                <a:ext uri="{FF2B5EF4-FFF2-40B4-BE49-F238E27FC236}">
                  <a16:creationId xmlns:a16="http://schemas.microsoft.com/office/drawing/2014/main" id="{001D57E3-3AE0-466C-BB2B-94A331A3A0F4}"/>
                </a:ext>
              </a:extLst>
            </p:cNvPr>
            <p:cNvGrpSpPr/>
            <p:nvPr/>
          </p:nvGrpSpPr>
          <p:grpSpPr>
            <a:xfrm>
              <a:off x="9336918" y="720655"/>
              <a:ext cx="195528" cy="95193"/>
              <a:chOff x="5093495" y="2795588"/>
              <a:chExt cx="192404" cy="91440"/>
            </a:xfrm>
          </p:grpSpPr>
          <p:sp>
            <p:nvSpPr>
              <p:cNvPr id="431" name="Oval 430">
                <a:extLst>
                  <a:ext uri="{FF2B5EF4-FFF2-40B4-BE49-F238E27FC236}">
                    <a16:creationId xmlns:a16="http://schemas.microsoft.com/office/drawing/2014/main" id="{FB1BA284-A73C-4E65-AC7C-61A2D43F6B32}"/>
                  </a:ext>
                </a:extLst>
              </p:cNvPr>
              <p:cNvSpPr>
                <a:spLocks noChangeAspect="1"/>
              </p:cNvSpPr>
              <p:nvPr/>
            </p:nvSpPr>
            <p:spPr>
              <a:xfrm>
                <a:off x="5093495"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2" name="Oval 431">
                <a:extLst>
                  <a:ext uri="{FF2B5EF4-FFF2-40B4-BE49-F238E27FC236}">
                    <a16:creationId xmlns:a16="http://schemas.microsoft.com/office/drawing/2014/main" id="{B3534553-B901-4B01-8EEB-64F6A4197B91}"/>
                  </a:ext>
                </a:extLst>
              </p:cNvPr>
              <p:cNvSpPr>
                <a:spLocks noChangeAspect="1"/>
              </p:cNvSpPr>
              <p:nvPr/>
            </p:nvSpPr>
            <p:spPr>
              <a:xfrm>
                <a:off x="5194459"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25" name="Oval 324">
              <a:extLst>
                <a:ext uri="{FF2B5EF4-FFF2-40B4-BE49-F238E27FC236}">
                  <a16:creationId xmlns:a16="http://schemas.microsoft.com/office/drawing/2014/main" id="{36100290-6BA0-4928-8C11-AA91FCA5D2E4}"/>
                </a:ext>
              </a:extLst>
            </p:cNvPr>
            <p:cNvSpPr>
              <a:spLocks noChangeAspect="1"/>
            </p:cNvSpPr>
            <p:nvPr/>
          </p:nvSpPr>
          <p:spPr>
            <a:xfrm rot="5400000">
              <a:off x="8806068" y="-1409524"/>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6" name="Oval 325">
              <a:extLst>
                <a:ext uri="{FF2B5EF4-FFF2-40B4-BE49-F238E27FC236}">
                  <a16:creationId xmlns:a16="http://schemas.microsoft.com/office/drawing/2014/main" id="{3C271106-CEB0-4F4B-B1DF-59CF415614E5}"/>
                </a:ext>
              </a:extLst>
            </p:cNvPr>
            <p:cNvSpPr>
              <a:spLocks noChangeAspect="1"/>
            </p:cNvSpPr>
            <p:nvPr/>
          </p:nvSpPr>
          <p:spPr>
            <a:xfrm rot="5400000">
              <a:off x="8806068" y="-1304416"/>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7" name="Oval 326">
              <a:extLst>
                <a:ext uri="{FF2B5EF4-FFF2-40B4-BE49-F238E27FC236}">
                  <a16:creationId xmlns:a16="http://schemas.microsoft.com/office/drawing/2014/main" id="{61984764-4038-4DE6-ABF9-86C150EE9D55}"/>
                </a:ext>
              </a:extLst>
            </p:cNvPr>
            <p:cNvSpPr>
              <a:spLocks noChangeAspect="1"/>
            </p:cNvSpPr>
            <p:nvPr/>
          </p:nvSpPr>
          <p:spPr>
            <a:xfrm rot="5400000">
              <a:off x="8702012" y="-1409524"/>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8" name="Oval 327">
              <a:extLst>
                <a:ext uri="{FF2B5EF4-FFF2-40B4-BE49-F238E27FC236}">
                  <a16:creationId xmlns:a16="http://schemas.microsoft.com/office/drawing/2014/main" id="{C3A86627-7B76-403D-B3E6-375F493E1F43}"/>
                </a:ext>
              </a:extLst>
            </p:cNvPr>
            <p:cNvSpPr>
              <a:spLocks noChangeAspect="1"/>
            </p:cNvSpPr>
            <p:nvPr/>
          </p:nvSpPr>
          <p:spPr>
            <a:xfrm rot="5400000">
              <a:off x="8702012" y="-1304416"/>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9" name="Oval 328">
              <a:extLst>
                <a:ext uri="{FF2B5EF4-FFF2-40B4-BE49-F238E27FC236}">
                  <a16:creationId xmlns:a16="http://schemas.microsoft.com/office/drawing/2014/main" id="{58236930-C3CA-4CEC-91EA-BDB0633093D9}"/>
                </a:ext>
              </a:extLst>
            </p:cNvPr>
            <p:cNvSpPr>
              <a:spLocks noChangeAspect="1"/>
            </p:cNvSpPr>
            <p:nvPr/>
          </p:nvSpPr>
          <p:spPr>
            <a:xfrm rot="5400000">
              <a:off x="8596985" y="-1409524"/>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0" name="Oval 329">
              <a:extLst>
                <a:ext uri="{FF2B5EF4-FFF2-40B4-BE49-F238E27FC236}">
                  <a16:creationId xmlns:a16="http://schemas.microsoft.com/office/drawing/2014/main" id="{E7044DE2-A473-4DB1-B420-707A8B723982}"/>
                </a:ext>
              </a:extLst>
            </p:cNvPr>
            <p:cNvSpPr>
              <a:spLocks noChangeAspect="1"/>
            </p:cNvSpPr>
            <p:nvPr/>
          </p:nvSpPr>
          <p:spPr>
            <a:xfrm rot="5400000">
              <a:off x="8596985" y="-1304416"/>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1" name="Oval 330">
              <a:extLst>
                <a:ext uri="{FF2B5EF4-FFF2-40B4-BE49-F238E27FC236}">
                  <a16:creationId xmlns:a16="http://schemas.microsoft.com/office/drawing/2014/main" id="{77048856-DDA9-4FDF-8BB4-DFA8BBB44DBE}"/>
                </a:ext>
              </a:extLst>
            </p:cNvPr>
            <p:cNvSpPr>
              <a:spLocks noChangeAspect="1"/>
            </p:cNvSpPr>
            <p:nvPr/>
          </p:nvSpPr>
          <p:spPr>
            <a:xfrm rot="5400000">
              <a:off x="8492929" y="-1409524"/>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2" name="Oval 331">
              <a:extLst>
                <a:ext uri="{FF2B5EF4-FFF2-40B4-BE49-F238E27FC236}">
                  <a16:creationId xmlns:a16="http://schemas.microsoft.com/office/drawing/2014/main" id="{A1247181-5BC1-441C-B724-DFC7B88B24ED}"/>
                </a:ext>
              </a:extLst>
            </p:cNvPr>
            <p:cNvSpPr>
              <a:spLocks noChangeAspect="1"/>
            </p:cNvSpPr>
            <p:nvPr/>
          </p:nvSpPr>
          <p:spPr>
            <a:xfrm rot="5400000">
              <a:off x="8492929" y="-1304416"/>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3" name="Oval 332">
              <a:extLst>
                <a:ext uri="{FF2B5EF4-FFF2-40B4-BE49-F238E27FC236}">
                  <a16:creationId xmlns:a16="http://schemas.microsoft.com/office/drawing/2014/main" id="{3134C2C4-304B-47EC-B98E-B33E6808FF2C}"/>
                </a:ext>
              </a:extLst>
            </p:cNvPr>
            <p:cNvSpPr>
              <a:spLocks noChangeAspect="1"/>
            </p:cNvSpPr>
            <p:nvPr/>
          </p:nvSpPr>
          <p:spPr>
            <a:xfrm rot="5400000">
              <a:off x="8388872" y="-1409524"/>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4" name="Oval 333">
              <a:extLst>
                <a:ext uri="{FF2B5EF4-FFF2-40B4-BE49-F238E27FC236}">
                  <a16:creationId xmlns:a16="http://schemas.microsoft.com/office/drawing/2014/main" id="{F8A09109-6515-41E7-A033-AEC83075295A}"/>
                </a:ext>
              </a:extLst>
            </p:cNvPr>
            <p:cNvSpPr>
              <a:spLocks noChangeAspect="1"/>
            </p:cNvSpPr>
            <p:nvPr/>
          </p:nvSpPr>
          <p:spPr>
            <a:xfrm rot="5400000">
              <a:off x="8388872" y="-1304416"/>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5" name="Oval 334">
              <a:extLst>
                <a:ext uri="{FF2B5EF4-FFF2-40B4-BE49-F238E27FC236}">
                  <a16:creationId xmlns:a16="http://schemas.microsoft.com/office/drawing/2014/main" id="{E9809E93-E6C6-46E5-8CF8-1F820DEFE095}"/>
                </a:ext>
              </a:extLst>
            </p:cNvPr>
            <p:cNvSpPr>
              <a:spLocks noChangeAspect="1"/>
            </p:cNvSpPr>
            <p:nvPr/>
          </p:nvSpPr>
          <p:spPr>
            <a:xfrm rot="5400000">
              <a:off x="8284815" y="-1409524"/>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6" name="Oval 335">
              <a:extLst>
                <a:ext uri="{FF2B5EF4-FFF2-40B4-BE49-F238E27FC236}">
                  <a16:creationId xmlns:a16="http://schemas.microsoft.com/office/drawing/2014/main" id="{3DB2CEF9-57D1-4743-8F7F-316B757F7E98}"/>
                </a:ext>
              </a:extLst>
            </p:cNvPr>
            <p:cNvSpPr>
              <a:spLocks noChangeAspect="1"/>
            </p:cNvSpPr>
            <p:nvPr/>
          </p:nvSpPr>
          <p:spPr>
            <a:xfrm rot="5400000">
              <a:off x="8284815" y="-1304416"/>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7" name="Oval 336">
              <a:extLst>
                <a:ext uri="{FF2B5EF4-FFF2-40B4-BE49-F238E27FC236}">
                  <a16:creationId xmlns:a16="http://schemas.microsoft.com/office/drawing/2014/main" id="{01724DC4-CDE5-4FCB-ADD6-B0DAE3DCD544}"/>
                </a:ext>
              </a:extLst>
            </p:cNvPr>
            <p:cNvSpPr>
              <a:spLocks noChangeAspect="1"/>
            </p:cNvSpPr>
            <p:nvPr/>
          </p:nvSpPr>
          <p:spPr>
            <a:xfrm rot="5400000">
              <a:off x="8180759" y="-1409524"/>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8" name="Oval 337">
              <a:extLst>
                <a:ext uri="{FF2B5EF4-FFF2-40B4-BE49-F238E27FC236}">
                  <a16:creationId xmlns:a16="http://schemas.microsoft.com/office/drawing/2014/main" id="{622637D6-8CD0-42E6-B7A9-E4CA6376E591}"/>
                </a:ext>
              </a:extLst>
            </p:cNvPr>
            <p:cNvSpPr>
              <a:spLocks noChangeAspect="1"/>
            </p:cNvSpPr>
            <p:nvPr/>
          </p:nvSpPr>
          <p:spPr>
            <a:xfrm rot="5400000">
              <a:off x="8180759" y="-1304416"/>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9" name="Oval 338">
              <a:extLst>
                <a:ext uri="{FF2B5EF4-FFF2-40B4-BE49-F238E27FC236}">
                  <a16:creationId xmlns:a16="http://schemas.microsoft.com/office/drawing/2014/main" id="{052DDEA5-EFAE-4F30-972A-2475B4DFCAF5}"/>
                </a:ext>
              </a:extLst>
            </p:cNvPr>
            <p:cNvSpPr>
              <a:spLocks noChangeAspect="1"/>
            </p:cNvSpPr>
            <p:nvPr/>
          </p:nvSpPr>
          <p:spPr>
            <a:xfrm rot="5400000">
              <a:off x="8076702" y="-1409524"/>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0" name="Oval 339">
              <a:extLst>
                <a:ext uri="{FF2B5EF4-FFF2-40B4-BE49-F238E27FC236}">
                  <a16:creationId xmlns:a16="http://schemas.microsoft.com/office/drawing/2014/main" id="{9FDC9C5F-4A26-4BA3-BF69-CAFD055AE1B5}"/>
                </a:ext>
              </a:extLst>
            </p:cNvPr>
            <p:cNvSpPr>
              <a:spLocks noChangeAspect="1"/>
            </p:cNvSpPr>
            <p:nvPr/>
          </p:nvSpPr>
          <p:spPr>
            <a:xfrm rot="5400000">
              <a:off x="8076702" y="-1304416"/>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1" name="Oval 340">
              <a:extLst>
                <a:ext uri="{FF2B5EF4-FFF2-40B4-BE49-F238E27FC236}">
                  <a16:creationId xmlns:a16="http://schemas.microsoft.com/office/drawing/2014/main" id="{81761E7C-9F14-4D33-B973-E8E96A6AFC39}"/>
                </a:ext>
              </a:extLst>
            </p:cNvPr>
            <p:cNvSpPr>
              <a:spLocks noChangeAspect="1"/>
            </p:cNvSpPr>
            <p:nvPr/>
          </p:nvSpPr>
          <p:spPr>
            <a:xfrm rot="5400000">
              <a:off x="7972645" y="-1409524"/>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2" name="Oval 341">
              <a:extLst>
                <a:ext uri="{FF2B5EF4-FFF2-40B4-BE49-F238E27FC236}">
                  <a16:creationId xmlns:a16="http://schemas.microsoft.com/office/drawing/2014/main" id="{1F406F73-3B6C-467D-8362-DA18417EF109}"/>
                </a:ext>
              </a:extLst>
            </p:cNvPr>
            <p:cNvSpPr>
              <a:spLocks noChangeAspect="1"/>
            </p:cNvSpPr>
            <p:nvPr/>
          </p:nvSpPr>
          <p:spPr>
            <a:xfrm rot="5400000">
              <a:off x="7972645" y="-1304416"/>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3" name="Oval 342">
              <a:extLst>
                <a:ext uri="{FF2B5EF4-FFF2-40B4-BE49-F238E27FC236}">
                  <a16:creationId xmlns:a16="http://schemas.microsoft.com/office/drawing/2014/main" id="{19C53F8F-920C-40C2-A6FF-046F3FC778DC}"/>
                </a:ext>
              </a:extLst>
            </p:cNvPr>
            <p:cNvSpPr>
              <a:spLocks noChangeAspect="1"/>
            </p:cNvSpPr>
            <p:nvPr/>
          </p:nvSpPr>
          <p:spPr>
            <a:xfrm rot="5400000">
              <a:off x="7868588" y="-1409524"/>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4" name="Oval 343">
              <a:extLst>
                <a:ext uri="{FF2B5EF4-FFF2-40B4-BE49-F238E27FC236}">
                  <a16:creationId xmlns:a16="http://schemas.microsoft.com/office/drawing/2014/main" id="{1DC0AC3F-4121-4392-B58D-E2E76B5FA763}"/>
                </a:ext>
              </a:extLst>
            </p:cNvPr>
            <p:cNvSpPr>
              <a:spLocks noChangeAspect="1"/>
            </p:cNvSpPr>
            <p:nvPr/>
          </p:nvSpPr>
          <p:spPr>
            <a:xfrm rot="5400000">
              <a:off x="7868588" y="-1304416"/>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5" name="Oval 344">
              <a:extLst>
                <a:ext uri="{FF2B5EF4-FFF2-40B4-BE49-F238E27FC236}">
                  <a16:creationId xmlns:a16="http://schemas.microsoft.com/office/drawing/2014/main" id="{3E6401E8-07BE-4087-880E-F34B49C87838}"/>
                </a:ext>
              </a:extLst>
            </p:cNvPr>
            <p:cNvSpPr>
              <a:spLocks noChangeAspect="1"/>
            </p:cNvSpPr>
            <p:nvPr/>
          </p:nvSpPr>
          <p:spPr>
            <a:xfrm rot="5400000">
              <a:off x="7763562" y="-1409524"/>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6" name="Oval 345">
              <a:extLst>
                <a:ext uri="{FF2B5EF4-FFF2-40B4-BE49-F238E27FC236}">
                  <a16:creationId xmlns:a16="http://schemas.microsoft.com/office/drawing/2014/main" id="{1682ACE4-D96C-4FD9-942D-B307D1AD45AF}"/>
                </a:ext>
              </a:extLst>
            </p:cNvPr>
            <p:cNvSpPr>
              <a:spLocks noChangeAspect="1"/>
            </p:cNvSpPr>
            <p:nvPr/>
          </p:nvSpPr>
          <p:spPr>
            <a:xfrm rot="5400000">
              <a:off x="7763562" y="-1304416"/>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7" name="Oval 346">
              <a:extLst>
                <a:ext uri="{FF2B5EF4-FFF2-40B4-BE49-F238E27FC236}">
                  <a16:creationId xmlns:a16="http://schemas.microsoft.com/office/drawing/2014/main" id="{A85FA8D4-BAB8-4FF1-9489-9426B36B2F1B}"/>
                </a:ext>
              </a:extLst>
            </p:cNvPr>
            <p:cNvSpPr>
              <a:spLocks noChangeAspect="1"/>
            </p:cNvSpPr>
            <p:nvPr/>
          </p:nvSpPr>
          <p:spPr>
            <a:xfrm rot="5400000">
              <a:off x="7659506" y="-1409524"/>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8" name="Oval 347">
              <a:extLst>
                <a:ext uri="{FF2B5EF4-FFF2-40B4-BE49-F238E27FC236}">
                  <a16:creationId xmlns:a16="http://schemas.microsoft.com/office/drawing/2014/main" id="{E2440F75-CB26-434D-812B-221286852445}"/>
                </a:ext>
              </a:extLst>
            </p:cNvPr>
            <p:cNvSpPr>
              <a:spLocks noChangeAspect="1"/>
            </p:cNvSpPr>
            <p:nvPr/>
          </p:nvSpPr>
          <p:spPr>
            <a:xfrm rot="5400000">
              <a:off x="7659506" y="-1304416"/>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9" name="Oval 348">
              <a:extLst>
                <a:ext uri="{FF2B5EF4-FFF2-40B4-BE49-F238E27FC236}">
                  <a16:creationId xmlns:a16="http://schemas.microsoft.com/office/drawing/2014/main" id="{0FEED78E-A812-470B-8657-AB1662450144}"/>
                </a:ext>
              </a:extLst>
            </p:cNvPr>
            <p:cNvSpPr>
              <a:spLocks noChangeAspect="1"/>
            </p:cNvSpPr>
            <p:nvPr/>
          </p:nvSpPr>
          <p:spPr>
            <a:xfrm rot="5400000">
              <a:off x="7555449" y="-1409524"/>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0" name="Oval 349">
              <a:extLst>
                <a:ext uri="{FF2B5EF4-FFF2-40B4-BE49-F238E27FC236}">
                  <a16:creationId xmlns:a16="http://schemas.microsoft.com/office/drawing/2014/main" id="{20ECB95A-BA0E-4C68-B521-AF2E3DAA2128}"/>
                </a:ext>
              </a:extLst>
            </p:cNvPr>
            <p:cNvSpPr>
              <a:spLocks noChangeAspect="1"/>
            </p:cNvSpPr>
            <p:nvPr/>
          </p:nvSpPr>
          <p:spPr>
            <a:xfrm rot="5400000">
              <a:off x="7555449" y="-1304416"/>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1" name="Oval 350">
              <a:extLst>
                <a:ext uri="{FF2B5EF4-FFF2-40B4-BE49-F238E27FC236}">
                  <a16:creationId xmlns:a16="http://schemas.microsoft.com/office/drawing/2014/main" id="{55C61C85-B4A7-43CA-B77A-6ABD4D7FF259}"/>
                </a:ext>
              </a:extLst>
            </p:cNvPr>
            <p:cNvSpPr>
              <a:spLocks noChangeAspect="1"/>
            </p:cNvSpPr>
            <p:nvPr/>
          </p:nvSpPr>
          <p:spPr>
            <a:xfrm rot="5400000">
              <a:off x="7451392" y="-1409524"/>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2" name="Oval 351">
              <a:extLst>
                <a:ext uri="{FF2B5EF4-FFF2-40B4-BE49-F238E27FC236}">
                  <a16:creationId xmlns:a16="http://schemas.microsoft.com/office/drawing/2014/main" id="{C8831BD9-3BD6-46E5-8837-737C70DA9128}"/>
                </a:ext>
              </a:extLst>
            </p:cNvPr>
            <p:cNvSpPr>
              <a:spLocks noChangeAspect="1"/>
            </p:cNvSpPr>
            <p:nvPr/>
          </p:nvSpPr>
          <p:spPr>
            <a:xfrm rot="5400000">
              <a:off x="7451392" y="-1304416"/>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3" name="Oval 352">
              <a:extLst>
                <a:ext uri="{FF2B5EF4-FFF2-40B4-BE49-F238E27FC236}">
                  <a16:creationId xmlns:a16="http://schemas.microsoft.com/office/drawing/2014/main" id="{01A3C4BE-09C4-49B9-8244-260ADB07A882}"/>
                </a:ext>
              </a:extLst>
            </p:cNvPr>
            <p:cNvSpPr>
              <a:spLocks noChangeAspect="1"/>
            </p:cNvSpPr>
            <p:nvPr/>
          </p:nvSpPr>
          <p:spPr>
            <a:xfrm rot="5400000">
              <a:off x="7341770" y="-1409524"/>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4" name="Oval 353">
              <a:extLst>
                <a:ext uri="{FF2B5EF4-FFF2-40B4-BE49-F238E27FC236}">
                  <a16:creationId xmlns:a16="http://schemas.microsoft.com/office/drawing/2014/main" id="{E181BB5F-B54B-4BBE-9959-CF6448B00139}"/>
                </a:ext>
              </a:extLst>
            </p:cNvPr>
            <p:cNvSpPr>
              <a:spLocks noChangeAspect="1"/>
            </p:cNvSpPr>
            <p:nvPr/>
          </p:nvSpPr>
          <p:spPr>
            <a:xfrm rot="5400000">
              <a:off x="7341770" y="-1304416"/>
              <a:ext cx="95193" cy="92925"/>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63" name="Group 362">
              <a:extLst>
                <a:ext uri="{FF2B5EF4-FFF2-40B4-BE49-F238E27FC236}">
                  <a16:creationId xmlns:a16="http://schemas.microsoft.com/office/drawing/2014/main" id="{43622F8C-468D-4B10-BF0C-D7E90E83ACE1}"/>
                </a:ext>
              </a:extLst>
            </p:cNvPr>
            <p:cNvGrpSpPr/>
            <p:nvPr/>
          </p:nvGrpSpPr>
          <p:grpSpPr>
            <a:xfrm rot="5400000">
              <a:off x="8745913" y="1312944"/>
              <a:ext cx="200301" cy="92925"/>
              <a:chOff x="4986354" y="2795588"/>
              <a:chExt cx="192403" cy="91440"/>
            </a:xfrm>
          </p:grpSpPr>
          <p:sp>
            <p:nvSpPr>
              <p:cNvPr id="419" name="Oval 418">
                <a:extLst>
                  <a:ext uri="{FF2B5EF4-FFF2-40B4-BE49-F238E27FC236}">
                    <a16:creationId xmlns:a16="http://schemas.microsoft.com/office/drawing/2014/main" id="{CAFD1E69-1E48-42DC-B027-E564E3FC0DA6}"/>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0" name="Oval 419">
                <a:extLst>
                  <a:ext uri="{FF2B5EF4-FFF2-40B4-BE49-F238E27FC236}">
                    <a16:creationId xmlns:a16="http://schemas.microsoft.com/office/drawing/2014/main" id="{1B7F3906-E387-45C3-AAA8-C0A5CFFA13AD}"/>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64" name="Group 363">
              <a:extLst>
                <a:ext uri="{FF2B5EF4-FFF2-40B4-BE49-F238E27FC236}">
                  <a16:creationId xmlns:a16="http://schemas.microsoft.com/office/drawing/2014/main" id="{04158D44-DC30-44E8-94DB-280FA8FEAF5F}"/>
                </a:ext>
              </a:extLst>
            </p:cNvPr>
            <p:cNvGrpSpPr/>
            <p:nvPr/>
          </p:nvGrpSpPr>
          <p:grpSpPr>
            <a:xfrm rot="5400000">
              <a:off x="8641856" y="1312944"/>
              <a:ext cx="200301" cy="92925"/>
              <a:chOff x="4986354" y="2795588"/>
              <a:chExt cx="192403" cy="91440"/>
            </a:xfrm>
          </p:grpSpPr>
          <p:sp>
            <p:nvSpPr>
              <p:cNvPr id="417" name="Oval 416">
                <a:extLst>
                  <a:ext uri="{FF2B5EF4-FFF2-40B4-BE49-F238E27FC236}">
                    <a16:creationId xmlns:a16="http://schemas.microsoft.com/office/drawing/2014/main" id="{24714E17-7976-45BD-8917-957F7BC7BA76}"/>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8" name="Oval 417">
                <a:extLst>
                  <a:ext uri="{FF2B5EF4-FFF2-40B4-BE49-F238E27FC236}">
                    <a16:creationId xmlns:a16="http://schemas.microsoft.com/office/drawing/2014/main" id="{9B12525C-DC5C-448B-87F4-EF53F06B9E9D}"/>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65" name="Group 364">
              <a:extLst>
                <a:ext uri="{FF2B5EF4-FFF2-40B4-BE49-F238E27FC236}">
                  <a16:creationId xmlns:a16="http://schemas.microsoft.com/office/drawing/2014/main" id="{203CED1C-0281-41DA-A485-704C0E38136C}"/>
                </a:ext>
              </a:extLst>
            </p:cNvPr>
            <p:cNvGrpSpPr/>
            <p:nvPr/>
          </p:nvGrpSpPr>
          <p:grpSpPr>
            <a:xfrm rot="5400000">
              <a:off x="8536830" y="1312944"/>
              <a:ext cx="200301" cy="92925"/>
              <a:chOff x="4986354" y="2795588"/>
              <a:chExt cx="192403" cy="91440"/>
            </a:xfrm>
          </p:grpSpPr>
          <p:sp>
            <p:nvSpPr>
              <p:cNvPr id="415" name="Oval 414">
                <a:extLst>
                  <a:ext uri="{FF2B5EF4-FFF2-40B4-BE49-F238E27FC236}">
                    <a16:creationId xmlns:a16="http://schemas.microsoft.com/office/drawing/2014/main" id="{897519CF-DBC0-4C4F-9BA1-036BAB75DCB1}"/>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6" name="Oval 415">
                <a:extLst>
                  <a:ext uri="{FF2B5EF4-FFF2-40B4-BE49-F238E27FC236}">
                    <a16:creationId xmlns:a16="http://schemas.microsoft.com/office/drawing/2014/main" id="{7B2268F2-5133-472B-A1BA-AB108F26A6BE}"/>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66" name="Group 365">
              <a:extLst>
                <a:ext uri="{FF2B5EF4-FFF2-40B4-BE49-F238E27FC236}">
                  <a16:creationId xmlns:a16="http://schemas.microsoft.com/office/drawing/2014/main" id="{B520FA27-6DFB-4550-892E-5A898C1A0AE7}"/>
                </a:ext>
              </a:extLst>
            </p:cNvPr>
            <p:cNvGrpSpPr/>
            <p:nvPr/>
          </p:nvGrpSpPr>
          <p:grpSpPr>
            <a:xfrm rot="5400000">
              <a:off x="8432773" y="1312944"/>
              <a:ext cx="200301" cy="92925"/>
              <a:chOff x="4986354" y="2795588"/>
              <a:chExt cx="192403" cy="91440"/>
            </a:xfrm>
          </p:grpSpPr>
          <p:sp>
            <p:nvSpPr>
              <p:cNvPr id="413" name="Oval 412">
                <a:extLst>
                  <a:ext uri="{FF2B5EF4-FFF2-40B4-BE49-F238E27FC236}">
                    <a16:creationId xmlns:a16="http://schemas.microsoft.com/office/drawing/2014/main" id="{16ABD8F0-E788-4A23-B0B7-17EF2F9DC1CC}"/>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4" name="Oval 413">
                <a:extLst>
                  <a:ext uri="{FF2B5EF4-FFF2-40B4-BE49-F238E27FC236}">
                    <a16:creationId xmlns:a16="http://schemas.microsoft.com/office/drawing/2014/main" id="{B096B9A9-DC60-4D15-BCA4-8E76F6E6B7BF}"/>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67" name="Group 366">
              <a:extLst>
                <a:ext uri="{FF2B5EF4-FFF2-40B4-BE49-F238E27FC236}">
                  <a16:creationId xmlns:a16="http://schemas.microsoft.com/office/drawing/2014/main" id="{E58E0B17-038C-4D8D-A587-3184CCC3DBB4}"/>
                </a:ext>
              </a:extLst>
            </p:cNvPr>
            <p:cNvGrpSpPr/>
            <p:nvPr/>
          </p:nvGrpSpPr>
          <p:grpSpPr>
            <a:xfrm rot="5400000">
              <a:off x="8328716" y="1312944"/>
              <a:ext cx="200301" cy="92925"/>
              <a:chOff x="4986354" y="2795588"/>
              <a:chExt cx="192403" cy="91440"/>
            </a:xfrm>
          </p:grpSpPr>
          <p:sp>
            <p:nvSpPr>
              <p:cNvPr id="411" name="Oval 410">
                <a:extLst>
                  <a:ext uri="{FF2B5EF4-FFF2-40B4-BE49-F238E27FC236}">
                    <a16:creationId xmlns:a16="http://schemas.microsoft.com/office/drawing/2014/main" id="{BAED83F9-81CE-4349-BDBF-E38A4E634733}"/>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2" name="Oval 411">
                <a:extLst>
                  <a:ext uri="{FF2B5EF4-FFF2-40B4-BE49-F238E27FC236}">
                    <a16:creationId xmlns:a16="http://schemas.microsoft.com/office/drawing/2014/main" id="{DDA36C1A-C6B7-47B0-8774-4D5DFAA2632E}"/>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68" name="Group 367">
              <a:extLst>
                <a:ext uri="{FF2B5EF4-FFF2-40B4-BE49-F238E27FC236}">
                  <a16:creationId xmlns:a16="http://schemas.microsoft.com/office/drawing/2014/main" id="{F5739C63-7A82-4E12-8DF4-5AE8A192CFF1}"/>
                </a:ext>
              </a:extLst>
            </p:cNvPr>
            <p:cNvGrpSpPr/>
            <p:nvPr/>
          </p:nvGrpSpPr>
          <p:grpSpPr>
            <a:xfrm rot="5400000">
              <a:off x="8224660" y="1312944"/>
              <a:ext cx="200301" cy="92925"/>
              <a:chOff x="4986354" y="2795588"/>
              <a:chExt cx="192403" cy="91440"/>
            </a:xfrm>
          </p:grpSpPr>
          <p:sp>
            <p:nvSpPr>
              <p:cNvPr id="409" name="Oval 408">
                <a:extLst>
                  <a:ext uri="{FF2B5EF4-FFF2-40B4-BE49-F238E27FC236}">
                    <a16:creationId xmlns:a16="http://schemas.microsoft.com/office/drawing/2014/main" id="{FFFE997B-B7A3-421E-B6FD-B686CBA1E2A2}"/>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0" name="Oval 409">
                <a:extLst>
                  <a:ext uri="{FF2B5EF4-FFF2-40B4-BE49-F238E27FC236}">
                    <a16:creationId xmlns:a16="http://schemas.microsoft.com/office/drawing/2014/main" id="{E676F376-9400-43F1-84CA-4A510B936BC6}"/>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69" name="Group 368">
              <a:extLst>
                <a:ext uri="{FF2B5EF4-FFF2-40B4-BE49-F238E27FC236}">
                  <a16:creationId xmlns:a16="http://schemas.microsoft.com/office/drawing/2014/main" id="{3C4F4D91-7D28-407A-80EA-F67A60AAEE75}"/>
                </a:ext>
              </a:extLst>
            </p:cNvPr>
            <p:cNvGrpSpPr/>
            <p:nvPr/>
          </p:nvGrpSpPr>
          <p:grpSpPr>
            <a:xfrm rot="5400000">
              <a:off x="8120603" y="1312944"/>
              <a:ext cx="200301" cy="92925"/>
              <a:chOff x="4986354" y="2795588"/>
              <a:chExt cx="192403" cy="91440"/>
            </a:xfrm>
          </p:grpSpPr>
          <p:sp>
            <p:nvSpPr>
              <p:cNvPr id="407" name="Oval 406">
                <a:extLst>
                  <a:ext uri="{FF2B5EF4-FFF2-40B4-BE49-F238E27FC236}">
                    <a16:creationId xmlns:a16="http://schemas.microsoft.com/office/drawing/2014/main" id="{86C6E635-1507-41D8-B40A-6A53E139148F}"/>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8" name="Oval 407">
                <a:extLst>
                  <a:ext uri="{FF2B5EF4-FFF2-40B4-BE49-F238E27FC236}">
                    <a16:creationId xmlns:a16="http://schemas.microsoft.com/office/drawing/2014/main" id="{4CA3C7FC-0BE5-41BA-86F5-D05424A8F488}"/>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70" name="Group 369">
              <a:extLst>
                <a:ext uri="{FF2B5EF4-FFF2-40B4-BE49-F238E27FC236}">
                  <a16:creationId xmlns:a16="http://schemas.microsoft.com/office/drawing/2014/main" id="{0A42EA85-719B-4D5A-B433-67FE31DC5C03}"/>
                </a:ext>
              </a:extLst>
            </p:cNvPr>
            <p:cNvGrpSpPr/>
            <p:nvPr/>
          </p:nvGrpSpPr>
          <p:grpSpPr>
            <a:xfrm rot="5400000">
              <a:off x="8016546" y="1312944"/>
              <a:ext cx="200301" cy="92925"/>
              <a:chOff x="4986354" y="2795588"/>
              <a:chExt cx="192403" cy="91440"/>
            </a:xfrm>
          </p:grpSpPr>
          <p:sp>
            <p:nvSpPr>
              <p:cNvPr id="405" name="Oval 404">
                <a:extLst>
                  <a:ext uri="{FF2B5EF4-FFF2-40B4-BE49-F238E27FC236}">
                    <a16:creationId xmlns:a16="http://schemas.microsoft.com/office/drawing/2014/main" id="{835862CF-48D7-4FDD-BBDD-9F752443CE4C}"/>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6" name="Oval 405">
                <a:extLst>
                  <a:ext uri="{FF2B5EF4-FFF2-40B4-BE49-F238E27FC236}">
                    <a16:creationId xmlns:a16="http://schemas.microsoft.com/office/drawing/2014/main" id="{41CA03BA-1F01-41E3-B766-37CB67879A43}"/>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71" name="Group 370">
              <a:extLst>
                <a:ext uri="{FF2B5EF4-FFF2-40B4-BE49-F238E27FC236}">
                  <a16:creationId xmlns:a16="http://schemas.microsoft.com/office/drawing/2014/main" id="{B4DD273C-53C4-4C3F-9DAE-7052EB71376C}"/>
                </a:ext>
              </a:extLst>
            </p:cNvPr>
            <p:cNvGrpSpPr/>
            <p:nvPr/>
          </p:nvGrpSpPr>
          <p:grpSpPr>
            <a:xfrm rot="5400000">
              <a:off x="7912490" y="1312944"/>
              <a:ext cx="200301" cy="92925"/>
              <a:chOff x="4986354" y="2795588"/>
              <a:chExt cx="192403" cy="91440"/>
            </a:xfrm>
          </p:grpSpPr>
          <p:sp>
            <p:nvSpPr>
              <p:cNvPr id="403" name="Oval 402">
                <a:extLst>
                  <a:ext uri="{FF2B5EF4-FFF2-40B4-BE49-F238E27FC236}">
                    <a16:creationId xmlns:a16="http://schemas.microsoft.com/office/drawing/2014/main" id="{4E154EE2-73AF-4974-AD17-4602B04059C2}"/>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4" name="Oval 403">
                <a:extLst>
                  <a:ext uri="{FF2B5EF4-FFF2-40B4-BE49-F238E27FC236}">
                    <a16:creationId xmlns:a16="http://schemas.microsoft.com/office/drawing/2014/main" id="{DE7BD060-B03C-4278-9749-550AAF387F9E}"/>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72" name="Group 371">
              <a:extLst>
                <a:ext uri="{FF2B5EF4-FFF2-40B4-BE49-F238E27FC236}">
                  <a16:creationId xmlns:a16="http://schemas.microsoft.com/office/drawing/2014/main" id="{58A2E015-8E4A-419F-82B5-DFFB499C1FA0}"/>
                </a:ext>
              </a:extLst>
            </p:cNvPr>
            <p:cNvGrpSpPr/>
            <p:nvPr/>
          </p:nvGrpSpPr>
          <p:grpSpPr>
            <a:xfrm rot="5400000">
              <a:off x="7808433" y="1312944"/>
              <a:ext cx="200301" cy="92925"/>
              <a:chOff x="4986354" y="2795588"/>
              <a:chExt cx="192403" cy="91440"/>
            </a:xfrm>
          </p:grpSpPr>
          <p:sp>
            <p:nvSpPr>
              <p:cNvPr id="401" name="Oval 400">
                <a:extLst>
                  <a:ext uri="{FF2B5EF4-FFF2-40B4-BE49-F238E27FC236}">
                    <a16:creationId xmlns:a16="http://schemas.microsoft.com/office/drawing/2014/main" id="{2CB94268-EFFA-4E59-A04C-D95FD81A93E3}"/>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2" name="Oval 401">
                <a:extLst>
                  <a:ext uri="{FF2B5EF4-FFF2-40B4-BE49-F238E27FC236}">
                    <a16:creationId xmlns:a16="http://schemas.microsoft.com/office/drawing/2014/main" id="{15EB19FB-0603-45CD-8724-0B636608053A}"/>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73" name="Group 372">
              <a:extLst>
                <a:ext uri="{FF2B5EF4-FFF2-40B4-BE49-F238E27FC236}">
                  <a16:creationId xmlns:a16="http://schemas.microsoft.com/office/drawing/2014/main" id="{3F0A3F5C-34D9-46C1-8071-1CDCEFAC734C}"/>
                </a:ext>
              </a:extLst>
            </p:cNvPr>
            <p:cNvGrpSpPr/>
            <p:nvPr/>
          </p:nvGrpSpPr>
          <p:grpSpPr>
            <a:xfrm rot="5400000">
              <a:off x="7703407" y="1312944"/>
              <a:ext cx="200301" cy="92925"/>
              <a:chOff x="4986354" y="2795588"/>
              <a:chExt cx="192403" cy="91440"/>
            </a:xfrm>
          </p:grpSpPr>
          <p:sp>
            <p:nvSpPr>
              <p:cNvPr id="399" name="Oval 398">
                <a:extLst>
                  <a:ext uri="{FF2B5EF4-FFF2-40B4-BE49-F238E27FC236}">
                    <a16:creationId xmlns:a16="http://schemas.microsoft.com/office/drawing/2014/main" id="{D87CD9BA-A3A2-4FBF-A5FB-9006AEB23441}"/>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0" name="Oval 399">
                <a:extLst>
                  <a:ext uri="{FF2B5EF4-FFF2-40B4-BE49-F238E27FC236}">
                    <a16:creationId xmlns:a16="http://schemas.microsoft.com/office/drawing/2014/main" id="{A1C56EF7-47C6-4A50-98CE-FB698E28F7D5}"/>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74" name="Group 373">
              <a:extLst>
                <a:ext uri="{FF2B5EF4-FFF2-40B4-BE49-F238E27FC236}">
                  <a16:creationId xmlns:a16="http://schemas.microsoft.com/office/drawing/2014/main" id="{EAAD0FE3-9537-41D2-AD18-F40FB9BA67A7}"/>
                </a:ext>
              </a:extLst>
            </p:cNvPr>
            <p:cNvGrpSpPr/>
            <p:nvPr/>
          </p:nvGrpSpPr>
          <p:grpSpPr>
            <a:xfrm rot="5400000">
              <a:off x="7599350" y="1312944"/>
              <a:ext cx="200301" cy="92925"/>
              <a:chOff x="4986354" y="2795588"/>
              <a:chExt cx="192403" cy="91440"/>
            </a:xfrm>
          </p:grpSpPr>
          <p:sp>
            <p:nvSpPr>
              <p:cNvPr id="397" name="Oval 396">
                <a:extLst>
                  <a:ext uri="{FF2B5EF4-FFF2-40B4-BE49-F238E27FC236}">
                    <a16:creationId xmlns:a16="http://schemas.microsoft.com/office/drawing/2014/main" id="{AEB7287C-A952-4002-B153-1DA1521265C3}"/>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8" name="Oval 397">
                <a:extLst>
                  <a:ext uri="{FF2B5EF4-FFF2-40B4-BE49-F238E27FC236}">
                    <a16:creationId xmlns:a16="http://schemas.microsoft.com/office/drawing/2014/main" id="{ABC8AADE-5C67-4FBE-8FFF-3E5590E5C4B9}"/>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75" name="Group 374">
              <a:extLst>
                <a:ext uri="{FF2B5EF4-FFF2-40B4-BE49-F238E27FC236}">
                  <a16:creationId xmlns:a16="http://schemas.microsoft.com/office/drawing/2014/main" id="{6D2308DF-91BA-4544-A01C-409F1E6C8E82}"/>
                </a:ext>
              </a:extLst>
            </p:cNvPr>
            <p:cNvGrpSpPr/>
            <p:nvPr/>
          </p:nvGrpSpPr>
          <p:grpSpPr>
            <a:xfrm rot="5400000">
              <a:off x="7495293" y="1312944"/>
              <a:ext cx="200301" cy="92925"/>
              <a:chOff x="4986354" y="2795588"/>
              <a:chExt cx="192403" cy="91440"/>
            </a:xfrm>
          </p:grpSpPr>
          <p:sp>
            <p:nvSpPr>
              <p:cNvPr id="395" name="Oval 394">
                <a:extLst>
                  <a:ext uri="{FF2B5EF4-FFF2-40B4-BE49-F238E27FC236}">
                    <a16:creationId xmlns:a16="http://schemas.microsoft.com/office/drawing/2014/main" id="{DE871D3E-4BC6-45C3-85B6-295FCAFFA3CD}"/>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6" name="Oval 395">
                <a:extLst>
                  <a:ext uri="{FF2B5EF4-FFF2-40B4-BE49-F238E27FC236}">
                    <a16:creationId xmlns:a16="http://schemas.microsoft.com/office/drawing/2014/main" id="{9BF93B01-43B4-467F-909B-C56630FD763F}"/>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76" name="Group 375">
              <a:extLst>
                <a:ext uri="{FF2B5EF4-FFF2-40B4-BE49-F238E27FC236}">
                  <a16:creationId xmlns:a16="http://schemas.microsoft.com/office/drawing/2014/main" id="{BEF4EDA5-E87F-4444-8B60-C432FBC12793}"/>
                </a:ext>
              </a:extLst>
            </p:cNvPr>
            <p:cNvGrpSpPr/>
            <p:nvPr/>
          </p:nvGrpSpPr>
          <p:grpSpPr>
            <a:xfrm rot="5400000">
              <a:off x="7391237" y="1312944"/>
              <a:ext cx="200301" cy="92925"/>
              <a:chOff x="4986354" y="2795588"/>
              <a:chExt cx="192403" cy="91440"/>
            </a:xfrm>
          </p:grpSpPr>
          <p:sp>
            <p:nvSpPr>
              <p:cNvPr id="393" name="Oval 392">
                <a:extLst>
                  <a:ext uri="{FF2B5EF4-FFF2-40B4-BE49-F238E27FC236}">
                    <a16:creationId xmlns:a16="http://schemas.microsoft.com/office/drawing/2014/main" id="{ED15455F-232D-41AC-9DDF-524D34CE7D9F}"/>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4" name="Oval 393">
                <a:extLst>
                  <a:ext uri="{FF2B5EF4-FFF2-40B4-BE49-F238E27FC236}">
                    <a16:creationId xmlns:a16="http://schemas.microsoft.com/office/drawing/2014/main" id="{8D3D349E-B282-4487-A3BF-E1B44104852E}"/>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77" name="Group 376">
              <a:extLst>
                <a:ext uri="{FF2B5EF4-FFF2-40B4-BE49-F238E27FC236}">
                  <a16:creationId xmlns:a16="http://schemas.microsoft.com/office/drawing/2014/main" id="{CEF90D9D-B44D-44A3-BD0C-67FB0C4E0178}"/>
                </a:ext>
              </a:extLst>
            </p:cNvPr>
            <p:cNvGrpSpPr/>
            <p:nvPr/>
          </p:nvGrpSpPr>
          <p:grpSpPr>
            <a:xfrm rot="5400000">
              <a:off x="7281614" y="1312944"/>
              <a:ext cx="200301" cy="92925"/>
              <a:chOff x="4986354" y="2795588"/>
              <a:chExt cx="192403" cy="91440"/>
            </a:xfrm>
          </p:grpSpPr>
          <p:sp>
            <p:nvSpPr>
              <p:cNvPr id="391" name="Oval 390">
                <a:extLst>
                  <a:ext uri="{FF2B5EF4-FFF2-40B4-BE49-F238E27FC236}">
                    <a16:creationId xmlns:a16="http://schemas.microsoft.com/office/drawing/2014/main" id="{DD33A6B7-2FE5-4F27-B37A-E1B981468FD3}"/>
                  </a:ext>
                </a:extLst>
              </p:cNvPr>
              <p:cNvSpPr>
                <a:spLocks noChangeAspect="1"/>
              </p:cNvSpPr>
              <p:nvPr/>
            </p:nvSpPr>
            <p:spPr>
              <a:xfrm>
                <a:off x="4986354"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92" name="Oval 391">
                <a:extLst>
                  <a:ext uri="{FF2B5EF4-FFF2-40B4-BE49-F238E27FC236}">
                    <a16:creationId xmlns:a16="http://schemas.microsoft.com/office/drawing/2014/main" id="{9FF4FA98-66AA-49BE-8D3C-DA2B68EBD538}"/>
                  </a:ext>
                </a:extLst>
              </p:cNvPr>
              <p:cNvSpPr>
                <a:spLocks noChangeAspect="1"/>
              </p:cNvSpPr>
              <p:nvPr/>
            </p:nvSpPr>
            <p:spPr>
              <a:xfrm>
                <a:off x="5087317" y="2795588"/>
                <a:ext cx="91440" cy="9144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grpSp>
        <p:nvGrpSpPr>
          <p:cNvPr id="260" name="Group 259">
            <a:extLst>
              <a:ext uri="{FF2B5EF4-FFF2-40B4-BE49-F238E27FC236}">
                <a16:creationId xmlns:a16="http://schemas.microsoft.com/office/drawing/2014/main" id="{11CD77F3-09F6-4ADC-A6F3-8A61A4BDE749}"/>
              </a:ext>
            </a:extLst>
          </p:cNvPr>
          <p:cNvGrpSpPr/>
          <p:nvPr/>
        </p:nvGrpSpPr>
        <p:grpSpPr>
          <a:xfrm>
            <a:off x="8637361" y="2342333"/>
            <a:ext cx="2934229" cy="2830861"/>
            <a:chOff x="8637361" y="2342333"/>
            <a:chExt cx="2934229" cy="2830861"/>
          </a:xfrm>
        </p:grpSpPr>
        <p:grpSp>
          <p:nvGrpSpPr>
            <p:cNvPr id="261" name="Group 260">
              <a:extLst>
                <a:ext uri="{FF2B5EF4-FFF2-40B4-BE49-F238E27FC236}">
                  <a16:creationId xmlns:a16="http://schemas.microsoft.com/office/drawing/2014/main" id="{0D9FFD28-2438-4014-B4F0-4A7A31E8C140}"/>
                </a:ext>
              </a:extLst>
            </p:cNvPr>
            <p:cNvGrpSpPr/>
            <p:nvPr/>
          </p:nvGrpSpPr>
          <p:grpSpPr>
            <a:xfrm>
              <a:off x="8637361" y="2342333"/>
              <a:ext cx="2934229" cy="2205712"/>
              <a:chOff x="8637361" y="2342333"/>
              <a:chExt cx="2934229" cy="2205712"/>
            </a:xfrm>
          </p:grpSpPr>
          <p:sp>
            <p:nvSpPr>
              <p:cNvPr id="510" name="Rectangle 509">
                <a:extLst>
                  <a:ext uri="{FF2B5EF4-FFF2-40B4-BE49-F238E27FC236}">
                    <a16:creationId xmlns:a16="http://schemas.microsoft.com/office/drawing/2014/main" id="{03A114E5-FB73-4AA3-A6F7-52CCE9C7477B}"/>
                  </a:ext>
                </a:extLst>
              </p:cNvPr>
              <p:cNvSpPr/>
              <p:nvPr/>
            </p:nvSpPr>
            <p:spPr>
              <a:xfrm flipV="1">
                <a:off x="8637361" y="2781837"/>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1" name="Rectangle 510">
                <a:extLst>
                  <a:ext uri="{FF2B5EF4-FFF2-40B4-BE49-F238E27FC236}">
                    <a16:creationId xmlns:a16="http://schemas.microsoft.com/office/drawing/2014/main" id="{0ACB323A-0C67-4C7D-A759-C839B22C8836}"/>
                  </a:ext>
                </a:extLst>
              </p:cNvPr>
              <p:cNvSpPr/>
              <p:nvPr/>
            </p:nvSpPr>
            <p:spPr>
              <a:xfrm flipV="1">
                <a:off x="11221732" y="2781837"/>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2" name="Rectangle 511">
                <a:extLst>
                  <a:ext uri="{FF2B5EF4-FFF2-40B4-BE49-F238E27FC236}">
                    <a16:creationId xmlns:a16="http://schemas.microsoft.com/office/drawing/2014/main" id="{6494099D-723D-4D6F-AF8D-9B6B6CE92A28}"/>
                  </a:ext>
                </a:extLst>
              </p:cNvPr>
              <p:cNvSpPr/>
              <p:nvPr/>
            </p:nvSpPr>
            <p:spPr>
              <a:xfrm flipV="1">
                <a:off x="8637361" y="4320526"/>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3" name="Rectangle 512">
                <a:extLst>
                  <a:ext uri="{FF2B5EF4-FFF2-40B4-BE49-F238E27FC236}">
                    <a16:creationId xmlns:a16="http://schemas.microsoft.com/office/drawing/2014/main" id="{C3665900-701D-4EE3-B514-3074A783530F}"/>
                  </a:ext>
                </a:extLst>
              </p:cNvPr>
              <p:cNvSpPr/>
              <p:nvPr/>
            </p:nvSpPr>
            <p:spPr>
              <a:xfrm flipV="1">
                <a:off x="9140723" y="2342334"/>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4" name="Rectangle 513">
                <a:extLst>
                  <a:ext uri="{FF2B5EF4-FFF2-40B4-BE49-F238E27FC236}">
                    <a16:creationId xmlns:a16="http://schemas.microsoft.com/office/drawing/2014/main" id="{7C45264C-B1F7-4319-8001-07CABA35D6C3}"/>
                  </a:ext>
                </a:extLst>
              </p:cNvPr>
              <p:cNvSpPr/>
              <p:nvPr/>
            </p:nvSpPr>
            <p:spPr>
              <a:xfrm flipV="1">
                <a:off x="10749100" y="2342333"/>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62" name="Rectangle 261">
              <a:extLst>
                <a:ext uri="{FF2B5EF4-FFF2-40B4-BE49-F238E27FC236}">
                  <a16:creationId xmlns:a16="http://schemas.microsoft.com/office/drawing/2014/main" id="{97319C32-A0C7-4453-A513-2A72E8646504}"/>
                </a:ext>
              </a:extLst>
            </p:cNvPr>
            <p:cNvSpPr/>
            <p:nvPr/>
          </p:nvSpPr>
          <p:spPr>
            <a:xfrm flipV="1">
              <a:off x="9172220" y="4945675"/>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3" name="Rectangle 262">
              <a:extLst>
                <a:ext uri="{FF2B5EF4-FFF2-40B4-BE49-F238E27FC236}">
                  <a16:creationId xmlns:a16="http://schemas.microsoft.com/office/drawing/2014/main" id="{AD7A0ED2-54B7-424B-A0E6-56E8BC159B28}"/>
                </a:ext>
              </a:extLst>
            </p:cNvPr>
            <p:cNvSpPr/>
            <p:nvPr/>
          </p:nvSpPr>
          <p:spPr>
            <a:xfrm flipV="1">
              <a:off x="10749100" y="4945674"/>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09" name="Rectangle 508">
              <a:extLst>
                <a:ext uri="{FF2B5EF4-FFF2-40B4-BE49-F238E27FC236}">
                  <a16:creationId xmlns:a16="http://schemas.microsoft.com/office/drawing/2014/main" id="{D5A39B19-3F98-40B1-863A-EA3116EF4931}"/>
                </a:ext>
              </a:extLst>
            </p:cNvPr>
            <p:cNvSpPr/>
            <p:nvPr/>
          </p:nvSpPr>
          <p:spPr>
            <a:xfrm flipV="1">
              <a:off x="11221732" y="4320526"/>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14209095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Picture 34" descr="A picture containing text, sign&#10;&#10;Description automatically generated">
            <a:extLst>
              <a:ext uri="{FF2B5EF4-FFF2-40B4-BE49-F238E27FC236}">
                <a16:creationId xmlns:a16="http://schemas.microsoft.com/office/drawing/2014/main" id="{E7CA9EA4-0D3D-4B5F-8497-DC4AB2CA7FD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51501"/>
          <a:stretch/>
        </p:blipFill>
        <p:spPr>
          <a:xfrm>
            <a:off x="7378609" y="2072640"/>
            <a:ext cx="5453375" cy="3702801"/>
          </a:xfrm>
          <a:prstGeom prst="rect">
            <a:avLst/>
          </a:prstGeom>
        </p:spPr>
      </p:pic>
      <p:pic>
        <p:nvPicPr>
          <p:cNvPr id="36" name="Picture 35" descr="A picture containing text, electronics&#10;&#10;Description automatically generated">
            <a:extLst>
              <a:ext uri="{FF2B5EF4-FFF2-40B4-BE49-F238E27FC236}">
                <a16:creationId xmlns:a16="http://schemas.microsoft.com/office/drawing/2014/main" id="{E72264BF-9672-4E90-AC61-97DC98A8D21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51542"/>
          <a:stretch/>
        </p:blipFill>
        <p:spPr>
          <a:xfrm>
            <a:off x="3766825" y="2072641"/>
            <a:ext cx="5453375" cy="3699626"/>
          </a:xfrm>
          <a:prstGeom prst="rect">
            <a:avLst/>
          </a:prstGeom>
        </p:spPr>
      </p:pic>
      <p:sp>
        <p:nvSpPr>
          <p:cNvPr id="22" name="TextBox 21">
            <a:extLst>
              <a:ext uri="{FF2B5EF4-FFF2-40B4-BE49-F238E27FC236}">
                <a16:creationId xmlns:a16="http://schemas.microsoft.com/office/drawing/2014/main" id="{AA361A06-4675-4F17-BD86-2153ACA47BB2}"/>
              </a:ext>
            </a:extLst>
          </p:cNvPr>
          <p:cNvSpPr txBox="1"/>
          <p:nvPr/>
        </p:nvSpPr>
        <p:spPr>
          <a:xfrm>
            <a:off x="9296400" y="5592369"/>
            <a:ext cx="1752600" cy="276999"/>
          </a:xfrm>
          <a:prstGeom prst="rect">
            <a:avLst/>
          </a:prstGeom>
          <a:noFill/>
        </p:spPr>
        <p:txBody>
          <a:bodyPr wrap="square" rtlCol="0">
            <a:spAutoFit/>
          </a:bodyPr>
          <a:lstStyle/>
          <a:p>
            <a:pPr algn="ctr"/>
            <a:r>
              <a:rPr lang="en-US" sz="1200" b="1" dirty="0"/>
              <a:t>Back</a:t>
            </a:r>
          </a:p>
        </p:txBody>
      </p:sp>
      <p:sp>
        <p:nvSpPr>
          <p:cNvPr id="2" name="Title 1">
            <a:extLst>
              <a:ext uri="{FF2B5EF4-FFF2-40B4-BE49-F238E27FC236}">
                <a16:creationId xmlns:a16="http://schemas.microsoft.com/office/drawing/2014/main" id="{2BF1DCDB-A369-49F4-B7DD-BC8DF76C5DB7}"/>
              </a:ext>
            </a:extLst>
          </p:cNvPr>
          <p:cNvSpPr>
            <a:spLocks noGrp="1"/>
          </p:cNvSpPr>
          <p:nvPr>
            <p:ph type="title"/>
          </p:nvPr>
        </p:nvSpPr>
        <p:spPr/>
        <p:txBody>
          <a:bodyPr/>
          <a:lstStyle/>
          <a:p>
            <a:r>
              <a:rPr lang="en-US" dirty="0"/>
              <a:t>MCU NATIVE PIN ACCESS AREA</a:t>
            </a:r>
          </a:p>
        </p:txBody>
      </p:sp>
      <p:sp>
        <p:nvSpPr>
          <p:cNvPr id="3" name="Slide Number Placeholder 2">
            <a:extLst>
              <a:ext uri="{FF2B5EF4-FFF2-40B4-BE49-F238E27FC236}">
                <a16:creationId xmlns:a16="http://schemas.microsoft.com/office/drawing/2014/main" id="{98E1259D-90DE-465F-BF1F-8997FD9D1E90}"/>
              </a:ext>
            </a:extLst>
          </p:cNvPr>
          <p:cNvSpPr>
            <a:spLocks noGrp="1"/>
          </p:cNvSpPr>
          <p:nvPr>
            <p:ph type="sldNum" sz="quarter" idx="10"/>
          </p:nvPr>
        </p:nvSpPr>
        <p:spPr/>
        <p:txBody>
          <a:bodyPr/>
          <a:lstStyle/>
          <a:p>
            <a:pPr algn="l"/>
            <a:r>
              <a:rPr lang="de-DE"/>
              <a:t>Page </a:t>
            </a:r>
            <a:fld id="{3FD030EF-7044-4946-962A-5D7D09BD1B34}" type="slidenum">
              <a:rPr lang="de-DE" smtClean="0"/>
              <a:pPr algn="l"/>
              <a:t>19</a:t>
            </a:fld>
            <a:endParaRPr lang="de-DE" dirty="0"/>
          </a:p>
        </p:txBody>
      </p:sp>
      <p:sp>
        <p:nvSpPr>
          <p:cNvPr id="13" name="TextBox 12">
            <a:extLst>
              <a:ext uri="{FF2B5EF4-FFF2-40B4-BE49-F238E27FC236}">
                <a16:creationId xmlns:a16="http://schemas.microsoft.com/office/drawing/2014/main" id="{0CBC0A13-B319-47D6-BFBD-1899A62272A3}"/>
              </a:ext>
            </a:extLst>
          </p:cNvPr>
          <p:cNvSpPr txBox="1"/>
          <p:nvPr/>
        </p:nvSpPr>
        <p:spPr>
          <a:xfrm>
            <a:off x="5546932" y="5592370"/>
            <a:ext cx="1752600" cy="276999"/>
          </a:xfrm>
          <a:prstGeom prst="rect">
            <a:avLst/>
          </a:prstGeom>
          <a:noFill/>
        </p:spPr>
        <p:txBody>
          <a:bodyPr wrap="square" rtlCol="0">
            <a:spAutoFit/>
          </a:bodyPr>
          <a:lstStyle/>
          <a:p>
            <a:pPr algn="ctr"/>
            <a:r>
              <a:rPr lang="en-US" sz="1200" b="1" dirty="0"/>
              <a:t>Front</a:t>
            </a:r>
          </a:p>
        </p:txBody>
      </p:sp>
      <p:sp>
        <p:nvSpPr>
          <p:cNvPr id="8" name="Content Placeholder 3">
            <a:extLst>
              <a:ext uri="{FF2B5EF4-FFF2-40B4-BE49-F238E27FC236}">
                <a16:creationId xmlns:a16="http://schemas.microsoft.com/office/drawing/2014/main" id="{7E3C9602-46C0-4632-BA82-7DB6B8A71480}"/>
              </a:ext>
            </a:extLst>
          </p:cNvPr>
          <p:cNvSpPr>
            <a:spLocks noGrp="1"/>
          </p:cNvSpPr>
          <p:nvPr>
            <p:ph idx="1"/>
          </p:nvPr>
        </p:nvSpPr>
        <p:spPr>
          <a:xfrm>
            <a:off x="1080000" y="1800000"/>
            <a:ext cx="3675545" cy="4297395"/>
          </a:xfrm>
        </p:spPr>
        <p:txBody>
          <a:bodyPr/>
          <a:lstStyle/>
          <a:p>
            <a:pPr>
              <a:spcAft>
                <a:spcPts val="0"/>
              </a:spcAft>
              <a:buClr>
                <a:srgbClr val="000099"/>
              </a:buClr>
            </a:pPr>
            <a:r>
              <a:rPr lang="en-US" b="1" dirty="0">
                <a:solidFill>
                  <a:srgbClr val="06418C"/>
                </a:solidFill>
              </a:rPr>
              <a:t>RA4M2 MCU</a:t>
            </a:r>
          </a:p>
          <a:p>
            <a:pPr marL="285750" indent="-285750">
              <a:spcAft>
                <a:spcPts val="0"/>
              </a:spcAft>
              <a:buClr>
                <a:srgbClr val="000099"/>
              </a:buClr>
              <a:buFont typeface="Wingdings" panose="05000000000000000000" pitchFamily="2" charset="2"/>
              <a:buChar char="§"/>
            </a:pPr>
            <a:r>
              <a:rPr lang="en-US" sz="1400" dirty="0"/>
              <a:t>R7FA4M3AF3CFB</a:t>
            </a:r>
          </a:p>
          <a:p>
            <a:pPr marL="285750" indent="-285750">
              <a:spcAft>
                <a:spcPts val="0"/>
              </a:spcAft>
              <a:buClr>
                <a:srgbClr val="000099"/>
              </a:buClr>
              <a:buFont typeface="Wingdings" panose="05000000000000000000" pitchFamily="2" charset="2"/>
              <a:buChar char="§"/>
            </a:pPr>
            <a:endParaRPr lang="en-US" b="1" dirty="0">
              <a:solidFill>
                <a:srgbClr val="06418C"/>
              </a:solidFill>
            </a:endParaRPr>
          </a:p>
          <a:p>
            <a:pPr>
              <a:spcAft>
                <a:spcPts val="0"/>
              </a:spcAft>
              <a:buClr>
                <a:srgbClr val="000099"/>
              </a:buClr>
            </a:pPr>
            <a:r>
              <a:rPr lang="en-US" b="1" dirty="0">
                <a:solidFill>
                  <a:srgbClr val="06418C"/>
                </a:solidFill>
              </a:rPr>
              <a:t>MCU Breakout pins</a:t>
            </a:r>
          </a:p>
          <a:p>
            <a:pPr marL="285750" indent="-285750">
              <a:spcAft>
                <a:spcPts val="0"/>
              </a:spcAft>
              <a:buClr>
                <a:srgbClr val="000099"/>
              </a:buClr>
              <a:buFont typeface="Wingdings" panose="05000000000000000000" pitchFamily="2" charset="2"/>
              <a:buChar char="§"/>
            </a:pPr>
            <a:r>
              <a:rPr lang="en-US" sz="1400" dirty="0"/>
              <a:t>4x 28-pin male headers</a:t>
            </a:r>
          </a:p>
          <a:p>
            <a:pPr marL="285750" indent="-285750">
              <a:spcAft>
                <a:spcPts val="0"/>
              </a:spcAft>
              <a:buClr>
                <a:srgbClr val="000099"/>
              </a:buClr>
              <a:buFont typeface="Wingdings" panose="05000000000000000000" pitchFamily="2" charset="2"/>
              <a:buChar char="§"/>
            </a:pPr>
            <a:r>
              <a:rPr lang="en-US" sz="1400" dirty="0"/>
              <a:t>3.3 V &amp; ground available on each header</a:t>
            </a:r>
          </a:p>
          <a:p>
            <a:pPr marL="285750" indent="-285750">
              <a:spcAft>
                <a:spcPts val="0"/>
              </a:spcAft>
              <a:buClr>
                <a:srgbClr val="000099"/>
              </a:buClr>
              <a:buFont typeface="Wingdings" panose="05000000000000000000" pitchFamily="2" charset="2"/>
              <a:buChar char="§"/>
            </a:pPr>
            <a:r>
              <a:rPr lang="en-US" sz="1400" dirty="0"/>
              <a:t>Enhanced prototyping support</a:t>
            </a:r>
          </a:p>
          <a:p>
            <a:pPr marL="285750" indent="-285750">
              <a:spcAft>
                <a:spcPts val="0"/>
              </a:spcAft>
              <a:buClr>
                <a:srgbClr val="000099"/>
              </a:buClr>
              <a:buFont typeface="Wingdings" panose="05000000000000000000" pitchFamily="2" charset="2"/>
              <a:buChar char="§"/>
            </a:pPr>
            <a:r>
              <a:rPr lang="en-US" sz="1400" dirty="0"/>
              <a:t>Keyed to prevent incorrect insertion of custom daughter boards</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Current Measurement</a:t>
            </a:r>
          </a:p>
          <a:p>
            <a:pPr marL="285750" indent="-285750">
              <a:spcAft>
                <a:spcPts val="0"/>
              </a:spcAft>
              <a:buClr>
                <a:srgbClr val="000099"/>
              </a:buClr>
              <a:buFont typeface="Wingdings" panose="05000000000000000000" pitchFamily="2" charset="2"/>
              <a:buChar char="§"/>
            </a:pPr>
            <a:r>
              <a:rPr lang="en-US" sz="1400" dirty="0"/>
              <a:t>MCU &amp; USB current</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b="1" dirty="0">
                <a:solidFill>
                  <a:srgbClr val="06418C"/>
                </a:solidFill>
              </a:rPr>
              <a:t>Others</a:t>
            </a:r>
          </a:p>
          <a:p>
            <a:pPr marL="285750" indent="-285750">
              <a:spcAft>
                <a:spcPts val="0"/>
              </a:spcAft>
              <a:buClr>
                <a:srgbClr val="000099"/>
              </a:buClr>
              <a:buFont typeface="Wingdings" panose="05000000000000000000" pitchFamily="2" charset="2"/>
              <a:buChar char="§"/>
            </a:pPr>
            <a:r>
              <a:rPr lang="en-US" sz="1400" dirty="0"/>
              <a:t>Clock generation &amp; source selection</a:t>
            </a:r>
          </a:p>
          <a:p>
            <a:pPr marL="285750" indent="-285750">
              <a:spcAft>
                <a:spcPts val="0"/>
              </a:spcAft>
              <a:buClr>
                <a:srgbClr val="000099"/>
              </a:buClr>
              <a:buFont typeface="Wingdings" panose="05000000000000000000" pitchFamily="2" charset="2"/>
              <a:buChar char="§"/>
            </a:pPr>
            <a:r>
              <a:rPr lang="en-US" sz="1400" dirty="0"/>
              <a:t>Reference voltage selection traces</a:t>
            </a:r>
          </a:p>
        </p:txBody>
      </p:sp>
      <p:grpSp>
        <p:nvGrpSpPr>
          <p:cNvPr id="47" name="Group 46">
            <a:extLst>
              <a:ext uri="{FF2B5EF4-FFF2-40B4-BE49-F238E27FC236}">
                <a16:creationId xmlns:a16="http://schemas.microsoft.com/office/drawing/2014/main" id="{F4224BD4-4E4E-45A6-AE32-74955FDD1CA8}"/>
              </a:ext>
            </a:extLst>
          </p:cNvPr>
          <p:cNvGrpSpPr/>
          <p:nvPr/>
        </p:nvGrpSpPr>
        <p:grpSpPr>
          <a:xfrm>
            <a:off x="6081714" y="3245647"/>
            <a:ext cx="840581" cy="845048"/>
            <a:chOff x="6081714" y="3245647"/>
            <a:chExt cx="840581" cy="845048"/>
          </a:xfrm>
        </p:grpSpPr>
        <p:pic>
          <p:nvPicPr>
            <p:cNvPr id="49" name="Picture 48">
              <a:extLst>
                <a:ext uri="{FF2B5EF4-FFF2-40B4-BE49-F238E27FC236}">
                  <a16:creationId xmlns:a16="http://schemas.microsoft.com/office/drawing/2014/main" id="{859C6450-B002-4A6D-B6EA-B9DED540A85A}"/>
                </a:ext>
              </a:extLst>
            </p:cNvPr>
            <p:cNvPicPr>
              <a:picLocks noChangeAspect="1"/>
            </p:cNvPicPr>
            <p:nvPr/>
          </p:nvPicPr>
          <p:blipFill>
            <a:blip r:embed="rId4"/>
            <a:stretch>
              <a:fillRect/>
            </a:stretch>
          </p:blipFill>
          <p:spPr>
            <a:xfrm>
              <a:off x="6081714" y="3245647"/>
              <a:ext cx="840581" cy="845048"/>
            </a:xfrm>
            <a:prstGeom prst="rect">
              <a:avLst/>
            </a:prstGeom>
          </p:spPr>
        </p:pic>
        <p:sp>
          <p:nvSpPr>
            <p:cNvPr id="50" name="TextBox 49">
              <a:extLst>
                <a:ext uri="{FF2B5EF4-FFF2-40B4-BE49-F238E27FC236}">
                  <a16:creationId xmlns:a16="http://schemas.microsoft.com/office/drawing/2014/main" id="{8FD153BB-9CEC-4772-8D59-12E0E7A34AE3}"/>
                </a:ext>
              </a:extLst>
            </p:cNvPr>
            <p:cNvSpPr txBox="1"/>
            <p:nvPr/>
          </p:nvSpPr>
          <p:spPr>
            <a:xfrm>
              <a:off x="6180704" y="3464311"/>
              <a:ext cx="660629" cy="400110"/>
            </a:xfrm>
            <a:prstGeom prst="rect">
              <a:avLst/>
            </a:prstGeom>
            <a:noFill/>
          </p:spPr>
          <p:txBody>
            <a:bodyPr wrap="square" rtlCol="0">
              <a:spAutoFit/>
            </a:bodyPr>
            <a:lstStyle/>
            <a:p>
              <a:pPr algn="ctr"/>
              <a:r>
                <a:rPr lang="en-US" sz="1000" dirty="0">
                  <a:solidFill>
                    <a:srgbClr val="A08371"/>
                  </a:solidFill>
                  <a:latin typeface="Arial Narrow" panose="020B0606020202030204" pitchFamily="34" charset="0"/>
                </a:rPr>
                <a:t>RA4M2</a:t>
              </a:r>
            </a:p>
            <a:p>
              <a:pPr algn="ctr"/>
              <a:r>
                <a:rPr lang="en-US" sz="1000" dirty="0">
                  <a:solidFill>
                    <a:srgbClr val="A08371"/>
                  </a:solidFill>
                  <a:latin typeface="Arial Narrow" panose="020B0606020202030204" pitchFamily="34" charset="0"/>
                </a:rPr>
                <a:t>MCU</a:t>
              </a:r>
            </a:p>
          </p:txBody>
        </p:sp>
      </p:grpSp>
      <p:sp>
        <p:nvSpPr>
          <p:cNvPr id="52" name="Rectangle 51">
            <a:extLst>
              <a:ext uri="{FF2B5EF4-FFF2-40B4-BE49-F238E27FC236}">
                <a16:creationId xmlns:a16="http://schemas.microsoft.com/office/drawing/2014/main" id="{F330C5B0-F95C-4B1E-B177-56C34C6703DE}"/>
              </a:ext>
            </a:extLst>
          </p:cNvPr>
          <p:cNvSpPr/>
          <p:nvPr/>
        </p:nvSpPr>
        <p:spPr>
          <a:xfrm flipV="1">
            <a:off x="5951791" y="3114674"/>
            <a:ext cx="1096705" cy="106679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 name="Group 3">
            <a:extLst>
              <a:ext uri="{FF2B5EF4-FFF2-40B4-BE49-F238E27FC236}">
                <a16:creationId xmlns:a16="http://schemas.microsoft.com/office/drawing/2014/main" id="{F42DB014-FA5B-46BD-B5E5-D329394C6A90}"/>
              </a:ext>
            </a:extLst>
          </p:cNvPr>
          <p:cNvGrpSpPr/>
          <p:nvPr/>
        </p:nvGrpSpPr>
        <p:grpSpPr>
          <a:xfrm>
            <a:off x="4874714" y="2105856"/>
            <a:ext cx="3300427" cy="467374"/>
            <a:chOff x="4874714" y="2105856"/>
            <a:chExt cx="3300427" cy="467374"/>
          </a:xfrm>
        </p:grpSpPr>
        <p:sp>
          <p:nvSpPr>
            <p:cNvPr id="1326" name="Rectangle 1325">
              <a:extLst>
                <a:ext uri="{FF2B5EF4-FFF2-40B4-BE49-F238E27FC236}">
                  <a16:creationId xmlns:a16="http://schemas.microsoft.com/office/drawing/2014/main" id="{C148C942-8777-4084-893E-9A79AE014F17}"/>
                </a:ext>
              </a:extLst>
            </p:cNvPr>
            <p:cNvSpPr/>
            <p:nvPr/>
          </p:nvSpPr>
          <p:spPr>
            <a:xfrm flipV="1">
              <a:off x="4874714" y="2123824"/>
              <a:ext cx="420241" cy="449406"/>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27" name="Rectangle 1326">
              <a:extLst>
                <a:ext uri="{FF2B5EF4-FFF2-40B4-BE49-F238E27FC236}">
                  <a16:creationId xmlns:a16="http://schemas.microsoft.com/office/drawing/2014/main" id="{B07C2B55-C751-43C8-A997-7EE054110DF4}"/>
                </a:ext>
              </a:extLst>
            </p:cNvPr>
            <p:cNvSpPr/>
            <p:nvPr/>
          </p:nvSpPr>
          <p:spPr>
            <a:xfrm flipV="1">
              <a:off x="7754900" y="2105856"/>
              <a:ext cx="420241" cy="449406"/>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331" name="Rectangle 1330">
            <a:extLst>
              <a:ext uri="{FF2B5EF4-FFF2-40B4-BE49-F238E27FC236}">
                <a16:creationId xmlns:a16="http://schemas.microsoft.com/office/drawing/2014/main" id="{86F8B72A-6D5B-44C7-9448-3AEB95106EEC}"/>
              </a:ext>
            </a:extLst>
          </p:cNvPr>
          <p:cNvSpPr/>
          <p:nvPr/>
        </p:nvSpPr>
        <p:spPr>
          <a:xfrm flipV="1">
            <a:off x="6115868" y="4265633"/>
            <a:ext cx="778811" cy="375933"/>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a:extLst>
              <a:ext uri="{FF2B5EF4-FFF2-40B4-BE49-F238E27FC236}">
                <a16:creationId xmlns:a16="http://schemas.microsoft.com/office/drawing/2014/main" id="{DEA11DC1-349D-476A-943E-808180A63D2B}"/>
              </a:ext>
            </a:extLst>
          </p:cNvPr>
          <p:cNvSpPr/>
          <p:nvPr/>
        </p:nvSpPr>
        <p:spPr>
          <a:xfrm flipV="1">
            <a:off x="10499452" y="3341087"/>
            <a:ext cx="778811" cy="720659"/>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7" name="Group 36">
            <a:extLst>
              <a:ext uri="{FF2B5EF4-FFF2-40B4-BE49-F238E27FC236}">
                <a16:creationId xmlns:a16="http://schemas.microsoft.com/office/drawing/2014/main" id="{17595FAC-6654-4D3F-B362-17BF3997E8BC}"/>
              </a:ext>
            </a:extLst>
          </p:cNvPr>
          <p:cNvGrpSpPr/>
          <p:nvPr/>
        </p:nvGrpSpPr>
        <p:grpSpPr>
          <a:xfrm>
            <a:off x="8637361" y="2342333"/>
            <a:ext cx="2934229" cy="2830861"/>
            <a:chOff x="8637361" y="2342333"/>
            <a:chExt cx="2934229" cy="2830861"/>
          </a:xfrm>
        </p:grpSpPr>
        <p:grpSp>
          <p:nvGrpSpPr>
            <p:cNvPr id="38" name="Group 37">
              <a:extLst>
                <a:ext uri="{FF2B5EF4-FFF2-40B4-BE49-F238E27FC236}">
                  <a16:creationId xmlns:a16="http://schemas.microsoft.com/office/drawing/2014/main" id="{758C2736-B45C-414D-A13E-A1F2F695D895}"/>
                </a:ext>
              </a:extLst>
            </p:cNvPr>
            <p:cNvGrpSpPr/>
            <p:nvPr/>
          </p:nvGrpSpPr>
          <p:grpSpPr>
            <a:xfrm>
              <a:off x="8637361" y="2342333"/>
              <a:ext cx="2934229" cy="2205712"/>
              <a:chOff x="8637361" y="2342333"/>
              <a:chExt cx="2934229" cy="2205712"/>
            </a:xfrm>
          </p:grpSpPr>
          <p:sp>
            <p:nvSpPr>
              <p:cNvPr id="42" name="Rectangle 41">
                <a:extLst>
                  <a:ext uri="{FF2B5EF4-FFF2-40B4-BE49-F238E27FC236}">
                    <a16:creationId xmlns:a16="http://schemas.microsoft.com/office/drawing/2014/main" id="{851C3CFC-5B3A-489B-9CEB-D628AB5C6D30}"/>
                  </a:ext>
                </a:extLst>
              </p:cNvPr>
              <p:cNvSpPr/>
              <p:nvPr/>
            </p:nvSpPr>
            <p:spPr>
              <a:xfrm flipV="1">
                <a:off x="8637361" y="2781837"/>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Rectangle 42">
                <a:extLst>
                  <a:ext uri="{FF2B5EF4-FFF2-40B4-BE49-F238E27FC236}">
                    <a16:creationId xmlns:a16="http://schemas.microsoft.com/office/drawing/2014/main" id="{D758CF59-1BC2-4038-B3FB-C08C45BECF40}"/>
                  </a:ext>
                </a:extLst>
              </p:cNvPr>
              <p:cNvSpPr/>
              <p:nvPr/>
            </p:nvSpPr>
            <p:spPr>
              <a:xfrm flipV="1">
                <a:off x="11221732" y="2781837"/>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Rectangle 43">
                <a:extLst>
                  <a:ext uri="{FF2B5EF4-FFF2-40B4-BE49-F238E27FC236}">
                    <a16:creationId xmlns:a16="http://schemas.microsoft.com/office/drawing/2014/main" id="{C15C7953-05D9-43BE-AC26-BE0CC654ACA2}"/>
                  </a:ext>
                </a:extLst>
              </p:cNvPr>
              <p:cNvSpPr/>
              <p:nvPr/>
            </p:nvSpPr>
            <p:spPr>
              <a:xfrm flipV="1">
                <a:off x="8637361" y="4320526"/>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Rectangle 44">
                <a:extLst>
                  <a:ext uri="{FF2B5EF4-FFF2-40B4-BE49-F238E27FC236}">
                    <a16:creationId xmlns:a16="http://schemas.microsoft.com/office/drawing/2014/main" id="{C282D81D-4A33-455D-B6B2-56C577296C06}"/>
                  </a:ext>
                </a:extLst>
              </p:cNvPr>
              <p:cNvSpPr/>
              <p:nvPr/>
            </p:nvSpPr>
            <p:spPr>
              <a:xfrm flipV="1">
                <a:off x="9140723" y="2342334"/>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6" name="Rectangle 45">
                <a:extLst>
                  <a:ext uri="{FF2B5EF4-FFF2-40B4-BE49-F238E27FC236}">
                    <a16:creationId xmlns:a16="http://schemas.microsoft.com/office/drawing/2014/main" id="{E6DA10A7-8D1A-49C8-8484-91AD7C65027F}"/>
                  </a:ext>
                </a:extLst>
              </p:cNvPr>
              <p:cNvSpPr/>
              <p:nvPr/>
            </p:nvSpPr>
            <p:spPr>
              <a:xfrm flipV="1">
                <a:off x="10749100" y="2342333"/>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9" name="Rectangle 38">
              <a:extLst>
                <a:ext uri="{FF2B5EF4-FFF2-40B4-BE49-F238E27FC236}">
                  <a16:creationId xmlns:a16="http://schemas.microsoft.com/office/drawing/2014/main" id="{A5D782B1-311E-4513-8F2D-1C5687813A63}"/>
                </a:ext>
              </a:extLst>
            </p:cNvPr>
            <p:cNvSpPr/>
            <p:nvPr/>
          </p:nvSpPr>
          <p:spPr>
            <a:xfrm flipV="1">
              <a:off x="9172220" y="4945675"/>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Rectangle 39">
              <a:extLst>
                <a:ext uri="{FF2B5EF4-FFF2-40B4-BE49-F238E27FC236}">
                  <a16:creationId xmlns:a16="http://schemas.microsoft.com/office/drawing/2014/main" id="{5CB1A674-647A-44EF-8358-70B02F71C175}"/>
                </a:ext>
              </a:extLst>
            </p:cNvPr>
            <p:cNvSpPr/>
            <p:nvPr/>
          </p:nvSpPr>
          <p:spPr>
            <a:xfrm flipV="1">
              <a:off x="10749100" y="4945674"/>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Rectangle 40">
              <a:extLst>
                <a:ext uri="{FF2B5EF4-FFF2-40B4-BE49-F238E27FC236}">
                  <a16:creationId xmlns:a16="http://schemas.microsoft.com/office/drawing/2014/main" id="{E9CB1F35-14ED-46FD-854D-2F4423ED5A21}"/>
                </a:ext>
              </a:extLst>
            </p:cNvPr>
            <p:cNvSpPr/>
            <p:nvPr/>
          </p:nvSpPr>
          <p:spPr>
            <a:xfrm flipV="1">
              <a:off x="11221732" y="4320526"/>
              <a:ext cx="349858" cy="227519"/>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8" name="Rectangle 47">
            <a:extLst>
              <a:ext uri="{FF2B5EF4-FFF2-40B4-BE49-F238E27FC236}">
                <a16:creationId xmlns:a16="http://schemas.microsoft.com/office/drawing/2014/main" id="{E1B9722B-D248-40E4-BD30-5B79C109A490}"/>
              </a:ext>
            </a:extLst>
          </p:cNvPr>
          <p:cNvSpPr/>
          <p:nvPr/>
        </p:nvSpPr>
        <p:spPr>
          <a:xfrm flipV="1">
            <a:off x="5669398" y="2292526"/>
            <a:ext cx="1692907" cy="282090"/>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Rectangle 50">
            <a:extLst>
              <a:ext uri="{FF2B5EF4-FFF2-40B4-BE49-F238E27FC236}">
                <a16:creationId xmlns:a16="http://schemas.microsoft.com/office/drawing/2014/main" id="{C101C1A9-9F12-40B5-AA39-7E925121AD6E}"/>
              </a:ext>
            </a:extLst>
          </p:cNvPr>
          <p:cNvSpPr/>
          <p:nvPr/>
        </p:nvSpPr>
        <p:spPr>
          <a:xfrm flipV="1">
            <a:off x="5082883" y="2895599"/>
            <a:ext cx="308321" cy="1630906"/>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 name="Rectangle 66">
            <a:extLst>
              <a:ext uri="{FF2B5EF4-FFF2-40B4-BE49-F238E27FC236}">
                <a16:creationId xmlns:a16="http://schemas.microsoft.com/office/drawing/2014/main" id="{6BCCA0DC-3680-4729-9823-95C80DC670A8}"/>
              </a:ext>
            </a:extLst>
          </p:cNvPr>
          <p:cNvSpPr/>
          <p:nvPr/>
        </p:nvSpPr>
        <p:spPr>
          <a:xfrm flipV="1">
            <a:off x="7635578" y="2895597"/>
            <a:ext cx="300412" cy="1630907"/>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8" name="Rectangle 67">
            <a:extLst>
              <a:ext uri="{FF2B5EF4-FFF2-40B4-BE49-F238E27FC236}">
                <a16:creationId xmlns:a16="http://schemas.microsoft.com/office/drawing/2014/main" id="{DC844039-8597-4621-8E09-96D1F63E9AC3}"/>
              </a:ext>
            </a:extLst>
          </p:cNvPr>
          <p:cNvSpPr/>
          <p:nvPr/>
        </p:nvSpPr>
        <p:spPr>
          <a:xfrm flipV="1">
            <a:off x="5669398" y="4890605"/>
            <a:ext cx="1692907" cy="337661"/>
          </a:xfrm>
          <a:prstGeom prst="rect">
            <a:avLst/>
          </a:prstGeom>
          <a:noFill/>
          <a:ln w="381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06718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12" end="1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xEl>
                                              <p:pRg st="13" end="13"/>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3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
                                            <p:txEl>
                                              <p:pRg st="14" end="1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4"/>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68"/>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1"/>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48"/>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6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 grpId="0" animBg="1"/>
      <p:bldP spid="34" grpId="0" animBg="1"/>
      <p:bldP spid="48" grpId="0" animBg="1"/>
      <p:bldP spid="51" grpId="0" animBg="1"/>
      <p:bldP spid="67" grpId="0" animBg="1"/>
      <p:bldP spid="6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descr="A picture containing text, sign&#10;&#10;Description automatically generated">
            <a:extLst>
              <a:ext uri="{FF2B5EF4-FFF2-40B4-BE49-F238E27FC236}">
                <a16:creationId xmlns:a16="http://schemas.microsoft.com/office/drawing/2014/main" id="{40E8A11C-6585-42AC-83CF-61BD7220F2E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94972" y="330350"/>
            <a:ext cx="3906049" cy="5468469"/>
          </a:xfrm>
          <a:prstGeom prst="rect">
            <a:avLst/>
          </a:prstGeom>
        </p:spPr>
      </p:pic>
      <p:pic>
        <p:nvPicPr>
          <p:cNvPr id="21" name="Picture 20" descr="A picture containing text, electronics&#10;&#10;Description automatically generated">
            <a:extLst>
              <a:ext uri="{FF2B5EF4-FFF2-40B4-BE49-F238E27FC236}">
                <a16:creationId xmlns:a16="http://schemas.microsoft.com/office/drawing/2014/main" id="{CA2849D7-5998-4FE1-B390-D13DFE7E799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63331" y="330351"/>
            <a:ext cx="3906049" cy="5468469"/>
          </a:xfrm>
          <a:prstGeom prst="rect">
            <a:avLst/>
          </a:prstGeom>
        </p:spPr>
      </p:pic>
      <p:sp>
        <p:nvSpPr>
          <p:cNvPr id="2" name="Title 1">
            <a:extLst>
              <a:ext uri="{FF2B5EF4-FFF2-40B4-BE49-F238E27FC236}">
                <a16:creationId xmlns:a16="http://schemas.microsoft.com/office/drawing/2014/main" id="{40E88EC3-87D4-4179-9C06-8AB969B730B1}"/>
              </a:ext>
            </a:extLst>
          </p:cNvPr>
          <p:cNvSpPr>
            <a:spLocks noGrp="1"/>
          </p:cNvSpPr>
          <p:nvPr>
            <p:ph type="title"/>
          </p:nvPr>
        </p:nvSpPr>
        <p:spPr/>
        <p:txBody>
          <a:bodyPr/>
          <a:lstStyle/>
          <a:p>
            <a:r>
              <a:rPr lang="en-US" dirty="0"/>
              <a:t>UX ENHACEMENTS</a:t>
            </a:r>
          </a:p>
        </p:txBody>
      </p:sp>
      <p:sp>
        <p:nvSpPr>
          <p:cNvPr id="3" name="Slide Number Placeholder 2">
            <a:extLst>
              <a:ext uri="{FF2B5EF4-FFF2-40B4-BE49-F238E27FC236}">
                <a16:creationId xmlns:a16="http://schemas.microsoft.com/office/drawing/2014/main" id="{66123EE6-BCB8-428C-B5EC-9C6E3009834C}"/>
              </a:ext>
            </a:extLst>
          </p:cNvPr>
          <p:cNvSpPr>
            <a:spLocks noGrp="1"/>
          </p:cNvSpPr>
          <p:nvPr>
            <p:ph type="sldNum" sz="quarter" idx="10"/>
          </p:nvPr>
        </p:nvSpPr>
        <p:spPr/>
        <p:txBody>
          <a:bodyPr/>
          <a:lstStyle/>
          <a:p>
            <a:pPr algn="l"/>
            <a:r>
              <a:rPr lang="de-DE"/>
              <a:t>Page </a:t>
            </a:r>
            <a:fld id="{3FD030EF-7044-4946-962A-5D7D09BD1B34}" type="slidenum">
              <a:rPr lang="de-DE" smtClean="0"/>
              <a:pPr algn="l"/>
              <a:t>20</a:t>
            </a:fld>
            <a:endParaRPr lang="de-DE" dirty="0"/>
          </a:p>
        </p:txBody>
      </p:sp>
      <p:sp>
        <p:nvSpPr>
          <p:cNvPr id="11" name="Content Placeholder 3">
            <a:extLst>
              <a:ext uri="{FF2B5EF4-FFF2-40B4-BE49-F238E27FC236}">
                <a16:creationId xmlns:a16="http://schemas.microsoft.com/office/drawing/2014/main" id="{69953F11-F137-4C8B-8920-37038D22B4FD}"/>
              </a:ext>
            </a:extLst>
          </p:cNvPr>
          <p:cNvSpPr>
            <a:spLocks noGrp="1"/>
          </p:cNvSpPr>
          <p:nvPr>
            <p:ph idx="1"/>
          </p:nvPr>
        </p:nvSpPr>
        <p:spPr>
          <a:xfrm>
            <a:off x="1080000" y="1800000"/>
            <a:ext cx="4558800" cy="2598468"/>
          </a:xfrm>
        </p:spPr>
        <p:txBody>
          <a:bodyPr/>
          <a:lstStyle/>
          <a:p>
            <a:pPr>
              <a:spcAft>
                <a:spcPts val="0"/>
              </a:spcAft>
              <a:buClr>
                <a:srgbClr val="000099"/>
              </a:buClr>
            </a:pPr>
            <a:r>
              <a:rPr lang="en-US" b="1" dirty="0">
                <a:solidFill>
                  <a:srgbClr val="06418C"/>
                </a:solidFill>
              </a:rPr>
              <a:t>1. Practical &amp; Aesthetic Layout &amp; Placement</a:t>
            </a:r>
          </a:p>
          <a:p>
            <a:pPr marL="285750" indent="-285750">
              <a:spcAft>
                <a:spcPts val="0"/>
              </a:spcAft>
              <a:buClr>
                <a:srgbClr val="000099"/>
              </a:buClr>
              <a:buFont typeface="Wingdings" panose="05000000000000000000" pitchFamily="2" charset="2"/>
              <a:buChar char="§"/>
            </a:pPr>
            <a:r>
              <a:rPr lang="en-US" sz="1400" dirty="0"/>
              <a:t>Design symmetry &amp; segmentation</a:t>
            </a:r>
          </a:p>
          <a:p>
            <a:pPr marL="285750" indent="-285750">
              <a:spcAft>
                <a:spcPts val="0"/>
              </a:spcAft>
              <a:buClr>
                <a:srgbClr val="000099"/>
              </a:buClr>
              <a:buFont typeface="Wingdings" panose="05000000000000000000" pitchFamily="2" charset="2"/>
              <a:buChar char="§"/>
            </a:pPr>
            <a:r>
              <a:rPr lang="en-US" sz="1400" dirty="0"/>
              <a:t>Connectors &amp; button placement along the  PCB edges for convenient access</a:t>
            </a:r>
          </a:p>
          <a:p>
            <a:pPr marL="285750" indent="-285750">
              <a:spcAft>
                <a:spcPts val="0"/>
              </a:spcAft>
              <a:buClr>
                <a:srgbClr val="000099"/>
              </a:buClr>
              <a:buFont typeface="Wingdings" panose="05000000000000000000" pitchFamily="2" charset="2"/>
              <a:buChar char="§"/>
            </a:pPr>
            <a:r>
              <a:rPr lang="en-US" sz="1400" dirty="0"/>
              <a:t>Prototyping friendly break-out connector</a:t>
            </a:r>
          </a:p>
          <a:p>
            <a:pPr marL="285750" indent="-285750">
              <a:spcAft>
                <a:spcPts val="0"/>
              </a:spcAft>
              <a:buClr>
                <a:srgbClr val="000099"/>
              </a:buClr>
              <a:buFont typeface="Wingdings" panose="05000000000000000000" pitchFamily="2" charset="2"/>
              <a:buChar char="§"/>
            </a:pPr>
            <a:r>
              <a:rPr lang="en-US" sz="1400" dirty="0"/>
              <a:t>Vertical &amp; horizontal placement alignment</a:t>
            </a:r>
          </a:p>
          <a:p>
            <a:pPr marL="285750" indent="-285750">
              <a:spcAft>
                <a:spcPts val="0"/>
              </a:spcAft>
              <a:buClr>
                <a:srgbClr val="000099"/>
              </a:buClr>
              <a:buFont typeface="Wingdings" panose="05000000000000000000" pitchFamily="2" charset="2"/>
              <a:buChar char="§"/>
            </a:pPr>
            <a:r>
              <a:rPr lang="en-US" sz="1400" dirty="0"/>
              <a:t>Clamping connectors – clamp, solder, contact</a:t>
            </a:r>
          </a:p>
          <a:p>
            <a:pPr marL="285750" indent="-285750">
              <a:spcAft>
                <a:spcPts val="0"/>
              </a:spcAft>
              <a:buClr>
                <a:srgbClr val="000099"/>
              </a:buClr>
              <a:buFont typeface="Wingdings" panose="05000000000000000000" pitchFamily="2" charset="2"/>
              <a:buChar char="§"/>
            </a:pPr>
            <a:r>
              <a:rPr lang="en-US" sz="1400" dirty="0"/>
              <a:t>Simultaneous use of multiple features</a:t>
            </a:r>
          </a:p>
          <a:p>
            <a:pPr marL="463550" lvl="1" indent="-285750">
              <a:spcAft>
                <a:spcPts val="0"/>
              </a:spcAft>
              <a:buClr>
                <a:srgbClr val="000099"/>
              </a:buClr>
            </a:pPr>
            <a:r>
              <a:rPr lang="en-US" sz="1400" dirty="0"/>
              <a:t>Except Arduino &amp; MikroBUS connectors due to physical limitations</a:t>
            </a:r>
          </a:p>
        </p:txBody>
      </p:sp>
      <p:sp>
        <p:nvSpPr>
          <p:cNvPr id="7" name="Frame 6">
            <a:extLst>
              <a:ext uri="{FF2B5EF4-FFF2-40B4-BE49-F238E27FC236}">
                <a16:creationId xmlns:a16="http://schemas.microsoft.com/office/drawing/2014/main" id="{2E8E5849-C9B5-4E10-A80E-F5D547168327}"/>
              </a:ext>
            </a:extLst>
          </p:cNvPr>
          <p:cNvSpPr/>
          <p:nvPr/>
        </p:nvSpPr>
        <p:spPr>
          <a:xfrm>
            <a:off x="6815510" y="625849"/>
            <a:ext cx="2423741" cy="4860547"/>
          </a:xfrm>
          <a:prstGeom prst="frame">
            <a:avLst>
              <a:gd name="adj1" fmla="val 17595"/>
            </a:avLst>
          </a:prstGeom>
          <a:solidFill>
            <a:srgbClr val="66FF33">
              <a:alpha val="3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cxnSp>
        <p:nvCxnSpPr>
          <p:cNvPr id="23" name="Straight Arrow Connector 22">
            <a:extLst>
              <a:ext uri="{FF2B5EF4-FFF2-40B4-BE49-F238E27FC236}">
                <a16:creationId xmlns:a16="http://schemas.microsoft.com/office/drawing/2014/main" id="{019D1722-26B6-456C-8705-95962BD27A11}"/>
              </a:ext>
            </a:extLst>
          </p:cNvPr>
          <p:cNvCxnSpPr>
            <a:cxnSpLocks/>
          </p:cNvCxnSpPr>
          <p:nvPr/>
        </p:nvCxnSpPr>
        <p:spPr>
          <a:xfrm>
            <a:off x="8014135" y="876935"/>
            <a:ext cx="0" cy="4272915"/>
          </a:xfrm>
          <a:prstGeom prst="straightConnector1">
            <a:avLst/>
          </a:prstGeom>
          <a:ln w="34925">
            <a:solidFill>
              <a:srgbClr val="FFFF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BF36C2DB-F072-4CB5-A357-775A8923B5E2}"/>
              </a:ext>
            </a:extLst>
          </p:cNvPr>
          <p:cNvCxnSpPr>
            <a:cxnSpLocks/>
          </p:cNvCxnSpPr>
          <p:nvPr/>
        </p:nvCxnSpPr>
        <p:spPr>
          <a:xfrm rot="5400000">
            <a:off x="8077200" y="2105025"/>
            <a:ext cx="0" cy="1828800"/>
          </a:xfrm>
          <a:prstGeom prst="straightConnector1">
            <a:avLst/>
          </a:prstGeom>
          <a:ln w="34925">
            <a:solidFill>
              <a:srgbClr val="FFFF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D5966C5E-92D8-440F-89A6-40BAD8BA75F1}"/>
              </a:ext>
            </a:extLst>
          </p:cNvPr>
          <p:cNvCxnSpPr>
            <a:cxnSpLocks/>
          </p:cNvCxnSpPr>
          <p:nvPr/>
        </p:nvCxnSpPr>
        <p:spPr>
          <a:xfrm rot="5400000">
            <a:off x="10663555" y="1772920"/>
            <a:ext cx="0" cy="2194560"/>
          </a:xfrm>
          <a:prstGeom prst="straightConnector1">
            <a:avLst/>
          </a:prstGeom>
          <a:ln w="34925">
            <a:solidFill>
              <a:srgbClr val="FFFF00"/>
            </a:solidFill>
            <a:prstDash val="sysDash"/>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49E6D82F-F608-4BB6-87BD-D139C6579DA9}"/>
              </a:ext>
            </a:extLst>
          </p:cNvPr>
          <p:cNvCxnSpPr>
            <a:cxnSpLocks/>
          </p:cNvCxnSpPr>
          <p:nvPr/>
        </p:nvCxnSpPr>
        <p:spPr>
          <a:xfrm rot="5400000">
            <a:off x="10663555" y="2042325"/>
            <a:ext cx="0" cy="2194560"/>
          </a:xfrm>
          <a:prstGeom prst="straightConnector1">
            <a:avLst/>
          </a:prstGeom>
          <a:ln w="34925">
            <a:solidFill>
              <a:srgbClr val="FFFF00"/>
            </a:solidFill>
            <a:prstDash val="sysDash"/>
            <a:headEnd type="none"/>
            <a:tailEnd type="non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5341EF15-F34E-466A-B338-EDAAE400E9F7}"/>
              </a:ext>
            </a:extLst>
          </p:cNvPr>
          <p:cNvSpPr txBox="1"/>
          <p:nvPr/>
        </p:nvSpPr>
        <p:spPr>
          <a:xfrm>
            <a:off x="7162800" y="5742801"/>
            <a:ext cx="1752600" cy="276999"/>
          </a:xfrm>
          <a:prstGeom prst="rect">
            <a:avLst/>
          </a:prstGeom>
          <a:noFill/>
        </p:spPr>
        <p:txBody>
          <a:bodyPr wrap="square" rtlCol="0">
            <a:spAutoFit/>
          </a:bodyPr>
          <a:lstStyle/>
          <a:p>
            <a:pPr algn="ctr"/>
            <a:r>
              <a:rPr lang="en-US" sz="1200" b="1" dirty="0"/>
              <a:t>Front</a:t>
            </a:r>
          </a:p>
        </p:txBody>
      </p:sp>
      <p:sp>
        <p:nvSpPr>
          <p:cNvPr id="15" name="TextBox 14">
            <a:extLst>
              <a:ext uri="{FF2B5EF4-FFF2-40B4-BE49-F238E27FC236}">
                <a16:creationId xmlns:a16="http://schemas.microsoft.com/office/drawing/2014/main" id="{99275078-6380-471F-8D74-0DB2F0B37F34}"/>
              </a:ext>
            </a:extLst>
          </p:cNvPr>
          <p:cNvSpPr txBox="1"/>
          <p:nvPr/>
        </p:nvSpPr>
        <p:spPr>
          <a:xfrm>
            <a:off x="9892865" y="5704701"/>
            <a:ext cx="1752600" cy="276999"/>
          </a:xfrm>
          <a:prstGeom prst="rect">
            <a:avLst/>
          </a:prstGeom>
          <a:noFill/>
        </p:spPr>
        <p:txBody>
          <a:bodyPr wrap="square" rtlCol="0">
            <a:spAutoFit/>
          </a:bodyPr>
          <a:lstStyle/>
          <a:p>
            <a:pPr algn="ctr"/>
            <a:r>
              <a:rPr lang="en-US" sz="1200" b="1" dirty="0"/>
              <a:t>Back</a:t>
            </a:r>
          </a:p>
        </p:txBody>
      </p:sp>
    </p:spTree>
    <p:extLst>
      <p:ext uri="{BB962C8B-B14F-4D97-AF65-F5344CB8AC3E}">
        <p14:creationId xmlns:p14="http://schemas.microsoft.com/office/powerpoint/2010/main" val="1627942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xEl>
                                              <p:pRg st="1" end="1"/>
                                            </p:txEl>
                                          </p:spTgt>
                                        </p:tgtEl>
                                        <p:attrNameLst>
                                          <p:attrName>style.visibility</p:attrName>
                                        </p:attrNameLst>
                                      </p:cBhvr>
                                      <p:to>
                                        <p:strVal val="visible"/>
                                      </p:to>
                                    </p:set>
                                  </p:childTnLst>
                                </p:cTn>
                              </p:par>
                              <p:par>
                                <p:cTn id="9" presetID="16" presetClass="entr" presetSubtype="42" fill="hold" nodeType="withEffect">
                                  <p:stCondLst>
                                    <p:cond delay="0"/>
                                  </p:stCondLst>
                                  <p:childTnLst>
                                    <p:set>
                                      <p:cBhvr>
                                        <p:cTn id="10" dur="1" fill="hold">
                                          <p:stCondLst>
                                            <p:cond delay="0"/>
                                          </p:stCondLst>
                                        </p:cTn>
                                        <p:tgtEl>
                                          <p:spTgt spid="23"/>
                                        </p:tgtEl>
                                        <p:attrNameLst>
                                          <p:attrName>style.visibility</p:attrName>
                                        </p:attrNameLst>
                                      </p:cBhvr>
                                      <p:to>
                                        <p:strVal val="visible"/>
                                      </p:to>
                                    </p:set>
                                    <p:animEffect transition="in" filter="barn(outHorizontal)">
                                      <p:cBhvr>
                                        <p:cTn id="11" dur="500"/>
                                        <p:tgtEl>
                                          <p:spTgt spid="23"/>
                                        </p:tgtEl>
                                      </p:cBhvr>
                                    </p:animEffect>
                                  </p:childTnLst>
                                </p:cTn>
                              </p:par>
                              <p:par>
                                <p:cTn id="12" presetID="16" presetClass="entr" presetSubtype="37" fill="hold" nodeType="with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barn(outVertical)">
                                      <p:cBhvr>
                                        <p:cTn id="14" dur="500"/>
                                        <p:tgtEl>
                                          <p:spTgt spid="25"/>
                                        </p:tgtEl>
                                      </p:cBhvr>
                                    </p:animEffect>
                                  </p:childTnLst>
                                </p:cTn>
                              </p:par>
                              <p:par>
                                <p:cTn id="15" presetID="16" presetClass="entr" presetSubtype="37" fill="hold" nodeType="with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barn(outVertical)">
                                      <p:cBhvr>
                                        <p:cTn id="17" dur="500"/>
                                        <p:tgtEl>
                                          <p:spTgt spid="27"/>
                                        </p:tgtEl>
                                      </p:cBhvr>
                                    </p:animEffect>
                                  </p:childTnLst>
                                </p:cTn>
                              </p:par>
                              <p:par>
                                <p:cTn id="18" presetID="16" presetClass="entr" presetSubtype="37" fill="hold" nodeType="withEffect">
                                  <p:stCondLst>
                                    <p:cond delay="0"/>
                                  </p:stCondLst>
                                  <p:childTnLst>
                                    <p:set>
                                      <p:cBhvr>
                                        <p:cTn id="19" dur="1" fill="hold">
                                          <p:stCondLst>
                                            <p:cond delay="0"/>
                                          </p:stCondLst>
                                        </p:cTn>
                                        <p:tgtEl>
                                          <p:spTgt spid="28"/>
                                        </p:tgtEl>
                                        <p:attrNameLst>
                                          <p:attrName>style.visibility</p:attrName>
                                        </p:attrNameLst>
                                      </p:cBhvr>
                                      <p:to>
                                        <p:strVal val="visible"/>
                                      </p:to>
                                    </p:set>
                                    <p:animEffect transition="in" filter="barn(outVertical)">
                                      <p:cBhvr>
                                        <p:cTn id="20" dur="500"/>
                                        <p:tgtEl>
                                          <p:spTgt spid="28"/>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heel(1)">
                                      <p:cBhvr>
                                        <p:cTn id="25" dur="2000"/>
                                        <p:tgtEl>
                                          <p:spTgt spid="7"/>
                                        </p:tgtEl>
                                      </p:cBhvr>
                                    </p:animEffect>
                                  </p:childTnLst>
                                </p:cTn>
                              </p:par>
                              <p:par>
                                <p:cTn id="26" presetID="1" presetClass="entr" presetSubtype="0" fill="hold" nodeType="withEffect">
                                  <p:stCondLst>
                                    <p:cond delay="0"/>
                                  </p:stCondLst>
                                  <p:childTnLst>
                                    <p:set>
                                      <p:cBhvr>
                                        <p:cTn id="27" dur="1" fill="hold">
                                          <p:stCondLst>
                                            <p:cond delay="0"/>
                                          </p:stCondLst>
                                        </p:cTn>
                                        <p:tgtEl>
                                          <p:spTgt spid="11">
                                            <p:txEl>
                                              <p:pRg st="2" end="2"/>
                                            </p:txEl>
                                          </p:spTgt>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11">
                                            <p:txEl>
                                              <p:pRg st="3" end="3"/>
                                            </p:txEl>
                                          </p:spTgt>
                                        </p:tgtEl>
                                        <p:attrNameLst>
                                          <p:attrName>style.visibility</p:attrName>
                                        </p:attrNameLst>
                                      </p:cBhvr>
                                      <p:to>
                                        <p:strVal val="visible"/>
                                      </p:to>
                                    </p:set>
                                  </p:childTnLst>
                                </p:cTn>
                              </p:par>
                              <p:par>
                                <p:cTn id="32" presetID="1" presetClass="entr" presetSubtype="0" fill="hold" nodeType="withEffect">
                                  <p:stCondLst>
                                    <p:cond delay="0"/>
                                  </p:stCondLst>
                                  <p:childTnLst>
                                    <p:set>
                                      <p:cBhvr>
                                        <p:cTn id="33" dur="1" fill="hold">
                                          <p:stCondLst>
                                            <p:cond delay="0"/>
                                          </p:stCondLst>
                                        </p:cTn>
                                        <p:tgtEl>
                                          <p:spTgt spid="11">
                                            <p:txEl>
                                              <p:pRg st="4" end="4"/>
                                            </p:txEl>
                                          </p:spTgt>
                                        </p:tgtEl>
                                        <p:attrNameLst>
                                          <p:attrName>style.visibility</p:attrName>
                                        </p:attrNameLst>
                                      </p:cBhvr>
                                      <p:to>
                                        <p:strVal val="visible"/>
                                      </p:to>
                                    </p:set>
                                  </p:childTnLst>
                                </p:cTn>
                              </p:par>
                              <p:par>
                                <p:cTn id="34" presetID="1" presetClass="entr" presetSubtype="0" fill="hold" nodeType="withEffect">
                                  <p:stCondLst>
                                    <p:cond delay="0"/>
                                  </p:stCondLst>
                                  <p:childTnLst>
                                    <p:set>
                                      <p:cBhvr>
                                        <p:cTn id="35" dur="1" fill="hold">
                                          <p:stCondLst>
                                            <p:cond delay="0"/>
                                          </p:stCondLst>
                                        </p:cTn>
                                        <p:tgtEl>
                                          <p:spTgt spid="11">
                                            <p:txEl>
                                              <p:pRg st="5" end="5"/>
                                            </p:txEl>
                                          </p:spTgt>
                                        </p:tgtEl>
                                        <p:attrNameLst>
                                          <p:attrName>style.visibility</p:attrName>
                                        </p:attrNameLst>
                                      </p:cBhvr>
                                      <p:to>
                                        <p:strVal val="visible"/>
                                      </p:to>
                                    </p:set>
                                  </p:childTnLst>
                                </p:cTn>
                              </p:par>
                              <p:par>
                                <p:cTn id="36" presetID="1" presetClass="entr" presetSubtype="0" fill="hold" nodeType="withEffect">
                                  <p:stCondLst>
                                    <p:cond delay="0"/>
                                  </p:stCondLst>
                                  <p:childTnLst>
                                    <p:set>
                                      <p:cBhvr>
                                        <p:cTn id="37" dur="1" fill="hold">
                                          <p:stCondLst>
                                            <p:cond delay="0"/>
                                          </p:stCondLst>
                                        </p:cTn>
                                        <p:tgtEl>
                                          <p:spTgt spid="11">
                                            <p:txEl>
                                              <p:pRg st="6" end="6"/>
                                            </p:txEl>
                                          </p:spTgt>
                                        </p:tgtEl>
                                        <p:attrNameLst>
                                          <p:attrName>style.visibility</p:attrName>
                                        </p:attrNameLst>
                                      </p:cBhvr>
                                      <p:to>
                                        <p:strVal val="visible"/>
                                      </p:to>
                                    </p:set>
                                  </p:childTnLst>
                                </p:cTn>
                              </p:par>
                              <p:par>
                                <p:cTn id="38" presetID="1" presetClass="entr" presetSubtype="0" fill="hold" nodeType="withEffect">
                                  <p:stCondLst>
                                    <p:cond delay="0"/>
                                  </p:stCondLst>
                                  <p:childTnLst>
                                    <p:set>
                                      <p:cBhvr>
                                        <p:cTn id="39" dur="1" fill="hold">
                                          <p:stCondLst>
                                            <p:cond delay="0"/>
                                          </p:stCondLst>
                                        </p:cTn>
                                        <p:tgtEl>
                                          <p:spTgt spid="11">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A picture containing text, sign&#10;&#10;Description automatically generated">
            <a:extLst>
              <a:ext uri="{FF2B5EF4-FFF2-40B4-BE49-F238E27FC236}">
                <a16:creationId xmlns:a16="http://schemas.microsoft.com/office/drawing/2014/main" id="{6DD45C19-747C-478A-ACF8-A84AB865E47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94972" y="330350"/>
            <a:ext cx="3906049" cy="5468469"/>
          </a:xfrm>
          <a:prstGeom prst="rect">
            <a:avLst/>
          </a:prstGeom>
        </p:spPr>
      </p:pic>
      <p:pic>
        <p:nvPicPr>
          <p:cNvPr id="9" name="Picture 8" descr="A picture containing text, electronics&#10;&#10;Description automatically generated">
            <a:extLst>
              <a:ext uri="{FF2B5EF4-FFF2-40B4-BE49-F238E27FC236}">
                <a16:creationId xmlns:a16="http://schemas.microsoft.com/office/drawing/2014/main" id="{65C7F84A-4906-45A8-A71D-4B28BD3F714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63331" y="330351"/>
            <a:ext cx="3906049" cy="5468469"/>
          </a:xfrm>
          <a:prstGeom prst="rect">
            <a:avLst/>
          </a:prstGeom>
        </p:spPr>
      </p:pic>
      <p:sp>
        <p:nvSpPr>
          <p:cNvPr id="2" name="Title 1">
            <a:extLst>
              <a:ext uri="{FF2B5EF4-FFF2-40B4-BE49-F238E27FC236}">
                <a16:creationId xmlns:a16="http://schemas.microsoft.com/office/drawing/2014/main" id="{40E88EC3-87D4-4179-9C06-8AB969B730B1}"/>
              </a:ext>
            </a:extLst>
          </p:cNvPr>
          <p:cNvSpPr>
            <a:spLocks noGrp="1"/>
          </p:cNvSpPr>
          <p:nvPr>
            <p:ph type="title"/>
          </p:nvPr>
        </p:nvSpPr>
        <p:spPr/>
        <p:txBody>
          <a:bodyPr/>
          <a:lstStyle/>
          <a:p>
            <a:r>
              <a:rPr lang="en-US" dirty="0"/>
              <a:t>UX ENHACEMENTS</a:t>
            </a:r>
          </a:p>
        </p:txBody>
      </p:sp>
      <p:sp>
        <p:nvSpPr>
          <p:cNvPr id="3" name="Slide Number Placeholder 2">
            <a:extLst>
              <a:ext uri="{FF2B5EF4-FFF2-40B4-BE49-F238E27FC236}">
                <a16:creationId xmlns:a16="http://schemas.microsoft.com/office/drawing/2014/main" id="{66123EE6-BCB8-428C-B5EC-9C6E3009834C}"/>
              </a:ext>
            </a:extLst>
          </p:cNvPr>
          <p:cNvSpPr>
            <a:spLocks noGrp="1"/>
          </p:cNvSpPr>
          <p:nvPr>
            <p:ph type="sldNum" sz="quarter" idx="10"/>
          </p:nvPr>
        </p:nvSpPr>
        <p:spPr/>
        <p:txBody>
          <a:bodyPr/>
          <a:lstStyle/>
          <a:p>
            <a:pPr algn="l"/>
            <a:r>
              <a:rPr lang="de-DE"/>
              <a:t>Page </a:t>
            </a:r>
            <a:fld id="{3FD030EF-7044-4946-962A-5D7D09BD1B34}" type="slidenum">
              <a:rPr lang="de-DE" smtClean="0"/>
              <a:pPr algn="l"/>
              <a:t>21</a:t>
            </a:fld>
            <a:endParaRPr lang="de-DE" dirty="0"/>
          </a:p>
        </p:txBody>
      </p:sp>
      <p:sp>
        <p:nvSpPr>
          <p:cNvPr id="11" name="Content Placeholder 3">
            <a:extLst>
              <a:ext uri="{FF2B5EF4-FFF2-40B4-BE49-F238E27FC236}">
                <a16:creationId xmlns:a16="http://schemas.microsoft.com/office/drawing/2014/main" id="{69953F11-F137-4C8B-8920-37038D22B4FD}"/>
              </a:ext>
            </a:extLst>
          </p:cNvPr>
          <p:cNvSpPr>
            <a:spLocks noGrp="1"/>
          </p:cNvSpPr>
          <p:nvPr>
            <p:ph idx="1"/>
          </p:nvPr>
        </p:nvSpPr>
        <p:spPr>
          <a:xfrm>
            <a:off x="1080000" y="1800000"/>
            <a:ext cx="4558800" cy="4445128"/>
          </a:xfrm>
        </p:spPr>
        <p:txBody>
          <a:bodyPr/>
          <a:lstStyle/>
          <a:p>
            <a:pPr>
              <a:spcAft>
                <a:spcPts val="0"/>
              </a:spcAft>
              <a:buClr>
                <a:srgbClr val="000099"/>
              </a:buClr>
            </a:pPr>
            <a:r>
              <a:rPr lang="en-US" b="1" dirty="0">
                <a:solidFill>
                  <a:srgbClr val="06418C"/>
                </a:solidFill>
              </a:rPr>
              <a:t>1. Practical &amp; Aesthetic Layout &amp; Placement</a:t>
            </a:r>
          </a:p>
          <a:p>
            <a:pPr marL="285750" indent="-285750">
              <a:spcAft>
                <a:spcPts val="0"/>
              </a:spcAft>
              <a:buClr>
                <a:srgbClr val="000099"/>
              </a:buClr>
              <a:buFont typeface="Wingdings" panose="05000000000000000000" pitchFamily="2" charset="2"/>
              <a:buChar char="§"/>
            </a:pPr>
            <a:r>
              <a:rPr lang="en-US" sz="1400" dirty="0"/>
              <a:t>Design symmetry &amp; segmentation</a:t>
            </a:r>
          </a:p>
          <a:p>
            <a:pPr marL="285750" indent="-285750">
              <a:spcAft>
                <a:spcPts val="0"/>
              </a:spcAft>
              <a:buClr>
                <a:srgbClr val="000099"/>
              </a:buClr>
              <a:buFont typeface="Wingdings" panose="05000000000000000000" pitchFamily="2" charset="2"/>
              <a:buChar char="§"/>
            </a:pPr>
            <a:r>
              <a:rPr lang="en-US" sz="1400" dirty="0"/>
              <a:t>Connectors &amp; button placement along the  PCB edges for convenient access</a:t>
            </a:r>
          </a:p>
          <a:p>
            <a:pPr marL="285750" indent="-285750">
              <a:spcAft>
                <a:spcPts val="0"/>
              </a:spcAft>
              <a:buClr>
                <a:srgbClr val="000099"/>
              </a:buClr>
              <a:buFont typeface="Wingdings" panose="05000000000000000000" pitchFamily="2" charset="2"/>
              <a:buChar char="§"/>
            </a:pPr>
            <a:r>
              <a:rPr lang="en-US" sz="1400" dirty="0"/>
              <a:t>Prototyping friendly break-out connector</a:t>
            </a:r>
          </a:p>
          <a:p>
            <a:pPr marL="285750" indent="-285750">
              <a:spcAft>
                <a:spcPts val="0"/>
              </a:spcAft>
              <a:buClr>
                <a:srgbClr val="000099"/>
              </a:buClr>
              <a:buFont typeface="Wingdings" panose="05000000000000000000" pitchFamily="2" charset="2"/>
              <a:buChar char="§"/>
            </a:pPr>
            <a:r>
              <a:rPr lang="en-US" sz="1400" dirty="0"/>
              <a:t>Vertical &amp; horizontal placement alignment</a:t>
            </a:r>
          </a:p>
          <a:p>
            <a:pPr marL="285750" indent="-285750">
              <a:spcAft>
                <a:spcPts val="0"/>
              </a:spcAft>
              <a:buClr>
                <a:srgbClr val="000099"/>
              </a:buClr>
              <a:buFont typeface="Wingdings" panose="05000000000000000000" pitchFamily="2" charset="2"/>
              <a:buChar char="§"/>
            </a:pPr>
            <a:r>
              <a:rPr lang="en-US" sz="1400" dirty="0"/>
              <a:t>Clamping connectors – clamp, solder, contact</a:t>
            </a:r>
          </a:p>
          <a:p>
            <a:pPr marL="285750" indent="-285750">
              <a:spcAft>
                <a:spcPts val="0"/>
              </a:spcAft>
              <a:buClr>
                <a:srgbClr val="000099"/>
              </a:buClr>
              <a:buFont typeface="Wingdings" panose="05000000000000000000" pitchFamily="2" charset="2"/>
              <a:buChar char="§"/>
            </a:pPr>
            <a:r>
              <a:rPr lang="en-US" sz="1400" dirty="0"/>
              <a:t>Simultaneous use of multiple features</a:t>
            </a:r>
          </a:p>
          <a:p>
            <a:pPr marL="463550" lvl="1" indent="-285750">
              <a:spcAft>
                <a:spcPts val="0"/>
              </a:spcAft>
              <a:buClr>
                <a:srgbClr val="000099"/>
              </a:buClr>
            </a:pPr>
            <a:r>
              <a:rPr lang="en-US" sz="1400" dirty="0"/>
              <a:t>Except Arduino &amp; MikroBUS connectors due to physical limitations</a:t>
            </a:r>
          </a:p>
          <a:p>
            <a:pPr>
              <a:spcAft>
                <a:spcPts val="0"/>
              </a:spcAft>
              <a:buClr>
                <a:srgbClr val="000099"/>
              </a:buClr>
            </a:pPr>
            <a:endParaRPr lang="en-US" sz="1400" dirty="0"/>
          </a:p>
          <a:p>
            <a:pPr>
              <a:spcAft>
                <a:spcPts val="0"/>
              </a:spcAft>
              <a:buClr>
                <a:srgbClr val="000099"/>
              </a:buClr>
            </a:pPr>
            <a:r>
              <a:rPr lang="en-US" b="1" dirty="0">
                <a:solidFill>
                  <a:srgbClr val="06418C"/>
                </a:solidFill>
              </a:rPr>
              <a:t>2. “Using” &amp; “Buying” Friendly Silk Screen</a:t>
            </a:r>
          </a:p>
          <a:p>
            <a:pPr marL="285750" indent="-285750">
              <a:spcAft>
                <a:spcPts val="0"/>
              </a:spcAft>
              <a:buClr>
                <a:srgbClr val="000099"/>
              </a:buClr>
              <a:buFont typeface="Wingdings" panose="05000000000000000000" pitchFamily="2" charset="2"/>
              <a:buChar char="§"/>
            </a:pPr>
            <a:r>
              <a:rPr lang="en-US" sz="1400" dirty="0"/>
              <a:t>Consistent font type &amp; size</a:t>
            </a:r>
          </a:p>
          <a:p>
            <a:pPr marL="285750" indent="-285750">
              <a:spcAft>
                <a:spcPts val="0"/>
              </a:spcAft>
              <a:buClr>
                <a:srgbClr val="000099"/>
              </a:buClr>
              <a:buFont typeface="Wingdings" panose="05000000000000000000" pitchFamily="2" charset="2"/>
              <a:buChar char="§"/>
            </a:pPr>
            <a:r>
              <a:rPr lang="en-US" sz="1400" dirty="0"/>
              <a:t>Descriptive labeling</a:t>
            </a:r>
          </a:p>
          <a:p>
            <a:pPr marL="285750" indent="-285750">
              <a:spcAft>
                <a:spcPts val="0"/>
              </a:spcAft>
              <a:buClr>
                <a:srgbClr val="000099"/>
              </a:buClr>
              <a:buFont typeface="Wingdings" panose="05000000000000000000" pitchFamily="2" charset="2"/>
              <a:buChar char="§"/>
            </a:pPr>
            <a:r>
              <a:rPr lang="en-US" sz="1400" dirty="0"/>
              <a:t>Vertical &amp; horizontal text alignment &amp; rotation</a:t>
            </a:r>
          </a:p>
          <a:p>
            <a:pPr marL="285750" indent="-285750">
              <a:spcAft>
                <a:spcPts val="0"/>
              </a:spcAft>
              <a:buClr>
                <a:srgbClr val="000099"/>
              </a:buClr>
              <a:buFont typeface="Wingdings" panose="05000000000000000000" pitchFamily="2" charset="2"/>
              <a:buChar char="§"/>
            </a:pPr>
            <a:r>
              <a:rPr lang="en-US" sz="1400" dirty="0"/>
              <a:t>Help text – URLs, MCU &amp; kit orderable part numbers, version number, compliance logos, serial number, etc.</a:t>
            </a:r>
          </a:p>
        </p:txBody>
      </p:sp>
      <p:sp>
        <p:nvSpPr>
          <p:cNvPr id="16" name="TextBox 15">
            <a:extLst>
              <a:ext uri="{FF2B5EF4-FFF2-40B4-BE49-F238E27FC236}">
                <a16:creationId xmlns:a16="http://schemas.microsoft.com/office/drawing/2014/main" id="{9034837D-871C-49EA-88BD-39B7FAFA947F}"/>
              </a:ext>
            </a:extLst>
          </p:cNvPr>
          <p:cNvSpPr txBox="1"/>
          <p:nvPr/>
        </p:nvSpPr>
        <p:spPr>
          <a:xfrm>
            <a:off x="7162800" y="5742801"/>
            <a:ext cx="1752600" cy="276999"/>
          </a:xfrm>
          <a:prstGeom prst="rect">
            <a:avLst/>
          </a:prstGeom>
          <a:noFill/>
        </p:spPr>
        <p:txBody>
          <a:bodyPr wrap="square" rtlCol="0">
            <a:spAutoFit/>
          </a:bodyPr>
          <a:lstStyle/>
          <a:p>
            <a:pPr algn="ctr"/>
            <a:r>
              <a:rPr lang="en-US" sz="1200" b="1" dirty="0"/>
              <a:t>Front</a:t>
            </a:r>
          </a:p>
        </p:txBody>
      </p:sp>
      <p:sp>
        <p:nvSpPr>
          <p:cNvPr id="17" name="TextBox 16">
            <a:extLst>
              <a:ext uri="{FF2B5EF4-FFF2-40B4-BE49-F238E27FC236}">
                <a16:creationId xmlns:a16="http://schemas.microsoft.com/office/drawing/2014/main" id="{5B329332-D5DD-4E6B-9AE0-B760B81B3CE4}"/>
              </a:ext>
            </a:extLst>
          </p:cNvPr>
          <p:cNvSpPr txBox="1"/>
          <p:nvPr/>
        </p:nvSpPr>
        <p:spPr>
          <a:xfrm>
            <a:off x="9892865" y="5704701"/>
            <a:ext cx="1752600" cy="276999"/>
          </a:xfrm>
          <a:prstGeom prst="rect">
            <a:avLst/>
          </a:prstGeom>
          <a:noFill/>
        </p:spPr>
        <p:txBody>
          <a:bodyPr wrap="square" rtlCol="0">
            <a:spAutoFit/>
          </a:bodyPr>
          <a:lstStyle/>
          <a:p>
            <a:pPr algn="ctr"/>
            <a:r>
              <a:rPr lang="en-US" sz="1200" b="1" dirty="0"/>
              <a:t>Back</a:t>
            </a:r>
          </a:p>
        </p:txBody>
      </p:sp>
      <p:grpSp>
        <p:nvGrpSpPr>
          <p:cNvPr id="6" name="Group 5">
            <a:extLst>
              <a:ext uri="{FF2B5EF4-FFF2-40B4-BE49-F238E27FC236}">
                <a16:creationId xmlns:a16="http://schemas.microsoft.com/office/drawing/2014/main" id="{3987C16B-EC4D-4EB2-9CFE-CA8D3E4320CE}"/>
              </a:ext>
            </a:extLst>
          </p:cNvPr>
          <p:cNvGrpSpPr/>
          <p:nvPr/>
        </p:nvGrpSpPr>
        <p:grpSpPr>
          <a:xfrm>
            <a:off x="7361580" y="2353222"/>
            <a:ext cx="4104590" cy="3034116"/>
            <a:chOff x="7361580" y="2353222"/>
            <a:chExt cx="4104590" cy="3034116"/>
          </a:xfrm>
        </p:grpSpPr>
        <p:sp>
          <p:nvSpPr>
            <p:cNvPr id="19" name="Rectangle 18">
              <a:extLst>
                <a:ext uri="{FF2B5EF4-FFF2-40B4-BE49-F238E27FC236}">
                  <a16:creationId xmlns:a16="http://schemas.microsoft.com/office/drawing/2014/main" id="{993FDD17-8BEE-47AC-AF36-B0CC66A38A4F}"/>
                </a:ext>
              </a:extLst>
            </p:cNvPr>
            <p:cNvSpPr/>
            <p:nvPr/>
          </p:nvSpPr>
          <p:spPr>
            <a:xfrm flipV="1">
              <a:off x="7610474" y="2353222"/>
              <a:ext cx="808505" cy="677152"/>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a:extLst>
                <a:ext uri="{FF2B5EF4-FFF2-40B4-BE49-F238E27FC236}">
                  <a16:creationId xmlns:a16="http://schemas.microsoft.com/office/drawing/2014/main" id="{E5C7B45B-20FF-410E-A05D-2A8E5D2781EF}"/>
                </a:ext>
              </a:extLst>
            </p:cNvPr>
            <p:cNvSpPr/>
            <p:nvPr/>
          </p:nvSpPr>
          <p:spPr>
            <a:xfrm flipV="1">
              <a:off x="7361580" y="5158739"/>
              <a:ext cx="1325220" cy="228599"/>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a:extLst>
                <a:ext uri="{FF2B5EF4-FFF2-40B4-BE49-F238E27FC236}">
                  <a16:creationId xmlns:a16="http://schemas.microsoft.com/office/drawing/2014/main" id="{36938198-5AB1-4823-9B66-5D1F06C955CA}"/>
                </a:ext>
              </a:extLst>
            </p:cNvPr>
            <p:cNvSpPr/>
            <p:nvPr/>
          </p:nvSpPr>
          <p:spPr>
            <a:xfrm flipV="1">
              <a:off x="9912350" y="4660900"/>
              <a:ext cx="1553820" cy="30479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 name="Group 4">
            <a:extLst>
              <a:ext uri="{FF2B5EF4-FFF2-40B4-BE49-F238E27FC236}">
                <a16:creationId xmlns:a16="http://schemas.microsoft.com/office/drawing/2014/main" id="{4DCE4677-E518-477B-B54C-5DBB521FF7B2}"/>
              </a:ext>
            </a:extLst>
          </p:cNvPr>
          <p:cNvGrpSpPr/>
          <p:nvPr/>
        </p:nvGrpSpPr>
        <p:grpSpPr>
          <a:xfrm>
            <a:off x="10232249" y="876450"/>
            <a:ext cx="969151" cy="2444598"/>
            <a:chOff x="10232249" y="876450"/>
            <a:chExt cx="969151" cy="2444598"/>
          </a:xfrm>
        </p:grpSpPr>
        <p:sp>
          <p:nvSpPr>
            <p:cNvPr id="22" name="Rectangle 21">
              <a:extLst>
                <a:ext uri="{FF2B5EF4-FFF2-40B4-BE49-F238E27FC236}">
                  <a16:creationId xmlns:a16="http://schemas.microsoft.com/office/drawing/2014/main" id="{51F3327D-4C76-457B-980A-BF513ACBD904}"/>
                </a:ext>
              </a:extLst>
            </p:cNvPr>
            <p:cNvSpPr/>
            <p:nvPr/>
          </p:nvSpPr>
          <p:spPr>
            <a:xfrm flipV="1">
              <a:off x="10286999" y="876450"/>
              <a:ext cx="914401" cy="30479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56253E13-CF65-4B5A-9750-5E02429D5DD0}"/>
                </a:ext>
              </a:extLst>
            </p:cNvPr>
            <p:cNvSpPr/>
            <p:nvPr/>
          </p:nvSpPr>
          <p:spPr>
            <a:xfrm flipV="1">
              <a:off x="10232249" y="3016250"/>
              <a:ext cx="914401" cy="304798"/>
            </a:xfrm>
            <a:prstGeom prst="rect">
              <a:avLst/>
            </a:prstGeom>
            <a:no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8" name="Group 7">
            <a:extLst>
              <a:ext uri="{FF2B5EF4-FFF2-40B4-BE49-F238E27FC236}">
                <a16:creationId xmlns:a16="http://schemas.microsoft.com/office/drawing/2014/main" id="{E00B08F6-E25E-415C-88A3-26D43D9C193A}"/>
              </a:ext>
            </a:extLst>
          </p:cNvPr>
          <p:cNvGrpSpPr/>
          <p:nvPr/>
        </p:nvGrpSpPr>
        <p:grpSpPr>
          <a:xfrm>
            <a:off x="9892865" y="1702325"/>
            <a:ext cx="1916831" cy="903932"/>
            <a:chOff x="11057752" y="1719410"/>
            <a:chExt cx="1916831" cy="903932"/>
          </a:xfrm>
        </p:grpSpPr>
        <p:sp>
          <p:nvSpPr>
            <p:cNvPr id="4" name="Arrow: Left 3">
              <a:extLst>
                <a:ext uri="{FF2B5EF4-FFF2-40B4-BE49-F238E27FC236}">
                  <a16:creationId xmlns:a16="http://schemas.microsoft.com/office/drawing/2014/main" id="{F22C0C72-EAA8-433B-BE9E-142C5BAEC424}"/>
                </a:ext>
              </a:extLst>
            </p:cNvPr>
            <p:cNvSpPr/>
            <p:nvPr/>
          </p:nvSpPr>
          <p:spPr>
            <a:xfrm>
              <a:off x="11057752" y="1719410"/>
              <a:ext cx="487020" cy="385612"/>
            </a:xfrm>
            <a:prstGeom prst="leftArrow">
              <a:avLst/>
            </a:prstGeom>
            <a:solidFill>
              <a:srgbClr val="66FF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Arrow: Left 25">
              <a:extLst>
                <a:ext uri="{FF2B5EF4-FFF2-40B4-BE49-F238E27FC236}">
                  <a16:creationId xmlns:a16="http://schemas.microsoft.com/office/drawing/2014/main" id="{54C9E8C0-37D4-4EBF-89DD-C55A5EE420B5}"/>
                </a:ext>
              </a:extLst>
            </p:cNvPr>
            <p:cNvSpPr/>
            <p:nvPr/>
          </p:nvSpPr>
          <p:spPr>
            <a:xfrm rot="16200000">
              <a:off x="12538267" y="2187026"/>
              <a:ext cx="487020" cy="385612"/>
            </a:xfrm>
            <a:prstGeom prst="leftArrow">
              <a:avLst/>
            </a:prstGeom>
            <a:solidFill>
              <a:srgbClr val="66FF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cxnSp>
        <p:nvCxnSpPr>
          <p:cNvPr id="27" name="Straight Arrow Connector 26">
            <a:extLst>
              <a:ext uri="{FF2B5EF4-FFF2-40B4-BE49-F238E27FC236}">
                <a16:creationId xmlns:a16="http://schemas.microsoft.com/office/drawing/2014/main" id="{092766E0-BCD6-4015-97C9-4BAEB50963B2}"/>
              </a:ext>
            </a:extLst>
          </p:cNvPr>
          <p:cNvCxnSpPr>
            <a:cxnSpLocks/>
          </p:cNvCxnSpPr>
          <p:nvPr/>
        </p:nvCxnSpPr>
        <p:spPr>
          <a:xfrm>
            <a:off x="8985250" y="2895600"/>
            <a:ext cx="0" cy="2194560"/>
          </a:xfrm>
          <a:prstGeom prst="straightConnector1">
            <a:avLst/>
          </a:prstGeom>
          <a:ln w="34925">
            <a:solidFill>
              <a:srgbClr val="66FF33"/>
            </a:solidFill>
            <a:prstDash val="solid"/>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239F92FB-AF39-4579-A235-73759EEBC510}"/>
              </a:ext>
            </a:extLst>
          </p:cNvPr>
          <p:cNvCxnSpPr>
            <a:cxnSpLocks/>
          </p:cNvCxnSpPr>
          <p:nvPr/>
        </p:nvCxnSpPr>
        <p:spPr>
          <a:xfrm rot="5400000">
            <a:off x="10664016" y="4265295"/>
            <a:ext cx="0" cy="2194560"/>
          </a:xfrm>
          <a:prstGeom prst="straightConnector1">
            <a:avLst/>
          </a:prstGeom>
          <a:ln w="34925">
            <a:solidFill>
              <a:srgbClr val="66FF33"/>
            </a:solidFill>
            <a:prstDash val="solid"/>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51739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9" end="9"/>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xEl>
                                              <p:pRg st="10" end="10"/>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xEl>
                                              <p:pRg st="11" end="1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1">
                                            <p:txEl>
                                              <p:pRg st="12" end="12"/>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childTnLst>
                                </p:cTn>
                              </p:par>
                              <p:par>
                                <p:cTn id="19" presetID="16" presetClass="entr" presetSubtype="37" fill="hold" nodeType="withEffect">
                                  <p:stCondLst>
                                    <p:cond delay="0"/>
                                  </p:stCondLst>
                                  <p:childTnLst>
                                    <p:set>
                                      <p:cBhvr>
                                        <p:cTn id="20" dur="1" fill="hold">
                                          <p:stCondLst>
                                            <p:cond delay="0"/>
                                          </p:stCondLst>
                                        </p:cTn>
                                        <p:tgtEl>
                                          <p:spTgt spid="27"/>
                                        </p:tgtEl>
                                        <p:attrNameLst>
                                          <p:attrName>style.visibility</p:attrName>
                                        </p:attrNameLst>
                                      </p:cBhvr>
                                      <p:to>
                                        <p:strVal val="visible"/>
                                      </p:to>
                                    </p:set>
                                    <p:animEffect transition="in" filter="barn(outVertical)">
                                      <p:cBhvr>
                                        <p:cTn id="21" dur="500"/>
                                        <p:tgtEl>
                                          <p:spTgt spid="27"/>
                                        </p:tgtEl>
                                      </p:cBhvr>
                                    </p:animEffect>
                                  </p:childTnLst>
                                </p:cTn>
                              </p:par>
                              <p:par>
                                <p:cTn id="22" presetID="16" presetClass="entr" presetSubtype="37" fill="hold" nodeType="withEffect">
                                  <p:stCondLst>
                                    <p:cond delay="0"/>
                                  </p:stCondLst>
                                  <p:childTnLst>
                                    <p:set>
                                      <p:cBhvr>
                                        <p:cTn id="23" dur="1" fill="hold">
                                          <p:stCondLst>
                                            <p:cond delay="0"/>
                                          </p:stCondLst>
                                        </p:cTn>
                                        <p:tgtEl>
                                          <p:spTgt spid="28"/>
                                        </p:tgtEl>
                                        <p:attrNameLst>
                                          <p:attrName>style.visibility</p:attrName>
                                        </p:attrNameLst>
                                      </p:cBhvr>
                                      <p:to>
                                        <p:strVal val="visible"/>
                                      </p:to>
                                    </p:set>
                                    <p:animEffect transition="in" filter="barn(outVertical)">
                                      <p:cBhvr>
                                        <p:cTn id="24" dur="500"/>
                                        <p:tgtEl>
                                          <p:spTgt spid="28"/>
                                        </p:tgtEl>
                                      </p:cBhvr>
                                    </p:animEffec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1">
                                            <p:txEl>
                                              <p:pRg st="13" end="13"/>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 name="Group 162">
            <a:extLst>
              <a:ext uri="{FF2B5EF4-FFF2-40B4-BE49-F238E27FC236}">
                <a16:creationId xmlns:a16="http://schemas.microsoft.com/office/drawing/2014/main" id="{9D9162E0-E0ED-468F-A6FE-1E683F981346}"/>
              </a:ext>
            </a:extLst>
          </p:cNvPr>
          <p:cNvGrpSpPr/>
          <p:nvPr/>
        </p:nvGrpSpPr>
        <p:grpSpPr>
          <a:xfrm>
            <a:off x="9625486" y="3584452"/>
            <a:ext cx="2033114" cy="2321349"/>
            <a:chOff x="10098465" y="3346321"/>
            <a:chExt cx="2033114" cy="2321349"/>
          </a:xfrm>
        </p:grpSpPr>
        <p:sp>
          <p:nvSpPr>
            <p:cNvPr id="164" name="Rectangle 163">
              <a:extLst>
                <a:ext uri="{FF2B5EF4-FFF2-40B4-BE49-F238E27FC236}">
                  <a16:creationId xmlns:a16="http://schemas.microsoft.com/office/drawing/2014/main" id="{70F24246-B16E-4352-BC83-5E5A7AB52BC7}"/>
                </a:ext>
              </a:extLst>
            </p:cNvPr>
            <p:cNvSpPr/>
            <p:nvPr/>
          </p:nvSpPr>
          <p:spPr>
            <a:xfrm>
              <a:off x="10714697" y="3942310"/>
              <a:ext cx="192459"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5" name="Rectangle 164">
              <a:extLst>
                <a:ext uri="{FF2B5EF4-FFF2-40B4-BE49-F238E27FC236}">
                  <a16:creationId xmlns:a16="http://schemas.microsoft.com/office/drawing/2014/main" id="{B23D0DF6-CE08-42FA-B5FA-FEED00004265}"/>
                </a:ext>
              </a:extLst>
            </p:cNvPr>
            <p:cNvSpPr/>
            <p:nvPr/>
          </p:nvSpPr>
          <p:spPr>
            <a:xfrm>
              <a:off x="10714698" y="4141307"/>
              <a:ext cx="317603"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6" name="Rectangle 165">
              <a:extLst>
                <a:ext uri="{FF2B5EF4-FFF2-40B4-BE49-F238E27FC236}">
                  <a16:creationId xmlns:a16="http://schemas.microsoft.com/office/drawing/2014/main" id="{3C551D20-EE67-4385-9308-74D8D4F1C2E7}"/>
                </a:ext>
              </a:extLst>
            </p:cNvPr>
            <p:cNvSpPr/>
            <p:nvPr/>
          </p:nvSpPr>
          <p:spPr>
            <a:xfrm>
              <a:off x="10714699" y="4339186"/>
              <a:ext cx="743548"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7" name="Rectangle 166">
              <a:extLst>
                <a:ext uri="{FF2B5EF4-FFF2-40B4-BE49-F238E27FC236}">
                  <a16:creationId xmlns:a16="http://schemas.microsoft.com/office/drawing/2014/main" id="{20657989-77E6-40F3-B145-E911EBCF83EB}"/>
                </a:ext>
              </a:extLst>
            </p:cNvPr>
            <p:cNvSpPr/>
            <p:nvPr/>
          </p:nvSpPr>
          <p:spPr>
            <a:xfrm>
              <a:off x="10714699" y="4540037"/>
              <a:ext cx="870280"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8" name="Rectangle 167">
              <a:extLst>
                <a:ext uri="{FF2B5EF4-FFF2-40B4-BE49-F238E27FC236}">
                  <a16:creationId xmlns:a16="http://schemas.microsoft.com/office/drawing/2014/main" id="{FCDB1770-8507-4255-81F0-C72AA45520E5}"/>
                </a:ext>
              </a:extLst>
            </p:cNvPr>
            <p:cNvSpPr/>
            <p:nvPr/>
          </p:nvSpPr>
          <p:spPr>
            <a:xfrm>
              <a:off x="10098465" y="3346321"/>
              <a:ext cx="1118714" cy="137472"/>
            </a:xfrm>
            <a:prstGeom prst="rect">
              <a:avLst/>
            </a:prstGeom>
            <a:solidFill>
              <a:srgbClr val="33CC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9" name="Rectangle 168">
              <a:extLst>
                <a:ext uri="{FF2B5EF4-FFF2-40B4-BE49-F238E27FC236}">
                  <a16:creationId xmlns:a16="http://schemas.microsoft.com/office/drawing/2014/main" id="{1B6EF11F-8951-4771-ABDC-BA066AEC9B2A}"/>
                </a:ext>
              </a:extLst>
            </p:cNvPr>
            <p:cNvSpPr/>
            <p:nvPr/>
          </p:nvSpPr>
          <p:spPr>
            <a:xfrm>
              <a:off x="11933935" y="4734014"/>
              <a:ext cx="197642"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0" name="Rectangle 169">
              <a:extLst>
                <a:ext uri="{FF2B5EF4-FFF2-40B4-BE49-F238E27FC236}">
                  <a16:creationId xmlns:a16="http://schemas.microsoft.com/office/drawing/2014/main" id="{B89FBEC2-8BFB-472F-AD26-33912058BB8A}"/>
                </a:ext>
              </a:extLst>
            </p:cNvPr>
            <p:cNvSpPr/>
            <p:nvPr/>
          </p:nvSpPr>
          <p:spPr>
            <a:xfrm>
              <a:off x="11933936" y="4935012"/>
              <a:ext cx="197642"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1" name="Rectangle 170">
              <a:extLst>
                <a:ext uri="{FF2B5EF4-FFF2-40B4-BE49-F238E27FC236}">
                  <a16:creationId xmlns:a16="http://schemas.microsoft.com/office/drawing/2014/main" id="{B24066EC-31A4-4A9B-9202-2FD56C54FF5A}"/>
                </a:ext>
              </a:extLst>
            </p:cNvPr>
            <p:cNvSpPr/>
            <p:nvPr/>
          </p:nvSpPr>
          <p:spPr>
            <a:xfrm>
              <a:off x="11933937" y="5137048"/>
              <a:ext cx="197642"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2" name="Rectangle 171">
              <a:extLst>
                <a:ext uri="{FF2B5EF4-FFF2-40B4-BE49-F238E27FC236}">
                  <a16:creationId xmlns:a16="http://schemas.microsoft.com/office/drawing/2014/main" id="{C0B8EFC9-873A-491D-9BC8-F6DA40EA8282}"/>
                </a:ext>
              </a:extLst>
            </p:cNvPr>
            <p:cNvSpPr/>
            <p:nvPr/>
          </p:nvSpPr>
          <p:spPr>
            <a:xfrm>
              <a:off x="10576922" y="5325006"/>
              <a:ext cx="261638"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3" name="Rectangle 172">
              <a:extLst>
                <a:ext uri="{FF2B5EF4-FFF2-40B4-BE49-F238E27FC236}">
                  <a16:creationId xmlns:a16="http://schemas.microsoft.com/office/drawing/2014/main" id="{34680AE6-8D35-40AE-A8AF-A278B3536B0D}"/>
                </a:ext>
              </a:extLst>
            </p:cNvPr>
            <p:cNvSpPr/>
            <p:nvPr/>
          </p:nvSpPr>
          <p:spPr>
            <a:xfrm>
              <a:off x="10803141" y="5530198"/>
              <a:ext cx="261637" cy="137472"/>
            </a:xfrm>
            <a:prstGeom prst="rect">
              <a:avLst/>
            </a:prstGeom>
            <a:solidFill>
              <a:srgbClr val="00B0F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aphicFrame>
        <p:nvGraphicFramePr>
          <p:cNvPr id="175" name="Table 174">
            <a:extLst>
              <a:ext uri="{FF2B5EF4-FFF2-40B4-BE49-F238E27FC236}">
                <a16:creationId xmlns:a16="http://schemas.microsoft.com/office/drawing/2014/main" id="{3269E64A-E66B-4E18-83E8-E6EB572940CF}"/>
              </a:ext>
            </a:extLst>
          </p:cNvPr>
          <p:cNvGraphicFramePr>
            <a:graphicFrameLocks noGrp="1"/>
          </p:cNvGraphicFramePr>
          <p:nvPr>
            <p:extLst>
              <p:ext uri="{D42A27DB-BD31-4B8C-83A1-F6EECF244321}">
                <p14:modId xmlns:p14="http://schemas.microsoft.com/office/powerpoint/2010/main" val="3317227445"/>
              </p:ext>
            </p:extLst>
          </p:nvPr>
        </p:nvGraphicFramePr>
        <p:xfrm>
          <a:off x="4835704" y="2096854"/>
          <a:ext cx="7142937" cy="1076325"/>
        </p:xfrm>
        <a:graphic>
          <a:graphicData uri="http://schemas.openxmlformats.org/drawingml/2006/table">
            <a:tbl>
              <a:tblPr/>
              <a:tblGrid>
                <a:gridCol w="1276950">
                  <a:extLst>
                    <a:ext uri="{9D8B030D-6E8A-4147-A177-3AD203B41FA5}">
                      <a16:colId xmlns:a16="http://schemas.microsoft.com/office/drawing/2014/main" val="1807209197"/>
                    </a:ext>
                  </a:extLst>
                </a:gridCol>
                <a:gridCol w="638475">
                  <a:extLst>
                    <a:ext uri="{9D8B030D-6E8A-4147-A177-3AD203B41FA5}">
                      <a16:colId xmlns:a16="http://schemas.microsoft.com/office/drawing/2014/main" val="1334321041"/>
                    </a:ext>
                  </a:extLst>
                </a:gridCol>
                <a:gridCol w="771490">
                  <a:extLst>
                    <a:ext uri="{9D8B030D-6E8A-4147-A177-3AD203B41FA5}">
                      <a16:colId xmlns:a16="http://schemas.microsoft.com/office/drawing/2014/main" val="1353933768"/>
                    </a:ext>
                  </a:extLst>
                </a:gridCol>
                <a:gridCol w="638475">
                  <a:extLst>
                    <a:ext uri="{9D8B030D-6E8A-4147-A177-3AD203B41FA5}">
                      <a16:colId xmlns:a16="http://schemas.microsoft.com/office/drawing/2014/main" val="1745653641"/>
                    </a:ext>
                  </a:extLst>
                </a:gridCol>
                <a:gridCol w="638475">
                  <a:extLst>
                    <a:ext uri="{9D8B030D-6E8A-4147-A177-3AD203B41FA5}">
                      <a16:colId xmlns:a16="http://schemas.microsoft.com/office/drawing/2014/main" val="314074014"/>
                    </a:ext>
                  </a:extLst>
                </a:gridCol>
                <a:gridCol w="1104029">
                  <a:extLst>
                    <a:ext uri="{9D8B030D-6E8A-4147-A177-3AD203B41FA5}">
                      <a16:colId xmlns:a16="http://schemas.microsoft.com/office/drawing/2014/main" val="4100479441"/>
                    </a:ext>
                  </a:extLst>
                </a:gridCol>
                <a:gridCol w="718284">
                  <a:extLst>
                    <a:ext uri="{9D8B030D-6E8A-4147-A177-3AD203B41FA5}">
                      <a16:colId xmlns:a16="http://schemas.microsoft.com/office/drawing/2014/main" val="1390633357"/>
                    </a:ext>
                  </a:extLst>
                </a:gridCol>
                <a:gridCol w="718284">
                  <a:extLst>
                    <a:ext uri="{9D8B030D-6E8A-4147-A177-3AD203B41FA5}">
                      <a16:colId xmlns:a16="http://schemas.microsoft.com/office/drawing/2014/main" val="3981800866"/>
                    </a:ext>
                  </a:extLst>
                </a:gridCol>
                <a:gridCol w="638475">
                  <a:extLst>
                    <a:ext uri="{9D8B030D-6E8A-4147-A177-3AD203B41FA5}">
                      <a16:colId xmlns:a16="http://schemas.microsoft.com/office/drawing/2014/main" val="748608537"/>
                    </a:ext>
                  </a:extLst>
                </a:gridCol>
              </a:tblGrid>
              <a:tr h="504825">
                <a:tc>
                  <a:txBody>
                    <a:bodyPr/>
                    <a:lstStyle/>
                    <a:p>
                      <a:pPr algn="ctr" fontAlgn="ctr"/>
                      <a:r>
                        <a:rPr lang="en-US" sz="1000" b="1" i="0" u="none" strike="noStrike" dirty="0">
                          <a:solidFill>
                            <a:srgbClr val="333333"/>
                          </a:solidFill>
                          <a:effectLst/>
                          <a:latin typeface="Arial Narrow" panose="020B0606020202030204" pitchFamily="34" charset="0"/>
                        </a:rPr>
                        <a:t>Tools Orderable Part Number (s)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Production Status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Manufacturer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Suggested Single Tool Price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Standard Packaging Quantity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Description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Distributor Stock</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Distributors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ctr"/>
                      <a:r>
                        <a:rPr lang="en-US" sz="1000" b="1" i="0" u="none" strike="noStrike">
                          <a:solidFill>
                            <a:srgbClr val="333333"/>
                          </a:solidFill>
                          <a:effectLst/>
                          <a:latin typeface="Arial Narrow" panose="020B0606020202030204" pitchFamily="34" charset="0"/>
                        </a:rPr>
                        <a:t>Distributor Purchase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1233112769"/>
                  </a:ext>
                </a:extLst>
              </a:tr>
              <a:tr h="190500">
                <a:tc rowSpan="3">
                  <a:txBody>
                    <a:bodyPr/>
                    <a:lstStyle/>
                    <a:p>
                      <a:pPr algn="ctr" fontAlgn="ctr"/>
                      <a:r>
                        <a:rPr lang="en-US" sz="1000" b="0" i="0" u="none" strike="noStrike" dirty="0">
                          <a:solidFill>
                            <a:srgbClr val="333333"/>
                          </a:solidFill>
                          <a:effectLst/>
                          <a:latin typeface="Arial Narrow" panose="020B0606020202030204" pitchFamily="34" charset="0"/>
                        </a:rPr>
                        <a:t>RTK7EKA2L1S00001BE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a:solidFill>
                            <a:srgbClr val="333333"/>
                          </a:solidFill>
                          <a:effectLst/>
                          <a:latin typeface="Arial Narrow" panose="020B0606020202030204" pitchFamily="34" charset="0"/>
                        </a:rPr>
                        <a:t>Mass Production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a:solidFill>
                            <a:srgbClr val="333333"/>
                          </a:solidFill>
                          <a:effectLst/>
                          <a:latin typeface="Arial Narrow" panose="020B0606020202030204" pitchFamily="34" charset="0"/>
                        </a:rPr>
                        <a:t>Renesas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dirty="0">
                          <a:solidFill>
                            <a:srgbClr val="333333"/>
                          </a:solidFill>
                          <a:effectLst/>
                          <a:latin typeface="Arial Narrow" panose="020B0606020202030204" pitchFamily="34" charset="0"/>
                        </a:rPr>
                        <a:t>call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dirty="0">
                          <a:solidFill>
                            <a:srgbClr val="333333"/>
                          </a:solidFill>
                          <a:effectLst/>
                          <a:latin typeface="Arial Narrow" panose="020B0606020202030204" pitchFamily="34" charset="0"/>
                        </a:rPr>
                        <a:t>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rowSpan="3">
                  <a:txBody>
                    <a:bodyPr/>
                    <a:lstStyle/>
                    <a:p>
                      <a:pPr algn="ctr" fontAlgn="ctr"/>
                      <a:r>
                        <a:rPr lang="en-US" sz="1000" b="0" i="0" u="none" strike="noStrike" dirty="0">
                          <a:solidFill>
                            <a:srgbClr val="333333"/>
                          </a:solidFill>
                          <a:effectLst/>
                          <a:latin typeface="Arial Narrow" panose="020B0606020202030204" pitchFamily="34" charset="0"/>
                        </a:rPr>
                        <a:t>Evaluation Kit for RA4M2 MCU Group</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000" b="0" i="0" u="none" strike="noStrike">
                          <a:solidFill>
                            <a:srgbClr val="333333"/>
                          </a:solidFill>
                          <a:effectLst/>
                          <a:latin typeface="Arial Narrow" panose="020B0606020202030204" pitchFamily="34" charset="0"/>
                        </a:rPr>
                        <a:t>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000" b="0" i="0" u="none" strike="noStrike" dirty="0">
                          <a:solidFill>
                            <a:srgbClr val="333333"/>
                          </a:solidFill>
                          <a:effectLst/>
                          <a:latin typeface="Arial Narrow" panose="020B0606020202030204" pitchFamily="34" charset="0"/>
                        </a:rPr>
                        <a:t>Future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100" b="0" i="0" u="sng" strike="noStrike">
                          <a:solidFill>
                            <a:srgbClr val="0563C1"/>
                          </a:solidFill>
                          <a:effectLst/>
                          <a:latin typeface="Calibri" panose="020F0502020204030204" pitchFamily="34" charset="0"/>
                          <a:hlinkClick r:id="rId2" action="ppaction://hlinkfile"/>
                        </a:rPr>
                        <a:t>Buy</a:t>
                      </a:r>
                      <a:endParaRPr lang="en-US" sz="1100" b="0" i="0" u="sng" strike="noStrike">
                        <a:solidFill>
                          <a:srgbClr val="0563C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24552880"/>
                  </a:ext>
                </a:extLst>
              </a:tr>
              <a:tr h="190500">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fontAlgn="ctr"/>
                      <a:r>
                        <a:rPr lang="en-US" sz="1000" b="0" i="0" u="none" strike="noStrike">
                          <a:solidFill>
                            <a:srgbClr val="333333"/>
                          </a:solidFill>
                          <a:effectLst/>
                          <a:latin typeface="Arial Narrow" panose="020B0606020202030204" pitchFamily="34" charset="0"/>
                        </a:rPr>
                        <a:t>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000" b="0" i="0" u="none" strike="noStrike" dirty="0">
                          <a:solidFill>
                            <a:srgbClr val="333333"/>
                          </a:solidFill>
                          <a:effectLst/>
                          <a:latin typeface="Arial Narrow" panose="020B0606020202030204" pitchFamily="34" charset="0"/>
                        </a:rPr>
                        <a:t>Digi Key</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100" b="0" i="0" u="sng" strike="noStrike">
                          <a:solidFill>
                            <a:srgbClr val="0563C1"/>
                          </a:solidFill>
                          <a:effectLst/>
                          <a:latin typeface="Calibri" panose="020F0502020204030204" pitchFamily="34" charset="0"/>
                          <a:hlinkClick r:id="rId2" action="ppaction://hlinkfile"/>
                        </a:rPr>
                        <a:t>Buy</a:t>
                      </a:r>
                      <a:endParaRPr lang="en-US" sz="1100" b="0" i="0" u="sng" strike="noStrike">
                        <a:solidFill>
                          <a:srgbClr val="0563C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429929779"/>
                  </a:ext>
                </a:extLst>
              </a:tr>
              <a:tr h="190500">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fontAlgn="ctr"/>
                      <a:r>
                        <a:rPr lang="en-US" sz="1000" b="0" i="0" u="none" strike="noStrike">
                          <a:solidFill>
                            <a:srgbClr val="333333"/>
                          </a:solidFill>
                          <a:effectLst/>
                          <a:latin typeface="Arial Narrow" panose="020B0606020202030204" pitchFamily="34" charset="0"/>
                        </a:rPr>
                        <a:t>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000" b="0" i="0" u="none" strike="noStrike">
                          <a:solidFill>
                            <a:srgbClr val="333333"/>
                          </a:solidFill>
                          <a:effectLst/>
                          <a:latin typeface="Arial Narrow" panose="020B0606020202030204" pitchFamily="34" charset="0"/>
                        </a:rPr>
                        <a:t>Mouser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US" sz="1100" b="0" i="0" u="sng" strike="noStrike" dirty="0">
                          <a:solidFill>
                            <a:srgbClr val="0563C1"/>
                          </a:solidFill>
                          <a:effectLst/>
                          <a:latin typeface="Calibri" panose="020F0502020204030204" pitchFamily="34" charset="0"/>
                          <a:hlinkClick r:id="rId2" action="ppaction://hlinkfile"/>
                        </a:rPr>
                        <a:t>Buy</a:t>
                      </a:r>
                      <a:endParaRPr lang="en-US" sz="1100" b="0" i="0" u="sng" strike="noStrike" dirty="0">
                        <a:solidFill>
                          <a:srgbClr val="0563C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92833744"/>
                  </a:ext>
                </a:extLst>
              </a:tr>
            </a:tbl>
          </a:graphicData>
        </a:graphic>
      </p:graphicFrame>
      <p:sp>
        <p:nvSpPr>
          <p:cNvPr id="2" name="Title 1">
            <a:extLst>
              <a:ext uri="{FF2B5EF4-FFF2-40B4-BE49-F238E27FC236}">
                <a16:creationId xmlns:a16="http://schemas.microsoft.com/office/drawing/2014/main" id="{40E88EC3-87D4-4179-9C06-8AB969B730B1}"/>
              </a:ext>
            </a:extLst>
          </p:cNvPr>
          <p:cNvSpPr>
            <a:spLocks noGrp="1"/>
          </p:cNvSpPr>
          <p:nvPr>
            <p:ph type="title"/>
          </p:nvPr>
        </p:nvSpPr>
        <p:spPr>
          <a:xfrm>
            <a:off x="1080000" y="923689"/>
            <a:ext cx="3492000" cy="455509"/>
          </a:xfrm>
        </p:spPr>
        <p:txBody>
          <a:bodyPr/>
          <a:lstStyle/>
          <a:p>
            <a:r>
              <a:rPr lang="en-US" dirty="0"/>
              <a:t>UX ENHACEMENTS</a:t>
            </a:r>
          </a:p>
        </p:txBody>
      </p:sp>
      <p:sp>
        <p:nvSpPr>
          <p:cNvPr id="3" name="Slide Number Placeholder 2">
            <a:extLst>
              <a:ext uri="{FF2B5EF4-FFF2-40B4-BE49-F238E27FC236}">
                <a16:creationId xmlns:a16="http://schemas.microsoft.com/office/drawing/2014/main" id="{66123EE6-BCB8-428C-B5EC-9C6E3009834C}"/>
              </a:ext>
            </a:extLst>
          </p:cNvPr>
          <p:cNvSpPr>
            <a:spLocks noGrp="1"/>
          </p:cNvSpPr>
          <p:nvPr>
            <p:ph type="sldNum" sz="quarter" idx="10"/>
          </p:nvPr>
        </p:nvSpPr>
        <p:spPr/>
        <p:txBody>
          <a:bodyPr/>
          <a:lstStyle/>
          <a:p>
            <a:pPr algn="l"/>
            <a:r>
              <a:rPr lang="de-DE"/>
              <a:t>Page </a:t>
            </a:r>
            <a:fld id="{3FD030EF-7044-4946-962A-5D7D09BD1B34}" type="slidenum">
              <a:rPr lang="de-DE" smtClean="0"/>
              <a:pPr algn="l"/>
              <a:t>22</a:t>
            </a:fld>
            <a:endParaRPr lang="de-DE" dirty="0"/>
          </a:p>
        </p:txBody>
      </p:sp>
      <p:sp>
        <p:nvSpPr>
          <p:cNvPr id="11" name="Content Placeholder 3">
            <a:extLst>
              <a:ext uri="{FF2B5EF4-FFF2-40B4-BE49-F238E27FC236}">
                <a16:creationId xmlns:a16="http://schemas.microsoft.com/office/drawing/2014/main" id="{69953F11-F137-4C8B-8920-37038D22B4FD}"/>
              </a:ext>
            </a:extLst>
          </p:cNvPr>
          <p:cNvSpPr>
            <a:spLocks noGrp="1"/>
          </p:cNvSpPr>
          <p:nvPr>
            <p:ph idx="1"/>
          </p:nvPr>
        </p:nvSpPr>
        <p:spPr>
          <a:xfrm>
            <a:off x="1080000" y="1800000"/>
            <a:ext cx="4558800" cy="3706464"/>
          </a:xfrm>
        </p:spPr>
        <p:txBody>
          <a:bodyPr/>
          <a:lstStyle/>
          <a:p>
            <a:pPr>
              <a:spcAft>
                <a:spcPts val="0"/>
              </a:spcAft>
              <a:buClr>
                <a:srgbClr val="000099"/>
              </a:buClr>
            </a:pPr>
            <a:r>
              <a:rPr lang="en-US" b="1" dirty="0">
                <a:solidFill>
                  <a:srgbClr val="06418C"/>
                </a:solidFill>
              </a:rPr>
              <a:t>3. Website</a:t>
            </a:r>
          </a:p>
          <a:p>
            <a:pPr marL="285750" indent="-285750">
              <a:spcAft>
                <a:spcPts val="0"/>
              </a:spcAft>
              <a:buClr>
                <a:srgbClr val="000099"/>
              </a:buClr>
              <a:buFont typeface="Wingdings" panose="05000000000000000000" pitchFamily="2" charset="2"/>
              <a:buChar char="§"/>
            </a:pPr>
            <a:r>
              <a:rPr lang="en-US" sz="1400" b="1" dirty="0">
                <a:solidFill>
                  <a:srgbClr val="06418C"/>
                </a:solidFill>
              </a:rPr>
              <a:t>renesas.com/ra</a:t>
            </a:r>
            <a:r>
              <a:rPr lang="en-US" sz="1400" b="1" dirty="0">
                <a:solidFill>
                  <a:srgbClr val="06418C"/>
                </a:solidFill>
                <a:highlight>
                  <a:srgbClr val="FFFF00"/>
                </a:highlight>
              </a:rPr>
              <a:t>/&lt;kitname&gt;</a:t>
            </a:r>
          </a:p>
          <a:p>
            <a:pPr marL="285750" indent="-285750">
              <a:spcAft>
                <a:spcPts val="0"/>
              </a:spcAft>
              <a:buClr>
                <a:srgbClr val="000099"/>
              </a:buClr>
              <a:buFont typeface="Wingdings" panose="05000000000000000000" pitchFamily="2" charset="2"/>
              <a:buChar char="§"/>
            </a:pPr>
            <a:r>
              <a:rPr lang="en-US" sz="1400" dirty="0"/>
              <a:t>Easy to find collateral</a:t>
            </a:r>
          </a:p>
          <a:p>
            <a:pPr marL="285750" indent="-285750">
              <a:spcAft>
                <a:spcPts val="0"/>
              </a:spcAft>
              <a:buClr>
                <a:srgbClr val="000099"/>
              </a:buClr>
              <a:buFont typeface="Wingdings" panose="05000000000000000000" pitchFamily="2" charset="2"/>
              <a:buChar char="§"/>
            </a:pPr>
            <a:r>
              <a:rPr lang="en-US" sz="1400" dirty="0"/>
              <a:t>Easy to order – live distributor stock</a:t>
            </a:r>
          </a:p>
          <a:p>
            <a:pPr marL="285750" indent="-285750">
              <a:spcAft>
                <a:spcPts val="0"/>
              </a:spcAft>
              <a:buClr>
                <a:srgbClr val="000099"/>
              </a:buClr>
              <a:buFont typeface="Wingdings" panose="05000000000000000000" pitchFamily="2" charset="2"/>
              <a:buChar char="§"/>
            </a:pPr>
            <a:r>
              <a:rPr lang="en-US" sz="1400" dirty="0"/>
              <a:t>Consistently &amp; professionally branded</a:t>
            </a:r>
          </a:p>
          <a:p>
            <a:pPr marL="285750" indent="-285750">
              <a:spcAft>
                <a:spcPts val="0"/>
              </a:spcAft>
              <a:buClr>
                <a:srgbClr val="000099"/>
              </a:buClr>
              <a:buFont typeface="Wingdings" panose="05000000000000000000" pitchFamily="2" charset="2"/>
              <a:buChar char="§"/>
            </a:pPr>
            <a:r>
              <a:rPr lang="en-US" sz="1400" dirty="0"/>
              <a:t>High resolution pictures</a:t>
            </a:r>
          </a:p>
          <a:p>
            <a:pPr>
              <a:spcAft>
                <a:spcPts val="0"/>
              </a:spcAft>
              <a:buClr>
                <a:srgbClr val="000099"/>
              </a:buClr>
            </a:pPr>
            <a:endParaRPr lang="en-US" b="1" dirty="0">
              <a:solidFill>
                <a:srgbClr val="06418C"/>
              </a:solidFill>
            </a:endParaRPr>
          </a:p>
          <a:p>
            <a:pPr>
              <a:spcAft>
                <a:spcPts val="0"/>
              </a:spcAft>
              <a:buClr>
                <a:srgbClr val="000099"/>
              </a:buClr>
            </a:pPr>
            <a:r>
              <a:rPr lang="en-US" b="1" dirty="0">
                <a:solidFill>
                  <a:srgbClr val="06418C"/>
                </a:solidFill>
              </a:rPr>
              <a:t>4. Print Collateral</a:t>
            </a:r>
          </a:p>
          <a:p>
            <a:pPr marL="285750" indent="-285750">
              <a:spcAft>
                <a:spcPts val="0"/>
              </a:spcAft>
              <a:buClr>
                <a:srgbClr val="000099"/>
              </a:buClr>
              <a:buFont typeface="Wingdings" panose="05000000000000000000" pitchFamily="2" charset="2"/>
              <a:buChar char="§"/>
            </a:pPr>
            <a:r>
              <a:rPr lang="en-US" sz="1400" dirty="0"/>
              <a:t>Consistently &amp; professionally branded</a:t>
            </a:r>
          </a:p>
          <a:p>
            <a:pPr marL="285750" indent="-285750">
              <a:spcAft>
                <a:spcPts val="0"/>
              </a:spcAft>
              <a:buClr>
                <a:srgbClr val="000099"/>
              </a:buClr>
              <a:buFont typeface="Wingdings" panose="05000000000000000000" pitchFamily="2" charset="2"/>
              <a:buChar char="§"/>
            </a:pPr>
            <a:r>
              <a:rPr lang="en-US" sz="1400" dirty="0"/>
              <a:t>Extensive &amp; well-structured documentation</a:t>
            </a:r>
          </a:p>
          <a:p>
            <a:pPr marL="285750" indent="-285750">
              <a:spcAft>
                <a:spcPts val="0"/>
              </a:spcAft>
              <a:buClr>
                <a:srgbClr val="000099"/>
              </a:buClr>
              <a:buFont typeface="Wingdings" panose="05000000000000000000" pitchFamily="2" charset="2"/>
              <a:buChar char="§"/>
            </a:pPr>
            <a:r>
              <a:rPr lang="en-US" sz="1400" dirty="0"/>
              <a:t>Consistent &amp; intuitive file/folder nomenclature</a:t>
            </a:r>
          </a:p>
          <a:p>
            <a:pPr marL="463550" lvl="1" indent="-285750">
              <a:spcAft>
                <a:spcPts val="0"/>
              </a:spcAft>
              <a:buClr>
                <a:srgbClr val="000099"/>
              </a:buClr>
            </a:pPr>
            <a:r>
              <a:rPr lang="en-US" sz="1400" dirty="0"/>
              <a:t>Kit name</a:t>
            </a:r>
          </a:p>
          <a:p>
            <a:pPr marL="463550" lvl="1" indent="-285750">
              <a:spcAft>
                <a:spcPts val="0"/>
              </a:spcAft>
              <a:buClr>
                <a:srgbClr val="000099"/>
              </a:buClr>
            </a:pPr>
            <a:r>
              <a:rPr lang="en-US" sz="1400" dirty="0"/>
              <a:t>Document type</a:t>
            </a:r>
          </a:p>
          <a:p>
            <a:pPr>
              <a:spcAft>
                <a:spcPts val="0"/>
              </a:spcAft>
              <a:buClr>
                <a:srgbClr val="000099"/>
              </a:buClr>
            </a:pPr>
            <a:endParaRPr lang="en-US" sz="1400" dirty="0"/>
          </a:p>
        </p:txBody>
      </p:sp>
      <p:grpSp>
        <p:nvGrpSpPr>
          <p:cNvPr id="176" name="Group 175">
            <a:extLst>
              <a:ext uri="{FF2B5EF4-FFF2-40B4-BE49-F238E27FC236}">
                <a16:creationId xmlns:a16="http://schemas.microsoft.com/office/drawing/2014/main" id="{D077391E-A195-43DD-A23B-C13CB23599D5}"/>
              </a:ext>
            </a:extLst>
          </p:cNvPr>
          <p:cNvGrpSpPr/>
          <p:nvPr/>
        </p:nvGrpSpPr>
        <p:grpSpPr>
          <a:xfrm>
            <a:off x="4800600" y="2642651"/>
            <a:ext cx="7315200" cy="786349"/>
            <a:chOff x="4800600" y="2642651"/>
            <a:chExt cx="7315200" cy="786349"/>
          </a:xfrm>
        </p:grpSpPr>
        <p:sp>
          <p:nvSpPr>
            <p:cNvPr id="32" name="TextBox 31">
              <a:extLst>
                <a:ext uri="{FF2B5EF4-FFF2-40B4-BE49-F238E27FC236}">
                  <a16:creationId xmlns:a16="http://schemas.microsoft.com/office/drawing/2014/main" id="{B8C8309E-57C1-4008-95FA-A5AFEDE8FF05}"/>
                </a:ext>
              </a:extLst>
            </p:cNvPr>
            <p:cNvSpPr txBox="1"/>
            <p:nvPr/>
          </p:nvSpPr>
          <p:spPr>
            <a:xfrm>
              <a:off x="4800600" y="3152001"/>
              <a:ext cx="7315200" cy="276999"/>
            </a:xfrm>
            <a:prstGeom prst="rect">
              <a:avLst/>
            </a:prstGeom>
            <a:noFill/>
          </p:spPr>
          <p:txBody>
            <a:bodyPr wrap="square" rtlCol="0">
              <a:spAutoFit/>
            </a:bodyPr>
            <a:lstStyle/>
            <a:p>
              <a:pPr algn="ctr"/>
              <a:r>
                <a:rPr lang="en-US" sz="1200" b="1" dirty="0"/>
                <a:t>Easy to order</a:t>
              </a:r>
            </a:p>
          </p:txBody>
        </p:sp>
        <p:sp>
          <p:nvSpPr>
            <p:cNvPr id="8" name="Rectangle 7">
              <a:extLst>
                <a:ext uri="{FF2B5EF4-FFF2-40B4-BE49-F238E27FC236}">
                  <a16:creationId xmlns:a16="http://schemas.microsoft.com/office/drawing/2014/main" id="{764BF0B1-3E04-435F-B400-30D78DC52090}"/>
                </a:ext>
              </a:extLst>
            </p:cNvPr>
            <p:cNvSpPr/>
            <p:nvPr/>
          </p:nvSpPr>
          <p:spPr>
            <a:xfrm>
              <a:off x="11498057" y="2642651"/>
              <a:ext cx="381000" cy="548780"/>
            </a:xfrm>
            <a:prstGeom prst="rect">
              <a:avLst/>
            </a:prstGeom>
            <a:solidFill>
              <a:srgbClr val="FFFF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7" name="Group 6">
            <a:extLst>
              <a:ext uri="{FF2B5EF4-FFF2-40B4-BE49-F238E27FC236}">
                <a16:creationId xmlns:a16="http://schemas.microsoft.com/office/drawing/2014/main" id="{4BF86CB1-9C53-49C9-B172-3C90FAF9A6E1}"/>
              </a:ext>
            </a:extLst>
          </p:cNvPr>
          <p:cNvGrpSpPr/>
          <p:nvPr/>
        </p:nvGrpSpPr>
        <p:grpSpPr>
          <a:xfrm>
            <a:off x="4758999" y="278324"/>
            <a:ext cx="4838704" cy="1746405"/>
            <a:chOff x="4758999" y="278324"/>
            <a:chExt cx="4838704" cy="1746405"/>
          </a:xfrm>
        </p:grpSpPr>
        <p:grpSp>
          <p:nvGrpSpPr>
            <p:cNvPr id="74" name="Group 73">
              <a:extLst>
                <a:ext uri="{FF2B5EF4-FFF2-40B4-BE49-F238E27FC236}">
                  <a16:creationId xmlns:a16="http://schemas.microsoft.com/office/drawing/2014/main" id="{A6B7C68A-82AD-455C-A376-43AAAB447FDB}"/>
                </a:ext>
              </a:extLst>
            </p:cNvPr>
            <p:cNvGrpSpPr/>
            <p:nvPr/>
          </p:nvGrpSpPr>
          <p:grpSpPr>
            <a:xfrm>
              <a:off x="4758999" y="278324"/>
              <a:ext cx="4838704" cy="1412609"/>
              <a:chOff x="4762496" y="2099287"/>
              <a:chExt cx="4838704" cy="1412609"/>
            </a:xfrm>
          </p:grpSpPr>
          <p:sp>
            <p:nvSpPr>
              <p:cNvPr id="75" name="Rectangle 74">
                <a:extLst>
                  <a:ext uri="{FF2B5EF4-FFF2-40B4-BE49-F238E27FC236}">
                    <a16:creationId xmlns:a16="http://schemas.microsoft.com/office/drawing/2014/main" id="{CBFA34BE-59E9-4A85-A170-77A043935595}"/>
                  </a:ext>
                </a:extLst>
              </p:cNvPr>
              <p:cNvSpPr/>
              <p:nvPr/>
            </p:nvSpPr>
            <p:spPr>
              <a:xfrm>
                <a:off x="4804882" y="2133600"/>
                <a:ext cx="4681728" cy="1378296"/>
              </a:xfrm>
              <a:prstGeom prst="rect">
                <a:avLst/>
              </a:prstGeom>
              <a:solidFill>
                <a:schemeClr val="bg1"/>
              </a:solid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6" name="Straight Connector 75">
                <a:extLst>
                  <a:ext uri="{FF2B5EF4-FFF2-40B4-BE49-F238E27FC236}">
                    <a16:creationId xmlns:a16="http://schemas.microsoft.com/office/drawing/2014/main" id="{B247FB33-6EB5-4E3D-85EC-9A50C7CECC8E}"/>
                  </a:ext>
                </a:extLst>
              </p:cNvPr>
              <p:cNvCxnSpPr/>
              <p:nvPr/>
            </p:nvCxnSpPr>
            <p:spPr>
              <a:xfrm>
                <a:off x="4804882" y="2667000"/>
                <a:ext cx="4681728" cy="0"/>
              </a:xfrm>
              <a:prstGeom prst="line">
                <a:avLst/>
              </a:prstGeom>
              <a:ln w="2222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77" name="TextBox 76">
                <a:extLst>
                  <a:ext uri="{FF2B5EF4-FFF2-40B4-BE49-F238E27FC236}">
                    <a16:creationId xmlns:a16="http://schemas.microsoft.com/office/drawing/2014/main" id="{B2E65073-0839-4242-9331-583F3E66E943}"/>
                  </a:ext>
                </a:extLst>
              </p:cNvPr>
              <p:cNvSpPr txBox="1"/>
              <p:nvPr/>
            </p:nvSpPr>
            <p:spPr>
              <a:xfrm>
                <a:off x="4762496" y="2099287"/>
                <a:ext cx="1519718" cy="307777"/>
              </a:xfrm>
              <a:prstGeom prst="rect">
                <a:avLst/>
              </a:prstGeom>
              <a:noFill/>
            </p:spPr>
            <p:txBody>
              <a:bodyPr wrap="square" rtlCol="0">
                <a:spAutoFit/>
              </a:bodyPr>
              <a:lstStyle/>
              <a:p>
                <a:r>
                  <a:rPr lang="en-US" sz="1400" b="1" dirty="0">
                    <a:solidFill>
                      <a:srgbClr val="2A289D"/>
                    </a:solidFill>
                    <a:latin typeface="+mj-lt"/>
                  </a:rPr>
                  <a:t>EK-RA4M2</a:t>
                </a:r>
              </a:p>
            </p:txBody>
          </p:sp>
          <p:sp>
            <p:nvSpPr>
              <p:cNvPr id="78" name="TextBox 77">
                <a:extLst>
                  <a:ext uri="{FF2B5EF4-FFF2-40B4-BE49-F238E27FC236}">
                    <a16:creationId xmlns:a16="http://schemas.microsoft.com/office/drawing/2014/main" id="{9F8804E8-33C6-40D6-851D-F376F9B4FE45}"/>
                  </a:ext>
                </a:extLst>
              </p:cNvPr>
              <p:cNvSpPr txBox="1"/>
              <p:nvPr/>
            </p:nvSpPr>
            <p:spPr>
              <a:xfrm>
                <a:off x="4771541" y="2296110"/>
                <a:ext cx="2250896" cy="184666"/>
              </a:xfrm>
              <a:prstGeom prst="rect">
                <a:avLst/>
              </a:prstGeom>
              <a:noFill/>
            </p:spPr>
            <p:txBody>
              <a:bodyPr wrap="square" rtlCol="0">
                <a:spAutoFit/>
              </a:bodyPr>
              <a:lstStyle/>
              <a:p>
                <a:r>
                  <a:rPr lang="en-US" sz="600" dirty="0">
                    <a:latin typeface="+mj-lt"/>
                  </a:rPr>
                  <a:t>Evaluation Kit for RA4M2 MCU Group</a:t>
                </a:r>
              </a:p>
            </p:txBody>
          </p:sp>
          <p:sp>
            <p:nvSpPr>
              <p:cNvPr id="79" name="TextBox 78">
                <a:extLst>
                  <a:ext uri="{FF2B5EF4-FFF2-40B4-BE49-F238E27FC236}">
                    <a16:creationId xmlns:a16="http://schemas.microsoft.com/office/drawing/2014/main" id="{40241E98-3370-4033-9A50-2CD1A4EC2841}"/>
                  </a:ext>
                </a:extLst>
              </p:cNvPr>
              <p:cNvSpPr txBox="1"/>
              <p:nvPr/>
            </p:nvSpPr>
            <p:spPr>
              <a:xfrm>
                <a:off x="4842977" y="2458036"/>
                <a:ext cx="4753459" cy="200055"/>
              </a:xfrm>
              <a:prstGeom prst="rect">
                <a:avLst/>
              </a:prstGeom>
              <a:noFill/>
            </p:spPr>
            <p:txBody>
              <a:bodyPr wrap="square" rtlCol="0">
                <a:spAutoFit/>
              </a:bodyPr>
              <a:lstStyle/>
              <a:p>
                <a:r>
                  <a:rPr lang="en-US" sz="700" dirty="0">
                    <a:latin typeface="+mj-lt"/>
                  </a:rPr>
                  <a:t>Product Info	Design Support	Documents	Downloads	Ordering</a:t>
                </a:r>
              </a:p>
            </p:txBody>
          </p:sp>
          <p:sp>
            <p:nvSpPr>
              <p:cNvPr id="80" name="TextBox 79">
                <a:extLst>
                  <a:ext uri="{FF2B5EF4-FFF2-40B4-BE49-F238E27FC236}">
                    <a16:creationId xmlns:a16="http://schemas.microsoft.com/office/drawing/2014/main" id="{EBE4CC85-B165-489B-B309-CF9EDE322CCD}"/>
                  </a:ext>
                </a:extLst>
              </p:cNvPr>
              <p:cNvSpPr txBox="1"/>
              <p:nvPr/>
            </p:nvSpPr>
            <p:spPr>
              <a:xfrm>
                <a:off x="4847741" y="2676493"/>
                <a:ext cx="4753459" cy="184666"/>
              </a:xfrm>
              <a:prstGeom prst="rect">
                <a:avLst/>
              </a:prstGeom>
              <a:noFill/>
            </p:spPr>
            <p:txBody>
              <a:bodyPr wrap="square" rtlCol="0">
                <a:spAutoFit/>
              </a:bodyPr>
              <a:lstStyle/>
              <a:p>
                <a:r>
                  <a:rPr lang="en-US" sz="600" b="1" dirty="0">
                    <a:latin typeface="+mj-lt"/>
                  </a:rPr>
                  <a:t>Title	Issue Date Revision	Doc Number	Size (KB)	Product Name</a:t>
                </a:r>
              </a:p>
            </p:txBody>
          </p:sp>
          <p:sp>
            <p:nvSpPr>
              <p:cNvPr id="81" name="TextBox 80">
                <a:extLst>
                  <a:ext uri="{FF2B5EF4-FFF2-40B4-BE49-F238E27FC236}">
                    <a16:creationId xmlns:a16="http://schemas.microsoft.com/office/drawing/2014/main" id="{60A45739-60E8-4CDF-A29B-20AABB624328}"/>
                  </a:ext>
                </a:extLst>
              </p:cNvPr>
              <p:cNvSpPr txBox="1"/>
              <p:nvPr/>
            </p:nvSpPr>
            <p:spPr>
              <a:xfrm>
                <a:off x="4847741" y="2939534"/>
                <a:ext cx="4753459" cy="553998"/>
              </a:xfrm>
              <a:prstGeom prst="rect">
                <a:avLst/>
              </a:prstGeom>
              <a:noFill/>
            </p:spPr>
            <p:txBody>
              <a:bodyPr wrap="square" rtlCol="0">
                <a:spAutoFit/>
              </a:bodyPr>
              <a:lstStyle/>
              <a:p>
                <a:r>
                  <a:rPr lang="en-US" sz="600" dirty="0">
                    <a:solidFill>
                      <a:srgbClr val="2A289D"/>
                    </a:solidFill>
                    <a:latin typeface="+mj-lt"/>
                  </a:rPr>
                  <a:t>EK-RA4M2 – Quick Start Guide</a:t>
                </a:r>
                <a:r>
                  <a:rPr lang="en-US" sz="600" dirty="0">
                    <a:latin typeface="+mj-lt"/>
                  </a:rPr>
                  <a:t>	Rev.1.00	RXYZ1234567	2449	</a:t>
                </a:r>
                <a:r>
                  <a:rPr lang="en-US" sz="600" b="1" dirty="0">
                    <a:solidFill>
                      <a:srgbClr val="2A289D"/>
                    </a:solidFill>
                    <a:latin typeface="+mj-lt"/>
                  </a:rPr>
                  <a:t>EK-RA4M2</a:t>
                </a:r>
              </a:p>
              <a:p>
                <a:endParaRPr lang="en-US" sz="600" b="1" dirty="0">
                  <a:solidFill>
                    <a:srgbClr val="2A289D"/>
                  </a:solidFill>
                  <a:latin typeface="+mj-lt"/>
                </a:endParaRPr>
              </a:p>
              <a:p>
                <a:endParaRPr lang="en-US" sz="600" dirty="0">
                  <a:latin typeface="+mj-lt"/>
                </a:endParaRPr>
              </a:p>
              <a:p>
                <a:r>
                  <a:rPr lang="en-US" sz="600" dirty="0">
                    <a:solidFill>
                      <a:srgbClr val="2A289D"/>
                    </a:solidFill>
                    <a:latin typeface="+mj-lt"/>
                  </a:rPr>
                  <a:t>EK-RA4M2 v1 – User’s Manual</a:t>
                </a:r>
                <a:r>
                  <a:rPr lang="en-US" sz="600" dirty="0">
                    <a:latin typeface="+mj-lt"/>
                  </a:rPr>
                  <a:t>	Rev.1.00	RXYZ987654	2450	</a:t>
                </a:r>
                <a:r>
                  <a:rPr lang="en-US" sz="600" b="1" dirty="0">
                    <a:solidFill>
                      <a:srgbClr val="2A289D"/>
                    </a:solidFill>
                    <a:latin typeface="+mj-lt"/>
                  </a:rPr>
                  <a:t>EK-RA4M2</a:t>
                </a:r>
              </a:p>
              <a:p>
                <a:endParaRPr lang="en-US" sz="600" dirty="0">
                  <a:latin typeface="+mj-lt"/>
                </a:endParaRPr>
              </a:p>
            </p:txBody>
          </p:sp>
          <p:cxnSp>
            <p:nvCxnSpPr>
              <p:cNvPr id="82" name="Straight Connector 81">
                <a:extLst>
                  <a:ext uri="{FF2B5EF4-FFF2-40B4-BE49-F238E27FC236}">
                    <a16:creationId xmlns:a16="http://schemas.microsoft.com/office/drawing/2014/main" id="{EB0C7C09-5132-4358-9204-899917601106}"/>
                  </a:ext>
                </a:extLst>
              </p:cNvPr>
              <p:cNvCxnSpPr/>
              <p:nvPr/>
            </p:nvCxnSpPr>
            <p:spPr>
              <a:xfrm>
                <a:off x="4804882" y="2865921"/>
                <a:ext cx="4681728" cy="0"/>
              </a:xfrm>
              <a:prstGeom prst="line">
                <a:avLst/>
              </a:prstGeom>
              <a:ln w="6350">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83" name="Flowchart: Terminator 82">
                <a:extLst>
                  <a:ext uri="{FF2B5EF4-FFF2-40B4-BE49-F238E27FC236}">
                    <a16:creationId xmlns:a16="http://schemas.microsoft.com/office/drawing/2014/main" id="{F08B14CB-4852-4799-8D03-0501C3944AB9}"/>
                  </a:ext>
                </a:extLst>
              </p:cNvPr>
              <p:cNvSpPr/>
              <p:nvPr/>
            </p:nvSpPr>
            <p:spPr>
              <a:xfrm>
                <a:off x="8686800" y="2209800"/>
                <a:ext cx="685800" cy="169861"/>
              </a:xfrm>
              <a:prstGeom prst="flowChartTerminator">
                <a:avLst/>
              </a:prstGeom>
              <a:solidFill>
                <a:schemeClr val="bg1"/>
              </a:solidFill>
              <a:ln w="9525">
                <a:solidFill>
                  <a:srgbClr val="2A289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algn="ctr"/>
                <a:r>
                  <a:rPr lang="en-US" sz="700" dirty="0">
                    <a:solidFill>
                      <a:srgbClr val="2A289D"/>
                    </a:solidFill>
                    <a:latin typeface="+mj-lt"/>
                  </a:rPr>
                  <a:t>Quick Start Guide</a:t>
                </a:r>
              </a:p>
            </p:txBody>
          </p:sp>
        </p:grpSp>
        <p:grpSp>
          <p:nvGrpSpPr>
            <p:cNvPr id="28" name="Group 27">
              <a:extLst>
                <a:ext uri="{FF2B5EF4-FFF2-40B4-BE49-F238E27FC236}">
                  <a16:creationId xmlns:a16="http://schemas.microsoft.com/office/drawing/2014/main" id="{F3A92FB1-05C0-448F-A3F9-C58FD37D7E80}"/>
                </a:ext>
              </a:extLst>
            </p:cNvPr>
            <p:cNvGrpSpPr/>
            <p:nvPr/>
          </p:nvGrpSpPr>
          <p:grpSpPr>
            <a:xfrm>
              <a:off x="4835704" y="540689"/>
              <a:ext cx="4685680" cy="1484040"/>
              <a:chOff x="4835704" y="540689"/>
              <a:chExt cx="4685680" cy="1484040"/>
            </a:xfrm>
          </p:grpSpPr>
          <p:sp>
            <p:nvSpPr>
              <p:cNvPr id="52" name="Rectangle 51">
                <a:extLst>
                  <a:ext uri="{FF2B5EF4-FFF2-40B4-BE49-F238E27FC236}">
                    <a16:creationId xmlns:a16="http://schemas.microsoft.com/office/drawing/2014/main" id="{30271520-498B-47F1-9565-AE1E2B616F9F}"/>
                  </a:ext>
                </a:extLst>
              </p:cNvPr>
              <p:cNvSpPr/>
              <p:nvPr/>
            </p:nvSpPr>
            <p:spPr>
              <a:xfrm>
                <a:off x="6605468" y="540689"/>
                <a:ext cx="704491" cy="285719"/>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ectangle 52">
                <a:extLst>
                  <a:ext uri="{FF2B5EF4-FFF2-40B4-BE49-F238E27FC236}">
                    <a16:creationId xmlns:a16="http://schemas.microsoft.com/office/drawing/2014/main" id="{DD827826-78A0-496E-ACCB-D97A3AE81CD6}"/>
                  </a:ext>
                </a:extLst>
              </p:cNvPr>
              <p:cNvSpPr/>
              <p:nvPr/>
            </p:nvSpPr>
            <p:spPr>
              <a:xfrm>
                <a:off x="7562355" y="543199"/>
                <a:ext cx="583883" cy="285719"/>
              </a:xfrm>
              <a:prstGeom prst="rect">
                <a:avLst/>
              </a:prstGeom>
              <a:solidFill>
                <a:schemeClr val="accent5">
                  <a:lumMod val="40000"/>
                  <a:lumOff val="6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Rectangle 53">
                <a:extLst>
                  <a:ext uri="{FF2B5EF4-FFF2-40B4-BE49-F238E27FC236}">
                    <a16:creationId xmlns:a16="http://schemas.microsoft.com/office/drawing/2014/main" id="{16027FFF-1B85-44C2-A612-C2A639F94535}"/>
                  </a:ext>
                </a:extLst>
              </p:cNvPr>
              <p:cNvSpPr/>
              <p:nvPr/>
            </p:nvSpPr>
            <p:spPr>
              <a:xfrm>
                <a:off x="8538011" y="549056"/>
                <a:ext cx="379475" cy="285719"/>
              </a:xfrm>
              <a:prstGeom prst="rect">
                <a:avLst/>
              </a:prstGeom>
              <a:solidFill>
                <a:srgbClr val="FFFF00">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0" name="TextBox 59">
                <a:extLst>
                  <a:ext uri="{FF2B5EF4-FFF2-40B4-BE49-F238E27FC236}">
                    <a16:creationId xmlns:a16="http://schemas.microsoft.com/office/drawing/2014/main" id="{03889439-A8D4-4D1B-A2C3-4EC593655D17}"/>
                  </a:ext>
                </a:extLst>
              </p:cNvPr>
              <p:cNvSpPr txBox="1"/>
              <p:nvPr/>
            </p:nvSpPr>
            <p:spPr>
              <a:xfrm>
                <a:off x="4835704" y="1747730"/>
                <a:ext cx="4685680" cy="276999"/>
              </a:xfrm>
              <a:prstGeom prst="rect">
                <a:avLst/>
              </a:prstGeom>
              <a:noFill/>
            </p:spPr>
            <p:txBody>
              <a:bodyPr wrap="square" rtlCol="0">
                <a:spAutoFit/>
              </a:bodyPr>
              <a:lstStyle/>
              <a:p>
                <a:pPr algn="ctr"/>
                <a:r>
                  <a:rPr lang="en-US" sz="1200" b="1" dirty="0"/>
                  <a:t>Easy to find collateral</a:t>
                </a:r>
              </a:p>
            </p:txBody>
          </p:sp>
        </p:grpSp>
      </p:grpSp>
      <p:grpSp>
        <p:nvGrpSpPr>
          <p:cNvPr id="152" name="Group 151">
            <a:extLst>
              <a:ext uri="{FF2B5EF4-FFF2-40B4-BE49-F238E27FC236}">
                <a16:creationId xmlns:a16="http://schemas.microsoft.com/office/drawing/2014/main" id="{7C9C32C2-03AB-4F2E-A64A-084ADDCCBD81}"/>
              </a:ext>
            </a:extLst>
          </p:cNvPr>
          <p:cNvGrpSpPr/>
          <p:nvPr/>
        </p:nvGrpSpPr>
        <p:grpSpPr>
          <a:xfrm>
            <a:off x="8617726" y="3584745"/>
            <a:ext cx="2812261" cy="2318968"/>
            <a:chOff x="9400272" y="3322567"/>
            <a:chExt cx="2560930" cy="2318968"/>
          </a:xfrm>
        </p:grpSpPr>
        <p:sp>
          <p:nvSpPr>
            <p:cNvPr id="153" name="Rectangle 152">
              <a:extLst>
                <a:ext uri="{FF2B5EF4-FFF2-40B4-BE49-F238E27FC236}">
                  <a16:creationId xmlns:a16="http://schemas.microsoft.com/office/drawing/2014/main" id="{CBA203CE-053C-4CAE-A939-8D1660545886}"/>
                </a:ext>
              </a:extLst>
            </p:cNvPr>
            <p:cNvSpPr/>
            <p:nvPr/>
          </p:nvSpPr>
          <p:spPr>
            <a:xfrm>
              <a:off x="9975073" y="3918556"/>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4" name="Rectangle 153">
              <a:extLst>
                <a:ext uri="{FF2B5EF4-FFF2-40B4-BE49-F238E27FC236}">
                  <a16:creationId xmlns:a16="http://schemas.microsoft.com/office/drawing/2014/main" id="{33653618-6676-4848-9223-A468AF114881}"/>
                </a:ext>
              </a:extLst>
            </p:cNvPr>
            <p:cNvSpPr/>
            <p:nvPr/>
          </p:nvSpPr>
          <p:spPr>
            <a:xfrm>
              <a:off x="9975073" y="4117553"/>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5" name="Rectangle 154">
              <a:extLst>
                <a:ext uri="{FF2B5EF4-FFF2-40B4-BE49-F238E27FC236}">
                  <a16:creationId xmlns:a16="http://schemas.microsoft.com/office/drawing/2014/main" id="{EB6465C8-577C-45EE-9BCA-87516CB43C85}"/>
                </a:ext>
              </a:extLst>
            </p:cNvPr>
            <p:cNvSpPr/>
            <p:nvPr/>
          </p:nvSpPr>
          <p:spPr>
            <a:xfrm>
              <a:off x="9975073" y="4313051"/>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6" name="Rectangle 155">
              <a:extLst>
                <a:ext uri="{FF2B5EF4-FFF2-40B4-BE49-F238E27FC236}">
                  <a16:creationId xmlns:a16="http://schemas.microsoft.com/office/drawing/2014/main" id="{D4A3A7E2-422B-4C7C-B1CF-D24D2170998E}"/>
                </a:ext>
              </a:extLst>
            </p:cNvPr>
            <p:cNvSpPr/>
            <p:nvPr/>
          </p:nvSpPr>
          <p:spPr>
            <a:xfrm>
              <a:off x="9975073" y="4513902"/>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7" name="Rectangle 156">
              <a:extLst>
                <a:ext uri="{FF2B5EF4-FFF2-40B4-BE49-F238E27FC236}">
                  <a16:creationId xmlns:a16="http://schemas.microsoft.com/office/drawing/2014/main" id="{527EFD52-2F52-4579-99F3-039F16B6D6BA}"/>
                </a:ext>
              </a:extLst>
            </p:cNvPr>
            <p:cNvSpPr/>
            <p:nvPr/>
          </p:nvSpPr>
          <p:spPr>
            <a:xfrm>
              <a:off x="9400272" y="3322567"/>
              <a:ext cx="648831"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8" name="Rectangle 157">
              <a:extLst>
                <a:ext uri="{FF2B5EF4-FFF2-40B4-BE49-F238E27FC236}">
                  <a16:creationId xmlns:a16="http://schemas.microsoft.com/office/drawing/2014/main" id="{2C0A2103-7746-4589-A7B2-421E75DC046A}"/>
                </a:ext>
              </a:extLst>
            </p:cNvPr>
            <p:cNvSpPr/>
            <p:nvPr/>
          </p:nvSpPr>
          <p:spPr>
            <a:xfrm>
              <a:off x="11295866" y="4710260"/>
              <a:ext cx="665177"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59" name="Rectangle 158">
              <a:extLst>
                <a:ext uri="{FF2B5EF4-FFF2-40B4-BE49-F238E27FC236}">
                  <a16:creationId xmlns:a16="http://schemas.microsoft.com/office/drawing/2014/main" id="{E1F9DAB7-61C2-4E8A-83E4-611130426AA5}"/>
                </a:ext>
              </a:extLst>
            </p:cNvPr>
            <p:cNvSpPr/>
            <p:nvPr/>
          </p:nvSpPr>
          <p:spPr>
            <a:xfrm>
              <a:off x="11296025" y="4908877"/>
              <a:ext cx="665177"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60" name="Rectangle 159">
              <a:extLst>
                <a:ext uri="{FF2B5EF4-FFF2-40B4-BE49-F238E27FC236}">
                  <a16:creationId xmlns:a16="http://schemas.microsoft.com/office/drawing/2014/main" id="{B530EFEE-E9E2-4D4B-927E-7AE649994ED5}"/>
                </a:ext>
              </a:extLst>
            </p:cNvPr>
            <p:cNvSpPr/>
            <p:nvPr/>
          </p:nvSpPr>
          <p:spPr>
            <a:xfrm>
              <a:off x="11292836" y="5110913"/>
              <a:ext cx="665177"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61" name="Rectangle 160">
              <a:extLst>
                <a:ext uri="{FF2B5EF4-FFF2-40B4-BE49-F238E27FC236}">
                  <a16:creationId xmlns:a16="http://schemas.microsoft.com/office/drawing/2014/main" id="{8FF530CD-ECDA-4865-B3F9-F791B5505BC6}"/>
                </a:ext>
              </a:extLst>
            </p:cNvPr>
            <p:cNvSpPr/>
            <p:nvPr/>
          </p:nvSpPr>
          <p:spPr>
            <a:xfrm>
              <a:off x="10055612" y="5301252"/>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sp>
          <p:nvSpPr>
            <p:cNvPr id="162" name="Rectangle 161">
              <a:extLst>
                <a:ext uri="{FF2B5EF4-FFF2-40B4-BE49-F238E27FC236}">
                  <a16:creationId xmlns:a16="http://schemas.microsoft.com/office/drawing/2014/main" id="{CDEABBCE-A4E6-4554-A57D-00374C9BF391}"/>
                </a:ext>
              </a:extLst>
            </p:cNvPr>
            <p:cNvSpPr/>
            <p:nvPr/>
          </p:nvSpPr>
          <p:spPr>
            <a:xfrm>
              <a:off x="10055612" y="5504063"/>
              <a:ext cx="635192" cy="137472"/>
            </a:xfrm>
            <a:prstGeom prst="rect">
              <a:avLst/>
            </a:prstGeom>
            <a:solidFill>
              <a:srgbClr val="66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00" dirty="0"/>
            </a:p>
          </p:txBody>
        </p:sp>
      </p:grpSp>
      <p:grpSp>
        <p:nvGrpSpPr>
          <p:cNvPr id="177" name="Group 176">
            <a:extLst>
              <a:ext uri="{FF2B5EF4-FFF2-40B4-BE49-F238E27FC236}">
                <a16:creationId xmlns:a16="http://schemas.microsoft.com/office/drawing/2014/main" id="{6E1B9AAB-DD31-4588-84D0-665566D37CCC}"/>
              </a:ext>
            </a:extLst>
          </p:cNvPr>
          <p:cNvGrpSpPr/>
          <p:nvPr/>
        </p:nvGrpSpPr>
        <p:grpSpPr>
          <a:xfrm>
            <a:off x="8050304" y="3504482"/>
            <a:ext cx="4201942" cy="2776283"/>
            <a:chOff x="8050304" y="3504482"/>
            <a:chExt cx="4201942" cy="2776283"/>
          </a:xfrm>
        </p:grpSpPr>
        <p:sp>
          <p:nvSpPr>
            <p:cNvPr id="17" name="TextBox 16">
              <a:extLst>
                <a:ext uri="{FF2B5EF4-FFF2-40B4-BE49-F238E27FC236}">
                  <a16:creationId xmlns:a16="http://schemas.microsoft.com/office/drawing/2014/main" id="{5B329332-D5DD-4E6B-9AE0-B760B81B3CE4}"/>
                </a:ext>
              </a:extLst>
            </p:cNvPr>
            <p:cNvSpPr txBox="1"/>
            <p:nvPr/>
          </p:nvSpPr>
          <p:spPr>
            <a:xfrm>
              <a:off x="8050304" y="6003766"/>
              <a:ext cx="4141696" cy="276999"/>
            </a:xfrm>
            <a:prstGeom prst="rect">
              <a:avLst/>
            </a:prstGeom>
            <a:noFill/>
          </p:spPr>
          <p:txBody>
            <a:bodyPr wrap="square" rtlCol="0">
              <a:spAutoFit/>
            </a:bodyPr>
            <a:lstStyle/>
            <a:p>
              <a:pPr algn="ctr"/>
              <a:r>
                <a:rPr lang="en-US" sz="1200" b="1" dirty="0"/>
                <a:t>Intuitive &amp; consistent file &amp; folder nomenclature</a:t>
              </a:r>
            </a:p>
          </p:txBody>
        </p:sp>
        <p:grpSp>
          <p:nvGrpSpPr>
            <p:cNvPr id="151" name="Group 150">
              <a:extLst>
                <a:ext uri="{FF2B5EF4-FFF2-40B4-BE49-F238E27FC236}">
                  <a16:creationId xmlns:a16="http://schemas.microsoft.com/office/drawing/2014/main" id="{60F9C89B-56EE-462A-93D4-1ED3A1191F66}"/>
                </a:ext>
              </a:extLst>
            </p:cNvPr>
            <p:cNvGrpSpPr/>
            <p:nvPr/>
          </p:nvGrpSpPr>
          <p:grpSpPr>
            <a:xfrm>
              <a:off x="8220412" y="3504482"/>
              <a:ext cx="4031834" cy="2493708"/>
              <a:chOff x="8220412" y="3504482"/>
              <a:chExt cx="4031834" cy="2493708"/>
            </a:xfrm>
          </p:grpSpPr>
          <p:grpSp>
            <p:nvGrpSpPr>
              <p:cNvPr id="137" name="Group 136">
                <a:extLst>
                  <a:ext uri="{FF2B5EF4-FFF2-40B4-BE49-F238E27FC236}">
                    <a16:creationId xmlns:a16="http://schemas.microsoft.com/office/drawing/2014/main" id="{E5174B0F-8B90-45F6-BEE3-4FAA997FCF05}"/>
                  </a:ext>
                </a:extLst>
              </p:cNvPr>
              <p:cNvGrpSpPr/>
              <p:nvPr/>
            </p:nvGrpSpPr>
            <p:grpSpPr>
              <a:xfrm>
                <a:off x="8458200" y="3505200"/>
                <a:ext cx="3794046" cy="2492990"/>
                <a:chOff x="723553" y="407489"/>
                <a:chExt cx="3794046" cy="2492990"/>
              </a:xfrm>
            </p:grpSpPr>
            <p:sp>
              <p:nvSpPr>
                <p:cNvPr id="138" name="TextBox 137">
                  <a:extLst>
                    <a:ext uri="{FF2B5EF4-FFF2-40B4-BE49-F238E27FC236}">
                      <a16:creationId xmlns:a16="http://schemas.microsoft.com/office/drawing/2014/main" id="{BA4A7936-0670-4A5F-9DFA-C45E04E3F097}"/>
                    </a:ext>
                  </a:extLst>
                </p:cNvPr>
                <p:cNvSpPr txBox="1"/>
                <p:nvPr/>
              </p:nvSpPr>
              <p:spPr>
                <a:xfrm>
                  <a:off x="803367" y="407489"/>
                  <a:ext cx="3714232" cy="2492990"/>
                </a:xfrm>
                <a:prstGeom prst="rect">
                  <a:avLst/>
                </a:prstGeom>
                <a:noFill/>
              </p:spPr>
              <p:txBody>
                <a:bodyPr wrap="square" rtlCol="0">
                  <a:spAutoFit/>
                </a:bodyPr>
                <a:lstStyle/>
                <a:p>
                  <a:pPr>
                    <a:tabLst>
                      <a:tab pos="739775" algn="l"/>
                    </a:tabLst>
                  </a:pPr>
                  <a:r>
                    <a:rPr lang="en-US" sz="1300" dirty="0"/>
                    <a:t>ek-ra4m2-v1-designpackage</a:t>
                  </a:r>
                </a:p>
                <a:p>
                  <a:pPr defTabSz="627063"/>
                  <a:r>
                    <a:rPr lang="en-US" sz="1300" dirty="0"/>
                    <a:t>	Design Files</a:t>
                  </a:r>
                </a:p>
                <a:p>
                  <a:pPr defTabSz="627063"/>
                  <a:r>
                    <a:rPr lang="en-US" sz="1300" dirty="0"/>
                    <a:t>	Manufacturing Files</a:t>
                  </a:r>
                </a:p>
                <a:p>
                  <a:pPr defTabSz="627063"/>
                  <a:r>
                    <a:rPr lang="en-US" sz="1300" dirty="0"/>
                    <a:t>	ek-ra4m2-v1-3d.pdf</a:t>
                  </a:r>
                </a:p>
                <a:p>
                  <a:pPr defTabSz="627063"/>
                  <a:r>
                    <a:rPr lang="en-US" sz="1300" dirty="0"/>
                    <a:t>	ek-ra4m2-v1-bom.pdf</a:t>
                  </a:r>
                </a:p>
                <a:p>
                  <a:pPr defTabSz="627063"/>
                  <a:r>
                    <a:rPr lang="en-US" sz="1300" dirty="0"/>
                    <a:t>	ek-ra4m2-v1-mechdwg.pdf</a:t>
                  </a:r>
                </a:p>
                <a:p>
                  <a:pPr defTabSz="627063"/>
                  <a:r>
                    <a:rPr lang="en-US" sz="1300" dirty="0"/>
                    <a:t>	ek-ra4m2-v1-schematics.pdf</a:t>
                  </a:r>
                </a:p>
                <a:p>
                  <a:pPr defTabSz="627063"/>
                  <a:r>
                    <a:rPr lang="en-US" sz="1300" dirty="0"/>
                    <a:t>xxxxxxxx-cloud-connectivity-ek-ra4m2-ap</a:t>
                  </a:r>
                </a:p>
                <a:p>
                  <a:pPr defTabSz="627063"/>
                  <a:r>
                    <a:rPr lang="en-US" sz="1300" dirty="0"/>
                    <a:t>xxxxxxxx-cloud-connectivity-ek-ra4m2-ep</a:t>
                  </a:r>
                </a:p>
                <a:p>
                  <a:pPr defTabSz="627063"/>
                  <a:r>
                    <a:rPr lang="en-US" sz="1300" dirty="0"/>
                    <a:t>xxxxxxxx-cloud-connectivity-ek-ra4m2-an.pdf</a:t>
                  </a:r>
                </a:p>
                <a:p>
                  <a:pPr defTabSz="627063"/>
                  <a:r>
                    <a:rPr lang="en-US" sz="1300" dirty="0"/>
                    <a:t>xxxxxxxx-ek-ra4m2-qsg.pdf</a:t>
                  </a:r>
                </a:p>
                <a:p>
                  <a:pPr defTabSz="627063"/>
                  <a:r>
                    <a:rPr lang="en-US" sz="1300" dirty="0"/>
                    <a:t>xxxxxxxx-ek-ra4m2-v1-um.pdf</a:t>
                  </a:r>
                </a:p>
              </p:txBody>
            </p:sp>
            <p:pic>
              <p:nvPicPr>
                <p:cNvPr id="139" name="Picture 10" descr="Free icons - Free vector icons - Free SVG, PSD, PNG, EPS, Ai &amp; Icon Font">
                  <a:extLst>
                    <a:ext uri="{FF2B5EF4-FFF2-40B4-BE49-F238E27FC236}">
                      <a16:creationId xmlns:a16="http://schemas.microsoft.com/office/drawing/2014/main" id="{1F5169B6-A819-4E16-BDF5-52AEE7B97F7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51112" y="1071415"/>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0" name="Picture 10" descr="Free icons - Free vector icons - Free SVG, PSD, PNG, EPS, Ai &amp; Icon Font">
                  <a:extLst>
                    <a:ext uri="{FF2B5EF4-FFF2-40B4-BE49-F238E27FC236}">
                      <a16:creationId xmlns:a16="http://schemas.microsoft.com/office/drawing/2014/main" id="{A405496C-E0B2-41F6-8DB7-BACE3884E4C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51112" y="1289460"/>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1" name="Picture 10" descr="Free icons - Free vector icons - Free SVG, PSD, PNG, EPS, Ai &amp; Icon Font">
                  <a:extLst>
                    <a:ext uri="{FF2B5EF4-FFF2-40B4-BE49-F238E27FC236}">
                      <a16:creationId xmlns:a16="http://schemas.microsoft.com/office/drawing/2014/main" id="{B0FAD95F-46B8-44F1-93A6-8AC0AC4DE6F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51112" y="147587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2" name="Picture 10" descr="Free icons - Free vector icons - Free SVG, PSD, PNG, EPS, Ai &amp; Icon Font">
                  <a:extLst>
                    <a:ext uri="{FF2B5EF4-FFF2-40B4-BE49-F238E27FC236}">
                      <a16:creationId xmlns:a16="http://schemas.microsoft.com/office/drawing/2014/main" id="{1BAC3E4C-88C4-4E2E-98EF-34A8FBD8D80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46158" y="167866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3" name="Picture 10" descr="Free icons - Free vector icons - Free SVG, PSD, PNG, EPS, Ai &amp; Icon Font">
                  <a:extLst>
                    <a:ext uri="{FF2B5EF4-FFF2-40B4-BE49-F238E27FC236}">
                      <a16:creationId xmlns:a16="http://schemas.microsoft.com/office/drawing/2014/main" id="{8CD6ADCA-0AC2-4C02-AF01-4CC48690EB2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4629" y="2275677"/>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4" name="Picture 10" descr="Free icons - Free vector icons - Free SVG, PSD, PNG, EPS, Ai &amp; Icon Font">
                  <a:extLst>
                    <a:ext uri="{FF2B5EF4-FFF2-40B4-BE49-F238E27FC236}">
                      <a16:creationId xmlns:a16="http://schemas.microsoft.com/office/drawing/2014/main" id="{B7F77F10-3047-489B-BC9B-7C802D2DF42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4628" y="246601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5" name="Picture 10" descr="Free icons - Free vector icons - Free SVG, PSD, PNG, EPS, Ai &amp; Icon Font">
                  <a:extLst>
                    <a:ext uri="{FF2B5EF4-FFF2-40B4-BE49-F238E27FC236}">
                      <a16:creationId xmlns:a16="http://schemas.microsoft.com/office/drawing/2014/main" id="{1F1FBDBE-A842-417B-ABFF-DEE5D9BCF56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4628" y="2675969"/>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146" name="Picture 12">
                  <a:extLst>
                    <a:ext uri="{FF2B5EF4-FFF2-40B4-BE49-F238E27FC236}">
                      <a16:creationId xmlns:a16="http://schemas.microsoft.com/office/drawing/2014/main" id="{B8203355-5588-4F77-9426-BA4941A39F4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flipV="1">
                  <a:off x="1346300" y="883330"/>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147" name="Picture 12">
                  <a:extLst>
                    <a:ext uri="{FF2B5EF4-FFF2-40B4-BE49-F238E27FC236}">
                      <a16:creationId xmlns:a16="http://schemas.microsoft.com/office/drawing/2014/main" id="{96E0E61C-638C-4AE1-BD48-30141170E0B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flipV="1">
                  <a:off x="1348453" y="680524"/>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148" name="Picture 12">
                  <a:extLst>
                    <a:ext uri="{FF2B5EF4-FFF2-40B4-BE49-F238E27FC236}">
                      <a16:creationId xmlns:a16="http://schemas.microsoft.com/office/drawing/2014/main" id="{3363F1D4-C6B7-4774-815C-E526D9ED7DB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flipV="1">
                  <a:off x="727813" y="473547"/>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149" name="Picture 12">
                  <a:extLst>
                    <a:ext uri="{FF2B5EF4-FFF2-40B4-BE49-F238E27FC236}">
                      <a16:creationId xmlns:a16="http://schemas.microsoft.com/office/drawing/2014/main" id="{7FFBDA56-60E9-403C-A87B-CA759B0B4B8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flipV="1">
                  <a:off x="727813" y="2081314"/>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150" name="Picture 12">
                  <a:extLst>
                    <a:ext uri="{FF2B5EF4-FFF2-40B4-BE49-F238E27FC236}">
                      <a16:creationId xmlns:a16="http://schemas.microsoft.com/office/drawing/2014/main" id="{76A163FD-218D-4573-A923-2E112C8B09B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6200000" flipV="1">
                  <a:off x="727813" y="1885101"/>
                  <a:ext cx="153863" cy="162383"/>
                </a:xfrm>
                <a:prstGeom prst="rect">
                  <a:avLst/>
                </a:prstGeom>
                <a:noFill/>
                <a:extLst>
                  <a:ext uri="{909E8E84-426E-40DD-AFC4-6F175D3DCCD1}">
                    <a14:hiddenFill xmlns:a14="http://schemas.microsoft.com/office/drawing/2010/main">
                      <a:solidFill>
                        <a:srgbClr val="FFFFFF"/>
                      </a:solidFill>
                    </a14:hiddenFill>
                  </a:ext>
                </a:extLst>
              </p:spPr>
            </p:pic>
          </p:grpSp>
          <p:sp>
            <p:nvSpPr>
              <p:cNvPr id="51" name="Rectangle 50">
                <a:extLst>
                  <a:ext uri="{FF2B5EF4-FFF2-40B4-BE49-F238E27FC236}">
                    <a16:creationId xmlns:a16="http://schemas.microsoft.com/office/drawing/2014/main" id="{FF8D0A1B-CECF-4DC2-8270-3950B86DEAC5}"/>
                  </a:ext>
                </a:extLst>
              </p:cNvPr>
              <p:cNvSpPr/>
              <p:nvPr/>
            </p:nvSpPr>
            <p:spPr>
              <a:xfrm>
                <a:off x="8220412" y="3504482"/>
                <a:ext cx="3895387" cy="2492990"/>
              </a:xfrm>
              <a:prstGeom prst="rect">
                <a:avLst/>
              </a:prstGeom>
              <a:no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grpSp>
        <p:nvGrpSpPr>
          <p:cNvPr id="9" name="Group 8">
            <a:extLst>
              <a:ext uri="{FF2B5EF4-FFF2-40B4-BE49-F238E27FC236}">
                <a16:creationId xmlns:a16="http://schemas.microsoft.com/office/drawing/2014/main" id="{CA38952F-FC28-4996-A217-FCB6DCC1A841}"/>
              </a:ext>
            </a:extLst>
          </p:cNvPr>
          <p:cNvGrpSpPr/>
          <p:nvPr/>
        </p:nvGrpSpPr>
        <p:grpSpPr>
          <a:xfrm>
            <a:off x="5125169" y="3532152"/>
            <a:ext cx="2799991" cy="2800569"/>
            <a:chOff x="5125169" y="3532152"/>
            <a:chExt cx="2799991" cy="2800569"/>
          </a:xfrm>
        </p:grpSpPr>
        <p:sp>
          <p:nvSpPr>
            <p:cNvPr id="18" name="TextBox 17">
              <a:extLst>
                <a:ext uri="{FF2B5EF4-FFF2-40B4-BE49-F238E27FC236}">
                  <a16:creationId xmlns:a16="http://schemas.microsoft.com/office/drawing/2014/main" id="{6F138ACB-51D8-4DB8-9778-0969320DACB5}"/>
                </a:ext>
              </a:extLst>
            </p:cNvPr>
            <p:cNvSpPr txBox="1"/>
            <p:nvPr/>
          </p:nvSpPr>
          <p:spPr>
            <a:xfrm>
              <a:off x="5125169" y="5871056"/>
              <a:ext cx="2799991" cy="461665"/>
            </a:xfrm>
            <a:prstGeom prst="rect">
              <a:avLst/>
            </a:prstGeom>
            <a:noFill/>
          </p:spPr>
          <p:txBody>
            <a:bodyPr wrap="square" rtlCol="0">
              <a:spAutoFit/>
            </a:bodyPr>
            <a:lstStyle/>
            <a:p>
              <a:pPr algn="ctr">
                <a:spcAft>
                  <a:spcPts val="0"/>
                </a:spcAft>
                <a:buClr>
                  <a:srgbClr val="000099"/>
                </a:buClr>
              </a:pPr>
              <a:r>
                <a:rPr lang="en-US" sz="1200" b="1" dirty="0"/>
                <a:t>Consistently &amp; professionally branded documentation</a:t>
              </a:r>
            </a:p>
          </p:txBody>
        </p:sp>
        <p:grpSp>
          <p:nvGrpSpPr>
            <p:cNvPr id="6" name="Group 5">
              <a:extLst>
                <a:ext uri="{FF2B5EF4-FFF2-40B4-BE49-F238E27FC236}">
                  <a16:creationId xmlns:a16="http://schemas.microsoft.com/office/drawing/2014/main" id="{3EFBCD4F-4688-499E-9A4C-7F9C0BB7B9CD}"/>
                </a:ext>
              </a:extLst>
            </p:cNvPr>
            <p:cNvGrpSpPr/>
            <p:nvPr/>
          </p:nvGrpSpPr>
          <p:grpSpPr>
            <a:xfrm>
              <a:off x="5214463" y="3532152"/>
              <a:ext cx="2595439" cy="2254228"/>
              <a:chOff x="5214463" y="3532152"/>
              <a:chExt cx="2595439" cy="2254228"/>
            </a:xfrm>
          </p:grpSpPr>
          <p:pic>
            <p:nvPicPr>
              <p:cNvPr id="5" name="Picture 4">
                <a:extLst>
                  <a:ext uri="{FF2B5EF4-FFF2-40B4-BE49-F238E27FC236}">
                    <a16:creationId xmlns:a16="http://schemas.microsoft.com/office/drawing/2014/main" id="{D91B8B64-680D-4444-8FBE-6EAA2188F7F8}"/>
                  </a:ext>
                </a:extLst>
              </p:cNvPr>
              <p:cNvPicPr>
                <a:picLocks noChangeAspect="1"/>
              </p:cNvPicPr>
              <p:nvPr/>
            </p:nvPicPr>
            <p:blipFill>
              <a:blip r:embed="rId5"/>
              <a:stretch>
                <a:fillRect/>
              </a:stretch>
            </p:blipFill>
            <p:spPr>
              <a:xfrm>
                <a:off x="5214463" y="3532152"/>
                <a:ext cx="2595439" cy="2254228"/>
              </a:xfrm>
              <a:prstGeom prst="rect">
                <a:avLst/>
              </a:prstGeom>
            </p:spPr>
          </p:pic>
          <p:sp>
            <p:nvSpPr>
              <p:cNvPr id="71" name="TextBox 70">
                <a:extLst>
                  <a:ext uri="{FF2B5EF4-FFF2-40B4-BE49-F238E27FC236}">
                    <a16:creationId xmlns:a16="http://schemas.microsoft.com/office/drawing/2014/main" id="{8395C2CD-49F0-4732-A7F4-43AFD9546C9C}"/>
                  </a:ext>
                </a:extLst>
              </p:cNvPr>
              <p:cNvSpPr txBox="1"/>
              <p:nvPr/>
            </p:nvSpPr>
            <p:spPr>
              <a:xfrm>
                <a:off x="5718613" y="4722397"/>
                <a:ext cx="2061347" cy="923330"/>
              </a:xfrm>
              <a:prstGeom prst="rect">
                <a:avLst/>
              </a:prstGeom>
              <a:solidFill>
                <a:srgbClr val="FFFFFF"/>
              </a:solidFill>
            </p:spPr>
            <p:txBody>
              <a:bodyPr wrap="square" rtlCol="0">
                <a:spAutoFit/>
              </a:bodyPr>
              <a:lstStyle/>
              <a:p>
                <a:r>
                  <a:rPr lang="en-US" sz="1200" dirty="0">
                    <a:solidFill>
                      <a:schemeClr val="tx1">
                        <a:lumMod val="50000"/>
                      </a:schemeClr>
                    </a:solidFill>
                  </a:rPr>
                  <a:t>RA4M2 Group</a:t>
                </a:r>
              </a:p>
              <a:p>
                <a:pPr algn="r"/>
                <a:endParaRPr lang="en-US" sz="700" dirty="0">
                  <a:solidFill>
                    <a:schemeClr val="tx1">
                      <a:lumMod val="50000"/>
                    </a:schemeClr>
                  </a:solidFill>
                </a:endParaRPr>
              </a:p>
              <a:p>
                <a:pPr algn="r"/>
                <a:r>
                  <a:rPr lang="en-US" sz="700" dirty="0">
                    <a:solidFill>
                      <a:schemeClr val="tx1">
                        <a:lumMod val="50000"/>
                      </a:schemeClr>
                    </a:solidFill>
                  </a:rPr>
                  <a:t>Evaluation Kit for RA4M2 Microcontroller Group</a:t>
                </a:r>
              </a:p>
              <a:p>
                <a:pPr algn="r"/>
                <a:r>
                  <a:rPr lang="en-US" sz="700" dirty="0">
                    <a:solidFill>
                      <a:schemeClr val="tx1">
                        <a:lumMod val="50000"/>
                      </a:schemeClr>
                    </a:solidFill>
                  </a:rPr>
                  <a:t>EK-RA4M2 v1</a:t>
                </a:r>
              </a:p>
              <a:p>
                <a:pPr algn="r"/>
                <a:r>
                  <a:rPr lang="en-US" sz="700" dirty="0">
                    <a:solidFill>
                      <a:schemeClr val="tx1">
                        <a:lumMod val="50000"/>
                      </a:schemeClr>
                    </a:solidFill>
                  </a:rPr>
                  <a:t>User’s Manual</a:t>
                </a:r>
              </a:p>
              <a:p>
                <a:endParaRPr lang="en-US" sz="700" dirty="0">
                  <a:solidFill>
                    <a:schemeClr val="tx1">
                      <a:lumMod val="50000"/>
                    </a:schemeClr>
                  </a:solidFill>
                </a:endParaRPr>
              </a:p>
              <a:p>
                <a:r>
                  <a:rPr lang="en-US" sz="700" dirty="0">
                    <a:solidFill>
                      <a:schemeClr val="tx1">
                        <a:lumMod val="50000"/>
                      </a:schemeClr>
                    </a:solidFill>
                  </a:rPr>
                  <a:t>RA4 Series</a:t>
                </a:r>
              </a:p>
            </p:txBody>
          </p:sp>
        </p:grpSp>
      </p:grpSp>
    </p:spTree>
    <p:extLst>
      <p:ext uri="{BB962C8B-B14F-4D97-AF65-F5344CB8AC3E}">
        <p14:creationId xmlns:p14="http://schemas.microsoft.com/office/powerpoint/2010/main" val="2522864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1">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1">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1">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75"/>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76"/>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1">
                                            <p:txEl>
                                              <p:pRg st="7" end="7"/>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1">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1">
                                            <p:txEl>
                                              <p:pRg st="9" end="9"/>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11">
                                            <p:txEl>
                                              <p:pRg st="10" end="10"/>
                                            </p:txEl>
                                          </p:spTgt>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177"/>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11">
                                            <p:txEl>
                                              <p:pRg st="11" end="11"/>
                                            </p:txEl>
                                          </p:spTgt>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152"/>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nodeType="clickEffect">
                                  <p:stCondLst>
                                    <p:cond delay="0"/>
                                  </p:stCondLst>
                                  <p:childTnLst>
                                    <p:set>
                                      <p:cBhvr>
                                        <p:cTn id="52" dur="1" fill="hold">
                                          <p:stCondLst>
                                            <p:cond delay="0"/>
                                          </p:stCondLst>
                                        </p:cTn>
                                        <p:tgtEl>
                                          <p:spTgt spid="11">
                                            <p:txEl>
                                              <p:pRg st="12" end="12"/>
                                            </p:txEl>
                                          </p:spTgt>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16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B27099A-78EE-4CB4-80F4-11BA876B4D5E}"/>
              </a:ext>
            </a:extLst>
          </p:cNvPr>
          <p:cNvPicPr>
            <a:picLocks noChangeAspect="1"/>
          </p:cNvPicPr>
          <p:nvPr/>
        </p:nvPicPr>
        <p:blipFill>
          <a:blip r:embed="rId3"/>
          <a:stretch>
            <a:fillRect/>
          </a:stretch>
        </p:blipFill>
        <p:spPr>
          <a:xfrm>
            <a:off x="5087770" y="4258445"/>
            <a:ext cx="2364882" cy="1650591"/>
          </a:xfrm>
          <a:prstGeom prst="rect">
            <a:avLst/>
          </a:prstGeom>
        </p:spPr>
      </p:pic>
      <p:pic>
        <p:nvPicPr>
          <p:cNvPr id="90" name="Picture 89" descr="A picture containing text, electronics&#10;&#10;Description automatically generated">
            <a:extLst>
              <a:ext uri="{FF2B5EF4-FFF2-40B4-BE49-F238E27FC236}">
                <a16:creationId xmlns:a16="http://schemas.microsoft.com/office/drawing/2014/main" id="{2A10E246-38D7-4A12-84E9-787A865B6AB9}"/>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8557" t="28265" r="39076" b="7534"/>
          <a:stretch/>
        </p:blipFill>
        <p:spPr>
          <a:xfrm>
            <a:off x="9930295" y="99714"/>
            <a:ext cx="1954565" cy="1711633"/>
          </a:xfrm>
          <a:prstGeom prst="rect">
            <a:avLst/>
          </a:prstGeom>
          <a:solidFill>
            <a:schemeClr val="bg1"/>
          </a:solidFill>
          <a:ln w="9525">
            <a:solidFill>
              <a:schemeClr val="bg1">
                <a:lumMod val="50000"/>
              </a:schemeClr>
            </a:solidFill>
          </a:ln>
        </p:spPr>
      </p:pic>
      <p:grpSp>
        <p:nvGrpSpPr>
          <p:cNvPr id="49" name="Group 48">
            <a:extLst>
              <a:ext uri="{FF2B5EF4-FFF2-40B4-BE49-F238E27FC236}">
                <a16:creationId xmlns:a16="http://schemas.microsoft.com/office/drawing/2014/main" id="{65126362-E570-4C33-94A9-83790C67C2E8}"/>
              </a:ext>
            </a:extLst>
          </p:cNvPr>
          <p:cNvGrpSpPr/>
          <p:nvPr/>
        </p:nvGrpSpPr>
        <p:grpSpPr>
          <a:xfrm>
            <a:off x="4758999" y="278324"/>
            <a:ext cx="4838704" cy="1412609"/>
            <a:chOff x="4762496" y="2099287"/>
            <a:chExt cx="4838704" cy="1412609"/>
          </a:xfrm>
        </p:grpSpPr>
        <p:sp>
          <p:nvSpPr>
            <p:cNvPr id="58" name="Rectangle 57">
              <a:extLst>
                <a:ext uri="{FF2B5EF4-FFF2-40B4-BE49-F238E27FC236}">
                  <a16:creationId xmlns:a16="http://schemas.microsoft.com/office/drawing/2014/main" id="{FEF2E89A-C62A-4B49-80A1-BC189B79CA92}"/>
                </a:ext>
              </a:extLst>
            </p:cNvPr>
            <p:cNvSpPr/>
            <p:nvPr/>
          </p:nvSpPr>
          <p:spPr>
            <a:xfrm>
              <a:off x="4804882" y="2133600"/>
              <a:ext cx="4681728" cy="1378296"/>
            </a:xfrm>
            <a:prstGeom prst="rect">
              <a:avLst/>
            </a:prstGeom>
            <a:solidFill>
              <a:schemeClr val="bg1"/>
            </a:solid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9" name="Straight Connector 58">
              <a:extLst>
                <a:ext uri="{FF2B5EF4-FFF2-40B4-BE49-F238E27FC236}">
                  <a16:creationId xmlns:a16="http://schemas.microsoft.com/office/drawing/2014/main" id="{9BA67644-FCC2-428D-A5CE-FE8750846C13}"/>
                </a:ext>
              </a:extLst>
            </p:cNvPr>
            <p:cNvCxnSpPr/>
            <p:nvPr/>
          </p:nvCxnSpPr>
          <p:spPr>
            <a:xfrm>
              <a:off x="4804882" y="2667000"/>
              <a:ext cx="4681728" cy="0"/>
            </a:xfrm>
            <a:prstGeom prst="line">
              <a:avLst/>
            </a:prstGeom>
            <a:ln w="2222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60" name="TextBox 59">
              <a:extLst>
                <a:ext uri="{FF2B5EF4-FFF2-40B4-BE49-F238E27FC236}">
                  <a16:creationId xmlns:a16="http://schemas.microsoft.com/office/drawing/2014/main" id="{8C6590B6-3A82-4A59-AF90-1CCC9DF00F57}"/>
                </a:ext>
              </a:extLst>
            </p:cNvPr>
            <p:cNvSpPr txBox="1"/>
            <p:nvPr/>
          </p:nvSpPr>
          <p:spPr>
            <a:xfrm>
              <a:off x="4762496" y="2099287"/>
              <a:ext cx="1519718" cy="307777"/>
            </a:xfrm>
            <a:prstGeom prst="rect">
              <a:avLst/>
            </a:prstGeom>
            <a:noFill/>
          </p:spPr>
          <p:txBody>
            <a:bodyPr wrap="square" rtlCol="0">
              <a:spAutoFit/>
            </a:bodyPr>
            <a:lstStyle/>
            <a:p>
              <a:r>
                <a:rPr lang="en-US" sz="1400" b="1" dirty="0">
                  <a:solidFill>
                    <a:srgbClr val="2A289D"/>
                  </a:solidFill>
                  <a:latin typeface="+mj-lt"/>
                </a:rPr>
                <a:t>EK-RA4M2</a:t>
              </a:r>
            </a:p>
          </p:txBody>
        </p:sp>
        <p:sp>
          <p:nvSpPr>
            <p:cNvPr id="61" name="TextBox 60">
              <a:extLst>
                <a:ext uri="{FF2B5EF4-FFF2-40B4-BE49-F238E27FC236}">
                  <a16:creationId xmlns:a16="http://schemas.microsoft.com/office/drawing/2014/main" id="{9157C791-4D96-4214-BE15-F4DF5CBA7548}"/>
                </a:ext>
              </a:extLst>
            </p:cNvPr>
            <p:cNvSpPr txBox="1"/>
            <p:nvPr/>
          </p:nvSpPr>
          <p:spPr>
            <a:xfrm>
              <a:off x="4771541" y="2296110"/>
              <a:ext cx="2250896" cy="184666"/>
            </a:xfrm>
            <a:prstGeom prst="rect">
              <a:avLst/>
            </a:prstGeom>
            <a:noFill/>
          </p:spPr>
          <p:txBody>
            <a:bodyPr wrap="square" rtlCol="0">
              <a:spAutoFit/>
            </a:bodyPr>
            <a:lstStyle/>
            <a:p>
              <a:r>
                <a:rPr lang="en-US" sz="600" dirty="0">
                  <a:latin typeface="+mj-lt"/>
                </a:rPr>
                <a:t>Evaluation Kit for RA4M2 MCU Group</a:t>
              </a:r>
            </a:p>
          </p:txBody>
        </p:sp>
        <p:sp>
          <p:nvSpPr>
            <p:cNvPr id="62" name="TextBox 61">
              <a:extLst>
                <a:ext uri="{FF2B5EF4-FFF2-40B4-BE49-F238E27FC236}">
                  <a16:creationId xmlns:a16="http://schemas.microsoft.com/office/drawing/2014/main" id="{F6BF083F-9C91-4CDC-AEED-34DCDF0C1DEB}"/>
                </a:ext>
              </a:extLst>
            </p:cNvPr>
            <p:cNvSpPr txBox="1"/>
            <p:nvPr/>
          </p:nvSpPr>
          <p:spPr>
            <a:xfrm>
              <a:off x="4842977" y="2458036"/>
              <a:ext cx="4753459" cy="200055"/>
            </a:xfrm>
            <a:prstGeom prst="rect">
              <a:avLst/>
            </a:prstGeom>
            <a:noFill/>
          </p:spPr>
          <p:txBody>
            <a:bodyPr wrap="square" rtlCol="0">
              <a:spAutoFit/>
            </a:bodyPr>
            <a:lstStyle/>
            <a:p>
              <a:r>
                <a:rPr lang="en-US" sz="700" dirty="0">
                  <a:latin typeface="+mj-lt"/>
                </a:rPr>
                <a:t>Product Info	Design Support	Documents	Downloads	Ordering</a:t>
              </a:r>
            </a:p>
          </p:txBody>
        </p:sp>
        <p:sp>
          <p:nvSpPr>
            <p:cNvPr id="63" name="TextBox 62">
              <a:extLst>
                <a:ext uri="{FF2B5EF4-FFF2-40B4-BE49-F238E27FC236}">
                  <a16:creationId xmlns:a16="http://schemas.microsoft.com/office/drawing/2014/main" id="{FBE8F91A-7D4B-427A-9F3E-062C6049FFEB}"/>
                </a:ext>
              </a:extLst>
            </p:cNvPr>
            <p:cNvSpPr txBox="1"/>
            <p:nvPr/>
          </p:nvSpPr>
          <p:spPr>
            <a:xfrm>
              <a:off x="4847741" y="2676493"/>
              <a:ext cx="4753459" cy="184666"/>
            </a:xfrm>
            <a:prstGeom prst="rect">
              <a:avLst/>
            </a:prstGeom>
            <a:noFill/>
          </p:spPr>
          <p:txBody>
            <a:bodyPr wrap="square" rtlCol="0">
              <a:spAutoFit/>
            </a:bodyPr>
            <a:lstStyle/>
            <a:p>
              <a:r>
                <a:rPr lang="en-US" sz="600" b="1" dirty="0">
                  <a:latin typeface="+mj-lt"/>
                </a:rPr>
                <a:t>Title	Issue Date Revision	Doc Number	Size (KB)	Product Name</a:t>
              </a:r>
            </a:p>
          </p:txBody>
        </p:sp>
        <p:sp>
          <p:nvSpPr>
            <p:cNvPr id="68" name="TextBox 67">
              <a:extLst>
                <a:ext uri="{FF2B5EF4-FFF2-40B4-BE49-F238E27FC236}">
                  <a16:creationId xmlns:a16="http://schemas.microsoft.com/office/drawing/2014/main" id="{FAD8E15E-BD94-4CF8-8246-4EF50236842E}"/>
                </a:ext>
              </a:extLst>
            </p:cNvPr>
            <p:cNvSpPr txBox="1"/>
            <p:nvPr/>
          </p:nvSpPr>
          <p:spPr>
            <a:xfrm>
              <a:off x="4847741" y="2939534"/>
              <a:ext cx="4753459" cy="553998"/>
            </a:xfrm>
            <a:prstGeom prst="rect">
              <a:avLst/>
            </a:prstGeom>
            <a:noFill/>
          </p:spPr>
          <p:txBody>
            <a:bodyPr wrap="square" rtlCol="0">
              <a:spAutoFit/>
            </a:bodyPr>
            <a:lstStyle/>
            <a:p>
              <a:r>
                <a:rPr lang="en-US" sz="600" dirty="0">
                  <a:solidFill>
                    <a:srgbClr val="2A289D"/>
                  </a:solidFill>
                  <a:latin typeface="+mj-lt"/>
                </a:rPr>
                <a:t>EK-RA4M2 – Quick Start Guide</a:t>
              </a:r>
              <a:r>
                <a:rPr lang="en-US" sz="600" dirty="0">
                  <a:latin typeface="+mj-lt"/>
                </a:rPr>
                <a:t>	Rev.1.00	RXYZ1234567	2449	</a:t>
              </a:r>
              <a:r>
                <a:rPr lang="en-US" sz="600" b="1" dirty="0">
                  <a:solidFill>
                    <a:srgbClr val="2A289D"/>
                  </a:solidFill>
                  <a:latin typeface="+mj-lt"/>
                </a:rPr>
                <a:t>EK-RA4M2</a:t>
              </a:r>
            </a:p>
            <a:p>
              <a:r>
                <a:rPr lang="en-US" sz="600" b="1" dirty="0">
                  <a:solidFill>
                    <a:srgbClr val="2A289D"/>
                  </a:solidFill>
                  <a:latin typeface="+mj-lt"/>
                </a:rPr>
                <a:t>	</a:t>
              </a:r>
              <a:r>
                <a:rPr lang="en-US" sz="600" dirty="0">
                  <a:latin typeface="+mj-lt"/>
                </a:rPr>
                <a:t>Dec.1.20</a:t>
              </a:r>
              <a:r>
                <a:rPr lang="en-US" sz="600" b="1" dirty="0">
                  <a:solidFill>
                    <a:srgbClr val="2A289D"/>
                  </a:solidFill>
                  <a:latin typeface="+mj-lt"/>
                </a:rPr>
                <a:t>	</a:t>
              </a:r>
            </a:p>
            <a:p>
              <a:endParaRPr lang="en-US" sz="600" dirty="0">
                <a:latin typeface="+mj-lt"/>
              </a:endParaRPr>
            </a:p>
            <a:p>
              <a:r>
                <a:rPr lang="en-US" sz="600" dirty="0">
                  <a:solidFill>
                    <a:srgbClr val="2A289D"/>
                  </a:solidFill>
                  <a:latin typeface="+mj-lt"/>
                </a:rPr>
                <a:t>EK-RA4M2 v1 – User’s Manual</a:t>
              </a:r>
              <a:r>
                <a:rPr lang="en-US" sz="600" dirty="0">
                  <a:latin typeface="+mj-lt"/>
                </a:rPr>
                <a:t>	Rev.1.00	RXYZ987654	2450	</a:t>
              </a:r>
              <a:r>
                <a:rPr lang="en-US" sz="600" b="1" dirty="0">
                  <a:solidFill>
                    <a:srgbClr val="2A289D"/>
                  </a:solidFill>
                  <a:latin typeface="+mj-lt"/>
                </a:rPr>
                <a:t>EK-RA4M2</a:t>
              </a:r>
            </a:p>
            <a:p>
              <a:r>
                <a:rPr lang="en-US" sz="600" dirty="0"/>
                <a:t>	</a:t>
              </a:r>
              <a:r>
                <a:rPr lang="en-US" sz="600" dirty="0">
                  <a:latin typeface="+mj-lt"/>
                </a:rPr>
                <a:t>Dec.1.20</a:t>
              </a:r>
            </a:p>
          </p:txBody>
        </p:sp>
        <p:cxnSp>
          <p:nvCxnSpPr>
            <p:cNvPr id="72" name="Straight Connector 71">
              <a:extLst>
                <a:ext uri="{FF2B5EF4-FFF2-40B4-BE49-F238E27FC236}">
                  <a16:creationId xmlns:a16="http://schemas.microsoft.com/office/drawing/2014/main" id="{2A1FD4AD-A36C-4566-A494-D682F5BB7ECA}"/>
                </a:ext>
              </a:extLst>
            </p:cNvPr>
            <p:cNvCxnSpPr/>
            <p:nvPr/>
          </p:nvCxnSpPr>
          <p:spPr>
            <a:xfrm>
              <a:off x="4804882" y="2865921"/>
              <a:ext cx="4681728" cy="0"/>
            </a:xfrm>
            <a:prstGeom prst="line">
              <a:avLst/>
            </a:prstGeom>
            <a:ln w="6350">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73" name="Flowchart: Terminator 72">
              <a:extLst>
                <a:ext uri="{FF2B5EF4-FFF2-40B4-BE49-F238E27FC236}">
                  <a16:creationId xmlns:a16="http://schemas.microsoft.com/office/drawing/2014/main" id="{ADA0314D-8333-4C3A-B21A-5CCA57B71B84}"/>
                </a:ext>
              </a:extLst>
            </p:cNvPr>
            <p:cNvSpPr/>
            <p:nvPr/>
          </p:nvSpPr>
          <p:spPr>
            <a:xfrm>
              <a:off x="8686800" y="2209800"/>
              <a:ext cx="685800" cy="169861"/>
            </a:xfrm>
            <a:prstGeom prst="flowChartTerminator">
              <a:avLst/>
            </a:prstGeom>
            <a:solidFill>
              <a:schemeClr val="bg1"/>
            </a:solidFill>
            <a:ln w="9525">
              <a:solidFill>
                <a:srgbClr val="2A289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45720" rIns="0" bIns="45720" numCol="1" spcCol="0" rtlCol="0" fromWordArt="0" anchor="ctr" anchorCtr="0" forceAA="0" compatLnSpc="1">
              <a:prstTxWarp prst="textNoShape">
                <a:avLst/>
              </a:prstTxWarp>
              <a:noAutofit/>
            </a:bodyPr>
            <a:lstStyle/>
            <a:p>
              <a:pPr algn="ctr"/>
              <a:r>
                <a:rPr lang="en-US" sz="700" dirty="0">
                  <a:solidFill>
                    <a:srgbClr val="2A289D"/>
                  </a:solidFill>
                  <a:latin typeface="+mj-lt"/>
                </a:rPr>
                <a:t>Quick Start Guide</a:t>
              </a:r>
            </a:p>
          </p:txBody>
        </p:sp>
      </p:grpSp>
      <p:sp>
        <p:nvSpPr>
          <p:cNvPr id="2" name="Title 1">
            <a:extLst>
              <a:ext uri="{FF2B5EF4-FFF2-40B4-BE49-F238E27FC236}">
                <a16:creationId xmlns:a16="http://schemas.microsoft.com/office/drawing/2014/main" id="{40E88EC3-87D4-4179-9C06-8AB969B730B1}"/>
              </a:ext>
            </a:extLst>
          </p:cNvPr>
          <p:cNvSpPr>
            <a:spLocks noGrp="1"/>
          </p:cNvSpPr>
          <p:nvPr>
            <p:ph type="title"/>
          </p:nvPr>
        </p:nvSpPr>
        <p:spPr>
          <a:xfrm>
            <a:off x="1080000" y="923689"/>
            <a:ext cx="9000000" cy="455509"/>
          </a:xfrm>
        </p:spPr>
        <p:txBody>
          <a:bodyPr/>
          <a:lstStyle/>
          <a:p>
            <a:r>
              <a:rPr lang="en-US" dirty="0"/>
              <a:t>UX ENHACEMENTS</a:t>
            </a:r>
          </a:p>
        </p:txBody>
      </p:sp>
      <p:sp>
        <p:nvSpPr>
          <p:cNvPr id="3" name="Slide Number Placeholder 2">
            <a:extLst>
              <a:ext uri="{FF2B5EF4-FFF2-40B4-BE49-F238E27FC236}">
                <a16:creationId xmlns:a16="http://schemas.microsoft.com/office/drawing/2014/main" id="{66123EE6-BCB8-428C-B5EC-9C6E3009834C}"/>
              </a:ext>
            </a:extLst>
          </p:cNvPr>
          <p:cNvSpPr>
            <a:spLocks noGrp="1"/>
          </p:cNvSpPr>
          <p:nvPr>
            <p:ph type="sldNum" sz="quarter" idx="10"/>
          </p:nvPr>
        </p:nvSpPr>
        <p:spPr/>
        <p:txBody>
          <a:bodyPr/>
          <a:lstStyle/>
          <a:p>
            <a:pPr algn="l"/>
            <a:r>
              <a:rPr lang="de-DE"/>
              <a:t>Page </a:t>
            </a:r>
            <a:fld id="{3FD030EF-7044-4946-962A-5D7D09BD1B34}" type="slidenum">
              <a:rPr lang="de-DE" smtClean="0"/>
              <a:pPr algn="l"/>
              <a:t>23</a:t>
            </a:fld>
            <a:endParaRPr lang="de-DE" dirty="0"/>
          </a:p>
        </p:txBody>
      </p:sp>
      <p:sp>
        <p:nvSpPr>
          <p:cNvPr id="11" name="Content Placeholder 3">
            <a:extLst>
              <a:ext uri="{FF2B5EF4-FFF2-40B4-BE49-F238E27FC236}">
                <a16:creationId xmlns:a16="http://schemas.microsoft.com/office/drawing/2014/main" id="{69953F11-F137-4C8B-8920-37038D22B4FD}"/>
              </a:ext>
            </a:extLst>
          </p:cNvPr>
          <p:cNvSpPr>
            <a:spLocks noGrp="1"/>
          </p:cNvSpPr>
          <p:nvPr>
            <p:ph idx="1"/>
          </p:nvPr>
        </p:nvSpPr>
        <p:spPr>
          <a:xfrm>
            <a:off x="1080000" y="1800000"/>
            <a:ext cx="4558800" cy="4408194"/>
          </a:xfrm>
        </p:spPr>
        <p:txBody>
          <a:bodyPr/>
          <a:lstStyle/>
          <a:p>
            <a:pPr>
              <a:spcAft>
                <a:spcPts val="0"/>
              </a:spcAft>
              <a:buClr>
                <a:srgbClr val="000099"/>
              </a:buClr>
            </a:pPr>
            <a:r>
              <a:rPr lang="en-US" b="1" dirty="0">
                <a:solidFill>
                  <a:srgbClr val="06418C"/>
                </a:solidFill>
              </a:rPr>
              <a:t>5. Version Synchronization</a:t>
            </a:r>
          </a:p>
          <a:p>
            <a:pPr>
              <a:spcAft>
                <a:spcPts val="0"/>
              </a:spcAft>
              <a:buClr>
                <a:srgbClr val="000099"/>
              </a:buClr>
            </a:pPr>
            <a:r>
              <a:rPr lang="en-US" sz="1400" b="1" dirty="0">
                <a:solidFill>
                  <a:srgbClr val="6F7175"/>
                </a:solidFill>
              </a:rPr>
              <a:t>Across All Version-specific Collateral</a:t>
            </a:r>
          </a:p>
          <a:p>
            <a:pPr marL="285750" indent="-285750">
              <a:spcAft>
                <a:spcPts val="0"/>
              </a:spcAft>
              <a:buClr>
                <a:srgbClr val="000099"/>
              </a:buClr>
              <a:buFont typeface="Wingdings" panose="05000000000000000000" pitchFamily="2" charset="2"/>
              <a:buChar char="§"/>
            </a:pPr>
            <a:r>
              <a:rPr lang="en-US" sz="1400" dirty="0"/>
              <a:t>User’s manual</a:t>
            </a:r>
          </a:p>
          <a:p>
            <a:pPr marL="285750" indent="-285750">
              <a:spcAft>
                <a:spcPts val="0"/>
              </a:spcAft>
              <a:buClr>
                <a:srgbClr val="000099"/>
              </a:buClr>
              <a:buFont typeface="Wingdings" panose="05000000000000000000" pitchFamily="2" charset="2"/>
              <a:buChar char="§"/>
            </a:pPr>
            <a:r>
              <a:rPr lang="en-US" sz="1400" dirty="0"/>
              <a:t>Kit board</a:t>
            </a:r>
          </a:p>
          <a:p>
            <a:pPr marL="285750" indent="-285750">
              <a:spcAft>
                <a:spcPts val="0"/>
              </a:spcAft>
              <a:buClr>
                <a:srgbClr val="000099"/>
              </a:buClr>
              <a:buFont typeface="Wingdings" panose="05000000000000000000" pitchFamily="2" charset="2"/>
              <a:buChar char="§"/>
            </a:pPr>
            <a:r>
              <a:rPr lang="en-US" sz="1400" dirty="0"/>
              <a:t>Orderable part number</a:t>
            </a:r>
          </a:p>
          <a:p>
            <a:pPr marL="285750" indent="-285750">
              <a:spcAft>
                <a:spcPts val="0"/>
              </a:spcAft>
              <a:buClr>
                <a:srgbClr val="000099"/>
              </a:buClr>
              <a:buFont typeface="Wingdings" panose="05000000000000000000" pitchFamily="2" charset="2"/>
              <a:buChar char="§"/>
            </a:pPr>
            <a:r>
              <a:rPr lang="en-US" sz="1400" dirty="0"/>
              <a:t>Packaging</a:t>
            </a:r>
          </a:p>
          <a:p>
            <a:pPr marL="285750" indent="-285750">
              <a:spcAft>
                <a:spcPts val="0"/>
              </a:spcAft>
              <a:buClr>
                <a:srgbClr val="000099"/>
              </a:buClr>
              <a:buFont typeface="Wingdings" panose="05000000000000000000" pitchFamily="2" charset="2"/>
              <a:buChar char="§"/>
            </a:pPr>
            <a:r>
              <a:rPr lang="en-US" sz="1400" dirty="0"/>
              <a:t>Design package</a:t>
            </a:r>
          </a:p>
          <a:p>
            <a:pPr marL="463550" lvl="1" indent="-285750">
              <a:spcAft>
                <a:spcPts val="0"/>
              </a:spcAft>
              <a:buClr>
                <a:srgbClr val="000099"/>
              </a:buClr>
            </a:pPr>
            <a:r>
              <a:rPr lang="en-US" sz="1400" dirty="0"/>
              <a:t>3D drawings</a:t>
            </a:r>
          </a:p>
          <a:p>
            <a:pPr marL="463550" lvl="1" indent="-285750">
              <a:spcAft>
                <a:spcPts val="0"/>
              </a:spcAft>
              <a:buClr>
                <a:srgbClr val="000099"/>
              </a:buClr>
            </a:pPr>
            <a:r>
              <a:rPr lang="en-US" sz="1400" dirty="0"/>
              <a:t>BOM</a:t>
            </a:r>
          </a:p>
          <a:p>
            <a:pPr marL="463550" lvl="1" indent="-285750">
              <a:spcAft>
                <a:spcPts val="0"/>
              </a:spcAft>
              <a:buClr>
                <a:srgbClr val="000099"/>
              </a:buClr>
            </a:pPr>
            <a:r>
              <a:rPr lang="en-US" sz="1400" dirty="0"/>
              <a:t>Mechanical drawings</a:t>
            </a:r>
          </a:p>
          <a:p>
            <a:pPr marL="463550" lvl="1" indent="-285750">
              <a:spcAft>
                <a:spcPts val="0"/>
              </a:spcAft>
              <a:buClr>
                <a:srgbClr val="000099"/>
              </a:buClr>
            </a:pPr>
            <a:r>
              <a:rPr lang="en-US" sz="1400" dirty="0"/>
              <a:t>Schematics</a:t>
            </a:r>
          </a:p>
          <a:p>
            <a:pPr marL="285750" indent="-285750">
              <a:spcAft>
                <a:spcPts val="0"/>
              </a:spcAft>
              <a:buClr>
                <a:srgbClr val="000099"/>
              </a:buClr>
              <a:buFont typeface="Wingdings" panose="05000000000000000000" pitchFamily="2" charset="2"/>
              <a:buChar char="§"/>
            </a:pPr>
            <a:r>
              <a:rPr lang="en-US" sz="1400" b="1" dirty="0"/>
              <a:t>Exclusions</a:t>
            </a:r>
          </a:p>
          <a:p>
            <a:pPr marL="463550" lvl="1" indent="-285750">
              <a:spcAft>
                <a:spcPts val="0"/>
              </a:spcAft>
              <a:buClr>
                <a:srgbClr val="000099"/>
              </a:buClr>
            </a:pPr>
            <a:r>
              <a:rPr lang="en-US" sz="1400" dirty="0"/>
              <a:t>Quick start guide</a:t>
            </a:r>
          </a:p>
          <a:p>
            <a:pPr marL="285750" indent="-285750">
              <a:spcAft>
                <a:spcPts val="0"/>
              </a:spcAft>
              <a:buClr>
                <a:srgbClr val="000099"/>
              </a:buClr>
              <a:buFont typeface="Wingdings" panose="05000000000000000000" pitchFamily="2" charset="2"/>
              <a:buChar char="§"/>
            </a:pPr>
            <a:r>
              <a:rPr lang="en-US" sz="1400" b="1" dirty="0"/>
              <a:t>Case-by-case exceptions </a:t>
            </a:r>
          </a:p>
          <a:p>
            <a:pPr marL="463550" lvl="1" indent="-285750">
              <a:spcAft>
                <a:spcPts val="0"/>
              </a:spcAft>
              <a:buClr>
                <a:srgbClr val="000099"/>
              </a:buClr>
            </a:pPr>
            <a:r>
              <a:rPr lang="en-US" sz="1400" dirty="0"/>
              <a:t>Example projects</a:t>
            </a:r>
          </a:p>
          <a:p>
            <a:pPr marL="463550" lvl="1" indent="-285750">
              <a:spcAft>
                <a:spcPts val="0"/>
              </a:spcAft>
              <a:buClr>
                <a:srgbClr val="000099"/>
              </a:buClr>
            </a:pPr>
            <a:r>
              <a:rPr lang="en-US" sz="1400" dirty="0"/>
              <a:t>Application notes</a:t>
            </a:r>
          </a:p>
          <a:p>
            <a:pPr marL="463550" lvl="1" indent="-285750">
              <a:spcAft>
                <a:spcPts val="0"/>
              </a:spcAft>
              <a:buClr>
                <a:srgbClr val="000099"/>
              </a:buClr>
            </a:pPr>
            <a:r>
              <a:rPr lang="en-US" sz="1400" dirty="0"/>
              <a:t>Application projects</a:t>
            </a:r>
          </a:p>
        </p:txBody>
      </p:sp>
      <p:sp>
        <p:nvSpPr>
          <p:cNvPr id="17" name="TextBox 16">
            <a:extLst>
              <a:ext uri="{FF2B5EF4-FFF2-40B4-BE49-F238E27FC236}">
                <a16:creationId xmlns:a16="http://schemas.microsoft.com/office/drawing/2014/main" id="{5B329332-D5DD-4E6B-9AE0-B760B81B3CE4}"/>
              </a:ext>
            </a:extLst>
          </p:cNvPr>
          <p:cNvSpPr txBox="1"/>
          <p:nvPr/>
        </p:nvSpPr>
        <p:spPr>
          <a:xfrm>
            <a:off x="4804882" y="3933051"/>
            <a:ext cx="2918542" cy="276999"/>
          </a:xfrm>
          <a:prstGeom prst="rect">
            <a:avLst/>
          </a:prstGeom>
          <a:noFill/>
        </p:spPr>
        <p:txBody>
          <a:bodyPr wrap="square" rtlCol="0">
            <a:spAutoFit/>
          </a:bodyPr>
          <a:lstStyle/>
          <a:p>
            <a:pPr algn="ctr"/>
            <a:r>
              <a:rPr lang="en-US" sz="1200" b="1" dirty="0"/>
              <a:t>User’s manual</a:t>
            </a:r>
          </a:p>
        </p:txBody>
      </p:sp>
      <p:grpSp>
        <p:nvGrpSpPr>
          <p:cNvPr id="31" name="Group 30">
            <a:extLst>
              <a:ext uri="{FF2B5EF4-FFF2-40B4-BE49-F238E27FC236}">
                <a16:creationId xmlns:a16="http://schemas.microsoft.com/office/drawing/2014/main" id="{2395CA19-4250-46C3-A38C-6025C3AC319A}"/>
              </a:ext>
            </a:extLst>
          </p:cNvPr>
          <p:cNvGrpSpPr>
            <a:grpSpLocks noChangeAspect="1"/>
          </p:cNvGrpSpPr>
          <p:nvPr/>
        </p:nvGrpSpPr>
        <p:grpSpPr>
          <a:xfrm>
            <a:off x="5795520" y="4852542"/>
            <a:ext cx="1356583" cy="412331"/>
            <a:chOff x="5948552" y="2066596"/>
            <a:chExt cx="1200518" cy="364899"/>
          </a:xfrm>
        </p:grpSpPr>
        <p:sp>
          <p:nvSpPr>
            <p:cNvPr id="70" name="Rectangle 69">
              <a:extLst>
                <a:ext uri="{FF2B5EF4-FFF2-40B4-BE49-F238E27FC236}">
                  <a16:creationId xmlns:a16="http://schemas.microsoft.com/office/drawing/2014/main" id="{B760E024-778D-4B14-B1C4-CD1250EE3C1C}"/>
                </a:ext>
              </a:extLst>
            </p:cNvPr>
            <p:cNvSpPr/>
            <p:nvPr/>
          </p:nvSpPr>
          <p:spPr>
            <a:xfrm>
              <a:off x="5948552" y="2066596"/>
              <a:ext cx="872791" cy="234828"/>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 name="Rectangle 70">
              <a:extLst>
                <a:ext uri="{FF2B5EF4-FFF2-40B4-BE49-F238E27FC236}">
                  <a16:creationId xmlns:a16="http://schemas.microsoft.com/office/drawing/2014/main" id="{7CDDFF77-581F-4DD1-967C-7D074203F81E}"/>
                </a:ext>
              </a:extLst>
            </p:cNvPr>
            <p:cNvSpPr/>
            <p:nvPr/>
          </p:nvSpPr>
          <p:spPr>
            <a:xfrm>
              <a:off x="6996670" y="2178727"/>
              <a:ext cx="152400" cy="252768"/>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5" name="TextBox 74">
            <a:extLst>
              <a:ext uri="{FF2B5EF4-FFF2-40B4-BE49-F238E27FC236}">
                <a16:creationId xmlns:a16="http://schemas.microsoft.com/office/drawing/2014/main" id="{FE3F499A-4308-4465-A3D4-5D490C6893BF}"/>
              </a:ext>
            </a:extLst>
          </p:cNvPr>
          <p:cNvSpPr txBox="1"/>
          <p:nvPr/>
        </p:nvSpPr>
        <p:spPr>
          <a:xfrm>
            <a:off x="4021136" y="6047601"/>
            <a:ext cx="4431071" cy="276999"/>
          </a:xfrm>
          <a:prstGeom prst="rect">
            <a:avLst/>
          </a:prstGeom>
          <a:noFill/>
        </p:spPr>
        <p:txBody>
          <a:bodyPr wrap="square" rtlCol="0">
            <a:spAutoFit/>
          </a:bodyPr>
          <a:lstStyle/>
          <a:p>
            <a:pPr algn="ctr"/>
            <a:r>
              <a:rPr lang="en-US" sz="1200" b="1" dirty="0"/>
              <a:t>Kit version number &amp; orderable part number</a:t>
            </a:r>
          </a:p>
        </p:txBody>
      </p:sp>
      <p:sp>
        <p:nvSpPr>
          <p:cNvPr id="76" name="TextBox 75">
            <a:extLst>
              <a:ext uri="{FF2B5EF4-FFF2-40B4-BE49-F238E27FC236}">
                <a16:creationId xmlns:a16="http://schemas.microsoft.com/office/drawing/2014/main" id="{7E053EEE-D94E-42DA-A022-CE1EB0275062}"/>
              </a:ext>
            </a:extLst>
          </p:cNvPr>
          <p:cNvSpPr txBox="1"/>
          <p:nvPr/>
        </p:nvSpPr>
        <p:spPr>
          <a:xfrm>
            <a:off x="8220411" y="6047601"/>
            <a:ext cx="3895387" cy="276999"/>
          </a:xfrm>
          <a:prstGeom prst="rect">
            <a:avLst/>
          </a:prstGeom>
          <a:noFill/>
        </p:spPr>
        <p:txBody>
          <a:bodyPr wrap="square" rtlCol="0">
            <a:spAutoFit/>
          </a:bodyPr>
          <a:lstStyle/>
          <a:p>
            <a:pPr algn="ctr"/>
            <a:r>
              <a:rPr lang="en-US" sz="1200" b="1" dirty="0"/>
              <a:t>All version-specific collateral</a:t>
            </a:r>
          </a:p>
        </p:txBody>
      </p:sp>
      <p:sp>
        <p:nvSpPr>
          <p:cNvPr id="33" name="Rectangle 32">
            <a:extLst>
              <a:ext uri="{FF2B5EF4-FFF2-40B4-BE49-F238E27FC236}">
                <a16:creationId xmlns:a16="http://schemas.microsoft.com/office/drawing/2014/main" id="{3ECE2052-5AFB-4407-9D85-BD72A741FFC8}"/>
              </a:ext>
            </a:extLst>
          </p:cNvPr>
          <p:cNvSpPr/>
          <p:nvPr/>
        </p:nvSpPr>
        <p:spPr>
          <a:xfrm>
            <a:off x="5181600" y="1395570"/>
            <a:ext cx="173507" cy="177134"/>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TextBox 35">
            <a:extLst>
              <a:ext uri="{FF2B5EF4-FFF2-40B4-BE49-F238E27FC236}">
                <a16:creationId xmlns:a16="http://schemas.microsoft.com/office/drawing/2014/main" id="{437E5909-C94C-491F-ABAA-F8296888C0AA}"/>
              </a:ext>
            </a:extLst>
          </p:cNvPr>
          <p:cNvSpPr txBox="1"/>
          <p:nvPr/>
        </p:nvSpPr>
        <p:spPr>
          <a:xfrm>
            <a:off x="4876800" y="1785830"/>
            <a:ext cx="4685680" cy="276999"/>
          </a:xfrm>
          <a:prstGeom prst="rect">
            <a:avLst/>
          </a:prstGeom>
          <a:noFill/>
        </p:spPr>
        <p:txBody>
          <a:bodyPr wrap="square" rtlCol="0">
            <a:spAutoFit/>
          </a:bodyPr>
          <a:lstStyle/>
          <a:p>
            <a:pPr algn="ctr"/>
            <a:r>
              <a:rPr lang="en-US" sz="1200" b="1" dirty="0"/>
              <a:t>Website</a:t>
            </a:r>
          </a:p>
        </p:txBody>
      </p:sp>
      <p:sp>
        <p:nvSpPr>
          <p:cNvPr id="39" name="TextBox 38">
            <a:extLst>
              <a:ext uri="{FF2B5EF4-FFF2-40B4-BE49-F238E27FC236}">
                <a16:creationId xmlns:a16="http://schemas.microsoft.com/office/drawing/2014/main" id="{F5AAD38C-FC6C-419C-BB04-54BC98E60CEC}"/>
              </a:ext>
            </a:extLst>
          </p:cNvPr>
          <p:cNvSpPr txBox="1"/>
          <p:nvPr/>
        </p:nvSpPr>
        <p:spPr>
          <a:xfrm>
            <a:off x="9780300" y="1778967"/>
            <a:ext cx="2149897" cy="276999"/>
          </a:xfrm>
          <a:prstGeom prst="rect">
            <a:avLst/>
          </a:prstGeom>
          <a:noFill/>
        </p:spPr>
        <p:txBody>
          <a:bodyPr wrap="square" rtlCol="0">
            <a:spAutoFit/>
          </a:bodyPr>
          <a:lstStyle/>
          <a:p>
            <a:pPr algn="ctr"/>
            <a:r>
              <a:rPr lang="en-US" sz="1200" b="1" dirty="0"/>
              <a:t>Packaging</a:t>
            </a:r>
          </a:p>
        </p:txBody>
      </p:sp>
      <p:sp>
        <p:nvSpPr>
          <p:cNvPr id="40" name="Rectangle 39">
            <a:extLst>
              <a:ext uri="{FF2B5EF4-FFF2-40B4-BE49-F238E27FC236}">
                <a16:creationId xmlns:a16="http://schemas.microsoft.com/office/drawing/2014/main" id="{B36B1F0B-289E-48C7-8538-E0EE2F3F120E}"/>
              </a:ext>
            </a:extLst>
          </p:cNvPr>
          <p:cNvSpPr/>
          <p:nvPr/>
        </p:nvSpPr>
        <p:spPr>
          <a:xfrm>
            <a:off x="10495114" y="975360"/>
            <a:ext cx="401486" cy="131921"/>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1" name="Group 50">
            <a:extLst>
              <a:ext uri="{FF2B5EF4-FFF2-40B4-BE49-F238E27FC236}">
                <a16:creationId xmlns:a16="http://schemas.microsoft.com/office/drawing/2014/main" id="{A35456B5-2591-4B67-A7CA-E67F7DA684A0}"/>
              </a:ext>
            </a:extLst>
          </p:cNvPr>
          <p:cNvGrpSpPr/>
          <p:nvPr/>
        </p:nvGrpSpPr>
        <p:grpSpPr>
          <a:xfrm>
            <a:off x="9383489" y="3583877"/>
            <a:ext cx="902955" cy="2335635"/>
            <a:chOff x="9406645" y="3327329"/>
            <a:chExt cx="902955" cy="2335635"/>
          </a:xfrm>
        </p:grpSpPr>
        <p:sp>
          <p:nvSpPr>
            <p:cNvPr id="52" name="Rectangle 51">
              <a:extLst>
                <a:ext uri="{FF2B5EF4-FFF2-40B4-BE49-F238E27FC236}">
                  <a16:creationId xmlns:a16="http://schemas.microsoft.com/office/drawing/2014/main" id="{CEF8C2FB-7B9D-49D0-8FDD-237EC14175B4}"/>
                </a:ext>
              </a:extLst>
            </p:cNvPr>
            <p:cNvSpPr/>
            <p:nvPr/>
          </p:nvSpPr>
          <p:spPr>
            <a:xfrm>
              <a:off x="10027422" y="3920937"/>
              <a:ext cx="179782"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ectangle 52">
              <a:extLst>
                <a:ext uri="{FF2B5EF4-FFF2-40B4-BE49-F238E27FC236}">
                  <a16:creationId xmlns:a16="http://schemas.microsoft.com/office/drawing/2014/main" id="{C1E476A2-C2FD-427F-A119-F924C8869D1D}"/>
                </a:ext>
              </a:extLst>
            </p:cNvPr>
            <p:cNvSpPr/>
            <p:nvPr/>
          </p:nvSpPr>
          <p:spPr>
            <a:xfrm>
              <a:off x="10027422" y="4138982"/>
              <a:ext cx="201211"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Rectangle 53">
              <a:extLst>
                <a:ext uri="{FF2B5EF4-FFF2-40B4-BE49-F238E27FC236}">
                  <a16:creationId xmlns:a16="http://schemas.microsoft.com/office/drawing/2014/main" id="{824D307C-5182-49EA-A116-9F60907DF3CF}"/>
                </a:ext>
              </a:extLst>
            </p:cNvPr>
            <p:cNvSpPr/>
            <p:nvPr/>
          </p:nvSpPr>
          <p:spPr>
            <a:xfrm>
              <a:off x="10027422" y="4329718"/>
              <a:ext cx="201211"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5" name="Rectangle 54">
              <a:extLst>
                <a:ext uri="{FF2B5EF4-FFF2-40B4-BE49-F238E27FC236}">
                  <a16:creationId xmlns:a16="http://schemas.microsoft.com/office/drawing/2014/main" id="{6F728052-B74C-4E8B-91C5-3D10F1628CE6}"/>
                </a:ext>
              </a:extLst>
            </p:cNvPr>
            <p:cNvSpPr/>
            <p:nvPr/>
          </p:nvSpPr>
          <p:spPr>
            <a:xfrm>
              <a:off x="10027422" y="4528188"/>
              <a:ext cx="201211"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6" name="Rectangle 55">
              <a:extLst>
                <a:ext uri="{FF2B5EF4-FFF2-40B4-BE49-F238E27FC236}">
                  <a16:creationId xmlns:a16="http://schemas.microsoft.com/office/drawing/2014/main" id="{37FEFC59-370C-48A9-A4F9-9F32A263DEA4}"/>
                </a:ext>
              </a:extLst>
            </p:cNvPr>
            <p:cNvSpPr/>
            <p:nvPr/>
          </p:nvSpPr>
          <p:spPr>
            <a:xfrm>
              <a:off x="9406645" y="3327329"/>
              <a:ext cx="188575"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Rectangle 56">
              <a:extLst>
                <a:ext uri="{FF2B5EF4-FFF2-40B4-BE49-F238E27FC236}">
                  <a16:creationId xmlns:a16="http://schemas.microsoft.com/office/drawing/2014/main" id="{134D82D7-5987-44C4-8780-90464DBE4771}"/>
                </a:ext>
              </a:extLst>
            </p:cNvPr>
            <p:cNvSpPr/>
            <p:nvPr/>
          </p:nvSpPr>
          <p:spPr>
            <a:xfrm>
              <a:off x="10108389" y="5525492"/>
              <a:ext cx="201211" cy="137472"/>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64" name="Group 63">
            <a:extLst>
              <a:ext uri="{FF2B5EF4-FFF2-40B4-BE49-F238E27FC236}">
                <a16:creationId xmlns:a16="http://schemas.microsoft.com/office/drawing/2014/main" id="{D22CB556-48F9-43DF-BB14-0D59B9A5D927}"/>
              </a:ext>
            </a:extLst>
          </p:cNvPr>
          <p:cNvGrpSpPr/>
          <p:nvPr/>
        </p:nvGrpSpPr>
        <p:grpSpPr>
          <a:xfrm>
            <a:off x="8220412" y="3504482"/>
            <a:ext cx="4031834" cy="2493708"/>
            <a:chOff x="8220412" y="3504482"/>
            <a:chExt cx="4031834" cy="2493708"/>
          </a:xfrm>
        </p:grpSpPr>
        <p:grpSp>
          <p:nvGrpSpPr>
            <p:cNvPr id="65" name="Group 64">
              <a:extLst>
                <a:ext uri="{FF2B5EF4-FFF2-40B4-BE49-F238E27FC236}">
                  <a16:creationId xmlns:a16="http://schemas.microsoft.com/office/drawing/2014/main" id="{D0A467F7-AB5C-4B19-BD60-5F385F90E6E5}"/>
                </a:ext>
              </a:extLst>
            </p:cNvPr>
            <p:cNvGrpSpPr/>
            <p:nvPr/>
          </p:nvGrpSpPr>
          <p:grpSpPr>
            <a:xfrm>
              <a:off x="8458200" y="3505200"/>
              <a:ext cx="3794046" cy="2492990"/>
              <a:chOff x="723553" y="407489"/>
              <a:chExt cx="3794046" cy="2492990"/>
            </a:xfrm>
          </p:grpSpPr>
          <p:sp>
            <p:nvSpPr>
              <p:cNvPr id="67" name="TextBox 66">
                <a:extLst>
                  <a:ext uri="{FF2B5EF4-FFF2-40B4-BE49-F238E27FC236}">
                    <a16:creationId xmlns:a16="http://schemas.microsoft.com/office/drawing/2014/main" id="{62B77688-B728-4E55-AF30-FA05CA6DB9BB}"/>
                  </a:ext>
                </a:extLst>
              </p:cNvPr>
              <p:cNvSpPr txBox="1"/>
              <p:nvPr/>
            </p:nvSpPr>
            <p:spPr>
              <a:xfrm>
                <a:off x="803367" y="407489"/>
                <a:ext cx="3714232" cy="2492990"/>
              </a:xfrm>
              <a:prstGeom prst="rect">
                <a:avLst/>
              </a:prstGeom>
              <a:noFill/>
            </p:spPr>
            <p:txBody>
              <a:bodyPr wrap="square" rtlCol="0">
                <a:spAutoFit/>
              </a:bodyPr>
              <a:lstStyle/>
              <a:p>
                <a:pPr>
                  <a:tabLst>
                    <a:tab pos="739775" algn="l"/>
                  </a:tabLst>
                </a:pPr>
                <a:r>
                  <a:rPr lang="en-US" sz="1300" dirty="0"/>
                  <a:t>ek-ra4m2-v1-designpackage</a:t>
                </a:r>
              </a:p>
              <a:p>
                <a:pPr defTabSz="627063"/>
                <a:r>
                  <a:rPr lang="en-US" sz="1300" dirty="0"/>
                  <a:t>	Design Files</a:t>
                </a:r>
              </a:p>
              <a:p>
                <a:pPr defTabSz="627063"/>
                <a:r>
                  <a:rPr lang="en-US" sz="1300" dirty="0"/>
                  <a:t>	Manufacturing Files</a:t>
                </a:r>
              </a:p>
              <a:p>
                <a:pPr defTabSz="627063"/>
                <a:r>
                  <a:rPr lang="en-US" sz="1300" dirty="0"/>
                  <a:t>	ek-ra4m2-v1-3d.pdf</a:t>
                </a:r>
              </a:p>
              <a:p>
                <a:pPr defTabSz="627063"/>
                <a:r>
                  <a:rPr lang="en-US" sz="1300" dirty="0"/>
                  <a:t>	ek-ra4m2-v1-bom.pdf</a:t>
                </a:r>
              </a:p>
              <a:p>
                <a:pPr defTabSz="627063"/>
                <a:r>
                  <a:rPr lang="en-US" sz="1300" dirty="0"/>
                  <a:t>	ek-ra4m2-v1-mechdwg.pdf</a:t>
                </a:r>
              </a:p>
              <a:p>
                <a:pPr defTabSz="627063"/>
                <a:r>
                  <a:rPr lang="en-US" sz="1300" dirty="0"/>
                  <a:t>	ek-ra4m2-v1-schematics.pdf</a:t>
                </a:r>
              </a:p>
              <a:p>
                <a:pPr defTabSz="627063"/>
                <a:r>
                  <a:rPr lang="en-US" sz="1300" dirty="0"/>
                  <a:t>xxxxxxxx-cloud-connectivity-ek-ra4m2-ap</a:t>
                </a:r>
              </a:p>
              <a:p>
                <a:pPr defTabSz="627063"/>
                <a:r>
                  <a:rPr lang="en-US" sz="1300" dirty="0"/>
                  <a:t>xxxxxxxx-cloud-connectivity-ek-ra4m2-ep</a:t>
                </a:r>
              </a:p>
              <a:p>
                <a:pPr defTabSz="627063"/>
                <a:r>
                  <a:rPr lang="en-US" sz="1300" dirty="0"/>
                  <a:t>xxxxxxxx-cloud-connectivity-ek-ra4m2-an.pdf</a:t>
                </a:r>
              </a:p>
              <a:p>
                <a:pPr defTabSz="627063"/>
                <a:r>
                  <a:rPr lang="en-US" sz="1300" dirty="0"/>
                  <a:t>xxxxxxxx-ek-ra4m2-qsg.pdf</a:t>
                </a:r>
              </a:p>
              <a:p>
                <a:pPr defTabSz="627063"/>
                <a:r>
                  <a:rPr lang="en-US" sz="1300" dirty="0"/>
                  <a:t>xxxxxxxx-ek-ra4m2-v1-um.pdf</a:t>
                </a:r>
              </a:p>
            </p:txBody>
          </p:sp>
          <p:pic>
            <p:nvPicPr>
              <p:cNvPr id="74" name="Picture 10" descr="Free icons - Free vector icons - Free SVG, PSD, PNG, EPS, Ai &amp; Icon Font">
                <a:extLst>
                  <a:ext uri="{FF2B5EF4-FFF2-40B4-BE49-F238E27FC236}">
                    <a16:creationId xmlns:a16="http://schemas.microsoft.com/office/drawing/2014/main" id="{7994F8EB-CD6E-4352-BEE6-FB58BF09393D}"/>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51112" y="1071415"/>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77" name="Picture 10" descr="Free icons - Free vector icons - Free SVG, PSD, PNG, EPS, Ai &amp; Icon Font">
                <a:extLst>
                  <a:ext uri="{FF2B5EF4-FFF2-40B4-BE49-F238E27FC236}">
                    <a16:creationId xmlns:a16="http://schemas.microsoft.com/office/drawing/2014/main" id="{2F2CE63B-2EA6-4DDB-977A-73EC7EC84E17}"/>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51112" y="1289460"/>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78" name="Picture 10" descr="Free icons - Free vector icons - Free SVG, PSD, PNG, EPS, Ai &amp; Icon Font">
                <a:extLst>
                  <a:ext uri="{FF2B5EF4-FFF2-40B4-BE49-F238E27FC236}">
                    <a16:creationId xmlns:a16="http://schemas.microsoft.com/office/drawing/2014/main" id="{AB20457A-FB9C-4E8B-94B5-B4796E12B48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51112" y="147587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79" name="Picture 10" descr="Free icons - Free vector icons - Free SVG, PSD, PNG, EPS, Ai &amp; Icon Font">
                <a:extLst>
                  <a:ext uri="{FF2B5EF4-FFF2-40B4-BE49-F238E27FC236}">
                    <a16:creationId xmlns:a16="http://schemas.microsoft.com/office/drawing/2014/main" id="{E20578C0-B3D2-48FF-8615-E2F75ED28367}"/>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46158" y="167866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80" name="Picture 10" descr="Free icons - Free vector icons - Free SVG, PSD, PNG, EPS, Ai &amp; Icon Font">
                <a:extLst>
                  <a:ext uri="{FF2B5EF4-FFF2-40B4-BE49-F238E27FC236}">
                    <a16:creationId xmlns:a16="http://schemas.microsoft.com/office/drawing/2014/main" id="{2F42F880-4E88-453C-B176-A56309FDA10E}"/>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34629" y="2275677"/>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81" name="Picture 10" descr="Free icons - Free vector icons - Free SVG, PSD, PNG, EPS, Ai &amp; Icon Font">
                <a:extLst>
                  <a:ext uri="{FF2B5EF4-FFF2-40B4-BE49-F238E27FC236}">
                    <a16:creationId xmlns:a16="http://schemas.microsoft.com/office/drawing/2014/main" id="{3AACF678-A523-491B-B3F1-E5AF5CD3DDD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34628" y="2466016"/>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82" name="Picture 10" descr="Free icons - Free vector icons - Free SVG, PSD, PNG, EPS, Ai &amp; Icon Font">
                <a:extLst>
                  <a:ext uri="{FF2B5EF4-FFF2-40B4-BE49-F238E27FC236}">
                    <a16:creationId xmlns:a16="http://schemas.microsoft.com/office/drawing/2014/main" id="{3B442E4C-4E30-4A69-BCE2-91C8F098BE87}"/>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34628" y="2675969"/>
                <a:ext cx="137473" cy="137473"/>
              </a:xfrm>
              <a:prstGeom prst="rect">
                <a:avLst/>
              </a:prstGeom>
              <a:noFill/>
              <a:extLst>
                <a:ext uri="{909E8E84-426E-40DD-AFC4-6F175D3DCCD1}">
                  <a14:hiddenFill xmlns:a14="http://schemas.microsoft.com/office/drawing/2010/main">
                    <a:solidFill>
                      <a:srgbClr val="FFFFFF"/>
                    </a:solidFill>
                  </a14:hiddenFill>
                </a:ext>
              </a:extLst>
            </p:spPr>
          </p:pic>
          <p:pic>
            <p:nvPicPr>
              <p:cNvPr id="83" name="Picture 12">
                <a:extLst>
                  <a:ext uri="{FF2B5EF4-FFF2-40B4-BE49-F238E27FC236}">
                    <a16:creationId xmlns:a16="http://schemas.microsoft.com/office/drawing/2014/main" id="{C0DB83C5-F6CA-4BC1-9A1A-AA3125845851}"/>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6200000" flipV="1">
                <a:off x="1346300" y="883330"/>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84" name="Picture 12">
                <a:extLst>
                  <a:ext uri="{FF2B5EF4-FFF2-40B4-BE49-F238E27FC236}">
                    <a16:creationId xmlns:a16="http://schemas.microsoft.com/office/drawing/2014/main" id="{71B54CBC-10E9-47D1-A27D-E2D32FBA2060}"/>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6200000" flipV="1">
                <a:off x="1348453" y="680524"/>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85" name="Picture 12">
                <a:extLst>
                  <a:ext uri="{FF2B5EF4-FFF2-40B4-BE49-F238E27FC236}">
                    <a16:creationId xmlns:a16="http://schemas.microsoft.com/office/drawing/2014/main" id="{4AAF48F9-5E60-47E4-809D-5985BC8BB5E8}"/>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6200000" flipV="1">
                <a:off x="727813" y="473547"/>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86" name="Picture 12">
                <a:extLst>
                  <a:ext uri="{FF2B5EF4-FFF2-40B4-BE49-F238E27FC236}">
                    <a16:creationId xmlns:a16="http://schemas.microsoft.com/office/drawing/2014/main" id="{4276C36C-0EB1-4A85-856E-58CAEF3A92AA}"/>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6200000" flipV="1">
                <a:off x="727813" y="2081314"/>
                <a:ext cx="153863" cy="162383"/>
              </a:xfrm>
              <a:prstGeom prst="rect">
                <a:avLst/>
              </a:prstGeom>
              <a:noFill/>
              <a:extLst>
                <a:ext uri="{909E8E84-426E-40DD-AFC4-6F175D3DCCD1}">
                  <a14:hiddenFill xmlns:a14="http://schemas.microsoft.com/office/drawing/2010/main">
                    <a:solidFill>
                      <a:srgbClr val="FFFFFF"/>
                    </a:solidFill>
                  </a14:hiddenFill>
                </a:ext>
              </a:extLst>
            </p:spPr>
          </p:pic>
          <p:pic>
            <p:nvPicPr>
              <p:cNvPr id="87" name="Picture 12">
                <a:extLst>
                  <a:ext uri="{FF2B5EF4-FFF2-40B4-BE49-F238E27FC236}">
                    <a16:creationId xmlns:a16="http://schemas.microsoft.com/office/drawing/2014/main" id="{07503670-BBF3-41E4-A447-FD20BBB67EF0}"/>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6200000" flipV="1">
                <a:off x="727813" y="1885101"/>
                <a:ext cx="153863" cy="162383"/>
              </a:xfrm>
              <a:prstGeom prst="rect">
                <a:avLst/>
              </a:prstGeom>
              <a:noFill/>
              <a:extLst>
                <a:ext uri="{909E8E84-426E-40DD-AFC4-6F175D3DCCD1}">
                  <a14:hiddenFill xmlns:a14="http://schemas.microsoft.com/office/drawing/2010/main">
                    <a:solidFill>
                      <a:srgbClr val="FFFFFF"/>
                    </a:solidFill>
                  </a14:hiddenFill>
                </a:ext>
              </a:extLst>
            </p:spPr>
          </p:pic>
        </p:grpSp>
        <p:sp>
          <p:nvSpPr>
            <p:cNvPr id="66" name="Rectangle 65">
              <a:extLst>
                <a:ext uri="{FF2B5EF4-FFF2-40B4-BE49-F238E27FC236}">
                  <a16:creationId xmlns:a16="http://schemas.microsoft.com/office/drawing/2014/main" id="{5E52D7DD-9972-4B16-ADB5-052AFF3833C5}"/>
                </a:ext>
              </a:extLst>
            </p:cNvPr>
            <p:cNvSpPr/>
            <p:nvPr/>
          </p:nvSpPr>
          <p:spPr>
            <a:xfrm>
              <a:off x="8220412" y="3504482"/>
              <a:ext cx="3895387" cy="2492990"/>
            </a:xfrm>
            <a:prstGeom prst="rect">
              <a:avLst/>
            </a:prstGeom>
            <a:no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 name="Group 6">
            <a:extLst>
              <a:ext uri="{FF2B5EF4-FFF2-40B4-BE49-F238E27FC236}">
                <a16:creationId xmlns:a16="http://schemas.microsoft.com/office/drawing/2014/main" id="{86D804F3-5358-4D09-B3F3-06BDB768DC45}"/>
              </a:ext>
            </a:extLst>
          </p:cNvPr>
          <p:cNvGrpSpPr/>
          <p:nvPr/>
        </p:nvGrpSpPr>
        <p:grpSpPr>
          <a:xfrm>
            <a:off x="5005209" y="2043900"/>
            <a:ext cx="2548349" cy="1877731"/>
            <a:chOff x="5005209" y="2043900"/>
            <a:chExt cx="2548349" cy="1877731"/>
          </a:xfrm>
        </p:grpSpPr>
        <p:pic>
          <p:nvPicPr>
            <p:cNvPr id="5" name="Picture 4">
              <a:extLst>
                <a:ext uri="{FF2B5EF4-FFF2-40B4-BE49-F238E27FC236}">
                  <a16:creationId xmlns:a16="http://schemas.microsoft.com/office/drawing/2014/main" id="{9F11E6FA-31CC-4010-A249-96137876784A}"/>
                </a:ext>
              </a:extLst>
            </p:cNvPr>
            <p:cNvPicPr>
              <a:picLocks noChangeAspect="1"/>
            </p:cNvPicPr>
            <p:nvPr/>
          </p:nvPicPr>
          <p:blipFill>
            <a:blip r:embed="rId7"/>
            <a:stretch>
              <a:fillRect/>
            </a:stretch>
          </p:blipFill>
          <p:spPr>
            <a:xfrm>
              <a:off x="5005209" y="2043900"/>
              <a:ext cx="2548349" cy="1877731"/>
            </a:xfrm>
            <a:prstGeom prst="rect">
              <a:avLst/>
            </a:prstGeom>
          </p:spPr>
        </p:pic>
        <p:sp>
          <p:nvSpPr>
            <p:cNvPr id="88" name="TextBox 87">
              <a:extLst>
                <a:ext uri="{FF2B5EF4-FFF2-40B4-BE49-F238E27FC236}">
                  <a16:creationId xmlns:a16="http://schemas.microsoft.com/office/drawing/2014/main" id="{D156A8B7-5967-41A2-8285-0A2FA4869805}"/>
                </a:ext>
              </a:extLst>
            </p:cNvPr>
            <p:cNvSpPr txBox="1"/>
            <p:nvPr/>
          </p:nvSpPr>
          <p:spPr>
            <a:xfrm>
              <a:off x="5320825" y="2935888"/>
              <a:ext cx="2133600" cy="923330"/>
            </a:xfrm>
            <a:prstGeom prst="rect">
              <a:avLst/>
            </a:prstGeom>
            <a:solidFill>
              <a:srgbClr val="FFFFFF"/>
            </a:solidFill>
          </p:spPr>
          <p:txBody>
            <a:bodyPr wrap="square" rtlCol="0">
              <a:spAutoFit/>
            </a:bodyPr>
            <a:lstStyle/>
            <a:p>
              <a:r>
                <a:rPr lang="en-US" sz="1200" dirty="0">
                  <a:solidFill>
                    <a:schemeClr val="tx1">
                      <a:lumMod val="50000"/>
                    </a:schemeClr>
                  </a:solidFill>
                </a:rPr>
                <a:t>RA4M2 Group</a:t>
              </a:r>
            </a:p>
            <a:p>
              <a:pPr algn="r"/>
              <a:endParaRPr lang="en-US" sz="700" dirty="0">
                <a:solidFill>
                  <a:schemeClr val="tx1">
                    <a:lumMod val="50000"/>
                  </a:schemeClr>
                </a:solidFill>
              </a:endParaRPr>
            </a:p>
            <a:p>
              <a:pPr algn="r"/>
              <a:r>
                <a:rPr lang="en-US" sz="700" dirty="0">
                  <a:solidFill>
                    <a:schemeClr val="tx1">
                      <a:lumMod val="50000"/>
                    </a:schemeClr>
                  </a:solidFill>
                </a:rPr>
                <a:t>Evaluation Kit for RA4M2 Microcontroller Group</a:t>
              </a:r>
            </a:p>
            <a:p>
              <a:pPr algn="r"/>
              <a:r>
                <a:rPr lang="en-US" sz="700" dirty="0">
                  <a:solidFill>
                    <a:schemeClr val="tx1">
                      <a:lumMod val="50000"/>
                    </a:schemeClr>
                  </a:solidFill>
                </a:rPr>
                <a:t>EK-RA4M2 v1</a:t>
              </a:r>
            </a:p>
            <a:p>
              <a:pPr algn="r"/>
              <a:r>
                <a:rPr lang="en-US" sz="700" dirty="0">
                  <a:solidFill>
                    <a:schemeClr val="tx1">
                      <a:lumMod val="50000"/>
                    </a:schemeClr>
                  </a:solidFill>
                </a:rPr>
                <a:t>User’s Manual</a:t>
              </a:r>
            </a:p>
            <a:p>
              <a:r>
                <a:rPr lang="en-US" sz="700" dirty="0">
                  <a:solidFill>
                    <a:schemeClr val="tx1">
                      <a:lumMod val="50000"/>
                    </a:schemeClr>
                  </a:solidFill>
                </a:rPr>
                <a:t>Renesas RA Family</a:t>
              </a:r>
            </a:p>
            <a:p>
              <a:r>
                <a:rPr lang="en-US" sz="700" dirty="0">
                  <a:solidFill>
                    <a:schemeClr val="tx1">
                      <a:lumMod val="50000"/>
                    </a:schemeClr>
                  </a:solidFill>
                </a:rPr>
                <a:t>RA4 Series</a:t>
              </a:r>
            </a:p>
          </p:txBody>
        </p:sp>
      </p:grpSp>
      <p:sp>
        <p:nvSpPr>
          <p:cNvPr id="69" name="Rectangle 68">
            <a:extLst>
              <a:ext uri="{FF2B5EF4-FFF2-40B4-BE49-F238E27FC236}">
                <a16:creationId xmlns:a16="http://schemas.microsoft.com/office/drawing/2014/main" id="{63B67A7A-9839-49FD-9AFF-7847E8E35459}"/>
              </a:ext>
            </a:extLst>
          </p:cNvPr>
          <p:cNvSpPr/>
          <p:nvPr/>
        </p:nvSpPr>
        <p:spPr>
          <a:xfrm>
            <a:off x="7216209" y="3335115"/>
            <a:ext cx="173507" cy="177134"/>
          </a:xfrm>
          <a:prstGeom prst="rect">
            <a:avLst/>
          </a:prstGeom>
          <a:solidFill>
            <a:srgbClr val="66FF33">
              <a:alpha val="34000"/>
            </a:srgbClr>
          </a:solidFill>
          <a:ln w="12700">
            <a:solidFill>
              <a:srgbClr val="66FF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266588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34E90F-F3BE-4994-A16D-57C19F42AE8C}"/>
              </a:ext>
            </a:extLst>
          </p:cNvPr>
          <p:cNvSpPr>
            <a:spLocks noGrp="1"/>
          </p:cNvSpPr>
          <p:nvPr>
            <p:ph type="title"/>
          </p:nvPr>
        </p:nvSpPr>
        <p:spPr/>
        <p:txBody>
          <a:bodyPr/>
          <a:lstStyle/>
          <a:p>
            <a:r>
              <a:rPr lang="en-US" dirty="0"/>
              <a:t>WORLD READY</a:t>
            </a:r>
          </a:p>
        </p:txBody>
      </p:sp>
      <p:sp>
        <p:nvSpPr>
          <p:cNvPr id="3" name="Slide Number Placeholder 2">
            <a:extLst>
              <a:ext uri="{FF2B5EF4-FFF2-40B4-BE49-F238E27FC236}">
                <a16:creationId xmlns:a16="http://schemas.microsoft.com/office/drawing/2014/main" id="{CEED82DE-AFF8-4367-9747-7A742777C799}"/>
              </a:ext>
            </a:extLst>
          </p:cNvPr>
          <p:cNvSpPr>
            <a:spLocks noGrp="1"/>
          </p:cNvSpPr>
          <p:nvPr>
            <p:ph type="sldNum" sz="quarter" idx="10"/>
          </p:nvPr>
        </p:nvSpPr>
        <p:spPr/>
        <p:txBody>
          <a:bodyPr/>
          <a:lstStyle/>
          <a:p>
            <a:pPr algn="l"/>
            <a:r>
              <a:rPr lang="de-DE"/>
              <a:t>Page </a:t>
            </a:r>
            <a:fld id="{3FD030EF-7044-4946-962A-5D7D09BD1B34}" type="slidenum">
              <a:rPr lang="de-DE" smtClean="0"/>
              <a:pPr algn="l"/>
              <a:t>24</a:t>
            </a:fld>
            <a:endParaRPr lang="de-DE" dirty="0"/>
          </a:p>
        </p:txBody>
      </p:sp>
      <p:pic>
        <p:nvPicPr>
          <p:cNvPr id="26" name="Picture 18" descr="https://upload.wikimedia.org/wikipedia/commons/thumb/e/ec/World_map_blank_without_borders.svg/2000px-World_map_blank_without_borders.svg.png">
            <a:extLst>
              <a:ext uri="{FF2B5EF4-FFF2-40B4-BE49-F238E27FC236}">
                <a16:creationId xmlns:a16="http://schemas.microsoft.com/office/drawing/2014/main" id="{23884F2B-B05F-41EE-AF9D-E7B39B7C0622}"/>
              </a:ext>
            </a:extLst>
          </p:cNvPr>
          <p:cNvPicPr>
            <a:picLocks noChangeAspect="1" noChangeArrowheads="1"/>
          </p:cNvPicPr>
          <p:nvPr/>
        </p:nvPicPr>
        <p:blipFill rotWithShape="1">
          <a:blip r:embed="rId2" cstate="print">
            <a:duotone>
              <a:schemeClr val="accent6">
                <a:shade val="45000"/>
                <a:satMod val="135000"/>
              </a:schemeClr>
              <a:prstClr val="white"/>
            </a:duotone>
            <a:extLst>
              <a:ext uri="{BEBA8EAE-BF5A-486C-A8C5-ECC9F3942E4B}">
                <a14:imgProps xmlns:a14="http://schemas.microsoft.com/office/drawing/2010/main">
                  <a14:imgLayer r:embed="rId3">
                    <a14:imgEffect>
                      <a14:colorTemperature colorTemp="7238"/>
                    </a14:imgEffect>
                    <a14:imgEffect>
                      <a14:saturation sat="400000"/>
                    </a14:imgEffect>
                    <a14:imgEffect>
                      <a14:brightnessContrast bright="-4000"/>
                    </a14:imgEffect>
                  </a14:imgLayer>
                </a14:imgProps>
              </a:ext>
              <a:ext uri="{28A0092B-C50C-407E-A947-70E740481C1C}">
                <a14:useLocalDpi xmlns:a14="http://schemas.microsoft.com/office/drawing/2010/main" val="0"/>
              </a:ext>
            </a:extLst>
          </a:blip>
          <a:srcRect/>
          <a:stretch/>
        </p:blipFill>
        <p:spPr bwMode="auto">
          <a:xfrm>
            <a:off x="4362157" y="2163872"/>
            <a:ext cx="7399240" cy="3220296"/>
          </a:xfrm>
          <a:prstGeom prst="rect">
            <a:avLst/>
          </a:prstGeom>
          <a:noFill/>
          <a:extLst>
            <a:ext uri="{909E8E84-426E-40DD-AFC4-6F175D3DCCD1}">
              <a14:hiddenFill xmlns:a14="http://schemas.microsoft.com/office/drawing/2010/main">
                <a:solidFill>
                  <a:srgbClr val="FFFFFF"/>
                </a:solidFill>
              </a14:hiddenFill>
            </a:ext>
          </a:extLst>
        </p:spPr>
      </p:pic>
      <p:sp>
        <p:nvSpPr>
          <p:cNvPr id="37" name="Content Placeholder 3">
            <a:extLst>
              <a:ext uri="{FF2B5EF4-FFF2-40B4-BE49-F238E27FC236}">
                <a16:creationId xmlns:a16="http://schemas.microsoft.com/office/drawing/2014/main" id="{FEC672A8-8B90-42DA-A278-97F509E40DC6}"/>
              </a:ext>
            </a:extLst>
          </p:cNvPr>
          <p:cNvSpPr>
            <a:spLocks noGrp="1"/>
          </p:cNvSpPr>
          <p:nvPr>
            <p:ph idx="1"/>
          </p:nvPr>
        </p:nvSpPr>
        <p:spPr>
          <a:xfrm>
            <a:off x="1079999" y="1800000"/>
            <a:ext cx="6159001" cy="4574394"/>
          </a:xfrm>
        </p:spPr>
        <p:txBody>
          <a:bodyPr/>
          <a:lstStyle/>
          <a:p>
            <a:pPr>
              <a:spcAft>
                <a:spcPts val="0"/>
              </a:spcAft>
              <a:buClr>
                <a:srgbClr val="000099"/>
              </a:buClr>
            </a:pPr>
            <a:r>
              <a:rPr lang="en-US" b="1" dirty="0">
                <a:solidFill>
                  <a:srgbClr val="06418C"/>
                </a:solidFill>
              </a:rPr>
              <a:t>Certifications</a:t>
            </a:r>
          </a:p>
          <a:p>
            <a:pPr>
              <a:spcAft>
                <a:spcPts val="0"/>
              </a:spcAft>
              <a:buClr>
                <a:srgbClr val="000099"/>
              </a:buClr>
            </a:pPr>
            <a:r>
              <a:rPr lang="en-US" sz="1400" b="1" dirty="0">
                <a:solidFill>
                  <a:srgbClr val="6F7175"/>
                </a:solidFill>
              </a:rPr>
              <a:t>EMC/EMI Standards</a:t>
            </a:r>
          </a:p>
          <a:p>
            <a:pPr marL="285750" indent="-285750">
              <a:spcAft>
                <a:spcPts val="0"/>
              </a:spcAft>
              <a:buClr>
                <a:srgbClr val="000099"/>
              </a:buClr>
              <a:buFont typeface="Wingdings" panose="05000000000000000000" pitchFamily="2" charset="2"/>
              <a:buChar char="§"/>
            </a:pPr>
            <a:r>
              <a:rPr lang="en-US" sz="1350" dirty="0"/>
              <a:t>FCC Notice (Class A) – Part 15</a:t>
            </a:r>
          </a:p>
          <a:p>
            <a:pPr marL="285750" indent="-285750">
              <a:spcAft>
                <a:spcPts val="0"/>
              </a:spcAft>
              <a:buClr>
                <a:srgbClr val="000099"/>
              </a:buClr>
              <a:buFont typeface="Wingdings" panose="05000000000000000000" pitchFamily="2" charset="2"/>
              <a:buChar char="§"/>
            </a:pPr>
            <a:r>
              <a:rPr lang="en-US" sz="1350" dirty="0"/>
              <a:t>Innovation, Science and Economic Development Canada ICES-003 Compliance:  CAN ICES-3 (A)/NMB-3(A)</a:t>
            </a:r>
          </a:p>
          <a:p>
            <a:pPr marL="285750" indent="-285750">
              <a:spcAft>
                <a:spcPts val="0"/>
              </a:spcAft>
              <a:buClr>
                <a:srgbClr val="000099"/>
              </a:buClr>
              <a:buFont typeface="Wingdings" panose="05000000000000000000" pitchFamily="2" charset="2"/>
              <a:buChar char="§"/>
            </a:pPr>
            <a:r>
              <a:rPr lang="en-US" sz="1350" dirty="0"/>
              <a:t>CE Class A (EMC Directive 2004/108/EEC)</a:t>
            </a:r>
          </a:p>
          <a:p>
            <a:pPr marL="285750" indent="-285750">
              <a:spcAft>
                <a:spcPts val="0"/>
              </a:spcAft>
              <a:buClr>
                <a:srgbClr val="000099"/>
              </a:buClr>
              <a:buFont typeface="Wingdings" panose="05000000000000000000" pitchFamily="2" charset="2"/>
              <a:buChar char="§"/>
            </a:pPr>
            <a:r>
              <a:rPr lang="en-US" sz="1350" dirty="0"/>
              <a:t>Taiwan Chinese National Standard 13438, C6357 compliance, Class A limits</a:t>
            </a:r>
          </a:p>
          <a:p>
            <a:pPr marL="285750" indent="-285750">
              <a:spcAft>
                <a:spcPts val="0"/>
              </a:spcAft>
              <a:buClr>
                <a:srgbClr val="000099"/>
              </a:buClr>
              <a:buFont typeface="Wingdings" panose="05000000000000000000" pitchFamily="2" charset="2"/>
              <a:buChar char="§"/>
            </a:pPr>
            <a:r>
              <a:rPr lang="en-US" sz="1350" dirty="0"/>
              <a:t>Australia/New Zealand AS/NZS CISPR 32:2015, Class A</a:t>
            </a:r>
          </a:p>
          <a:p>
            <a:pPr marL="285750" indent="-285750">
              <a:spcAft>
                <a:spcPts val="0"/>
              </a:spcAft>
              <a:buClr>
                <a:srgbClr val="000099"/>
              </a:buClr>
              <a:buFont typeface="Wingdings" panose="05000000000000000000" pitchFamily="2" charset="2"/>
              <a:buChar char="§"/>
            </a:pPr>
            <a:endParaRPr lang="en-US" sz="1350" dirty="0"/>
          </a:p>
          <a:p>
            <a:pPr>
              <a:spcAft>
                <a:spcPts val="0"/>
              </a:spcAft>
              <a:buClr>
                <a:srgbClr val="000099"/>
              </a:buClr>
            </a:pPr>
            <a:r>
              <a:rPr lang="en-US" sz="1400" b="1" dirty="0">
                <a:solidFill>
                  <a:srgbClr val="6F7175"/>
                </a:solidFill>
              </a:rPr>
              <a:t>Waste, Recycling and Material Selection</a:t>
            </a:r>
          </a:p>
          <a:p>
            <a:pPr marL="285750" indent="-285750">
              <a:spcAft>
                <a:spcPts val="0"/>
              </a:spcAft>
              <a:buClr>
                <a:srgbClr val="000099"/>
              </a:buClr>
              <a:buFont typeface="Wingdings" panose="05000000000000000000" pitchFamily="2" charset="2"/>
              <a:buChar char="§"/>
            </a:pPr>
            <a:r>
              <a:rPr lang="en-US" sz="1350" dirty="0"/>
              <a:t>EU RoHS</a:t>
            </a:r>
          </a:p>
          <a:p>
            <a:pPr marL="285750" indent="-285750">
              <a:spcAft>
                <a:spcPts val="0"/>
              </a:spcAft>
              <a:buClr>
                <a:srgbClr val="000099"/>
              </a:buClr>
              <a:buFont typeface="Wingdings" panose="05000000000000000000" pitchFamily="2" charset="2"/>
              <a:buChar char="§"/>
            </a:pPr>
            <a:r>
              <a:rPr lang="en-US" sz="1350" dirty="0"/>
              <a:t>China SJ/T 113642014, 10-year environmental protection use period</a:t>
            </a:r>
          </a:p>
          <a:p>
            <a:pPr marL="285750" indent="-285750">
              <a:spcAft>
                <a:spcPts val="0"/>
              </a:spcAft>
              <a:buClr>
                <a:srgbClr val="000099"/>
              </a:buClr>
              <a:buFont typeface="Wingdings" panose="05000000000000000000" pitchFamily="2" charset="2"/>
              <a:buChar char="§"/>
            </a:pPr>
            <a:endParaRPr lang="en-US" sz="1400" dirty="0"/>
          </a:p>
          <a:p>
            <a:pPr>
              <a:spcAft>
                <a:spcPts val="0"/>
              </a:spcAft>
              <a:buClr>
                <a:srgbClr val="000099"/>
              </a:buClr>
            </a:pPr>
            <a:r>
              <a:rPr lang="en-US" sz="1400" b="1" dirty="0">
                <a:solidFill>
                  <a:srgbClr val="6F7175"/>
                </a:solidFill>
              </a:rPr>
              <a:t>Safety Standards</a:t>
            </a:r>
          </a:p>
          <a:p>
            <a:pPr marL="285750" indent="-285750">
              <a:spcAft>
                <a:spcPts val="0"/>
              </a:spcAft>
              <a:buClr>
                <a:srgbClr val="000099"/>
              </a:buClr>
              <a:buFont typeface="Wingdings" panose="05000000000000000000" pitchFamily="2" charset="2"/>
              <a:buChar char="§"/>
            </a:pPr>
            <a:r>
              <a:rPr lang="en-US" sz="1350" dirty="0"/>
              <a:t>UL 94V-0</a:t>
            </a:r>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a:p>
            <a:pPr marL="285750" indent="-285750">
              <a:spcAft>
                <a:spcPts val="0"/>
              </a:spcAft>
              <a:buClr>
                <a:srgbClr val="000099"/>
              </a:buClr>
              <a:buFont typeface="Wingdings" panose="05000000000000000000" pitchFamily="2" charset="2"/>
              <a:buChar char="§"/>
            </a:pPr>
            <a:endParaRPr lang="en-US" sz="1400" dirty="0"/>
          </a:p>
        </p:txBody>
      </p:sp>
      <p:grpSp>
        <p:nvGrpSpPr>
          <p:cNvPr id="15" name="Group 14">
            <a:extLst>
              <a:ext uri="{FF2B5EF4-FFF2-40B4-BE49-F238E27FC236}">
                <a16:creationId xmlns:a16="http://schemas.microsoft.com/office/drawing/2014/main" id="{9BD1996E-AF2D-4D56-B3DC-2EE738C75F2C}"/>
              </a:ext>
            </a:extLst>
          </p:cNvPr>
          <p:cNvGrpSpPr/>
          <p:nvPr/>
        </p:nvGrpSpPr>
        <p:grpSpPr>
          <a:xfrm>
            <a:off x="1080001" y="5913977"/>
            <a:ext cx="3307849" cy="273915"/>
            <a:chOff x="6400800" y="5465254"/>
            <a:chExt cx="4490578" cy="402146"/>
          </a:xfrm>
        </p:grpSpPr>
        <p:pic>
          <p:nvPicPr>
            <p:cNvPr id="16" name="Picture 2" descr="Image result for eu flag">
              <a:extLst>
                <a:ext uri="{FF2B5EF4-FFF2-40B4-BE49-F238E27FC236}">
                  <a16:creationId xmlns:a16="http://schemas.microsoft.com/office/drawing/2014/main" id="{B8FC0BE8-8FAB-43DB-8BFE-75D00B2A8D2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00800"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17" name="Picture 4" descr="Image result for usa flag">
              <a:extLst>
                <a:ext uri="{FF2B5EF4-FFF2-40B4-BE49-F238E27FC236}">
                  <a16:creationId xmlns:a16="http://schemas.microsoft.com/office/drawing/2014/main" id="{784B841E-65E6-4BA0-B121-41D2189CF861}"/>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400800"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18" name="Picture 6" descr="Image result for china flag">
              <a:extLst>
                <a:ext uri="{FF2B5EF4-FFF2-40B4-BE49-F238E27FC236}">
                  <a16:creationId xmlns:a16="http://schemas.microsoft.com/office/drawing/2014/main" id="{1E628298-4540-4525-9E95-C826A0FC0ADA}"/>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186924"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20" name="Picture 10" descr="Image result for canada flag">
              <a:extLst>
                <a:ext uri="{FF2B5EF4-FFF2-40B4-BE49-F238E27FC236}">
                  <a16:creationId xmlns:a16="http://schemas.microsoft.com/office/drawing/2014/main" id="{92E4FA63-7FDD-4C28-9045-BF0782B96DAF}"/>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430146"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21" name="Picture 12" descr="Image result for taiwan flag">
              <a:extLst>
                <a:ext uri="{FF2B5EF4-FFF2-40B4-BE49-F238E27FC236}">
                  <a16:creationId xmlns:a16="http://schemas.microsoft.com/office/drawing/2014/main" id="{5D0F8B6F-E3BB-49A7-9053-70F811AC732F}"/>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674100"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22" name="Picture 14" descr="Image result for australia flag">
              <a:extLst>
                <a:ext uri="{FF2B5EF4-FFF2-40B4-BE49-F238E27FC236}">
                  <a16:creationId xmlns:a16="http://schemas.microsoft.com/office/drawing/2014/main" id="{16837A51-C5F6-4C4E-A8F9-D0483B67A6BE}"/>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918846"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pic>
          <p:nvPicPr>
            <p:cNvPr id="23" name="Picture 16" descr="Image result for new zealand flag">
              <a:extLst>
                <a:ext uri="{FF2B5EF4-FFF2-40B4-BE49-F238E27FC236}">
                  <a16:creationId xmlns:a16="http://schemas.microsoft.com/office/drawing/2014/main" id="{DC1BC939-FB2A-451E-BA2D-4E96A2848D5C}"/>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7162800" y="5465254"/>
              <a:ext cx="704454" cy="402146"/>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grpSp>
      <p:sp>
        <p:nvSpPr>
          <p:cNvPr id="27" name="TextBox 26">
            <a:extLst>
              <a:ext uri="{FF2B5EF4-FFF2-40B4-BE49-F238E27FC236}">
                <a16:creationId xmlns:a16="http://schemas.microsoft.com/office/drawing/2014/main" id="{09A74332-1242-43D0-ACB5-F7D605C739A5}"/>
              </a:ext>
            </a:extLst>
          </p:cNvPr>
          <p:cNvSpPr txBox="1"/>
          <p:nvPr/>
        </p:nvSpPr>
        <p:spPr>
          <a:xfrm>
            <a:off x="8098443" y="5657191"/>
            <a:ext cx="2806201" cy="461665"/>
          </a:xfrm>
          <a:prstGeom prst="rect">
            <a:avLst/>
          </a:prstGeom>
          <a:noFill/>
        </p:spPr>
        <p:txBody>
          <a:bodyPr wrap="square" rtlCol="0">
            <a:spAutoFit/>
          </a:bodyPr>
          <a:lstStyle/>
          <a:p>
            <a:pPr algn="ctr"/>
            <a:r>
              <a:rPr lang="en-US" sz="1200" b="1" dirty="0"/>
              <a:t>User’s manual &amp; quick start guide available in English &amp; Japanese</a:t>
            </a:r>
          </a:p>
        </p:txBody>
      </p:sp>
      <p:grpSp>
        <p:nvGrpSpPr>
          <p:cNvPr id="13" name="Group 12">
            <a:extLst>
              <a:ext uri="{FF2B5EF4-FFF2-40B4-BE49-F238E27FC236}">
                <a16:creationId xmlns:a16="http://schemas.microsoft.com/office/drawing/2014/main" id="{C13C1A05-5DB9-425C-924C-FA9771DC6FF4}"/>
              </a:ext>
            </a:extLst>
          </p:cNvPr>
          <p:cNvGrpSpPr/>
          <p:nvPr/>
        </p:nvGrpSpPr>
        <p:grpSpPr>
          <a:xfrm>
            <a:off x="8097939" y="1725920"/>
            <a:ext cx="2807208" cy="3794760"/>
            <a:chOff x="8097939" y="1725920"/>
            <a:chExt cx="2807208" cy="3794760"/>
          </a:xfrm>
        </p:grpSpPr>
        <p:grpSp>
          <p:nvGrpSpPr>
            <p:cNvPr id="10" name="Group 9">
              <a:extLst>
                <a:ext uri="{FF2B5EF4-FFF2-40B4-BE49-F238E27FC236}">
                  <a16:creationId xmlns:a16="http://schemas.microsoft.com/office/drawing/2014/main" id="{4CED9316-1657-4172-97EF-0E574C023075}"/>
                </a:ext>
              </a:extLst>
            </p:cNvPr>
            <p:cNvGrpSpPr/>
            <p:nvPr/>
          </p:nvGrpSpPr>
          <p:grpSpPr>
            <a:xfrm>
              <a:off x="8097939" y="1725920"/>
              <a:ext cx="2807208" cy="3794760"/>
              <a:chOff x="8101584" y="1764792"/>
              <a:chExt cx="2807208" cy="3794760"/>
            </a:xfrm>
          </p:grpSpPr>
          <p:pic>
            <p:nvPicPr>
              <p:cNvPr id="8" name="Picture 7">
                <a:extLst>
                  <a:ext uri="{FF2B5EF4-FFF2-40B4-BE49-F238E27FC236}">
                    <a16:creationId xmlns:a16="http://schemas.microsoft.com/office/drawing/2014/main" id="{E8E728F9-C415-44A9-BF9C-86A9C920524D}"/>
                  </a:ext>
                </a:extLst>
              </p:cNvPr>
              <p:cNvPicPr preferRelativeResize="0">
                <a:picLocks/>
              </p:cNvPicPr>
              <p:nvPr/>
            </p:nvPicPr>
            <p:blipFill>
              <a:blip r:embed="rId11"/>
              <a:stretch>
                <a:fillRect/>
              </a:stretch>
            </p:blipFill>
            <p:spPr>
              <a:xfrm>
                <a:off x="8101584" y="1764792"/>
                <a:ext cx="2523744" cy="3566160"/>
              </a:xfrm>
              <a:prstGeom prst="rect">
                <a:avLst/>
              </a:prstGeom>
              <a:ln>
                <a:solidFill>
                  <a:schemeClr val="bg1">
                    <a:lumMod val="50000"/>
                  </a:schemeClr>
                </a:solidFill>
              </a:ln>
            </p:spPr>
          </p:pic>
          <p:pic>
            <p:nvPicPr>
              <p:cNvPr id="9" name="Picture 8">
                <a:extLst>
                  <a:ext uri="{FF2B5EF4-FFF2-40B4-BE49-F238E27FC236}">
                    <a16:creationId xmlns:a16="http://schemas.microsoft.com/office/drawing/2014/main" id="{75880958-7F39-4869-BB0A-77A13689161B}"/>
                  </a:ext>
                </a:extLst>
              </p:cNvPr>
              <p:cNvPicPr preferRelativeResize="0">
                <a:picLocks/>
              </p:cNvPicPr>
              <p:nvPr/>
            </p:nvPicPr>
            <p:blipFill>
              <a:blip r:embed="rId12"/>
              <a:stretch>
                <a:fillRect/>
              </a:stretch>
            </p:blipFill>
            <p:spPr>
              <a:xfrm>
                <a:off x="8385048" y="1993392"/>
                <a:ext cx="2523744" cy="3566160"/>
              </a:xfrm>
              <a:prstGeom prst="rect">
                <a:avLst/>
              </a:prstGeom>
              <a:ln>
                <a:solidFill>
                  <a:schemeClr val="bg1">
                    <a:lumMod val="50000"/>
                  </a:schemeClr>
                </a:solidFill>
              </a:ln>
            </p:spPr>
          </p:pic>
        </p:grpSp>
        <p:sp>
          <p:nvSpPr>
            <p:cNvPr id="33" name="TextBox 32">
              <a:extLst>
                <a:ext uri="{FF2B5EF4-FFF2-40B4-BE49-F238E27FC236}">
                  <a16:creationId xmlns:a16="http://schemas.microsoft.com/office/drawing/2014/main" id="{9B5B813C-03D4-455F-8ED1-0476327CDE55}"/>
                </a:ext>
              </a:extLst>
            </p:cNvPr>
            <p:cNvSpPr txBox="1"/>
            <p:nvPr/>
          </p:nvSpPr>
          <p:spPr>
            <a:xfrm>
              <a:off x="8686800" y="3089922"/>
              <a:ext cx="2133600" cy="923330"/>
            </a:xfrm>
            <a:prstGeom prst="rect">
              <a:avLst/>
            </a:prstGeom>
            <a:solidFill>
              <a:srgbClr val="FFFFFF"/>
            </a:solidFill>
          </p:spPr>
          <p:txBody>
            <a:bodyPr wrap="square" rtlCol="0">
              <a:spAutoFit/>
            </a:bodyPr>
            <a:lstStyle/>
            <a:p>
              <a:r>
                <a:rPr lang="en-US" sz="1200" dirty="0">
                  <a:solidFill>
                    <a:schemeClr val="tx1">
                      <a:lumMod val="50000"/>
                    </a:schemeClr>
                  </a:solidFill>
                </a:rPr>
                <a:t>RA4M2 Group</a:t>
              </a:r>
            </a:p>
            <a:p>
              <a:pPr algn="r"/>
              <a:endParaRPr lang="en-US" sz="700" dirty="0">
                <a:solidFill>
                  <a:schemeClr val="tx1">
                    <a:lumMod val="50000"/>
                  </a:schemeClr>
                </a:solidFill>
              </a:endParaRPr>
            </a:p>
            <a:p>
              <a:pPr algn="r"/>
              <a:r>
                <a:rPr lang="en-US" sz="700" dirty="0">
                  <a:solidFill>
                    <a:schemeClr val="tx1">
                      <a:lumMod val="50000"/>
                    </a:schemeClr>
                  </a:solidFill>
                </a:rPr>
                <a:t>Evaluation Kit for RA4M2 Microcontroller Group</a:t>
              </a:r>
            </a:p>
            <a:p>
              <a:pPr algn="r"/>
              <a:r>
                <a:rPr lang="en-US" sz="700" dirty="0">
                  <a:solidFill>
                    <a:schemeClr val="tx1">
                      <a:lumMod val="50000"/>
                    </a:schemeClr>
                  </a:solidFill>
                </a:rPr>
                <a:t>EK-RA4M2 v1</a:t>
              </a:r>
            </a:p>
            <a:p>
              <a:pPr algn="r"/>
              <a:r>
                <a:rPr lang="en-US" sz="700" dirty="0">
                  <a:solidFill>
                    <a:schemeClr val="tx1">
                      <a:lumMod val="50000"/>
                    </a:schemeClr>
                  </a:solidFill>
                </a:rPr>
                <a:t>User’s Manual</a:t>
              </a:r>
            </a:p>
            <a:p>
              <a:r>
                <a:rPr lang="en-US" sz="700" dirty="0">
                  <a:solidFill>
                    <a:schemeClr val="tx1">
                      <a:lumMod val="50000"/>
                    </a:schemeClr>
                  </a:solidFill>
                </a:rPr>
                <a:t>Renesas RA Family</a:t>
              </a:r>
            </a:p>
            <a:p>
              <a:r>
                <a:rPr lang="en-US" sz="700" dirty="0">
                  <a:solidFill>
                    <a:schemeClr val="tx1">
                      <a:lumMod val="50000"/>
                    </a:schemeClr>
                  </a:solidFill>
                </a:rPr>
                <a:t>RA4 Series</a:t>
              </a:r>
            </a:p>
          </p:txBody>
        </p:sp>
      </p:grpSp>
    </p:spTree>
    <p:extLst>
      <p:ext uri="{BB962C8B-B14F-4D97-AF65-F5344CB8AC3E}">
        <p14:creationId xmlns:p14="http://schemas.microsoft.com/office/powerpoint/2010/main" val="2622436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7">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7">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7">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7">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7">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7">
                                            <p:txEl>
                                              <p:pRg st="6" end="6"/>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7">
                                            <p:txEl>
                                              <p:pRg st="8" end="8"/>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7">
                                            <p:txEl>
                                              <p:pRg st="9" end="9"/>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7">
                                            <p:txEl>
                                              <p:pRg st="10" end="10"/>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7">
                                            <p:txEl>
                                              <p:pRg st="12" end="12"/>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7">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 name="Picture 39">
            <a:hlinkClick r:id="rId3"/>
            <a:extLst>
              <a:ext uri="{FF2B5EF4-FFF2-40B4-BE49-F238E27FC236}">
                <a16:creationId xmlns:a16="http://schemas.microsoft.com/office/drawing/2014/main" id="{37854D0E-491A-49CC-B3A0-0C230297F3FF}"/>
              </a:ext>
            </a:extLst>
          </p:cNvPr>
          <p:cNvPicPr preferRelativeResize="0">
            <a:picLocks/>
          </p:cNvPicPr>
          <p:nvPr/>
        </p:nvPicPr>
        <p:blipFill>
          <a:blip r:embed="rId4" cstate="print">
            <a:extLst>
              <a:ext uri="{28A0092B-C50C-407E-A947-70E740481C1C}">
                <a14:useLocalDpi xmlns:a14="http://schemas.microsoft.com/office/drawing/2010/main" val="0"/>
              </a:ext>
            </a:extLst>
          </a:blip>
          <a:srcRect/>
          <a:stretch/>
        </p:blipFill>
        <p:spPr>
          <a:xfrm>
            <a:off x="9134856" y="1965960"/>
            <a:ext cx="2816352" cy="1591056"/>
          </a:xfrm>
          <a:prstGeom prst="rect">
            <a:avLst/>
          </a:prstGeom>
          <a:ln>
            <a:solidFill>
              <a:schemeClr val="bg1">
                <a:lumMod val="50000"/>
              </a:schemeClr>
            </a:solidFill>
          </a:ln>
        </p:spPr>
      </p:pic>
      <p:pic>
        <p:nvPicPr>
          <p:cNvPr id="38" name="Picture 37">
            <a:extLst>
              <a:ext uri="{FF2B5EF4-FFF2-40B4-BE49-F238E27FC236}">
                <a16:creationId xmlns:a16="http://schemas.microsoft.com/office/drawing/2014/main" id="{71CDBA5F-62CC-413C-8AC5-8202572696E6}"/>
              </a:ext>
            </a:extLst>
          </p:cNvPr>
          <p:cNvPicPr preferRelativeResize="0">
            <a:picLocks/>
          </p:cNvPicPr>
          <p:nvPr/>
        </p:nvPicPr>
        <p:blipFill>
          <a:blip r:embed="rId5"/>
          <a:stretch>
            <a:fillRect/>
          </a:stretch>
        </p:blipFill>
        <p:spPr>
          <a:xfrm>
            <a:off x="3191256" y="1965960"/>
            <a:ext cx="2816352" cy="1591056"/>
          </a:xfrm>
          <a:prstGeom prst="rect">
            <a:avLst/>
          </a:prstGeom>
          <a:ln>
            <a:solidFill>
              <a:schemeClr val="bg1">
                <a:lumMod val="50000"/>
              </a:schemeClr>
            </a:solidFill>
          </a:ln>
        </p:spPr>
      </p:pic>
      <p:pic>
        <p:nvPicPr>
          <p:cNvPr id="39" name="Picture 38">
            <a:extLst>
              <a:ext uri="{FF2B5EF4-FFF2-40B4-BE49-F238E27FC236}">
                <a16:creationId xmlns:a16="http://schemas.microsoft.com/office/drawing/2014/main" id="{1B8EFFE3-3532-4834-B089-9D9AAD52E680}"/>
              </a:ext>
            </a:extLst>
          </p:cNvPr>
          <p:cNvPicPr>
            <a:picLocks noChangeAspect="1"/>
          </p:cNvPicPr>
          <p:nvPr/>
        </p:nvPicPr>
        <p:blipFill>
          <a:blip r:embed="rId6"/>
          <a:stretch>
            <a:fillRect/>
          </a:stretch>
        </p:blipFill>
        <p:spPr>
          <a:xfrm>
            <a:off x="236223" y="1967908"/>
            <a:ext cx="2816352" cy="1584851"/>
          </a:xfrm>
          <a:prstGeom prst="rect">
            <a:avLst/>
          </a:prstGeom>
          <a:ln>
            <a:solidFill>
              <a:schemeClr val="bg1">
                <a:lumMod val="50000"/>
              </a:schemeClr>
            </a:solidFill>
          </a:ln>
        </p:spPr>
      </p:pic>
      <p:sp>
        <p:nvSpPr>
          <p:cNvPr id="2" name="Title 1">
            <a:extLst>
              <a:ext uri="{FF2B5EF4-FFF2-40B4-BE49-F238E27FC236}">
                <a16:creationId xmlns:a16="http://schemas.microsoft.com/office/drawing/2014/main" id="{677FCE35-8790-4540-9469-74D54AD72080}"/>
              </a:ext>
            </a:extLst>
          </p:cNvPr>
          <p:cNvSpPr>
            <a:spLocks noGrp="1"/>
          </p:cNvSpPr>
          <p:nvPr>
            <p:ph type="title"/>
          </p:nvPr>
        </p:nvSpPr>
        <p:spPr/>
        <p:txBody>
          <a:bodyPr/>
          <a:lstStyle/>
          <a:p>
            <a:r>
              <a:rPr lang="en-US" dirty="0"/>
              <a:t>TOP NOTCH COLLATERAL (</a:t>
            </a:r>
            <a:r>
              <a:rPr lang="en-US" dirty="0" err="1"/>
              <a:t>PPts</a:t>
            </a:r>
            <a:r>
              <a:rPr lang="en-US" dirty="0"/>
              <a:t>, VIDEOS)</a:t>
            </a:r>
          </a:p>
        </p:txBody>
      </p:sp>
      <p:sp>
        <p:nvSpPr>
          <p:cNvPr id="3" name="Slide Number Placeholder 2">
            <a:extLst>
              <a:ext uri="{FF2B5EF4-FFF2-40B4-BE49-F238E27FC236}">
                <a16:creationId xmlns:a16="http://schemas.microsoft.com/office/drawing/2014/main" id="{1EC8A75D-A37E-486C-BC9C-1C662A6B39CC}"/>
              </a:ext>
            </a:extLst>
          </p:cNvPr>
          <p:cNvSpPr>
            <a:spLocks noGrp="1"/>
          </p:cNvSpPr>
          <p:nvPr>
            <p:ph type="sldNum" sz="quarter" idx="10"/>
          </p:nvPr>
        </p:nvSpPr>
        <p:spPr/>
        <p:txBody>
          <a:bodyPr/>
          <a:lstStyle/>
          <a:p>
            <a:pPr algn="l"/>
            <a:r>
              <a:rPr lang="de-DE"/>
              <a:t>Page </a:t>
            </a:r>
            <a:fld id="{3FD030EF-7044-4946-962A-5D7D09BD1B34}" type="slidenum">
              <a:rPr lang="de-DE" smtClean="0"/>
              <a:pPr algn="l"/>
              <a:t>25</a:t>
            </a:fld>
            <a:endParaRPr lang="de-DE" dirty="0"/>
          </a:p>
        </p:txBody>
      </p:sp>
      <p:sp>
        <p:nvSpPr>
          <p:cNvPr id="50" name="TextBox 49">
            <a:extLst>
              <a:ext uri="{FF2B5EF4-FFF2-40B4-BE49-F238E27FC236}">
                <a16:creationId xmlns:a16="http://schemas.microsoft.com/office/drawing/2014/main" id="{724107AF-5998-451E-A574-52F7EFADA6C1}"/>
              </a:ext>
            </a:extLst>
          </p:cNvPr>
          <p:cNvSpPr txBox="1"/>
          <p:nvPr/>
        </p:nvSpPr>
        <p:spPr>
          <a:xfrm>
            <a:off x="-1" y="5725180"/>
            <a:ext cx="12192001" cy="523220"/>
          </a:xfrm>
          <a:prstGeom prst="rect">
            <a:avLst/>
          </a:prstGeom>
          <a:noFill/>
        </p:spPr>
        <p:txBody>
          <a:bodyPr wrap="square" rtlCol="0">
            <a:spAutoFit/>
          </a:bodyPr>
          <a:lstStyle/>
          <a:p>
            <a:pPr algn="ctr"/>
            <a:r>
              <a:rPr lang="en-US" sz="1400" dirty="0"/>
              <a:t>Click the thumbnails to view videos</a:t>
            </a:r>
          </a:p>
          <a:p>
            <a:pPr algn="ctr"/>
            <a:r>
              <a:rPr lang="en-US" sz="1400"/>
              <a:t>Presentations </a:t>
            </a:r>
            <a:r>
              <a:rPr lang="en-US" sz="1400" dirty="0"/>
              <a:t>and videos are available on </a:t>
            </a:r>
            <a:r>
              <a:rPr lang="en-US" sz="1400" dirty="0">
                <a:hlinkClick r:id="rId7"/>
              </a:rPr>
              <a:t>renesas.com/ra/ek-ra4m2</a:t>
            </a:r>
            <a:endParaRPr lang="en-US" sz="1400" dirty="0"/>
          </a:p>
        </p:txBody>
      </p:sp>
      <p:grpSp>
        <p:nvGrpSpPr>
          <p:cNvPr id="71" name="Group 70">
            <a:extLst>
              <a:ext uri="{FF2B5EF4-FFF2-40B4-BE49-F238E27FC236}">
                <a16:creationId xmlns:a16="http://schemas.microsoft.com/office/drawing/2014/main" id="{0687F053-CC5D-4407-9358-BBC73014382E}"/>
              </a:ext>
            </a:extLst>
          </p:cNvPr>
          <p:cNvGrpSpPr/>
          <p:nvPr/>
        </p:nvGrpSpPr>
        <p:grpSpPr>
          <a:xfrm>
            <a:off x="3099620" y="1778000"/>
            <a:ext cx="365760" cy="365760"/>
            <a:chOff x="2272393" y="222746"/>
            <a:chExt cx="457200" cy="457200"/>
          </a:xfrm>
        </p:grpSpPr>
        <p:sp>
          <p:nvSpPr>
            <p:cNvPr id="72" name="Oval 71">
              <a:extLst>
                <a:ext uri="{FF2B5EF4-FFF2-40B4-BE49-F238E27FC236}">
                  <a16:creationId xmlns:a16="http://schemas.microsoft.com/office/drawing/2014/main" id="{75DF9AC5-478E-4446-8DC4-788460638E5E}"/>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3" name="Graphic 72" descr="Presentation with media">
              <a:extLst>
                <a:ext uri="{FF2B5EF4-FFF2-40B4-BE49-F238E27FC236}">
                  <a16:creationId xmlns:a16="http://schemas.microsoft.com/office/drawing/2014/main" id="{D9447A24-2B01-4624-BF92-21FFA0CFEE1A}"/>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2297793" y="263127"/>
              <a:ext cx="406400" cy="406400"/>
            </a:xfrm>
            <a:prstGeom prst="rect">
              <a:avLst/>
            </a:prstGeom>
          </p:spPr>
        </p:pic>
      </p:grpSp>
      <p:grpSp>
        <p:nvGrpSpPr>
          <p:cNvPr id="68" name="Group 67">
            <a:extLst>
              <a:ext uri="{FF2B5EF4-FFF2-40B4-BE49-F238E27FC236}">
                <a16:creationId xmlns:a16="http://schemas.microsoft.com/office/drawing/2014/main" id="{E0E7EBF3-D475-4277-ADE4-A02F91AE55DB}"/>
              </a:ext>
            </a:extLst>
          </p:cNvPr>
          <p:cNvGrpSpPr/>
          <p:nvPr/>
        </p:nvGrpSpPr>
        <p:grpSpPr>
          <a:xfrm>
            <a:off x="56960" y="1778000"/>
            <a:ext cx="365760" cy="365760"/>
            <a:chOff x="2272393" y="222746"/>
            <a:chExt cx="457200" cy="457200"/>
          </a:xfrm>
        </p:grpSpPr>
        <p:sp>
          <p:nvSpPr>
            <p:cNvPr id="69" name="Oval 68">
              <a:extLst>
                <a:ext uri="{FF2B5EF4-FFF2-40B4-BE49-F238E27FC236}">
                  <a16:creationId xmlns:a16="http://schemas.microsoft.com/office/drawing/2014/main" id="{6E17C69F-76EA-4556-A612-5A3A3A398695}"/>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0" name="Graphic 69" descr="Presentation with media">
              <a:extLst>
                <a:ext uri="{FF2B5EF4-FFF2-40B4-BE49-F238E27FC236}">
                  <a16:creationId xmlns:a16="http://schemas.microsoft.com/office/drawing/2014/main" id="{9A4CA540-7570-4386-A65C-46A8D7C8B104}"/>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2297793" y="263127"/>
              <a:ext cx="406400" cy="406400"/>
            </a:xfrm>
            <a:prstGeom prst="rect">
              <a:avLst/>
            </a:prstGeom>
          </p:spPr>
        </p:pic>
      </p:grpSp>
      <p:pic>
        <p:nvPicPr>
          <p:cNvPr id="76" name="Picture 75">
            <a:hlinkClick r:id="rId10"/>
            <a:extLst>
              <a:ext uri="{FF2B5EF4-FFF2-40B4-BE49-F238E27FC236}">
                <a16:creationId xmlns:a16="http://schemas.microsoft.com/office/drawing/2014/main" id="{05ECD73F-36F5-448A-A5E2-9C2A14E0A80D}"/>
              </a:ext>
            </a:extLst>
          </p:cNvPr>
          <p:cNvPicPr preferRelativeResize="0">
            <a:picLocks/>
          </p:cNvPicPr>
          <p:nvPr/>
        </p:nvPicPr>
        <p:blipFill>
          <a:blip r:embed="rId11" cstate="print">
            <a:extLst>
              <a:ext uri="{28A0092B-C50C-407E-A947-70E740481C1C}">
                <a14:useLocalDpi xmlns:a14="http://schemas.microsoft.com/office/drawing/2010/main" val="0"/>
              </a:ext>
            </a:extLst>
          </a:blip>
          <a:srcRect/>
          <a:stretch/>
        </p:blipFill>
        <p:spPr>
          <a:xfrm>
            <a:off x="3191256" y="3794760"/>
            <a:ext cx="2816352" cy="1591056"/>
          </a:xfrm>
          <a:prstGeom prst="rect">
            <a:avLst/>
          </a:prstGeom>
          <a:ln>
            <a:solidFill>
              <a:schemeClr val="bg1">
                <a:lumMod val="50000"/>
              </a:schemeClr>
            </a:solidFill>
          </a:ln>
        </p:spPr>
      </p:pic>
      <p:pic>
        <p:nvPicPr>
          <p:cNvPr id="75" name="Picture 74">
            <a:hlinkClick r:id="rId12"/>
            <a:extLst>
              <a:ext uri="{FF2B5EF4-FFF2-40B4-BE49-F238E27FC236}">
                <a16:creationId xmlns:a16="http://schemas.microsoft.com/office/drawing/2014/main" id="{CC0BFD69-6A11-4CF1-9A3F-87792DEEC8A1}"/>
              </a:ext>
            </a:extLst>
          </p:cNvPr>
          <p:cNvPicPr preferRelativeResize="0">
            <a:picLocks/>
          </p:cNvPicPr>
          <p:nvPr/>
        </p:nvPicPr>
        <p:blipFill>
          <a:blip r:embed="rId13" cstate="print">
            <a:extLst>
              <a:ext uri="{28A0092B-C50C-407E-A947-70E740481C1C}">
                <a14:useLocalDpi xmlns:a14="http://schemas.microsoft.com/office/drawing/2010/main" val="0"/>
              </a:ext>
            </a:extLst>
          </a:blip>
          <a:srcRect/>
          <a:stretch/>
        </p:blipFill>
        <p:spPr>
          <a:xfrm>
            <a:off x="9134856" y="3794760"/>
            <a:ext cx="2816352" cy="1591056"/>
          </a:xfrm>
          <a:prstGeom prst="rect">
            <a:avLst/>
          </a:prstGeom>
          <a:ln>
            <a:solidFill>
              <a:schemeClr val="bg1">
                <a:lumMod val="50000"/>
              </a:schemeClr>
            </a:solidFill>
          </a:ln>
        </p:spPr>
      </p:pic>
      <p:pic>
        <p:nvPicPr>
          <p:cNvPr id="74" name="Picture 73">
            <a:hlinkClick r:id="rId14"/>
            <a:extLst>
              <a:ext uri="{FF2B5EF4-FFF2-40B4-BE49-F238E27FC236}">
                <a16:creationId xmlns:a16="http://schemas.microsoft.com/office/drawing/2014/main" id="{5FD03C19-B7AE-4981-A78E-4298571B8899}"/>
              </a:ext>
            </a:extLst>
          </p:cNvPr>
          <p:cNvPicPr preferRelativeResize="0">
            <a:picLocks/>
          </p:cNvPicPr>
          <p:nvPr/>
        </p:nvPicPr>
        <p:blipFill>
          <a:blip r:embed="rId15" cstate="print">
            <a:extLst>
              <a:ext uri="{28A0092B-C50C-407E-A947-70E740481C1C}">
                <a14:useLocalDpi xmlns:a14="http://schemas.microsoft.com/office/drawing/2010/main" val="0"/>
              </a:ext>
            </a:extLst>
          </a:blip>
          <a:srcRect/>
          <a:stretch/>
        </p:blipFill>
        <p:spPr>
          <a:xfrm>
            <a:off x="6163056" y="1965960"/>
            <a:ext cx="2816352" cy="1591056"/>
          </a:xfrm>
          <a:prstGeom prst="rect">
            <a:avLst/>
          </a:prstGeom>
          <a:ln>
            <a:solidFill>
              <a:schemeClr val="bg1">
                <a:lumMod val="50000"/>
              </a:schemeClr>
            </a:solidFill>
          </a:ln>
        </p:spPr>
      </p:pic>
      <p:pic>
        <p:nvPicPr>
          <p:cNvPr id="67" name="Picture 66">
            <a:hlinkClick r:id="rId16"/>
            <a:extLst>
              <a:ext uri="{FF2B5EF4-FFF2-40B4-BE49-F238E27FC236}">
                <a16:creationId xmlns:a16="http://schemas.microsoft.com/office/drawing/2014/main" id="{78DC2141-BCC3-4C16-839B-19219943E58C}"/>
              </a:ext>
            </a:extLst>
          </p:cNvPr>
          <p:cNvPicPr preferRelativeResize="0">
            <a:picLocks/>
          </p:cNvPicPr>
          <p:nvPr/>
        </p:nvPicPr>
        <p:blipFill>
          <a:blip r:embed="rId17" cstate="print">
            <a:extLst>
              <a:ext uri="{28A0092B-C50C-407E-A947-70E740481C1C}">
                <a14:useLocalDpi xmlns:a14="http://schemas.microsoft.com/office/drawing/2010/main" val="0"/>
              </a:ext>
            </a:extLst>
          </a:blip>
          <a:srcRect/>
          <a:stretch/>
        </p:blipFill>
        <p:spPr>
          <a:xfrm>
            <a:off x="6163056" y="3794760"/>
            <a:ext cx="2816352" cy="1591056"/>
          </a:xfrm>
          <a:prstGeom prst="rect">
            <a:avLst/>
          </a:prstGeom>
          <a:ln>
            <a:solidFill>
              <a:schemeClr val="bg1">
                <a:lumMod val="50000"/>
              </a:schemeClr>
            </a:solidFill>
          </a:ln>
        </p:spPr>
      </p:pic>
      <p:pic>
        <p:nvPicPr>
          <p:cNvPr id="97" name="Picture 96">
            <a:hlinkClick r:id="rId18"/>
            <a:extLst>
              <a:ext uri="{FF2B5EF4-FFF2-40B4-BE49-F238E27FC236}">
                <a16:creationId xmlns:a16="http://schemas.microsoft.com/office/drawing/2014/main" id="{2E4805D2-2C44-4A92-A4E4-AB275C70FB5C}"/>
              </a:ext>
            </a:extLst>
          </p:cNvPr>
          <p:cNvPicPr preferRelativeResize="0">
            <a:picLocks/>
          </p:cNvPicPr>
          <p:nvPr/>
        </p:nvPicPr>
        <p:blipFill>
          <a:blip r:embed="rId19" cstate="print">
            <a:extLst>
              <a:ext uri="{28A0092B-C50C-407E-A947-70E740481C1C}">
                <a14:useLocalDpi xmlns:a14="http://schemas.microsoft.com/office/drawing/2010/main" val="0"/>
              </a:ext>
            </a:extLst>
          </a:blip>
          <a:srcRect/>
          <a:stretch/>
        </p:blipFill>
        <p:spPr>
          <a:xfrm>
            <a:off x="246888" y="3803904"/>
            <a:ext cx="2816352" cy="1591056"/>
          </a:xfrm>
          <a:prstGeom prst="rect">
            <a:avLst/>
          </a:prstGeom>
          <a:ln>
            <a:solidFill>
              <a:schemeClr val="bg1">
                <a:lumMod val="50000"/>
              </a:schemeClr>
            </a:solidFill>
          </a:ln>
        </p:spPr>
      </p:pic>
      <p:grpSp>
        <p:nvGrpSpPr>
          <p:cNvPr id="29" name="Group 28">
            <a:extLst>
              <a:ext uri="{FF2B5EF4-FFF2-40B4-BE49-F238E27FC236}">
                <a16:creationId xmlns:a16="http://schemas.microsoft.com/office/drawing/2014/main" id="{A6280754-D5A5-4A67-BFF2-F2831710424D}"/>
              </a:ext>
            </a:extLst>
          </p:cNvPr>
          <p:cNvGrpSpPr/>
          <p:nvPr/>
        </p:nvGrpSpPr>
        <p:grpSpPr>
          <a:xfrm>
            <a:off x="6048376" y="1778000"/>
            <a:ext cx="365760" cy="365760"/>
            <a:chOff x="2272393" y="222746"/>
            <a:chExt cx="457200" cy="457200"/>
          </a:xfrm>
        </p:grpSpPr>
        <p:sp>
          <p:nvSpPr>
            <p:cNvPr id="30" name="Oval 29">
              <a:extLst>
                <a:ext uri="{FF2B5EF4-FFF2-40B4-BE49-F238E27FC236}">
                  <a16:creationId xmlns:a16="http://schemas.microsoft.com/office/drawing/2014/main" id="{C3D790DC-9850-4546-A480-08F3E1ABD3E3}"/>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1" name="Graphic 30" descr="Video camera">
              <a:extLst>
                <a:ext uri="{FF2B5EF4-FFF2-40B4-BE49-F238E27FC236}">
                  <a16:creationId xmlns:a16="http://schemas.microsoft.com/office/drawing/2014/main" id="{23E90099-6BEE-4644-B6B5-046AABD7591A}"/>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1"/>
                </a:ext>
              </a:extLst>
            </a:blip>
            <a:stretch>
              <a:fillRect/>
            </a:stretch>
          </p:blipFill>
          <p:spPr>
            <a:xfrm>
              <a:off x="2297793" y="239317"/>
              <a:ext cx="406400" cy="406400"/>
            </a:xfrm>
            <a:prstGeom prst="rect">
              <a:avLst/>
            </a:prstGeom>
          </p:spPr>
        </p:pic>
      </p:grpSp>
      <p:grpSp>
        <p:nvGrpSpPr>
          <p:cNvPr id="94" name="Group 93">
            <a:extLst>
              <a:ext uri="{FF2B5EF4-FFF2-40B4-BE49-F238E27FC236}">
                <a16:creationId xmlns:a16="http://schemas.microsoft.com/office/drawing/2014/main" id="{BAD26EA5-8645-4784-8A56-D76E81B6A285}"/>
              </a:ext>
            </a:extLst>
          </p:cNvPr>
          <p:cNvGrpSpPr/>
          <p:nvPr/>
        </p:nvGrpSpPr>
        <p:grpSpPr>
          <a:xfrm>
            <a:off x="9024935" y="1778000"/>
            <a:ext cx="365760" cy="365760"/>
            <a:chOff x="2272393" y="222746"/>
            <a:chExt cx="457200" cy="457200"/>
          </a:xfrm>
        </p:grpSpPr>
        <p:sp>
          <p:nvSpPr>
            <p:cNvPr id="95" name="Oval 94">
              <a:extLst>
                <a:ext uri="{FF2B5EF4-FFF2-40B4-BE49-F238E27FC236}">
                  <a16:creationId xmlns:a16="http://schemas.microsoft.com/office/drawing/2014/main" id="{2D3A1D3E-9DB3-42C3-AEB7-F7D7FB91247D}"/>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6" name="Graphic 95" descr="Video camera">
              <a:extLst>
                <a:ext uri="{FF2B5EF4-FFF2-40B4-BE49-F238E27FC236}">
                  <a16:creationId xmlns:a16="http://schemas.microsoft.com/office/drawing/2014/main" id="{F3D6FA5E-F507-4DC2-A678-4EE537A8210E}"/>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2297793" y="239317"/>
              <a:ext cx="406400" cy="406400"/>
            </a:xfrm>
            <a:prstGeom prst="rect">
              <a:avLst/>
            </a:prstGeom>
          </p:spPr>
        </p:pic>
      </p:grpSp>
      <p:grpSp>
        <p:nvGrpSpPr>
          <p:cNvPr id="104" name="Group 103">
            <a:extLst>
              <a:ext uri="{FF2B5EF4-FFF2-40B4-BE49-F238E27FC236}">
                <a16:creationId xmlns:a16="http://schemas.microsoft.com/office/drawing/2014/main" id="{7CD3E622-4105-41DD-843D-D6BCDFAC1336}"/>
              </a:ext>
            </a:extLst>
          </p:cNvPr>
          <p:cNvGrpSpPr/>
          <p:nvPr/>
        </p:nvGrpSpPr>
        <p:grpSpPr>
          <a:xfrm>
            <a:off x="6056789" y="3616960"/>
            <a:ext cx="365760" cy="365760"/>
            <a:chOff x="2272393" y="222746"/>
            <a:chExt cx="457200" cy="457200"/>
          </a:xfrm>
        </p:grpSpPr>
        <p:sp>
          <p:nvSpPr>
            <p:cNvPr id="105" name="Oval 104">
              <a:extLst>
                <a:ext uri="{FF2B5EF4-FFF2-40B4-BE49-F238E27FC236}">
                  <a16:creationId xmlns:a16="http://schemas.microsoft.com/office/drawing/2014/main" id="{2E50D04E-517E-4D82-A53E-B4BBE28D3506}"/>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6" name="Graphic 105" descr="Video camera">
              <a:extLst>
                <a:ext uri="{FF2B5EF4-FFF2-40B4-BE49-F238E27FC236}">
                  <a16:creationId xmlns:a16="http://schemas.microsoft.com/office/drawing/2014/main" id="{4293E984-3147-4498-B1A3-6339CD3928B0}"/>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2297793" y="239317"/>
              <a:ext cx="406400" cy="406400"/>
            </a:xfrm>
            <a:prstGeom prst="rect">
              <a:avLst/>
            </a:prstGeom>
          </p:spPr>
        </p:pic>
      </p:grpSp>
      <p:grpSp>
        <p:nvGrpSpPr>
          <p:cNvPr id="107" name="Group 106">
            <a:extLst>
              <a:ext uri="{FF2B5EF4-FFF2-40B4-BE49-F238E27FC236}">
                <a16:creationId xmlns:a16="http://schemas.microsoft.com/office/drawing/2014/main" id="{CB7A0EA6-D852-4D2D-9641-394D3EE767AD}"/>
              </a:ext>
            </a:extLst>
          </p:cNvPr>
          <p:cNvGrpSpPr/>
          <p:nvPr/>
        </p:nvGrpSpPr>
        <p:grpSpPr>
          <a:xfrm>
            <a:off x="9033348" y="3616960"/>
            <a:ext cx="365760" cy="365760"/>
            <a:chOff x="2272393" y="222746"/>
            <a:chExt cx="457200" cy="457200"/>
          </a:xfrm>
        </p:grpSpPr>
        <p:sp>
          <p:nvSpPr>
            <p:cNvPr id="108" name="Oval 107">
              <a:extLst>
                <a:ext uri="{FF2B5EF4-FFF2-40B4-BE49-F238E27FC236}">
                  <a16:creationId xmlns:a16="http://schemas.microsoft.com/office/drawing/2014/main" id="{F9BF658A-EB02-442A-BC7F-31071BCBC836}"/>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9" name="Graphic 108" descr="Video camera">
              <a:extLst>
                <a:ext uri="{FF2B5EF4-FFF2-40B4-BE49-F238E27FC236}">
                  <a16:creationId xmlns:a16="http://schemas.microsoft.com/office/drawing/2014/main" id="{A47F1C17-CFA9-4F4D-83F1-7E1E53DCE0A6}"/>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2297793" y="239317"/>
              <a:ext cx="406400" cy="406400"/>
            </a:xfrm>
            <a:prstGeom prst="rect">
              <a:avLst/>
            </a:prstGeom>
          </p:spPr>
        </p:pic>
      </p:grpSp>
      <p:grpSp>
        <p:nvGrpSpPr>
          <p:cNvPr id="116" name="Group 115">
            <a:extLst>
              <a:ext uri="{FF2B5EF4-FFF2-40B4-BE49-F238E27FC236}">
                <a16:creationId xmlns:a16="http://schemas.microsoft.com/office/drawing/2014/main" id="{2B93419D-3989-4154-9CD0-7B0560EECFA4}"/>
              </a:ext>
            </a:extLst>
          </p:cNvPr>
          <p:cNvGrpSpPr/>
          <p:nvPr/>
        </p:nvGrpSpPr>
        <p:grpSpPr>
          <a:xfrm>
            <a:off x="121730" y="3616960"/>
            <a:ext cx="365760" cy="365760"/>
            <a:chOff x="2272393" y="222746"/>
            <a:chExt cx="457200" cy="457200"/>
          </a:xfrm>
        </p:grpSpPr>
        <p:sp>
          <p:nvSpPr>
            <p:cNvPr id="117" name="Oval 116">
              <a:extLst>
                <a:ext uri="{FF2B5EF4-FFF2-40B4-BE49-F238E27FC236}">
                  <a16:creationId xmlns:a16="http://schemas.microsoft.com/office/drawing/2014/main" id="{5AB7900D-65EF-497C-ADD7-DBBC197F4D5F}"/>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8" name="Graphic 117" descr="Video camera">
              <a:extLst>
                <a:ext uri="{FF2B5EF4-FFF2-40B4-BE49-F238E27FC236}">
                  <a16:creationId xmlns:a16="http://schemas.microsoft.com/office/drawing/2014/main" id="{0B630607-3522-4417-A4AF-81485B53D492}"/>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2297793" y="239317"/>
              <a:ext cx="406400" cy="406400"/>
            </a:xfrm>
            <a:prstGeom prst="rect">
              <a:avLst/>
            </a:prstGeom>
          </p:spPr>
        </p:pic>
      </p:grpSp>
      <p:grpSp>
        <p:nvGrpSpPr>
          <p:cNvPr id="119" name="Group 118">
            <a:extLst>
              <a:ext uri="{FF2B5EF4-FFF2-40B4-BE49-F238E27FC236}">
                <a16:creationId xmlns:a16="http://schemas.microsoft.com/office/drawing/2014/main" id="{C00D7C90-3A41-49E2-9D4D-E39CE6574467}"/>
              </a:ext>
            </a:extLst>
          </p:cNvPr>
          <p:cNvGrpSpPr/>
          <p:nvPr/>
        </p:nvGrpSpPr>
        <p:grpSpPr>
          <a:xfrm>
            <a:off x="3098289" y="3616960"/>
            <a:ext cx="365760" cy="365760"/>
            <a:chOff x="2272393" y="222746"/>
            <a:chExt cx="457200" cy="457200"/>
          </a:xfrm>
        </p:grpSpPr>
        <p:sp>
          <p:nvSpPr>
            <p:cNvPr id="120" name="Oval 119">
              <a:extLst>
                <a:ext uri="{FF2B5EF4-FFF2-40B4-BE49-F238E27FC236}">
                  <a16:creationId xmlns:a16="http://schemas.microsoft.com/office/drawing/2014/main" id="{92B7F5BC-E244-493C-B1DC-1A6D617434D7}"/>
                </a:ext>
              </a:extLst>
            </p:cNvPr>
            <p:cNvSpPr/>
            <p:nvPr/>
          </p:nvSpPr>
          <p:spPr>
            <a:xfrm>
              <a:off x="2272393" y="222746"/>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1" name="Graphic 120" descr="Video camera">
              <a:extLst>
                <a:ext uri="{FF2B5EF4-FFF2-40B4-BE49-F238E27FC236}">
                  <a16:creationId xmlns:a16="http://schemas.microsoft.com/office/drawing/2014/main" id="{ED2CAF40-9080-4A49-BEBD-17CBA14C65F3}"/>
                </a:ext>
              </a:extLst>
            </p:cNvPr>
            <p:cNvPicPr>
              <a:picLocks noChangeAspect="1"/>
            </p:cNvPicPr>
            <p:nvPr/>
          </p:nvPicPr>
          <p:blipFill>
            <a:blip r:embed="rId20"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2297793" y="239317"/>
              <a:ext cx="406400" cy="406400"/>
            </a:xfrm>
            <a:prstGeom prst="rect">
              <a:avLst/>
            </a:prstGeom>
          </p:spPr>
        </p:pic>
      </p:grpSp>
    </p:spTree>
    <p:extLst>
      <p:ext uri="{BB962C8B-B14F-4D97-AF65-F5344CB8AC3E}">
        <p14:creationId xmlns:p14="http://schemas.microsoft.com/office/powerpoint/2010/main" val="27521406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3418183-A095-44ED-84F0-B3F388F168F7}"/>
              </a:ext>
            </a:extLst>
          </p:cNvPr>
          <p:cNvPicPr preferRelativeResize="0">
            <a:picLocks/>
          </p:cNvPicPr>
          <p:nvPr/>
        </p:nvPicPr>
        <p:blipFill>
          <a:blip r:embed="rId3"/>
          <a:stretch>
            <a:fillRect/>
          </a:stretch>
        </p:blipFill>
        <p:spPr>
          <a:xfrm>
            <a:off x="448056" y="1783080"/>
            <a:ext cx="2907792" cy="3401568"/>
          </a:xfrm>
          <a:prstGeom prst="rect">
            <a:avLst/>
          </a:prstGeom>
          <a:ln>
            <a:solidFill>
              <a:schemeClr val="bg1">
                <a:lumMod val="50000"/>
              </a:schemeClr>
            </a:solidFill>
          </a:ln>
        </p:spPr>
      </p:pic>
      <p:sp>
        <p:nvSpPr>
          <p:cNvPr id="2" name="Title 1">
            <a:extLst>
              <a:ext uri="{FF2B5EF4-FFF2-40B4-BE49-F238E27FC236}">
                <a16:creationId xmlns:a16="http://schemas.microsoft.com/office/drawing/2014/main" id="{677FCE35-8790-4540-9469-74D54AD72080}"/>
              </a:ext>
            </a:extLst>
          </p:cNvPr>
          <p:cNvSpPr>
            <a:spLocks noGrp="1"/>
          </p:cNvSpPr>
          <p:nvPr>
            <p:ph type="title"/>
          </p:nvPr>
        </p:nvSpPr>
        <p:spPr/>
        <p:txBody>
          <a:bodyPr/>
          <a:lstStyle/>
          <a:p>
            <a:r>
              <a:rPr lang="en-US" dirty="0"/>
              <a:t>TOP NOTCH COLLATERAL (WEB, BLOGs)</a:t>
            </a:r>
          </a:p>
        </p:txBody>
      </p:sp>
      <p:sp>
        <p:nvSpPr>
          <p:cNvPr id="3" name="Slide Number Placeholder 2">
            <a:extLst>
              <a:ext uri="{FF2B5EF4-FFF2-40B4-BE49-F238E27FC236}">
                <a16:creationId xmlns:a16="http://schemas.microsoft.com/office/drawing/2014/main" id="{1EC8A75D-A37E-486C-BC9C-1C662A6B39CC}"/>
              </a:ext>
            </a:extLst>
          </p:cNvPr>
          <p:cNvSpPr>
            <a:spLocks noGrp="1"/>
          </p:cNvSpPr>
          <p:nvPr>
            <p:ph type="sldNum" sz="quarter" idx="10"/>
          </p:nvPr>
        </p:nvSpPr>
        <p:spPr/>
        <p:txBody>
          <a:bodyPr/>
          <a:lstStyle/>
          <a:p>
            <a:pPr algn="l"/>
            <a:r>
              <a:rPr lang="de-DE"/>
              <a:t>Page </a:t>
            </a:r>
            <a:fld id="{3FD030EF-7044-4946-962A-5D7D09BD1B34}" type="slidenum">
              <a:rPr lang="de-DE" smtClean="0"/>
              <a:pPr algn="l"/>
              <a:t>26</a:t>
            </a:fld>
            <a:endParaRPr lang="de-DE" dirty="0"/>
          </a:p>
        </p:txBody>
      </p:sp>
      <p:sp>
        <p:nvSpPr>
          <p:cNvPr id="50" name="TextBox 49">
            <a:extLst>
              <a:ext uri="{FF2B5EF4-FFF2-40B4-BE49-F238E27FC236}">
                <a16:creationId xmlns:a16="http://schemas.microsoft.com/office/drawing/2014/main" id="{724107AF-5998-451E-A574-52F7EFADA6C1}"/>
              </a:ext>
            </a:extLst>
          </p:cNvPr>
          <p:cNvSpPr txBox="1"/>
          <p:nvPr/>
        </p:nvSpPr>
        <p:spPr>
          <a:xfrm>
            <a:off x="-1" y="5725180"/>
            <a:ext cx="12192001" cy="523220"/>
          </a:xfrm>
          <a:prstGeom prst="rect">
            <a:avLst/>
          </a:prstGeom>
          <a:noFill/>
        </p:spPr>
        <p:txBody>
          <a:bodyPr wrap="square" rtlCol="0">
            <a:spAutoFit/>
          </a:bodyPr>
          <a:lstStyle/>
          <a:p>
            <a:pPr algn="ctr"/>
            <a:r>
              <a:rPr lang="en-US" sz="1400" dirty="0"/>
              <a:t>EK-RA4M2 information and blogs are available on </a:t>
            </a:r>
            <a:r>
              <a:rPr lang="en-US" sz="1400" dirty="0">
                <a:hlinkClick r:id="rId4"/>
              </a:rPr>
              <a:t>renesas.com/ra/ek-ra4m2</a:t>
            </a:r>
            <a:endParaRPr lang="en-US" sz="1400" dirty="0"/>
          </a:p>
          <a:p>
            <a:pPr algn="ctr"/>
            <a:r>
              <a:rPr lang="en-US" sz="1400" dirty="0"/>
              <a:t>RA kit page </a:t>
            </a:r>
            <a:r>
              <a:rPr lang="en-US" sz="1400" dirty="0">
                <a:hlinkClick r:id="rId5"/>
              </a:rPr>
              <a:t>renesas.com/ra/kits</a:t>
            </a:r>
            <a:endParaRPr lang="en-US" sz="1400" dirty="0"/>
          </a:p>
        </p:txBody>
      </p:sp>
      <p:pic>
        <p:nvPicPr>
          <p:cNvPr id="41" name="Picture 40">
            <a:extLst>
              <a:ext uri="{FF2B5EF4-FFF2-40B4-BE49-F238E27FC236}">
                <a16:creationId xmlns:a16="http://schemas.microsoft.com/office/drawing/2014/main" id="{BE896C7A-5F2B-4301-A5C1-C8A137DCA1E1}"/>
              </a:ext>
            </a:extLst>
          </p:cNvPr>
          <p:cNvPicPr>
            <a:picLocks noChangeAspect="1"/>
          </p:cNvPicPr>
          <p:nvPr/>
        </p:nvPicPr>
        <p:blipFill rotWithShape="1">
          <a:blip r:embed="rId6"/>
          <a:srcRect b="60944"/>
          <a:stretch/>
        </p:blipFill>
        <p:spPr>
          <a:xfrm>
            <a:off x="5836920" y="2190158"/>
            <a:ext cx="4515037" cy="2244077"/>
          </a:xfrm>
          <a:prstGeom prst="rect">
            <a:avLst/>
          </a:prstGeom>
          <a:ln>
            <a:solidFill>
              <a:schemeClr val="bg1">
                <a:lumMod val="50000"/>
              </a:schemeClr>
            </a:solidFill>
          </a:ln>
        </p:spPr>
      </p:pic>
      <p:pic>
        <p:nvPicPr>
          <p:cNvPr id="40" name="Picture 39">
            <a:extLst>
              <a:ext uri="{FF2B5EF4-FFF2-40B4-BE49-F238E27FC236}">
                <a16:creationId xmlns:a16="http://schemas.microsoft.com/office/drawing/2014/main" id="{D93696F7-D285-406C-87FF-30FB553E46BF}"/>
              </a:ext>
            </a:extLst>
          </p:cNvPr>
          <p:cNvPicPr>
            <a:picLocks noChangeAspect="1"/>
          </p:cNvPicPr>
          <p:nvPr/>
        </p:nvPicPr>
        <p:blipFill rotWithShape="1">
          <a:blip r:embed="rId7"/>
          <a:srcRect b="63720"/>
          <a:stretch/>
        </p:blipFill>
        <p:spPr>
          <a:xfrm>
            <a:off x="6524358" y="3373621"/>
            <a:ext cx="5098269" cy="2244077"/>
          </a:xfrm>
          <a:prstGeom prst="rect">
            <a:avLst/>
          </a:prstGeom>
          <a:ln>
            <a:solidFill>
              <a:schemeClr val="bg1">
                <a:lumMod val="50000"/>
              </a:schemeClr>
            </a:solidFill>
          </a:ln>
        </p:spPr>
      </p:pic>
      <p:pic>
        <p:nvPicPr>
          <p:cNvPr id="14" name="Picture 13">
            <a:extLst>
              <a:ext uri="{FF2B5EF4-FFF2-40B4-BE49-F238E27FC236}">
                <a16:creationId xmlns:a16="http://schemas.microsoft.com/office/drawing/2014/main" id="{38B3C10F-EBE5-4DE1-B449-E4B3A093F8E5}"/>
              </a:ext>
            </a:extLst>
          </p:cNvPr>
          <p:cNvPicPr>
            <a:picLocks noChangeAspect="1"/>
          </p:cNvPicPr>
          <p:nvPr/>
        </p:nvPicPr>
        <p:blipFill>
          <a:blip r:embed="rId8"/>
          <a:stretch>
            <a:fillRect/>
          </a:stretch>
        </p:blipFill>
        <p:spPr>
          <a:xfrm>
            <a:off x="2905916" y="2193270"/>
            <a:ext cx="2732884" cy="3401568"/>
          </a:xfrm>
          <a:prstGeom prst="rect">
            <a:avLst/>
          </a:prstGeom>
          <a:ln>
            <a:solidFill>
              <a:schemeClr val="bg1">
                <a:lumMod val="50000"/>
              </a:schemeClr>
            </a:solidFill>
          </a:ln>
        </p:spPr>
      </p:pic>
      <p:grpSp>
        <p:nvGrpSpPr>
          <p:cNvPr id="56" name="Group 55">
            <a:extLst>
              <a:ext uri="{FF2B5EF4-FFF2-40B4-BE49-F238E27FC236}">
                <a16:creationId xmlns:a16="http://schemas.microsoft.com/office/drawing/2014/main" id="{28CF0303-682E-452A-A222-095ECE9DE86A}"/>
              </a:ext>
            </a:extLst>
          </p:cNvPr>
          <p:cNvGrpSpPr/>
          <p:nvPr/>
        </p:nvGrpSpPr>
        <p:grpSpPr>
          <a:xfrm>
            <a:off x="255806" y="1600200"/>
            <a:ext cx="365760" cy="365760"/>
            <a:chOff x="1303528" y="1741093"/>
            <a:chExt cx="457200" cy="457200"/>
          </a:xfrm>
        </p:grpSpPr>
        <p:sp>
          <p:nvSpPr>
            <p:cNvPr id="57" name="Oval 56">
              <a:extLst>
                <a:ext uri="{FF2B5EF4-FFF2-40B4-BE49-F238E27FC236}">
                  <a16:creationId xmlns:a16="http://schemas.microsoft.com/office/drawing/2014/main" id="{89C15CFA-14E6-4339-9A7B-A363DC93D7DE}"/>
                </a:ext>
              </a:extLst>
            </p:cNvPr>
            <p:cNvSpPr/>
            <p:nvPr/>
          </p:nvSpPr>
          <p:spPr>
            <a:xfrm>
              <a:off x="1303528" y="1741093"/>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8" name="Graphic 57" descr="Internet">
              <a:extLst>
                <a:ext uri="{FF2B5EF4-FFF2-40B4-BE49-F238E27FC236}">
                  <a16:creationId xmlns:a16="http://schemas.microsoft.com/office/drawing/2014/main" id="{8082396A-9AE8-48C4-879C-ACFAB1708DF1}"/>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1327185" y="1758649"/>
              <a:ext cx="406400" cy="406400"/>
            </a:xfrm>
            <a:prstGeom prst="rect">
              <a:avLst/>
            </a:prstGeom>
          </p:spPr>
        </p:pic>
      </p:grpSp>
      <p:grpSp>
        <p:nvGrpSpPr>
          <p:cNvPr id="59" name="Group 58">
            <a:extLst>
              <a:ext uri="{FF2B5EF4-FFF2-40B4-BE49-F238E27FC236}">
                <a16:creationId xmlns:a16="http://schemas.microsoft.com/office/drawing/2014/main" id="{B326A617-95E1-4E57-87BC-0F8AE3C4FD27}"/>
              </a:ext>
            </a:extLst>
          </p:cNvPr>
          <p:cNvGrpSpPr/>
          <p:nvPr/>
        </p:nvGrpSpPr>
        <p:grpSpPr>
          <a:xfrm>
            <a:off x="2723036" y="2019768"/>
            <a:ext cx="365760" cy="365760"/>
            <a:chOff x="1303528" y="1741093"/>
            <a:chExt cx="457200" cy="457200"/>
          </a:xfrm>
        </p:grpSpPr>
        <p:sp>
          <p:nvSpPr>
            <p:cNvPr id="60" name="Oval 59">
              <a:extLst>
                <a:ext uri="{FF2B5EF4-FFF2-40B4-BE49-F238E27FC236}">
                  <a16:creationId xmlns:a16="http://schemas.microsoft.com/office/drawing/2014/main" id="{8B629E47-363D-4BB5-81C1-3EE7F46A14C1}"/>
                </a:ext>
              </a:extLst>
            </p:cNvPr>
            <p:cNvSpPr/>
            <p:nvPr/>
          </p:nvSpPr>
          <p:spPr>
            <a:xfrm>
              <a:off x="1303528" y="1741093"/>
              <a:ext cx="457200" cy="45720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1" name="Graphic 60" descr="Internet">
              <a:extLst>
                <a:ext uri="{FF2B5EF4-FFF2-40B4-BE49-F238E27FC236}">
                  <a16:creationId xmlns:a16="http://schemas.microsoft.com/office/drawing/2014/main" id="{92DDBE82-87D5-4B90-A80E-D07E03F3B60C}"/>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1327185" y="1758649"/>
              <a:ext cx="406400" cy="406400"/>
            </a:xfrm>
            <a:prstGeom prst="rect">
              <a:avLst/>
            </a:prstGeom>
          </p:spPr>
        </p:pic>
      </p:grpSp>
      <p:grpSp>
        <p:nvGrpSpPr>
          <p:cNvPr id="62" name="Group 61">
            <a:extLst>
              <a:ext uri="{FF2B5EF4-FFF2-40B4-BE49-F238E27FC236}">
                <a16:creationId xmlns:a16="http://schemas.microsoft.com/office/drawing/2014/main" id="{29C580B7-DAC9-4FC8-A190-CF359AFB84BD}"/>
              </a:ext>
            </a:extLst>
          </p:cNvPr>
          <p:cNvGrpSpPr/>
          <p:nvPr/>
        </p:nvGrpSpPr>
        <p:grpSpPr>
          <a:xfrm>
            <a:off x="5676899" y="2002770"/>
            <a:ext cx="365760" cy="365760"/>
            <a:chOff x="3959860" y="1754113"/>
            <a:chExt cx="365760" cy="365760"/>
          </a:xfrm>
        </p:grpSpPr>
        <p:sp>
          <p:nvSpPr>
            <p:cNvPr id="63" name="Oval 62">
              <a:extLst>
                <a:ext uri="{FF2B5EF4-FFF2-40B4-BE49-F238E27FC236}">
                  <a16:creationId xmlns:a16="http://schemas.microsoft.com/office/drawing/2014/main" id="{3AAAE002-1AFC-4D69-9D64-44AE31A0AFE5}"/>
                </a:ext>
              </a:extLst>
            </p:cNvPr>
            <p:cNvSpPr/>
            <p:nvPr/>
          </p:nvSpPr>
          <p:spPr>
            <a:xfrm>
              <a:off x="3959860" y="1754113"/>
              <a:ext cx="365760" cy="36576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4" name="Graphic 63" descr="Clipboard with solid fill">
              <a:extLst>
                <a:ext uri="{FF2B5EF4-FFF2-40B4-BE49-F238E27FC236}">
                  <a16:creationId xmlns:a16="http://schemas.microsoft.com/office/drawing/2014/main" id="{8B4D6DB3-248C-44E5-B1C3-DB323E6F8E4A}"/>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993291" y="1777049"/>
              <a:ext cx="310896" cy="310896"/>
            </a:xfrm>
            <a:prstGeom prst="rect">
              <a:avLst/>
            </a:prstGeom>
          </p:spPr>
        </p:pic>
      </p:grpSp>
      <p:grpSp>
        <p:nvGrpSpPr>
          <p:cNvPr id="77" name="Group 76">
            <a:extLst>
              <a:ext uri="{FF2B5EF4-FFF2-40B4-BE49-F238E27FC236}">
                <a16:creationId xmlns:a16="http://schemas.microsoft.com/office/drawing/2014/main" id="{F3286EDB-899A-4AC6-A79A-57F2516F778E}"/>
              </a:ext>
            </a:extLst>
          </p:cNvPr>
          <p:cNvGrpSpPr/>
          <p:nvPr/>
        </p:nvGrpSpPr>
        <p:grpSpPr>
          <a:xfrm>
            <a:off x="6327916" y="3206730"/>
            <a:ext cx="365760" cy="365760"/>
            <a:chOff x="3959860" y="1754113"/>
            <a:chExt cx="365760" cy="365760"/>
          </a:xfrm>
        </p:grpSpPr>
        <p:sp>
          <p:nvSpPr>
            <p:cNvPr id="78" name="Oval 77">
              <a:extLst>
                <a:ext uri="{FF2B5EF4-FFF2-40B4-BE49-F238E27FC236}">
                  <a16:creationId xmlns:a16="http://schemas.microsoft.com/office/drawing/2014/main" id="{740D0C83-9E42-4D1A-B830-68847C3D5C71}"/>
                </a:ext>
              </a:extLst>
            </p:cNvPr>
            <p:cNvSpPr/>
            <p:nvPr/>
          </p:nvSpPr>
          <p:spPr>
            <a:xfrm>
              <a:off x="3959860" y="1754113"/>
              <a:ext cx="365760" cy="36576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9" name="Graphic 78" descr="Clipboard with solid fill">
              <a:extLst>
                <a:ext uri="{FF2B5EF4-FFF2-40B4-BE49-F238E27FC236}">
                  <a16:creationId xmlns:a16="http://schemas.microsoft.com/office/drawing/2014/main" id="{40AA36E4-A051-4E16-8C02-B7924A091424}"/>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993291" y="1777049"/>
              <a:ext cx="310896" cy="310896"/>
            </a:xfrm>
            <a:prstGeom prst="rect">
              <a:avLst/>
            </a:prstGeom>
          </p:spPr>
        </p:pic>
      </p:grpSp>
      <p:pic>
        <p:nvPicPr>
          <p:cNvPr id="5" name="Picture 4">
            <a:extLst>
              <a:ext uri="{FF2B5EF4-FFF2-40B4-BE49-F238E27FC236}">
                <a16:creationId xmlns:a16="http://schemas.microsoft.com/office/drawing/2014/main" id="{80DE9C1A-FDC9-4E0A-8C31-27EBF9511DA7}"/>
              </a:ext>
            </a:extLst>
          </p:cNvPr>
          <p:cNvPicPr>
            <a:picLocks noChangeAspect="1"/>
          </p:cNvPicPr>
          <p:nvPr/>
        </p:nvPicPr>
        <p:blipFill>
          <a:blip r:embed="rId14"/>
          <a:stretch>
            <a:fillRect/>
          </a:stretch>
        </p:blipFill>
        <p:spPr>
          <a:xfrm>
            <a:off x="7817596" y="1754432"/>
            <a:ext cx="3419048" cy="2590476"/>
          </a:xfrm>
          <a:prstGeom prst="rect">
            <a:avLst/>
          </a:prstGeom>
          <a:ln>
            <a:solidFill>
              <a:schemeClr val="bg1">
                <a:lumMod val="50000"/>
              </a:schemeClr>
            </a:solidFill>
          </a:ln>
        </p:spPr>
      </p:pic>
      <p:grpSp>
        <p:nvGrpSpPr>
          <p:cNvPr id="52" name="Group 51">
            <a:extLst>
              <a:ext uri="{FF2B5EF4-FFF2-40B4-BE49-F238E27FC236}">
                <a16:creationId xmlns:a16="http://schemas.microsoft.com/office/drawing/2014/main" id="{7B5202FB-1225-491A-B582-9F7CE45C5436}"/>
              </a:ext>
            </a:extLst>
          </p:cNvPr>
          <p:cNvGrpSpPr/>
          <p:nvPr/>
        </p:nvGrpSpPr>
        <p:grpSpPr>
          <a:xfrm>
            <a:off x="8610600" y="2745804"/>
            <a:ext cx="3393262" cy="2602103"/>
            <a:chOff x="863660" y="1600200"/>
            <a:chExt cx="3555940" cy="2726851"/>
          </a:xfrm>
        </p:grpSpPr>
        <p:pic>
          <p:nvPicPr>
            <p:cNvPr id="53" name="Picture 52">
              <a:extLst>
                <a:ext uri="{FF2B5EF4-FFF2-40B4-BE49-F238E27FC236}">
                  <a16:creationId xmlns:a16="http://schemas.microsoft.com/office/drawing/2014/main" id="{74753161-A8F5-4622-815B-C1F47617253B}"/>
                </a:ext>
              </a:extLst>
            </p:cNvPr>
            <p:cNvPicPr>
              <a:picLocks noChangeAspect="1"/>
            </p:cNvPicPr>
            <p:nvPr/>
          </p:nvPicPr>
          <p:blipFill rotWithShape="1">
            <a:blip r:embed="rId15"/>
            <a:srcRect l="1" r="31873" b="58766"/>
            <a:stretch/>
          </p:blipFill>
          <p:spPr>
            <a:xfrm>
              <a:off x="863660" y="1600200"/>
              <a:ext cx="3555940" cy="2726851"/>
            </a:xfrm>
            <a:prstGeom prst="rect">
              <a:avLst/>
            </a:prstGeom>
            <a:ln>
              <a:solidFill>
                <a:schemeClr val="bg1">
                  <a:lumMod val="50000"/>
                </a:schemeClr>
              </a:solidFill>
            </a:ln>
          </p:spPr>
        </p:pic>
        <p:pic>
          <p:nvPicPr>
            <p:cNvPr id="54" name="Picture 53">
              <a:extLst>
                <a:ext uri="{FF2B5EF4-FFF2-40B4-BE49-F238E27FC236}">
                  <a16:creationId xmlns:a16="http://schemas.microsoft.com/office/drawing/2014/main" id="{B9187387-04B5-445E-93F9-43F5B3DB1DF3}"/>
                </a:ext>
              </a:extLst>
            </p:cNvPr>
            <p:cNvPicPr>
              <a:picLocks noChangeAspect="1"/>
            </p:cNvPicPr>
            <p:nvPr/>
          </p:nvPicPr>
          <p:blipFill rotWithShape="1">
            <a:blip r:embed="rId15"/>
            <a:srcRect l="49635" b="95391"/>
            <a:stretch/>
          </p:blipFill>
          <p:spPr>
            <a:xfrm>
              <a:off x="1790760" y="1600200"/>
              <a:ext cx="2628840" cy="304799"/>
            </a:xfrm>
            <a:prstGeom prst="rect">
              <a:avLst/>
            </a:prstGeom>
            <a:ln>
              <a:noFill/>
            </a:ln>
          </p:spPr>
        </p:pic>
      </p:grpSp>
      <p:grpSp>
        <p:nvGrpSpPr>
          <p:cNvPr id="65" name="Group 64">
            <a:extLst>
              <a:ext uri="{FF2B5EF4-FFF2-40B4-BE49-F238E27FC236}">
                <a16:creationId xmlns:a16="http://schemas.microsoft.com/office/drawing/2014/main" id="{D7F0B479-8658-4CA2-9AA0-241F1FD206F4}"/>
              </a:ext>
            </a:extLst>
          </p:cNvPr>
          <p:cNvGrpSpPr/>
          <p:nvPr/>
        </p:nvGrpSpPr>
        <p:grpSpPr>
          <a:xfrm>
            <a:off x="7620000" y="1587669"/>
            <a:ext cx="365760" cy="365760"/>
            <a:chOff x="3959860" y="1754113"/>
            <a:chExt cx="365760" cy="365760"/>
          </a:xfrm>
        </p:grpSpPr>
        <p:sp>
          <p:nvSpPr>
            <p:cNvPr id="66" name="Oval 65">
              <a:extLst>
                <a:ext uri="{FF2B5EF4-FFF2-40B4-BE49-F238E27FC236}">
                  <a16:creationId xmlns:a16="http://schemas.microsoft.com/office/drawing/2014/main" id="{7864456B-E78D-4D68-9454-37995671E6A5}"/>
                </a:ext>
              </a:extLst>
            </p:cNvPr>
            <p:cNvSpPr/>
            <p:nvPr/>
          </p:nvSpPr>
          <p:spPr>
            <a:xfrm>
              <a:off x="3959860" y="1754113"/>
              <a:ext cx="365760" cy="36576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7" name="Graphic 66" descr="Clipboard with solid fill">
              <a:extLst>
                <a:ext uri="{FF2B5EF4-FFF2-40B4-BE49-F238E27FC236}">
                  <a16:creationId xmlns:a16="http://schemas.microsoft.com/office/drawing/2014/main" id="{9D861EF5-9CE5-4192-BA41-BE7DB28BAF4E}"/>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993291" y="1777049"/>
              <a:ext cx="310896" cy="310896"/>
            </a:xfrm>
            <a:prstGeom prst="rect">
              <a:avLst/>
            </a:prstGeom>
          </p:spPr>
        </p:pic>
      </p:grpSp>
      <p:grpSp>
        <p:nvGrpSpPr>
          <p:cNvPr id="32" name="Group 31">
            <a:extLst>
              <a:ext uri="{FF2B5EF4-FFF2-40B4-BE49-F238E27FC236}">
                <a16:creationId xmlns:a16="http://schemas.microsoft.com/office/drawing/2014/main" id="{EB3F6169-99D3-4B85-951E-06EB8C372BFE}"/>
              </a:ext>
            </a:extLst>
          </p:cNvPr>
          <p:cNvGrpSpPr/>
          <p:nvPr/>
        </p:nvGrpSpPr>
        <p:grpSpPr>
          <a:xfrm>
            <a:off x="8423986" y="2578566"/>
            <a:ext cx="365760" cy="365760"/>
            <a:chOff x="3959860" y="1754113"/>
            <a:chExt cx="365760" cy="365760"/>
          </a:xfrm>
        </p:grpSpPr>
        <p:sp>
          <p:nvSpPr>
            <p:cNvPr id="33" name="Oval 32">
              <a:extLst>
                <a:ext uri="{FF2B5EF4-FFF2-40B4-BE49-F238E27FC236}">
                  <a16:creationId xmlns:a16="http://schemas.microsoft.com/office/drawing/2014/main" id="{F44101F9-8E1C-456C-BF55-483CCA14C1CF}"/>
                </a:ext>
              </a:extLst>
            </p:cNvPr>
            <p:cNvSpPr/>
            <p:nvPr/>
          </p:nvSpPr>
          <p:spPr>
            <a:xfrm>
              <a:off x="3959860" y="1754113"/>
              <a:ext cx="365760" cy="365760"/>
            </a:xfrm>
            <a:prstGeom prst="ellipse">
              <a:avLst/>
            </a:prstGeom>
            <a:solidFill>
              <a:srgbClr val="7979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4" name="Graphic 33" descr="Clipboard with solid fill">
              <a:extLst>
                <a:ext uri="{FF2B5EF4-FFF2-40B4-BE49-F238E27FC236}">
                  <a16:creationId xmlns:a16="http://schemas.microsoft.com/office/drawing/2014/main" id="{8DF1400A-7FEE-4DE3-8DA4-20F933EF65EF}"/>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3993291" y="1777049"/>
              <a:ext cx="310896" cy="310896"/>
            </a:xfrm>
            <a:prstGeom prst="rect">
              <a:avLst/>
            </a:prstGeom>
          </p:spPr>
        </p:pic>
      </p:grpSp>
    </p:spTree>
    <p:extLst>
      <p:ext uri="{BB962C8B-B14F-4D97-AF65-F5344CB8AC3E}">
        <p14:creationId xmlns:p14="http://schemas.microsoft.com/office/powerpoint/2010/main" val="7892926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7FCE35-8790-4540-9469-74D54AD72080}"/>
              </a:ext>
            </a:extLst>
          </p:cNvPr>
          <p:cNvSpPr>
            <a:spLocks noGrp="1"/>
          </p:cNvSpPr>
          <p:nvPr>
            <p:ph type="title"/>
          </p:nvPr>
        </p:nvSpPr>
        <p:spPr/>
        <p:txBody>
          <a:bodyPr/>
          <a:lstStyle/>
          <a:p>
            <a:r>
              <a:rPr lang="en-US" dirty="0"/>
              <a:t>TOP NOTCH COLLATERAL - ENGINEERING</a:t>
            </a:r>
          </a:p>
        </p:txBody>
      </p:sp>
      <p:sp>
        <p:nvSpPr>
          <p:cNvPr id="3" name="Slide Number Placeholder 2">
            <a:extLst>
              <a:ext uri="{FF2B5EF4-FFF2-40B4-BE49-F238E27FC236}">
                <a16:creationId xmlns:a16="http://schemas.microsoft.com/office/drawing/2014/main" id="{1EC8A75D-A37E-486C-BC9C-1C662A6B39CC}"/>
              </a:ext>
            </a:extLst>
          </p:cNvPr>
          <p:cNvSpPr>
            <a:spLocks noGrp="1"/>
          </p:cNvSpPr>
          <p:nvPr>
            <p:ph type="sldNum" sz="quarter" idx="10"/>
          </p:nvPr>
        </p:nvSpPr>
        <p:spPr/>
        <p:txBody>
          <a:bodyPr/>
          <a:lstStyle/>
          <a:p>
            <a:pPr algn="l"/>
            <a:r>
              <a:rPr lang="de-DE"/>
              <a:t>Page </a:t>
            </a:r>
            <a:fld id="{3FD030EF-7044-4946-962A-5D7D09BD1B34}" type="slidenum">
              <a:rPr lang="de-DE" smtClean="0"/>
              <a:pPr algn="l"/>
              <a:t>27</a:t>
            </a:fld>
            <a:endParaRPr lang="de-DE" dirty="0"/>
          </a:p>
        </p:txBody>
      </p:sp>
      <p:sp>
        <p:nvSpPr>
          <p:cNvPr id="27" name="Rectangle 26">
            <a:extLst>
              <a:ext uri="{FF2B5EF4-FFF2-40B4-BE49-F238E27FC236}">
                <a16:creationId xmlns:a16="http://schemas.microsoft.com/office/drawing/2014/main" id="{BF8256A7-6946-4CC3-AD00-1CB5DA00B6E6}"/>
              </a:ext>
            </a:extLst>
          </p:cNvPr>
          <p:cNvSpPr/>
          <p:nvPr/>
        </p:nvSpPr>
        <p:spPr>
          <a:xfrm>
            <a:off x="3145640" y="2021860"/>
            <a:ext cx="7239000" cy="2389881"/>
          </a:xfrm>
          <a:prstGeom prst="rect">
            <a:avLst/>
          </a:prstGeom>
          <a:noFill/>
          <a:ln w="22225">
            <a:solidFill>
              <a:schemeClr val="accent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21D403C4-DD47-46FC-9B0A-C4E555386204}"/>
              </a:ext>
            </a:extLst>
          </p:cNvPr>
          <p:cNvSpPr txBox="1"/>
          <p:nvPr/>
        </p:nvSpPr>
        <p:spPr>
          <a:xfrm>
            <a:off x="3145640" y="1701704"/>
            <a:ext cx="7162800" cy="307777"/>
          </a:xfrm>
          <a:prstGeom prst="rect">
            <a:avLst/>
          </a:prstGeom>
          <a:noFill/>
        </p:spPr>
        <p:txBody>
          <a:bodyPr wrap="square" rtlCol="0">
            <a:spAutoFit/>
          </a:bodyPr>
          <a:lstStyle/>
          <a:p>
            <a:pPr algn="ctr"/>
            <a:r>
              <a:rPr lang="en-US" sz="1400" b="1" dirty="0"/>
              <a:t>Design Package</a:t>
            </a:r>
          </a:p>
        </p:txBody>
      </p:sp>
      <p:pic>
        <p:nvPicPr>
          <p:cNvPr id="4" name="Picture 3">
            <a:extLst>
              <a:ext uri="{FF2B5EF4-FFF2-40B4-BE49-F238E27FC236}">
                <a16:creationId xmlns:a16="http://schemas.microsoft.com/office/drawing/2014/main" id="{8817DFC4-1444-48B0-879F-46C9D1B2C5C4}"/>
              </a:ext>
            </a:extLst>
          </p:cNvPr>
          <p:cNvPicPr>
            <a:picLocks noChangeAspect="1"/>
          </p:cNvPicPr>
          <p:nvPr/>
        </p:nvPicPr>
        <p:blipFill>
          <a:blip r:embed="rId2"/>
          <a:stretch>
            <a:fillRect/>
          </a:stretch>
        </p:blipFill>
        <p:spPr>
          <a:xfrm>
            <a:off x="10537040" y="2286152"/>
            <a:ext cx="961905" cy="1219048"/>
          </a:xfrm>
          <a:prstGeom prst="rect">
            <a:avLst/>
          </a:prstGeom>
        </p:spPr>
      </p:pic>
      <p:sp>
        <p:nvSpPr>
          <p:cNvPr id="26" name="TextBox 25">
            <a:extLst>
              <a:ext uri="{FF2B5EF4-FFF2-40B4-BE49-F238E27FC236}">
                <a16:creationId xmlns:a16="http://schemas.microsoft.com/office/drawing/2014/main" id="{4DD49562-0E29-4FD2-A35C-5BDFCB4D3142}"/>
              </a:ext>
            </a:extLst>
          </p:cNvPr>
          <p:cNvSpPr txBox="1"/>
          <p:nvPr/>
        </p:nvSpPr>
        <p:spPr>
          <a:xfrm>
            <a:off x="10460840" y="3888521"/>
            <a:ext cx="1350160" cy="523220"/>
          </a:xfrm>
          <a:prstGeom prst="rect">
            <a:avLst/>
          </a:prstGeom>
          <a:noFill/>
        </p:spPr>
        <p:txBody>
          <a:bodyPr wrap="square" rtlCol="0">
            <a:spAutoFit/>
          </a:bodyPr>
          <a:lstStyle/>
          <a:p>
            <a:pPr algn="ctr"/>
            <a:r>
              <a:rPr lang="en-US" sz="1400" dirty="0"/>
              <a:t>Example Projects</a:t>
            </a:r>
          </a:p>
        </p:txBody>
      </p:sp>
      <p:sp>
        <p:nvSpPr>
          <p:cNvPr id="30" name="Right Brace 29">
            <a:extLst>
              <a:ext uri="{FF2B5EF4-FFF2-40B4-BE49-F238E27FC236}">
                <a16:creationId xmlns:a16="http://schemas.microsoft.com/office/drawing/2014/main" id="{8E354AF9-E6AE-4E47-AD94-0713BBB238EA}"/>
              </a:ext>
            </a:extLst>
          </p:cNvPr>
          <p:cNvSpPr/>
          <p:nvPr/>
        </p:nvSpPr>
        <p:spPr>
          <a:xfrm rot="5400000">
            <a:off x="5809163" y="-663076"/>
            <a:ext cx="149906" cy="11229660"/>
          </a:xfrm>
          <a:prstGeom prst="rightBrace">
            <a:avLst>
              <a:gd name="adj1" fmla="val 56972"/>
              <a:gd name="adj2" fmla="val 50000"/>
            </a:avLst>
          </a:prstGeom>
          <a:ln w="22225">
            <a:solidFill>
              <a:schemeClr val="tx1">
                <a:lumMod val="60000"/>
                <a:lumOff val="4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400" dirty="0"/>
          </a:p>
        </p:txBody>
      </p:sp>
      <p:sp>
        <p:nvSpPr>
          <p:cNvPr id="32" name="TextBox 31">
            <a:extLst>
              <a:ext uri="{FF2B5EF4-FFF2-40B4-BE49-F238E27FC236}">
                <a16:creationId xmlns:a16="http://schemas.microsoft.com/office/drawing/2014/main" id="{5B44C74D-543C-4FE0-B396-C54B2C49844A}"/>
              </a:ext>
            </a:extLst>
          </p:cNvPr>
          <p:cNvSpPr txBox="1"/>
          <p:nvPr/>
        </p:nvSpPr>
        <p:spPr>
          <a:xfrm>
            <a:off x="3739797" y="5156296"/>
            <a:ext cx="4288638" cy="307777"/>
          </a:xfrm>
          <a:prstGeom prst="rect">
            <a:avLst/>
          </a:prstGeom>
          <a:noFill/>
        </p:spPr>
        <p:txBody>
          <a:bodyPr wrap="square" rtlCol="0">
            <a:spAutoFit/>
          </a:bodyPr>
          <a:lstStyle/>
          <a:p>
            <a:pPr algn="ctr"/>
            <a:r>
              <a:rPr lang="en-US" sz="1400" dirty="0"/>
              <a:t>All items are available on </a:t>
            </a:r>
            <a:r>
              <a:rPr lang="en-US" sz="1400" dirty="0">
                <a:solidFill>
                  <a:srgbClr val="06418C"/>
                </a:solidFill>
                <a:latin typeface="Arial" panose="020B0604020202020204" pitchFamily="34" charset="0"/>
                <a:hlinkClick r:id="rId3"/>
              </a:rPr>
              <a:t>renesas.com/ra/ek-ra4m2</a:t>
            </a:r>
            <a:endParaRPr lang="en-US" sz="1400" dirty="0">
              <a:solidFill>
                <a:srgbClr val="06418C"/>
              </a:solidFill>
              <a:latin typeface="Arial" panose="020B0604020202020204" pitchFamily="34" charset="0"/>
            </a:endParaRPr>
          </a:p>
        </p:txBody>
      </p:sp>
      <p:grpSp>
        <p:nvGrpSpPr>
          <p:cNvPr id="5" name="Group 4">
            <a:extLst>
              <a:ext uri="{FF2B5EF4-FFF2-40B4-BE49-F238E27FC236}">
                <a16:creationId xmlns:a16="http://schemas.microsoft.com/office/drawing/2014/main" id="{BD779FBA-7D8C-4220-A020-7FE15229744D}"/>
              </a:ext>
            </a:extLst>
          </p:cNvPr>
          <p:cNvGrpSpPr/>
          <p:nvPr/>
        </p:nvGrpSpPr>
        <p:grpSpPr>
          <a:xfrm>
            <a:off x="362900" y="2139696"/>
            <a:ext cx="2709484" cy="2272045"/>
            <a:chOff x="362900" y="2139696"/>
            <a:chExt cx="2709484" cy="2272045"/>
          </a:xfrm>
        </p:grpSpPr>
        <p:sp>
          <p:nvSpPr>
            <p:cNvPr id="15" name="TextBox 14">
              <a:extLst>
                <a:ext uri="{FF2B5EF4-FFF2-40B4-BE49-F238E27FC236}">
                  <a16:creationId xmlns:a16="http://schemas.microsoft.com/office/drawing/2014/main" id="{3E00858C-4790-42CB-9507-45C94BB4172C}"/>
                </a:ext>
              </a:extLst>
            </p:cNvPr>
            <p:cNvSpPr txBox="1"/>
            <p:nvPr/>
          </p:nvSpPr>
          <p:spPr>
            <a:xfrm>
              <a:off x="362900" y="3888521"/>
              <a:ext cx="1212105" cy="523220"/>
            </a:xfrm>
            <a:prstGeom prst="rect">
              <a:avLst/>
            </a:prstGeom>
            <a:noFill/>
          </p:spPr>
          <p:txBody>
            <a:bodyPr wrap="square" rtlCol="0">
              <a:spAutoFit/>
            </a:bodyPr>
            <a:lstStyle/>
            <a:p>
              <a:pPr algn="ctr"/>
              <a:r>
                <a:rPr lang="en-US" sz="1400" dirty="0"/>
                <a:t>Quick start</a:t>
              </a:r>
            </a:p>
            <a:p>
              <a:pPr algn="ctr"/>
              <a:r>
                <a:rPr lang="en-US" sz="1400" dirty="0"/>
                <a:t>guide</a:t>
              </a:r>
            </a:p>
          </p:txBody>
        </p:sp>
        <p:sp>
          <p:nvSpPr>
            <p:cNvPr id="18" name="TextBox 17">
              <a:extLst>
                <a:ext uri="{FF2B5EF4-FFF2-40B4-BE49-F238E27FC236}">
                  <a16:creationId xmlns:a16="http://schemas.microsoft.com/office/drawing/2014/main" id="{25A89D4B-A471-4FA0-8AEA-A21C8FE61207}"/>
                </a:ext>
              </a:extLst>
            </p:cNvPr>
            <p:cNvSpPr txBox="1"/>
            <p:nvPr/>
          </p:nvSpPr>
          <p:spPr>
            <a:xfrm>
              <a:off x="1851208" y="3888521"/>
              <a:ext cx="1212077" cy="523220"/>
            </a:xfrm>
            <a:prstGeom prst="rect">
              <a:avLst/>
            </a:prstGeom>
            <a:noFill/>
          </p:spPr>
          <p:txBody>
            <a:bodyPr wrap="square" rtlCol="0">
              <a:spAutoFit/>
            </a:bodyPr>
            <a:lstStyle/>
            <a:p>
              <a:pPr algn="ctr"/>
              <a:r>
                <a:rPr lang="en-US" sz="1400" dirty="0"/>
                <a:t>User’s manual</a:t>
              </a:r>
            </a:p>
          </p:txBody>
        </p:sp>
        <p:pic>
          <p:nvPicPr>
            <p:cNvPr id="23" name="Picture 22">
              <a:extLst>
                <a:ext uri="{FF2B5EF4-FFF2-40B4-BE49-F238E27FC236}">
                  <a16:creationId xmlns:a16="http://schemas.microsoft.com/office/drawing/2014/main" id="{36B3CE0F-A25E-4BB9-AF1F-9CCAA3A18CD8}"/>
                </a:ext>
              </a:extLst>
            </p:cNvPr>
            <p:cNvPicPr preferRelativeResize="0">
              <a:picLocks/>
            </p:cNvPicPr>
            <p:nvPr/>
          </p:nvPicPr>
          <p:blipFill>
            <a:blip r:embed="rId4"/>
            <a:stretch>
              <a:fillRect/>
            </a:stretch>
          </p:blipFill>
          <p:spPr>
            <a:xfrm>
              <a:off x="1856232" y="2139696"/>
              <a:ext cx="1216152" cy="1719072"/>
            </a:xfrm>
            <a:prstGeom prst="rect">
              <a:avLst/>
            </a:prstGeom>
            <a:ln>
              <a:solidFill>
                <a:schemeClr val="bg1">
                  <a:lumMod val="50000"/>
                </a:schemeClr>
              </a:solidFill>
            </a:ln>
          </p:spPr>
        </p:pic>
        <p:pic>
          <p:nvPicPr>
            <p:cNvPr id="24" name="Picture 23">
              <a:extLst>
                <a:ext uri="{FF2B5EF4-FFF2-40B4-BE49-F238E27FC236}">
                  <a16:creationId xmlns:a16="http://schemas.microsoft.com/office/drawing/2014/main" id="{ADAD9BEC-1960-4F17-A86E-7902DE8C6D79}"/>
                </a:ext>
              </a:extLst>
            </p:cNvPr>
            <p:cNvPicPr preferRelativeResize="0">
              <a:picLocks/>
            </p:cNvPicPr>
            <p:nvPr/>
          </p:nvPicPr>
          <p:blipFill>
            <a:blip r:embed="rId5"/>
            <a:stretch>
              <a:fillRect/>
            </a:stretch>
          </p:blipFill>
          <p:spPr>
            <a:xfrm>
              <a:off x="365760" y="2139696"/>
              <a:ext cx="1216152" cy="1719072"/>
            </a:xfrm>
            <a:prstGeom prst="rect">
              <a:avLst/>
            </a:prstGeom>
            <a:ln>
              <a:solidFill>
                <a:schemeClr val="bg1">
                  <a:lumMod val="50000"/>
                </a:schemeClr>
              </a:solidFill>
            </a:ln>
          </p:spPr>
        </p:pic>
        <p:sp>
          <p:nvSpPr>
            <p:cNvPr id="25" name="TextBox 24">
              <a:extLst>
                <a:ext uri="{FF2B5EF4-FFF2-40B4-BE49-F238E27FC236}">
                  <a16:creationId xmlns:a16="http://schemas.microsoft.com/office/drawing/2014/main" id="{04F4A449-7967-4B52-92B9-FA82B6338E3B}"/>
                </a:ext>
              </a:extLst>
            </p:cNvPr>
            <p:cNvSpPr txBox="1"/>
            <p:nvPr/>
          </p:nvSpPr>
          <p:spPr>
            <a:xfrm>
              <a:off x="490683" y="2649473"/>
              <a:ext cx="1037772" cy="477054"/>
            </a:xfrm>
            <a:prstGeom prst="rect">
              <a:avLst/>
            </a:prstGeom>
            <a:solidFill>
              <a:srgbClr val="FFFFFF"/>
            </a:solidFill>
          </p:spPr>
          <p:txBody>
            <a:bodyPr wrap="square" rtlCol="0">
              <a:spAutoFit/>
            </a:bodyPr>
            <a:lstStyle/>
            <a:p>
              <a:r>
                <a:rPr lang="en-US" sz="700" dirty="0">
                  <a:solidFill>
                    <a:schemeClr val="tx1">
                      <a:lumMod val="50000"/>
                    </a:schemeClr>
                  </a:solidFill>
                </a:rPr>
                <a:t>RA4M2 Group</a:t>
              </a:r>
            </a:p>
            <a:p>
              <a:pPr algn="r"/>
              <a:endParaRPr lang="en-US" sz="300" dirty="0">
                <a:solidFill>
                  <a:schemeClr val="tx1">
                    <a:lumMod val="50000"/>
                  </a:schemeClr>
                </a:solidFill>
              </a:endParaRPr>
            </a:p>
            <a:p>
              <a:pPr algn="r"/>
              <a:r>
                <a:rPr lang="en-US" sz="300" dirty="0">
                  <a:solidFill>
                    <a:schemeClr val="tx1">
                      <a:lumMod val="50000"/>
                    </a:schemeClr>
                  </a:solidFill>
                </a:rPr>
                <a:t>Evaluation Kit for RA4M2 Microcontroller Group</a:t>
              </a:r>
            </a:p>
            <a:p>
              <a:pPr algn="r"/>
              <a:r>
                <a:rPr lang="en-US" sz="300" dirty="0">
                  <a:solidFill>
                    <a:schemeClr val="tx1">
                      <a:lumMod val="50000"/>
                    </a:schemeClr>
                  </a:solidFill>
                </a:rPr>
                <a:t>EK-RA4M2</a:t>
              </a:r>
            </a:p>
            <a:p>
              <a:pPr algn="r"/>
              <a:r>
                <a:rPr lang="en-US" sz="300" dirty="0">
                  <a:solidFill>
                    <a:schemeClr val="tx1">
                      <a:lumMod val="50000"/>
                    </a:schemeClr>
                  </a:solidFill>
                </a:rPr>
                <a:t>Quick Start Guide</a:t>
              </a:r>
            </a:p>
            <a:p>
              <a:r>
                <a:rPr lang="en-US" sz="300" dirty="0">
                  <a:solidFill>
                    <a:schemeClr val="tx1">
                      <a:lumMod val="50000"/>
                    </a:schemeClr>
                  </a:solidFill>
                </a:rPr>
                <a:t>Renesas RA Family</a:t>
              </a:r>
            </a:p>
            <a:p>
              <a:r>
                <a:rPr lang="en-US" sz="300" dirty="0">
                  <a:solidFill>
                    <a:schemeClr val="tx1">
                      <a:lumMod val="50000"/>
                    </a:schemeClr>
                  </a:solidFill>
                </a:rPr>
                <a:t>RA4 Series</a:t>
              </a:r>
            </a:p>
          </p:txBody>
        </p:sp>
        <p:sp>
          <p:nvSpPr>
            <p:cNvPr id="35" name="TextBox 34">
              <a:extLst>
                <a:ext uri="{FF2B5EF4-FFF2-40B4-BE49-F238E27FC236}">
                  <a16:creationId xmlns:a16="http://schemas.microsoft.com/office/drawing/2014/main" id="{5BAB0BC6-0D63-471D-8BCB-2806A9BCD93E}"/>
                </a:ext>
              </a:extLst>
            </p:cNvPr>
            <p:cNvSpPr txBox="1"/>
            <p:nvPr/>
          </p:nvSpPr>
          <p:spPr>
            <a:xfrm>
              <a:off x="1986357" y="2649473"/>
              <a:ext cx="1049591" cy="477054"/>
            </a:xfrm>
            <a:prstGeom prst="rect">
              <a:avLst/>
            </a:prstGeom>
            <a:solidFill>
              <a:srgbClr val="FFFFFF"/>
            </a:solidFill>
          </p:spPr>
          <p:txBody>
            <a:bodyPr wrap="square" rtlCol="0">
              <a:spAutoFit/>
            </a:bodyPr>
            <a:lstStyle/>
            <a:p>
              <a:r>
                <a:rPr lang="en-US" sz="700" dirty="0">
                  <a:solidFill>
                    <a:schemeClr val="tx1">
                      <a:lumMod val="50000"/>
                    </a:schemeClr>
                  </a:solidFill>
                </a:rPr>
                <a:t>RA4M2 Group</a:t>
              </a:r>
            </a:p>
            <a:p>
              <a:pPr algn="r"/>
              <a:endParaRPr lang="en-US" sz="300" dirty="0">
                <a:solidFill>
                  <a:schemeClr val="tx1">
                    <a:lumMod val="50000"/>
                  </a:schemeClr>
                </a:solidFill>
              </a:endParaRPr>
            </a:p>
            <a:p>
              <a:pPr algn="r"/>
              <a:r>
                <a:rPr lang="en-US" sz="300" dirty="0">
                  <a:solidFill>
                    <a:schemeClr val="tx1">
                      <a:lumMod val="50000"/>
                    </a:schemeClr>
                  </a:solidFill>
                </a:rPr>
                <a:t>Evaluation Kit for RA4M2 Microcontroller Group</a:t>
              </a:r>
            </a:p>
            <a:p>
              <a:pPr algn="r"/>
              <a:r>
                <a:rPr lang="en-US" sz="300" dirty="0">
                  <a:solidFill>
                    <a:schemeClr val="tx1">
                      <a:lumMod val="50000"/>
                    </a:schemeClr>
                  </a:solidFill>
                </a:rPr>
                <a:t>EK-RA4M2 v1</a:t>
              </a:r>
            </a:p>
            <a:p>
              <a:pPr algn="r"/>
              <a:r>
                <a:rPr lang="en-US" sz="300" dirty="0">
                  <a:solidFill>
                    <a:schemeClr val="tx1">
                      <a:lumMod val="50000"/>
                    </a:schemeClr>
                  </a:solidFill>
                </a:rPr>
                <a:t>User’s Manual</a:t>
              </a:r>
            </a:p>
            <a:p>
              <a:r>
                <a:rPr lang="en-US" sz="300" dirty="0">
                  <a:solidFill>
                    <a:schemeClr val="tx1">
                      <a:lumMod val="50000"/>
                    </a:schemeClr>
                  </a:solidFill>
                </a:rPr>
                <a:t>Renesas RA Family</a:t>
              </a:r>
            </a:p>
            <a:p>
              <a:r>
                <a:rPr lang="en-US" sz="300" dirty="0">
                  <a:solidFill>
                    <a:schemeClr val="tx1">
                      <a:lumMod val="50000"/>
                    </a:schemeClr>
                  </a:solidFill>
                </a:rPr>
                <a:t>RA4 Series</a:t>
              </a:r>
            </a:p>
          </p:txBody>
        </p:sp>
      </p:grpSp>
      <p:sp>
        <p:nvSpPr>
          <p:cNvPr id="10" name="TextBox 9">
            <a:extLst>
              <a:ext uri="{FF2B5EF4-FFF2-40B4-BE49-F238E27FC236}">
                <a16:creationId xmlns:a16="http://schemas.microsoft.com/office/drawing/2014/main" id="{013CE714-D9B7-40BA-9402-596810CCCA25}"/>
              </a:ext>
            </a:extLst>
          </p:cNvPr>
          <p:cNvSpPr txBox="1"/>
          <p:nvPr/>
        </p:nvSpPr>
        <p:spPr>
          <a:xfrm>
            <a:off x="7871776" y="3888521"/>
            <a:ext cx="2279261" cy="523220"/>
          </a:xfrm>
          <a:prstGeom prst="rect">
            <a:avLst/>
          </a:prstGeom>
          <a:noFill/>
        </p:spPr>
        <p:txBody>
          <a:bodyPr wrap="square" rtlCol="0">
            <a:spAutoFit/>
          </a:bodyPr>
          <a:lstStyle/>
          <a:p>
            <a:pPr algn="ctr"/>
            <a:r>
              <a:rPr lang="en-US" sz="1400" dirty="0"/>
              <a:t>Design &amp;</a:t>
            </a:r>
          </a:p>
          <a:p>
            <a:pPr algn="ctr"/>
            <a:r>
              <a:rPr lang="en-US" sz="1400" dirty="0"/>
              <a:t>manufacturing files</a:t>
            </a:r>
          </a:p>
        </p:txBody>
      </p:sp>
      <p:sp>
        <p:nvSpPr>
          <p:cNvPr id="11" name="TextBox 10">
            <a:extLst>
              <a:ext uri="{FF2B5EF4-FFF2-40B4-BE49-F238E27FC236}">
                <a16:creationId xmlns:a16="http://schemas.microsoft.com/office/drawing/2014/main" id="{82566ADC-699A-41B1-9F2B-DDABA03C2A68}"/>
              </a:ext>
            </a:extLst>
          </p:cNvPr>
          <p:cNvSpPr txBox="1"/>
          <p:nvPr/>
        </p:nvSpPr>
        <p:spPr>
          <a:xfrm>
            <a:off x="3255027" y="3888521"/>
            <a:ext cx="2843482" cy="307777"/>
          </a:xfrm>
          <a:prstGeom prst="rect">
            <a:avLst/>
          </a:prstGeom>
          <a:noFill/>
        </p:spPr>
        <p:txBody>
          <a:bodyPr wrap="square" rtlCol="0">
            <a:spAutoFit/>
          </a:bodyPr>
          <a:lstStyle/>
          <a:p>
            <a:pPr algn="ctr"/>
            <a:r>
              <a:rPr lang="en-US" sz="1400" dirty="0"/>
              <a:t>Schematics</a:t>
            </a:r>
          </a:p>
        </p:txBody>
      </p:sp>
      <p:sp>
        <p:nvSpPr>
          <p:cNvPr id="29" name="TextBox 28">
            <a:extLst>
              <a:ext uri="{FF2B5EF4-FFF2-40B4-BE49-F238E27FC236}">
                <a16:creationId xmlns:a16="http://schemas.microsoft.com/office/drawing/2014/main" id="{E0E265FB-765F-462C-AB7C-A213A9C4DD6D}"/>
              </a:ext>
            </a:extLst>
          </p:cNvPr>
          <p:cNvSpPr txBox="1"/>
          <p:nvPr/>
        </p:nvSpPr>
        <p:spPr>
          <a:xfrm>
            <a:off x="6348252" y="3889704"/>
            <a:ext cx="1369387" cy="523220"/>
          </a:xfrm>
          <a:prstGeom prst="rect">
            <a:avLst/>
          </a:prstGeom>
          <a:noFill/>
        </p:spPr>
        <p:txBody>
          <a:bodyPr wrap="square" rtlCol="0">
            <a:spAutoFit/>
          </a:bodyPr>
          <a:lstStyle/>
          <a:p>
            <a:pPr algn="ctr"/>
            <a:r>
              <a:rPr lang="en-US" sz="1400" dirty="0"/>
              <a:t>Bill of Materials</a:t>
            </a:r>
          </a:p>
        </p:txBody>
      </p:sp>
      <p:grpSp>
        <p:nvGrpSpPr>
          <p:cNvPr id="14" name="Group 13">
            <a:extLst>
              <a:ext uri="{FF2B5EF4-FFF2-40B4-BE49-F238E27FC236}">
                <a16:creationId xmlns:a16="http://schemas.microsoft.com/office/drawing/2014/main" id="{E361235F-094F-4215-8755-E9329EE30F7B}"/>
              </a:ext>
            </a:extLst>
          </p:cNvPr>
          <p:cNvGrpSpPr/>
          <p:nvPr/>
        </p:nvGrpSpPr>
        <p:grpSpPr>
          <a:xfrm>
            <a:off x="3349558" y="2192581"/>
            <a:ext cx="6683820" cy="1730195"/>
            <a:chOff x="3349558" y="2192581"/>
            <a:chExt cx="6683820" cy="1730195"/>
          </a:xfrm>
        </p:grpSpPr>
        <p:pic>
          <p:nvPicPr>
            <p:cNvPr id="31" name="Picture 30">
              <a:extLst>
                <a:ext uri="{FF2B5EF4-FFF2-40B4-BE49-F238E27FC236}">
                  <a16:creationId xmlns:a16="http://schemas.microsoft.com/office/drawing/2014/main" id="{AA534C8E-CA74-4D6A-B738-B25B50E00CC5}"/>
                </a:ext>
              </a:extLst>
            </p:cNvPr>
            <p:cNvPicPr>
              <a:picLocks noChangeAspect="1"/>
            </p:cNvPicPr>
            <p:nvPr/>
          </p:nvPicPr>
          <p:blipFill>
            <a:blip r:embed="rId6"/>
            <a:stretch>
              <a:fillRect/>
            </a:stretch>
          </p:blipFill>
          <p:spPr>
            <a:xfrm>
              <a:off x="3349558" y="2194560"/>
              <a:ext cx="2488749" cy="1728216"/>
            </a:xfrm>
            <a:prstGeom prst="rect">
              <a:avLst/>
            </a:prstGeom>
            <a:ln>
              <a:solidFill>
                <a:schemeClr val="bg1">
                  <a:lumMod val="50000"/>
                </a:schemeClr>
              </a:solidFill>
            </a:ln>
          </p:spPr>
        </p:pic>
        <p:pic>
          <p:nvPicPr>
            <p:cNvPr id="33" name="Picture 32">
              <a:extLst>
                <a:ext uri="{FF2B5EF4-FFF2-40B4-BE49-F238E27FC236}">
                  <a16:creationId xmlns:a16="http://schemas.microsoft.com/office/drawing/2014/main" id="{C119FBDC-A59A-433B-A306-1CBA02BDBD30}"/>
                </a:ext>
              </a:extLst>
            </p:cNvPr>
            <p:cNvPicPr>
              <a:picLocks noChangeAspect="1"/>
            </p:cNvPicPr>
            <p:nvPr/>
          </p:nvPicPr>
          <p:blipFill>
            <a:blip r:embed="rId7"/>
            <a:stretch>
              <a:fillRect/>
            </a:stretch>
          </p:blipFill>
          <p:spPr>
            <a:xfrm>
              <a:off x="6366966" y="2196133"/>
              <a:ext cx="1408176" cy="1726109"/>
            </a:xfrm>
            <a:prstGeom prst="rect">
              <a:avLst/>
            </a:prstGeom>
            <a:ln>
              <a:solidFill>
                <a:schemeClr val="bg1">
                  <a:lumMod val="50000"/>
                </a:schemeClr>
              </a:solidFill>
            </a:ln>
          </p:spPr>
        </p:pic>
        <p:pic>
          <p:nvPicPr>
            <p:cNvPr id="34" name="Picture 33">
              <a:extLst>
                <a:ext uri="{FF2B5EF4-FFF2-40B4-BE49-F238E27FC236}">
                  <a16:creationId xmlns:a16="http://schemas.microsoft.com/office/drawing/2014/main" id="{DAFCE9FF-5DB6-454C-B716-699F2ACC18F1}"/>
                </a:ext>
              </a:extLst>
            </p:cNvPr>
            <p:cNvPicPr>
              <a:picLocks/>
            </p:cNvPicPr>
            <p:nvPr/>
          </p:nvPicPr>
          <p:blipFill>
            <a:blip r:embed="rId8"/>
            <a:stretch>
              <a:fillRect/>
            </a:stretch>
          </p:blipFill>
          <p:spPr>
            <a:xfrm rot="16200000">
              <a:off x="7743995" y="2609429"/>
              <a:ext cx="1728216" cy="896112"/>
            </a:xfrm>
            <a:prstGeom prst="rect">
              <a:avLst/>
            </a:prstGeom>
            <a:ln>
              <a:solidFill>
                <a:schemeClr val="bg1">
                  <a:lumMod val="50000"/>
                </a:schemeClr>
              </a:solidFill>
            </a:ln>
          </p:spPr>
        </p:pic>
        <p:pic>
          <p:nvPicPr>
            <p:cNvPr id="39" name="Picture 38">
              <a:extLst>
                <a:ext uri="{FF2B5EF4-FFF2-40B4-BE49-F238E27FC236}">
                  <a16:creationId xmlns:a16="http://schemas.microsoft.com/office/drawing/2014/main" id="{7FBB7670-C6F1-4209-A9C0-B372FDC5266B}"/>
                </a:ext>
              </a:extLst>
            </p:cNvPr>
            <p:cNvPicPr>
              <a:picLocks/>
            </p:cNvPicPr>
            <p:nvPr/>
          </p:nvPicPr>
          <p:blipFill>
            <a:blip r:embed="rId9"/>
            <a:stretch>
              <a:fillRect/>
            </a:stretch>
          </p:blipFill>
          <p:spPr>
            <a:xfrm rot="16200000">
              <a:off x="8721214" y="2608633"/>
              <a:ext cx="1728216" cy="896112"/>
            </a:xfrm>
            <a:prstGeom prst="rect">
              <a:avLst/>
            </a:prstGeom>
          </p:spPr>
        </p:pic>
      </p:grpSp>
    </p:spTree>
    <p:extLst>
      <p:ext uri="{BB962C8B-B14F-4D97-AF65-F5344CB8AC3E}">
        <p14:creationId xmlns:p14="http://schemas.microsoft.com/office/powerpoint/2010/main" val="41125451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28</a:t>
            </a:fld>
            <a:endParaRPr lang="de-DE" dirty="0"/>
          </a:p>
        </p:txBody>
      </p:sp>
      <p:pic>
        <p:nvPicPr>
          <p:cNvPr id="7" name="Picture 6">
            <a:hlinkClick r:id="rId2"/>
            <a:extLst>
              <a:ext uri="{FF2B5EF4-FFF2-40B4-BE49-F238E27FC236}">
                <a16:creationId xmlns:a16="http://schemas.microsoft.com/office/drawing/2014/main" id="{B9DA34B6-271F-45D8-8F95-A5E332B6EB13}"/>
              </a:ext>
            </a:extLst>
          </p:cNvPr>
          <p:cNvPicPr>
            <a:picLocks noChangeAspect="1"/>
          </p:cNvPicPr>
          <p:nvPr/>
        </p:nvPicPr>
        <p:blipFill>
          <a:blip r:embed="rId3"/>
          <a:stretch>
            <a:fillRect/>
          </a:stretch>
        </p:blipFill>
        <p:spPr>
          <a:xfrm>
            <a:off x="5241747" y="1676400"/>
            <a:ext cx="5870253" cy="4238059"/>
          </a:xfrm>
          <a:prstGeom prst="rect">
            <a:avLst/>
          </a:prstGeom>
        </p:spPr>
      </p:pic>
      <p:sp>
        <p:nvSpPr>
          <p:cNvPr id="27" name="Content Placeholder 3">
            <a:extLst>
              <a:ext uri="{FF2B5EF4-FFF2-40B4-BE49-F238E27FC236}">
                <a16:creationId xmlns:a16="http://schemas.microsoft.com/office/drawing/2014/main" id="{30608D99-34C8-4F9F-9FCC-E7B6CAD0A440}"/>
              </a:ext>
            </a:extLst>
          </p:cNvPr>
          <p:cNvSpPr txBox="1">
            <a:spLocks/>
          </p:cNvSpPr>
          <p:nvPr/>
        </p:nvSpPr>
        <p:spPr>
          <a:xfrm>
            <a:off x="1080000" y="1800000"/>
            <a:ext cx="3492000" cy="394800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2400" b="1" dirty="0">
                <a:solidFill>
                  <a:srgbClr val="06418C"/>
                </a:solidFill>
              </a:rPr>
              <a:t>Take the guesswork out of your innovation experience for an</a:t>
            </a:r>
          </a:p>
          <a:p>
            <a:pPr>
              <a:spcAft>
                <a:spcPts val="0"/>
              </a:spcAft>
              <a:buClr>
                <a:srgbClr val="000099"/>
              </a:buClr>
            </a:pPr>
            <a:r>
              <a:rPr lang="en-US" sz="2400" b="1" dirty="0">
                <a:solidFill>
                  <a:srgbClr val="6F7175"/>
                </a:solidFill>
              </a:rPr>
              <a:t>unmatched, systematic &amp; methodical approach to start developing</a:t>
            </a:r>
          </a:p>
          <a:p>
            <a:pPr>
              <a:spcAft>
                <a:spcPts val="0"/>
              </a:spcAft>
              <a:buClr>
                <a:srgbClr val="000099"/>
              </a:buClr>
            </a:pPr>
            <a:endParaRPr lang="en-US" sz="2400" b="1" dirty="0"/>
          </a:p>
          <a:p>
            <a:pPr>
              <a:spcAft>
                <a:spcPts val="0"/>
              </a:spcAft>
              <a:buClr>
                <a:srgbClr val="000099"/>
              </a:buClr>
            </a:pPr>
            <a:r>
              <a:rPr lang="en-US" sz="2400" b="1" dirty="0"/>
              <a:t>Watch the </a:t>
            </a:r>
            <a:r>
              <a:rPr lang="en-US" sz="2400" b="1" dirty="0">
                <a:hlinkClick r:id="rId2"/>
              </a:rPr>
              <a:t>video</a:t>
            </a:r>
            <a:endParaRPr lang="en-US" sz="2400" b="1" dirty="0"/>
          </a:p>
          <a:p>
            <a:pPr>
              <a:spcAft>
                <a:spcPts val="0"/>
              </a:spcAft>
              <a:buClr>
                <a:srgbClr val="000099"/>
              </a:buClr>
            </a:pPr>
            <a:endParaRPr lang="en-US" sz="2400" b="1" dirty="0">
              <a:solidFill>
                <a:srgbClr val="6F7175"/>
              </a:solidFill>
            </a:endParaRPr>
          </a:p>
        </p:txBody>
      </p:sp>
      <p:sp>
        <p:nvSpPr>
          <p:cNvPr id="6" name="TextBox 5">
            <a:extLst>
              <a:ext uri="{FF2B5EF4-FFF2-40B4-BE49-F238E27FC236}">
                <a16:creationId xmlns:a16="http://schemas.microsoft.com/office/drawing/2014/main" id="{AB9DED44-EFA6-4D20-AF19-CCF55FD361C5}"/>
              </a:ext>
            </a:extLst>
          </p:cNvPr>
          <p:cNvSpPr txBox="1"/>
          <p:nvPr/>
        </p:nvSpPr>
        <p:spPr>
          <a:xfrm>
            <a:off x="5320800" y="5882640"/>
            <a:ext cx="5652000" cy="276999"/>
          </a:xfrm>
          <a:prstGeom prst="rect">
            <a:avLst/>
          </a:prstGeom>
          <a:noFill/>
        </p:spPr>
        <p:txBody>
          <a:bodyPr wrap="square" rtlCol="0">
            <a:spAutoFit/>
          </a:bodyPr>
          <a:lstStyle/>
          <a:p>
            <a:pPr algn="ctr"/>
            <a:r>
              <a:rPr lang="en-US" sz="1200" dirty="0"/>
              <a:t>Click the image to watch the video</a:t>
            </a:r>
          </a:p>
        </p:txBody>
      </p:sp>
    </p:spTree>
    <p:extLst>
      <p:ext uri="{BB962C8B-B14F-4D97-AF65-F5344CB8AC3E}">
        <p14:creationId xmlns:p14="http://schemas.microsoft.com/office/powerpoint/2010/main" val="23553207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Content Placeholder 3">
            <a:extLst>
              <a:ext uri="{FF2B5EF4-FFF2-40B4-BE49-F238E27FC236}">
                <a16:creationId xmlns:a16="http://schemas.microsoft.com/office/drawing/2014/main" id="{5B95AC03-B51A-4569-B5E7-8D0AC2FEC2A6}"/>
              </a:ext>
            </a:extLst>
          </p:cNvPr>
          <p:cNvSpPr txBox="1">
            <a:spLocks/>
          </p:cNvSpPr>
          <p:nvPr/>
        </p:nvSpPr>
        <p:spPr>
          <a:xfrm>
            <a:off x="3839331" y="1863606"/>
            <a:ext cx="7285869" cy="1785938"/>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dirty="0"/>
              <a:t>Choose your favorite kit</a:t>
            </a:r>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r>
              <a:rPr lang="en-US" sz="1400" dirty="0"/>
              <a:t>Order it from one of the leading global or regional distributors</a:t>
            </a:r>
          </a:p>
        </p:txBody>
      </p:sp>
      <p:graphicFrame>
        <p:nvGraphicFramePr>
          <p:cNvPr id="21" name="Table 20">
            <a:extLst>
              <a:ext uri="{FF2B5EF4-FFF2-40B4-BE49-F238E27FC236}">
                <a16:creationId xmlns:a16="http://schemas.microsoft.com/office/drawing/2014/main" id="{6BFFB244-3E05-487D-A7C6-CAEDDAA62A38}"/>
              </a:ext>
            </a:extLst>
          </p:cNvPr>
          <p:cNvGraphicFramePr>
            <a:graphicFrameLocks noGrp="1"/>
          </p:cNvGraphicFramePr>
          <p:nvPr>
            <p:extLst>
              <p:ext uri="{D42A27DB-BD31-4B8C-83A1-F6EECF244321}">
                <p14:modId xmlns:p14="http://schemas.microsoft.com/office/powerpoint/2010/main" val="1817000813"/>
              </p:ext>
            </p:extLst>
          </p:nvPr>
        </p:nvGraphicFramePr>
        <p:xfrm>
          <a:off x="4239862" y="2229329"/>
          <a:ext cx="7181903" cy="830435"/>
        </p:xfrm>
        <a:graphic>
          <a:graphicData uri="http://schemas.openxmlformats.org/drawingml/2006/table">
            <a:tbl>
              <a:tblPr firstRow="1" bandRow="1"/>
              <a:tblGrid>
                <a:gridCol w="1329305">
                  <a:extLst>
                    <a:ext uri="{9D8B030D-6E8A-4147-A177-3AD203B41FA5}">
                      <a16:colId xmlns:a16="http://schemas.microsoft.com/office/drawing/2014/main" val="178299586"/>
                    </a:ext>
                  </a:extLst>
                </a:gridCol>
                <a:gridCol w="2530547">
                  <a:extLst>
                    <a:ext uri="{9D8B030D-6E8A-4147-A177-3AD203B41FA5}">
                      <a16:colId xmlns:a16="http://schemas.microsoft.com/office/drawing/2014/main" val="2426971881"/>
                    </a:ext>
                  </a:extLst>
                </a:gridCol>
                <a:gridCol w="3322051">
                  <a:extLst>
                    <a:ext uri="{9D8B030D-6E8A-4147-A177-3AD203B41FA5}">
                      <a16:colId xmlns:a16="http://schemas.microsoft.com/office/drawing/2014/main" val="1182209469"/>
                    </a:ext>
                  </a:extLst>
                </a:gridCol>
              </a:tblGrid>
              <a:tr h="424670">
                <a:tc>
                  <a:txBody>
                    <a:bodyPr/>
                    <a:lstStyle/>
                    <a:p>
                      <a:pPr algn="ctr" rtl="0" fontAlgn="ctr"/>
                      <a:r>
                        <a:rPr lang="en-US" sz="1400" b="1" i="0" u="none" strike="noStrike" dirty="0">
                          <a:solidFill>
                            <a:srgbClr val="06418C"/>
                          </a:solidFill>
                          <a:effectLst/>
                          <a:latin typeface="Arial" panose="020B0604020202020204" pitchFamily="34" charset="0"/>
                        </a:rPr>
                        <a:t>Kit Name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6418C"/>
                          </a:solidFill>
                          <a:effectLst/>
                          <a:latin typeface="Arial" panose="020B0604020202020204" pitchFamily="34" charset="0"/>
                        </a:rPr>
                        <a:t>Orderable Part Number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6418C"/>
                          </a:solidFill>
                          <a:effectLst/>
                          <a:latin typeface="Arial" panose="020B0604020202020204" pitchFamily="34" charset="0"/>
                        </a:rPr>
                        <a:t>Kit Contents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1164092"/>
                  </a:ext>
                </a:extLst>
              </a:tr>
              <a:tr h="365423">
                <a:tc>
                  <a:txBody>
                    <a:bodyPr/>
                    <a:lstStyle/>
                    <a:p>
                      <a:pPr algn="ctr" rtl="0" fontAlgn="ctr"/>
                      <a:r>
                        <a:rPr lang="en-US" sz="1300" b="0" i="0" u="none" strike="noStrike" dirty="0">
                          <a:solidFill>
                            <a:srgbClr val="3C3C3B"/>
                          </a:solidFill>
                          <a:effectLst/>
                          <a:latin typeface="Arial" panose="020B0604020202020204" pitchFamily="34" charset="0"/>
                        </a:rPr>
                        <a:t>EK-RA4M2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300" b="0" i="0" u="none" strike="noStrike" dirty="0">
                          <a:solidFill>
                            <a:srgbClr val="3C3C3B"/>
                          </a:solidFill>
                          <a:effectLst/>
                          <a:latin typeface="Arial" panose="020B0604020202020204" pitchFamily="34" charset="0"/>
                        </a:rPr>
                        <a:t>RTK7EKA4M2S00001BE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300" b="0" i="0" u="none" strike="noStrike" dirty="0">
                          <a:solidFill>
                            <a:srgbClr val="3C3C3B"/>
                          </a:solidFill>
                          <a:effectLst/>
                          <a:latin typeface="Arial" panose="020B0604020202020204" pitchFamily="34" charset="0"/>
                        </a:rPr>
                        <a:t>EK-RA4M2 board, USB device, USB host &amp; Ethernet cables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25820637"/>
                  </a:ext>
                </a:extLst>
              </a:tr>
            </a:tbl>
          </a:graphicData>
        </a:graphic>
      </p:graphicFrame>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29</a:t>
            </a:fld>
            <a:endParaRPr lang="de-DE" dirty="0"/>
          </a:p>
        </p:txBody>
      </p:sp>
      <p:grpSp>
        <p:nvGrpSpPr>
          <p:cNvPr id="36" name="Group 35">
            <a:extLst>
              <a:ext uri="{FF2B5EF4-FFF2-40B4-BE49-F238E27FC236}">
                <a16:creationId xmlns:a16="http://schemas.microsoft.com/office/drawing/2014/main" id="{A9E77CEA-135D-42BC-83BB-6C5ADD3F71C2}"/>
              </a:ext>
            </a:extLst>
          </p:cNvPr>
          <p:cNvGrpSpPr/>
          <p:nvPr/>
        </p:nvGrpSpPr>
        <p:grpSpPr>
          <a:xfrm>
            <a:off x="640080" y="1731285"/>
            <a:ext cx="2820979" cy="4272592"/>
            <a:chOff x="640080" y="1731285"/>
            <a:chExt cx="2820979" cy="4272592"/>
          </a:xfrm>
        </p:grpSpPr>
        <p:sp>
          <p:nvSpPr>
            <p:cNvPr id="37" name="Arrow: Right 36">
              <a:extLst>
                <a:ext uri="{FF2B5EF4-FFF2-40B4-BE49-F238E27FC236}">
                  <a16:creationId xmlns:a16="http://schemas.microsoft.com/office/drawing/2014/main" id="{263BB1C9-BACD-42A0-AD15-CBD0C941FD9A}"/>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8" name="Oval 37">
              <a:extLst>
                <a:ext uri="{FF2B5EF4-FFF2-40B4-BE49-F238E27FC236}">
                  <a16:creationId xmlns:a16="http://schemas.microsoft.com/office/drawing/2014/main" id="{1BF266F6-84C3-463D-B190-FE5E86A742F4}"/>
                </a:ext>
              </a:extLst>
            </p:cNvPr>
            <p:cNvSpPr>
              <a:spLocks noChangeAspect="1"/>
            </p:cNvSpPr>
            <p:nvPr/>
          </p:nvSpPr>
          <p:spPr>
            <a:xfrm>
              <a:off x="640080" y="1731285"/>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1</a:t>
              </a:r>
            </a:p>
          </p:txBody>
        </p:sp>
        <p:sp>
          <p:nvSpPr>
            <p:cNvPr id="39" name="Content Placeholder 3">
              <a:extLst>
                <a:ext uri="{FF2B5EF4-FFF2-40B4-BE49-F238E27FC236}">
                  <a16:creationId xmlns:a16="http://schemas.microsoft.com/office/drawing/2014/main" id="{9492B0F6-DD22-4E9D-BBD9-604E8A0AEB99}"/>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Get your kit</a:t>
              </a:r>
            </a:p>
          </p:txBody>
        </p:sp>
        <p:pic>
          <p:nvPicPr>
            <p:cNvPr id="40" name="Graphic 39" descr="Chevron arrows">
              <a:extLst>
                <a:ext uri="{FF2B5EF4-FFF2-40B4-BE49-F238E27FC236}">
                  <a16:creationId xmlns:a16="http://schemas.microsoft.com/office/drawing/2014/main" id="{D4B0112B-1842-49F7-8B48-101C3C7D4FA9}"/>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2313890"/>
              <a:ext cx="289920" cy="289920"/>
            </a:xfrm>
            <a:prstGeom prst="rect">
              <a:avLst/>
            </a:prstGeom>
          </p:spPr>
        </p:pic>
        <p:sp>
          <p:nvSpPr>
            <p:cNvPr id="41" name="Oval 40">
              <a:extLst>
                <a:ext uri="{FF2B5EF4-FFF2-40B4-BE49-F238E27FC236}">
                  <a16:creationId xmlns:a16="http://schemas.microsoft.com/office/drawing/2014/main" id="{04300DA2-81C4-4BF5-9EC9-C7CEE4429584}"/>
                </a:ext>
              </a:extLst>
            </p:cNvPr>
            <p:cNvSpPr>
              <a:spLocks noChangeAspect="1"/>
            </p:cNvSpPr>
            <p:nvPr/>
          </p:nvSpPr>
          <p:spPr>
            <a:xfrm>
              <a:off x="640080" y="2662002"/>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2</a:t>
              </a:r>
            </a:p>
          </p:txBody>
        </p:sp>
        <p:sp>
          <p:nvSpPr>
            <p:cNvPr id="42" name="Content Placeholder 3">
              <a:extLst>
                <a:ext uri="{FF2B5EF4-FFF2-40B4-BE49-F238E27FC236}">
                  <a16:creationId xmlns:a16="http://schemas.microsoft.com/office/drawing/2014/main" id="{D19F8D1A-B77D-45A9-A3A5-1B01C3D073AE}"/>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Familiarize with your kit</a:t>
              </a:r>
            </a:p>
          </p:txBody>
        </p:sp>
        <p:sp>
          <p:nvSpPr>
            <p:cNvPr id="43" name="Oval 42">
              <a:extLst>
                <a:ext uri="{FF2B5EF4-FFF2-40B4-BE49-F238E27FC236}">
                  <a16:creationId xmlns:a16="http://schemas.microsoft.com/office/drawing/2014/main" id="{6536BD6A-94B3-431E-8B57-7CB8595B7F62}"/>
                </a:ext>
              </a:extLst>
            </p:cNvPr>
            <p:cNvSpPr>
              <a:spLocks noChangeAspect="1"/>
            </p:cNvSpPr>
            <p:nvPr/>
          </p:nvSpPr>
          <p:spPr>
            <a:xfrm>
              <a:off x="640080" y="3589336"/>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3</a:t>
              </a:r>
            </a:p>
          </p:txBody>
        </p:sp>
        <p:sp>
          <p:nvSpPr>
            <p:cNvPr id="44" name="Content Placeholder 3">
              <a:extLst>
                <a:ext uri="{FF2B5EF4-FFF2-40B4-BE49-F238E27FC236}">
                  <a16:creationId xmlns:a16="http://schemas.microsoft.com/office/drawing/2014/main" id="{1C797866-D204-4C93-A350-1FEC457C3C7B}"/>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Download &amp; install software &amp; tools</a:t>
              </a:r>
            </a:p>
          </p:txBody>
        </p:sp>
        <p:sp>
          <p:nvSpPr>
            <p:cNvPr id="45" name="Oval 44">
              <a:extLst>
                <a:ext uri="{FF2B5EF4-FFF2-40B4-BE49-F238E27FC236}">
                  <a16:creationId xmlns:a16="http://schemas.microsoft.com/office/drawing/2014/main" id="{2553C4BA-9864-498F-9AAB-BE7A39F478D7}"/>
                </a:ext>
              </a:extLst>
            </p:cNvPr>
            <p:cNvSpPr>
              <a:spLocks noChangeAspect="1"/>
            </p:cNvSpPr>
            <p:nvPr/>
          </p:nvSpPr>
          <p:spPr>
            <a:xfrm>
              <a:off x="640080" y="4517461"/>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4</a:t>
              </a:r>
            </a:p>
          </p:txBody>
        </p:sp>
        <p:sp>
          <p:nvSpPr>
            <p:cNvPr id="46" name="Content Placeholder 3">
              <a:extLst>
                <a:ext uri="{FF2B5EF4-FFF2-40B4-BE49-F238E27FC236}">
                  <a16:creationId xmlns:a16="http://schemas.microsoft.com/office/drawing/2014/main" id="{033CBF09-B7C3-46B9-AF31-0C4D9A7D2C8E}"/>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Explore &amp; customize example projects</a:t>
              </a:r>
            </a:p>
          </p:txBody>
        </p:sp>
        <p:sp>
          <p:nvSpPr>
            <p:cNvPr id="47" name="Oval 46">
              <a:extLst>
                <a:ext uri="{FF2B5EF4-FFF2-40B4-BE49-F238E27FC236}">
                  <a16:creationId xmlns:a16="http://schemas.microsoft.com/office/drawing/2014/main" id="{D5D62F75-889F-401F-B93B-B37B39A159CC}"/>
                </a:ext>
              </a:extLst>
            </p:cNvPr>
            <p:cNvSpPr>
              <a:spLocks noChangeAspect="1"/>
            </p:cNvSpPr>
            <p:nvPr/>
          </p:nvSpPr>
          <p:spPr>
            <a:xfrm>
              <a:off x="640080" y="5455237"/>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5</a:t>
              </a:r>
            </a:p>
          </p:txBody>
        </p:sp>
        <p:sp>
          <p:nvSpPr>
            <p:cNvPr id="48" name="Content Placeholder 3">
              <a:extLst>
                <a:ext uri="{FF2B5EF4-FFF2-40B4-BE49-F238E27FC236}">
                  <a16:creationId xmlns:a16="http://schemas.microsoft.com/office/drawing/2014/main" id="{F371BCF5-1967-4D93-8E6C-D06CB65E824E}"/>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Expand functionality</a:t>
              </a:r>
            </a:p>
          </p:txBody>
        </p:sp>
        <p:pic>
          <p:nvPicPr>
            <p:cNvPr id="49" name="Graphic 48" descr="Chevron arrows">
              <a:extLst>
                <a:ext uri="{FF2B5EF4-FFF2-40B4-BE49-F238E27FC236}">
                  <a16:creationId xmlns:a16="http://schemas.microsoft.com/office/drawing/2014/main" id="{65FA530E-DB4A-4FD1-B21F-844A03C3012A}"/>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3254571"/>
              <a:ext cx="289920" cy="289920"/>
            </a:xfrm>
            <a:prstGeom prst="rect">
              <a:avLst/>
            </a:prstGeom>
          </p:spPr>
        </p:pic>
        <p:pic>
          <p:nvPicPr>
            <p:cNvPr id="50" name="Graphic 49" descr="Chevron arrows">
              <a:extLst>
                <a:ext uri="{FF2B5EF4-FFF2-40B4-BE49-F238E27FC236}">
                  <a16:creationId xmlns:a16="http://schemas.microsoft.com/office/drawing/2014/main" id="{CC6FA2B1-CECE-4281-B7A9-3A2F023819D8}"/>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4195457"/>
              <a:ext cx="289920" cy="289920"/>
            </a:xfrm>
            <a:prstGeom prst="rect">
              <a:avLst/>
            </a:prstGeom>
          </p:spPr>
        </p:pic>
        <p:pic>
          <p:nvPicPr>
            <p:cNvPr id="51" name="Graphic 50" descr="Chevron arrows">
              <a:extLst>
                <a:ext uri="{FF2B5EF4-FFF2-40B4-BE49-F238E27FC236}">
                  <a16:creationId xmlns:a16="http://schemas.microsoft.com/office/drawing/2014/main" id="{6F95FD2D-9595-4468-8E8D-B5B7A10D436E}"/>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5110045"/>
              <a:ext cx="289920" cy="289920"/>
            </a:xfrm>
            <a:prstGeom prst="rect">
              <a:avLst/>
            </a:prstGeom>
          </p:spPr>
        </p:pic>
        <p:cxnSp>
          <p:nvCxnSpPr>
            <p:cNvPr id="52" name="Straight Connector 51">
              <a:extLst>
                <a:ext uri="{FF2B5EF4-FFF2-40B4-BE49-F238E27FC236}">
                  <a16:creationId xmlns:a16="http://schemas.microsoft.com/office/drawing/2014/main" id="{F912B0D4-FDCF-421E-AE1E-E9E0788CC218}"/>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sp>
        <p:nvSpPr>
          <p:cNvPr id="5" name="TextBox 4">
            <a:extLst>
              <a:ext uri="{FF2B5EF4-FFF2-40B4-BE49-F238E27FC236}">
                <a16:creationId xmlns:a16="http://schemas.microsoft.com/office/drawing/2014/main" id="{909074C9-A83D-03E2-5DA9-120CAAB751D9}"/>
              </a:ext>
            </a:extLst>
          </p:cNvPr>
          <p:cNvSpPr txBox="1"/>
          <p:nvPr/>
        </p:nvSpPr>
        <p:spPr>
          <a:xfrm>
            <a:off x="3874119" y="5741313"/>
            <a:ext cx="7547645" cy="430887"/>
          </a:xfrm>
          <a:prstGeom prst="rect">
            <a:avLst/>
          </a:prstGeom>
          <a:noFill/>
        </p:spPr>
        <p:txBody>
          <a:bodyPr wrap="square" rtlCol="0">
            <a:spAutoFit/>
          </a:bodyPr>
          <a:lstStyle/>
          <a:p>
            <a:pPr algn="ctr"/>
            <a:r>
              <a:rPr lang="en-US" sz="1100" dirty="0"/>
              <a:t>Sampling of distributors </a:t>
            </a:r>
          </a:p>
          <a:p>
            <a:pPr algn="ctr"/>
            <a:r>
              <a:rPr lang="en-US" sz="1100" dirty="0"/>
              <a:t>(List subject to change; please refer to </a:t>
            </a:r>
            <a:r>
              <a:rPr lang="en-US" sz="1100" b="0" i="0" u="none" strike="noStrike" dirty="0">
                <a:solidFill>
                  <a:srgbClr val="06418C"/>
                </a:solidFill>
                <a:effectLst/>
                <a:latin typeface="Arial" panose="020B0604020202020204" pitchFamily="34" charset="0"/>
                <a:hlinkClick r:id="rId4"/>
              </a:rPr>
              <a:t>renesas.com/ra/ek-ra4m2</a:t>
            </a:r>
            <a:r>
              <a:rPr lang="en-US" sz="1100" b="0" i="0" u="none" strike="noStrike" dirty="0">
                <a:solidFill>
                  <a:srgbClr val="06418C"/>
                </a:solidFill>
                <a:effectLst/>
                <a:latin typeface="Arial" panose="020B0604020202020204" pitchFamily="34" charset="0"/>
              </a:rPr>
              <a:t> </a:t>
            </a:r>
            <a:r>
              <a:rPr lang="en-US" sz="1100" dirty="0"/>
              <a:t>for the list of distributors stocking the kit)</a:t>
            </a:r>
          </a:p>
        </p:txBody>
      </p:sp>
      <p:grpSp>
        <p:nvGrpSpPr>
          <p:cNvPr id="6" name="Group 5">
            <a:extLst>
              <a:ext uri="{FF2B5EF4-FFF2-40B4-BE49-F238E27FC236}">
                <a16:creationId xmlns:a16="http://schemas.microsoft.com/office/drawing/2014/main" id="{A99AA12B-37B6-057F-CC59-AECD518A8F5C}"/>
              </a:ext>
            </a:extLst>
          </p:cNvPr>
          <p:cNvGrpSpPr/>
          <p:nvPr/>
        </p:nvGrpSpPr>
        <p:grpSpPr>
          <a:xfrm>
            <a:off x="4137293" y="3847743"/>
            <a:ext cx="7214376" cy="1727090"/>
            <a:chOff x="4137293" y="3847743"/>
            <a:chExt cx="7214376" cy="1727090"/>
          </a:xfrm>
        </p:grpSpPr>
        <p:pic>
          <p:nvPicPr>
            <p:cNvPr id="7" name="Picture 14" descr="Macnica Cytech Pte Ltd - Posts | Facebook">
              <a:extLst>
                <a:ext uri="{FF2B5EF4-FFF2-40B4-BE49-F238E27FC236}">
                  <a16:creationId xmlns:a16="http://schemas.microsoft.com/office/drawing/2014/main" id="{F54AD424-6B7C-0E3D-54FB-FE06CCA54EB7}"/>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38675" b="37937"/>
            <a:stretch/>
          </p:blipFill>
          <p:spPr bwMode="auto">
            <a:xfrm>
              <a:off x="6492364" y="4596225"/>
              <a:ext cx="1340947" cy="31362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CD611166-303D-DE33-3D48-57CE8F5D53C0}"/>
                </a:ext>
              </a:extLst>
            </p:cNvPr>
            <p:cNvPicPr>
              <a:picLocks noChangeAspect="1"/>
            </p:cNvPicPr>
            <p:nvPr/>
          </p:nvPicPr>
          <p:blipFill>
            <a:blip r:embed="rId6"/>
            <a:stretch>
              <a:fillRect/>
            </a:stretch>
          </p:blipFill>
          <p:spPr>
            <a:xfrm>
              <a:off x="4137293" y="3920957"/>
              <a:ext cx="1185848" cy="306926"/>
            </a:xfrm>
            <a:prstGeom prst="rect">
              <a:avLst/>
            </a:prstGeom>
          </p:spPr>
        </p:pic>
        <p:pic>
          <p:nvPicPr>
            <p:cNvPr id="9" name="Picture 8" descr="http://globalpurchasing.com/site-files/globalpurchasing.com/files/uploads/2014/08/FutureElectronics.png">
              <a:extLst>
                <a:ext uri="{FF2B5EF4-FFF2-40B4-BE49-F238E27FC236}">
                  <a16:creationId xmlns:a16="http://schemas.microsoft.com/office/drawing/2014/main" id="{8F21ADE0-0758-66CB-0DD5-3F1FD7DCE21B}"/>
                </a:ext>
              </a:extLst>
            </p:cNvPr>
            <p:cNvPicPr preferRelativeResize="0">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381798" y="4604970"/>
              <a:ext cx="1139452" cy="313620"/>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0" name="Picture 9" descr="A red text on a black background&#10;&#10;Description automatically generated">
              <a:extLst>
                <a:ext uri="{FF2B5EF4-FFF2-40B4-BE49-F238E27FC236}">
                  <a16:creationId xmlns:a16="http://schemas.microsoft.com/office/drawing/2014/main" id="{4E384130-FE13-EADD-DB5A-1FC91773C3EB}"/>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t="20009" b="16196"/>
            <a:stretch/>
          </p:blipFill>
          <p:spPr>
            <a:xfrm>
              <a:off x="7723239" y="3917609"/>
              <a:ext cx="1328929" cy="379145"/>
            </a:xfrm>
            <a:prstGeom prst="rect">
              <a:avLst/>
            </a:prstGeom>
          </p:spPr>
        </p:pic>
        <p:pic>
          <p:nvPicPr>
            <p:cNvPr id="11" name="Picture 4" descr="Image result for mouser">
              <a:extLst>
                <a:ext uri="{FF2B5EF4-FFF2-40B4-BE49-F238E27FC236}">
                  <a16:creationId xmlns:a16="http://schemas.microsoft.com/office/drawing/2014/main" id="{C1982F26-5A12-F249-0176-7D346226C8AE}"/>
                </a:ext>
              </a:extLst>
            </p:cNvPr>
            <p:cNvPicPr preferRelativeResize="0">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846011" y="4531000"/>
              <a:ext cx="1070539" cy="379145"/>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9FDAA839-F50F-8FF1-7DD0-A08A3418AA5D}"/>
                </a:ext>
              </a:extLst>
            </p:cNvPr>
            <p:cNvPicPr preferRelativeResize="0">
              <a:picLocks noChangeAspect="1"/>
            </p:cNvPicPr>
            <p:nvPr/>
          </p:nvPicPr>
          <p:blipFill rotWithShape="1">
            <a:blip r:embed="rId10"/>
            <a:srcRect t="31331" b="30833"/>
            <a:stretch/>
          </p:blipFill>
          <p:spPr>
            <a:xfrm>
              <a:off x="10278930" y="4569100"/>
              <a:ext cx="1072739" cy="270276"/>
            </a:xfrm>
            <a:prstGeom prst="rect">
              <a:avLst/>
            </a:prstGeom>
            <a:ln>
              <a:noFill/>
            </a:ln>
          </p:spPr>
        </p:pic>
        <p:pic>
          <p:nvPicPr>
            <p:cNvPr id="13" name="Picture 12" descr="A picture containing text, clipart&#10;&#10;Description automatically generated">
              <a:extLst>
                <a:ext uri="{FF2B5EF4-FFF2-40B4-BE49-F238E27FC236}">
                  <a16:creationId xmlns:a16="http://schemas.microsoft.com/office/drawing/2014/main" id="{11B3236D-9F8B-6CBA-200F-930C6BA864AA}"/>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186871" y="4537670"/>
              <a:ext cx="1123834" cy="365005"/>
            </a:xfrm>
            <a:prstGeom prst="rect">
              <a:avLst/>
            </a:prstGeom>
          </p:spPr>
        </p:pic>
        <p:pic>
          <p:nvPicPr>
            <p:cNvPr id="14" name="Picture 16" descr="http://ir.chip1stop.com/en/wp-content/themes/chip1_stop_en/images/common/logo.png">
              <a:extLst>
                <a:ext uri="{FF2B5EF4-FFF2-40B4-BE49-F238E27FC236}">
                  <a16:creationId xmlns:a16="http://schemas.microsoft.com/office/drawing/2014/main" id="{731722A1-9404-F556-2F2F-C29B578481F8}"/>
                </a:ext>
              </a:extLst>
            </p:cNvPr>
            <p:cNvPicPr preferRelativeResize="0">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629643" y="3921952"/>
              <a:ext cx="1089097" cy="379145"/>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5" name="Picture 6" descr="Image result for EBV distributor">
              <a:extLst>
                <a:ext uri="{FF2B5EF4-FFF2-40B4-BE49-F238E27FC236}">
                  <a16:creationId xmlns:a16="http://schemas.microsoft.com/office/drawing/2014/main" id="{2AA7E79D-4FF5-1826-E99E-989B69A2EABF}"/>
                </a:ext>
              </a:extLst>
            </p:cNvPr>
            <p:cNvPicPr preferRelativeResize="0">
              <a:picLocks noChangeAspect="1" noChangeArrowheads="1"/>
            </p:cNvPicPr>
            <p:nvPr/>
          </p:nvPicPr>
          <p:blipFill>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043551" y="3847743"/>
              <a:ext cx="1052988" cy="453354"/>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6" name="Picture 15" descr="A close-up of a logo&#10;&#10;Description automatically generated">
              <a:extLst>
                <a:ext uri="{FF2B5EF4-FFF2-40B4-BE49-F238E27FC236}">
                  <a16:creationId xmlns:a16="http://schemas.microsoft.com/office/drawing/2014/main" id="{DEECA1B6-182A-BC5E-E9BF-7932127A887E}"/>
                </a:ext>
              </a:extLst>
            </p:cNvPr>
            <p:cNvPicPr>
              <a:picLocks noChangeAspect="1"/>
            </p:cNvPicPr>
            <p:nvPr/>
          </p:nvPicPr>
          <p:blipFill rotWithShape="1">
            <a:blip r:embed="rId14" cstate="print">
              <a:extLst>
                <a:ext uri="{28A0092B-C50C-407E-A947-70E740481C1C}">
                  <a14:useLocalDpi xmlns:a14="http://schemas.microsoft.com/office/drawing/2010/main" val="0"/>
                </a:ext>
              </a:extLst>
            </a:blip>
            <a:srcRect t="25735" b="26515"/>
            <a:stretch/>
          </p:blipFill>
          <p:spPr>
            <a:xfrm>
              <a:off x="7816465" y="5212462"/>
              <a:ext cx="1048809" cy="252657"/>
            </a:xfrm>
            <a:prstGeom prst="rect">
              <a:avLst/>
            </a:prstGeom>
          </p:spPr>
        </p:pic>
        <p:pic>
          <p:nvPicPr>
            <p:cNvPr id="17" name="Picture 16">
              <a:extLst>
                <a:ext uri="{FF2B5EF4-FFF2-40B4-BE49-F238E27FC236}">
                  <a16:creationId xmlns:a16="http://schemas.microsoft.com/office/drawing/2014/main" id="{BF07656A-FB67-8844-C111-72DEAF2D92A5}"/>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5352822" y="4031415"/>
              <a:ext cx="1185848" cy="139346"/>
            </a:xfrm>
            <a:prstGeom prst="rect">
              <a:avLst/>
            </a:prstGeom>
          </p:spPr>
        </p:pic>
        <p:pic>
          <p:nvPicPr>
            <p:cNvPr id="18" name="Picture 17">
              <a:extLst>
                <a:ext uri="{FF2B5EF4-FFF2-40B4-BE49-F238E27FC236}">
                  <a16:creationId xmlns:a16="http://schemas.microsoft.com/office/drawing/2014/main" id="{1C196453-7202-3BDD-D7AB-862C0198847C}"/>
                </a:ext>
              </a:extLst>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10278930" y="3963582"/>
              <a:ext cx="1015177" cy="261333"/>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2" descr="Electronic Components Distributor Singapore I Serial System Ltd">
              <a:extLst>
                <a:ext uri="{FF2B5EF4-FFF2-40B4-BE49-F238E27FC236}">
                  <a16:creationId xmlns:a16="http://schemas.microsoft.com/office/drawing/2014/main" id="{13E8197C-C92A-4434-F9F6-CD0C3D8CCF01}"/>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5419321" y="5129658"/>
              <a:ext cx="1052849" cy="416353"/>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8">
              <a:extLst>
                <a:ext uri="{FF2B5EF4-FFF2-40B4-BE49-F238E27FC236}">
                  <a16:creationId xmlns:a16="http://schemas.microsoft.com/office/drawing/2014/main" id="{560E7872-24CE-421B-807C-405852CDA001}"/>
                </a:ext>
              </a:extLst>
            </p:cNvPr>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a:off x="10689326" y="5174267"/>
              <a:ext cx="554914" cy="400566"/>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id="{1182F53C-9E40-4D4C-6A71-2ABE4456C879}"/>
                </a:ext>
              </a:extLst>
            </p:cNvPr>
            <p:cNvPicPr>
              <a:picLocks noChangeAspect="1"/>
            </p:cNvPicPr>
            <p:nvPr/>
          </p:nvPicPr>
          <p:blipFill>
            <a:blip r:embed="rId19">
              <a:clrChange>
                <a:clrFrom>
                  <a:srgbClr val="000000"/>
                </a:clrFrom>
                <a:clrTo>
                  <a:srgbClr val="000000">
                    <a:alpha val="0"/>
                  </a:srgbClr>
                </a:clrTo>
              </a:clrChange>
            </a:blip>
            <a:stretch>
              <a:fillRect/>
            </a:stretch>
          </p:blipFill>
          <p:spPr>
            <a:xfrm>
              <a:off x="6726607" y="5036554"/>
              <a:ext cx="874420" cy="527131"/>
            </a:xfrm>
            <a:prstGeom prst="rect">
              <a:avLst/>
            </a:prstGeom>
          </p:spPr>
        </p:pic>
        <p:pic>
          <p:nvPicPr>
            <p:cNvPr id="23" name="Picture 22">
              <a:extLst>
                <a:ext uri="{FF2B5EF4-FFF2-40B4-BE49-F238E27FC236}">
                  <a16:creationId xmlns:a16="http://schemas.microsoft.com/office/drawing/2014/main" id="{B49C02E7-099F-9334-8733-278CE62DAE89}"/>
                </a:ext>
              </a:extLst>
            </p:cNvPr>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a:off x="9043551" y="5255541"/>
              <a:ext cx="1626725" cy="195811"/>
            </a:xfrm>
            <a:prstGeom prst="rect">
              <a:avLst/>
            </a:prstGeom>
          </p:spPr>
        </p:pic>
        <p:pic>
          <p:nvPicPr>
            <p:cNvPr id="24" name="Picture 4" descr="到世强首页">
              <a:extLst>
                <a:ext uri="{FF2B5EF4-FFF2-40B4-BE49-F238E27FC236}">
                  <a16:creationId xmlns:a16="http://schemas.microsoft.com/office/drawing/2014/main" id="{F701EF17-3DEB-06A9-35C8-6A4592564BFD}"/>
                </a:ext>
              </a:extLst>
            </p:cNvPr>
            <p:cNvPicPr>
              <a:picLocks noChangeAspect="1" noChangeArrowheads="1"/>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4166164" y="5212462"/>
              <a:ext cx="1129006" cy="267396"/>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6" descr="Ryosan Company, Limited FY2017 Results Meeting">
              <a:extLst>
                <a:ext uri="{FF2B5EF4-FFF2-40B4-BE49-F238E27FC236}">
                  <a16:creationId xmlns:a16="http://schemas.microsoft.com/office/drawing/2014/main" id="{710F9F04-910D-0E52-6C4C-80A3C784EE48}"/>
                </a:ext>
              </a:extLst>
            </p:cNvPr>
            <p:cNvPicPr>
              <a:picLocks noChangeAspect="1" noChangeArrowheads="1"/>
            </p:cNvPicPr>
            <p:nvPr/>
          </p:nvPicPr>
          <p:blipFill>
            <a:blip r:embed="rId22" cstate="print">
              <a:extLst>
                <a:ext uri="{28A0092B-C50C-407E-A947-70E740481C1C}">
                  <a14:useLocalDpi xmlns:a14="http://schemas.microsoft.com/office/drawing/2010/main" val="0"/>
                </a:ext>
              </a:extLst>
            </a:blip>
            <a:srcRect/>
            <a:stretch>
              <a:fillRect/>
            </a:stretch>
          </p:blipFill>
          <p:spPr bwMode="auto">
            <a:xfrm>
              <a:off x="9343377" y="4460170"/>
              <a:ext cx="565958" cy="520003"/>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6727224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Content Placeholder 3">
            <a:extLst>
              <a:ext uri="{FF2B5EF4-FFF2-40B4-BE49-F238E27FC236}">
                <a16:creationId xmlns:a16="http://schemas.microsoft.com/office/drawing/2014/main" id="{5B95AC03-B51A-4569-B5E7-8D0AC2FEC2A6}"/>
              </a:ext>
            </a:extLst>
          </p:cNvPr>
          <p:cNvSpPr txBox="1">
            <a:spLocks/>
          </p:cNvSpPr>
          <p:nvPr/>
        </p:nvSpPr>
        <p:spPr>
          <a:xfrm>
            <a:off x="3839331" y="1863606"/>
            <a:ext cx="7285869" cy="2044470"/>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dirty="0"/>
              <a:t>Get quick start guide &amp; user’s manual</a:t>
            </a:r>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endParaRPr lang="en-US" sz="1400" dirty="0"/>
          </a:p>
          <a:p>
            <a:pPr marL="400050" indent="-400050">
              <a:spcAft>
                <a:spcPts val="0"/>
              </a:spcAft>
              <a:buClr>
                <a:srgbClr val="000099"/>
              </a:buClr>
              <a:buFont typeface="+mj-lt"/>
              <a:buAutoNum type="romanUcPeriod"/>
            </a:pPr>
            <a:r>
              <a:rPr lang="en-US" sz="1400" dirty="0"/>
              <a:t>Execute the Quick Start (QS) example project (EP) that is pre-programmed on the kit</a:t>
            </a:r>
          </a:p>
        </p:txBody>
      </p:sp>
      <p:graphicFrame>
        <p:nvGraphicFramePr>
          <p:cNvPr id="21" name="Table 20">
            <a:extLst>
              <a:ext uri="{FF2B5EF4-FFF2-40B4-BE49-F238E27FC236}">
                <a16:creationId xmlns:a16="http://schemas.microsoft.com/office/drawing/2014/main" id="{6BFFB244-3E05-487D-A7C6-CAEDDAA62A38}"/>
              </a:ext>
            </a:extLst>
          </p:cNvPr>
          <p:cNvGraphicFramePr>
            <a:graphicFrameLocks noGrp="1"/>
          </p:cNvGraphicFramePr>
          <p:nvPr>
            <p:extLst>
              <p:ext uri="{D42A27DB-BD31-4B8C-83A1-F6EECF244321}">
                <p14:modId xmlns:p14="http://schemas.microsoft.com/office/powerpoint/2010/main" val="4003882020"/>
              </p:ext>
            </p:extLst>
          </p:nvPr>
        </p:nvGraphicFramePr>
        <p:xfrm>
          <a:off x="4252172" y="2201174"/>
          <a:ext cx="3520228" cy="841743"/>
        </p:xfrm>
        <a:graphic>
          <a:graphicData uri="http://schemas.openxmlformats.org/drawingml/2006/table">
            <a:tbl>
              <a:tblPr firstRow="1" bandRow="1"/>
              <a:tblGrid>
                <a:gridCol w="1212340">
                  <a:extLst>
                    <a:ext uri="{9D8B030D-6E8A-4147-A177-3AD203B41FA5}">
                      <a16:colId xmlns:a16="http://schemas.microsoft.com/office/drawing/2014/main" val="178299586"/>
                    </a:ext>
                  </a:extLst>
                </a:gridCol>
                <a:gridCol w="2307888">
                  <a:extLst>
                    <a:ext uri="{9D8B030D-6E8A-4147-A177-3AD203B41FA5}">
                      <a16:colId xmlns:a16="http://schemas.microsoft.com/office/drawing/2014/main" val="2426971881"/>
                    </a:ext>
                  </a:extLst>
                </a:gridCol>
              </a:tblGrid>
              <a:tr h="513668">
                <a:tc>
                  <a:txBody>
                    <a:bodyPr/>
                    <a:lstStyle/>
                    <a:p>
                      <a:pPr algn="ctr" rtl="0" fontAlgn="ctr"/>
                      <a:r>
                        <a:rPr lang="en-US" sz="1400" b="1" i="0" u="none" strike="noStrike" dirty="0">
                          <a:solidFill>
                            <a:srgbClr val="06418C"/>
                          </a:solidFill>
                          <a:effectLst/>
                          <a:latin typeface="Arial" panose="020B0604020202020204" pitchFamily="34" charset="0"/>
                        </a:rPr>
                        <a:t>Kit Name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6418C"/>
                          </a:solidFill>
                          <a:effectLst/>
                          <a:latin typeface="Arial" panose="020B0604020202020204" pitchFamily="34" charset="0"/>
                        </a:rPr>
                        <a:t>Kit Homepage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1164092"/>
                  </a:ext>
                </a:extLst>
              </a:tr>
              <a:tr h="328075">
                <a:tc>
                  <a:txBody>
                    <a:bodyPr/>
                    <a:lstStyle/>
                    <a:p>
                      <a:pPr algn="ctr" rtl="0" fontAlgn="ctr"/>
                      <a:r>
                        <a:rPr lang="en-US" sz="1400" b="0" i="0" u="none" strike="noStrike" dirty="0">
                          <a:solidFill>
                            <a:srgbClr val="3C3C3B"/>
                          </a:solidFill>
                          <a:effectLst/>
                          <a:latin typeface="Arial" panose="020B0604020202020204" pitchFamily="34" charset="0"/>
                        </a:rPr>
                        <a:t>EK-RA4M2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400" b="0" i="0" u="none" strike="noStrike" dirty="0">
                          <a:solidFill>
                            <a:srgbClr val="06418C"/>
                          </a:solidFill>
                          <a:effectLst/>
                          <a:latin typeface="Arial" panose="020B0604020202020204" pitchFamily="34" charset="0"/>
                          <a:hlinkClick r:id="rId2"/>
                        </a:rPr>
                        <a:t>renesas.com/ra/ek-ra4m2</a:t>
                      </a:r>
                      <a:endParaRPr lang="en-US" sz="1400" b="0" i="0" u="none" strike="noStrike" dirty="0">
                        <a:solidFill>
                          <a:srgbClr val="06418C"/>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42682840"/>
                  </a:ext>
                </a:extLst>
              </a:tr>
            </a:tbl>
          </a:graphicData>
        </a:graphic>
      </p:graphicFrame>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30</a:t>
            </a:fld>
            <a:endParaRPr lang="de-DE" dirty="0"/>
          </a:p>
        </p:txBody>
      </p:sp>
      <p:grpSp>
        <p:nvGrpSpPr>
          <p:cNvPr id="90" name="Group 89">
            <a:extLst>
              <a:ext uri="{FF2B5EF4-FFF2-40B4-BE49-F238E27FC236}">
                <a16:creationId xmlns:a16="http://schemas.microsoft.com/office/drawing/2014/main" id="{C0CA5F6A-2289-49B9-A83D-5265A1E6F3C0}"/>
              </a:ext>
            </a:extLst>
          </p:cNvPr>
          <p:cNvGrpSpPr/>
          <p:nvPr/>
        </p:nvGrpSpPr>
        <p:grpSpPr>
          <a:xfrm>
            <a:off x="640080" y="1731285"/>
            <a:ext cx="2820979" cy="4272592"/>
            <a:chOff x="640080" y="1731285"/>
            <a:chExt cx="2820979" cy="4272592"/>
          </a:xfrm>
        </p:grpSpPr>
        <p:sp>
          <p:nvSpPr>
            <p:cNvPr id="91" name="Arrow: Right 90">
              <a:extLst>
                <a:ext uri="{FF2B5EF4-FFF2-40B4-BE49-F238E27FC236}">
                  <a16:creationId xmlns:a16="http://schemas.microsoft.com/office/drawing/2014/main" id="{04871100-78ED-4E29-B20B-B21BD05BF46C}"/>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92" name="Oval 91">
              <a:extLst>
                <a:ext uri="{FF2B5EF4-FFF2-40B4-BE49-F238E27FC236}">
                  <a16:creationId xmlns:a16="http://schemas.microsoft.com/office/drawing/2014/main" id="{A22544A2-52B8-462C-87D5-D3B60ECC9880}"/>
                </a:ext>
              </a:extLst>
            </p:cNvPr>
            <p:cNvSpPr>
              <a:spLocks noChangeAspect="1"/>
            </p:cNvSpPr>
            <p:nvPr/>
          </p:nvSpPr>
          <p:spPr>
            <a:xfrm>
              <a:off x="640080" y="1731285"/>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1</a:t>
              </a:r>
            </a:p>
          </p:txBody>
        </p:sp>
        <p:sp>
          <p:nvSpPr>
            <p:cNvPr id="93" name="Content Placeholder 3">
              <a:extLst>
                <a:ext uri="{FF2B5EF4-FFF2-40B4-BE49-F238E27FC236}">
                  <a16:creationId xmlns:a16="http://schemas.microsoft.com/office/drawing/2014/main" id="{F26653A6-2C3F-4CA9-A404-30B4AD45D9C6}"/>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Get your kit</a:t>
              </a:r>
            </a:p>
          </p:txBody>
        </p:sp>
        <p:pic>
          <p:nvPicPr>
            <p:cNvPr id="94" name="Graphic 93" descr="Chevron arrows">
              <a:extLst>
                <a:ext uri="{FF2B5EF4-FFF2-40B4-BE49-F238E27FC236}">
                  <a16:creationId xmlns:a16="http://schemas.microsoft.com/office/drawing/2014/main" id="{86EF8BBD-C487-42AE-81A9-F8BF25AA2774}"/>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2313890"/>
              <a:ext cx="289920" cy="289920"/>
            </a:xfrm>
            <a:prstGeom prst="rect">
              <a:avLst/>
            </a:prstGeom>
          </p:spPr>
        </p:pic>
        <p:sp>
          <p:nvSpPr>
            <p:cNvPr id="95" name="Oval 94">
              <a:extLst>
                <a:ext uri="{FF2B5EF4-FFF2-40B4-BE49-F238E27FC236}">
                  <a16:creationId xmlns:a16="http://schemas.microsoft.com/office/drawing/2014/main" id="{9EB7D641-8DBE-4EA1-98E1-21552C34089A}"/>
                </a:ext>
              </a:extLst>
            </p:cNvPr>
            <p:cNvSpPr>
              <a:spLocks noChangeAspect="1"/>
            </p:cNvSpPr>
            <p:nvPr/>
          </p:nvSpPr>
          <p:spPr>
            <a:xfrm>
              <a:off x="640080" y="2662002"/>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2</a:t>
              </a:r>
            </a:p>
          </p:txBody>
        </p:sp>
        <p:sp>
          <p:nvSpPr>
            <p:cNvPr id="96" name="Content Placeholder 3">
              <a:extLst>
                <a:ext uri="{FF2B5EF4-FFF2-40B4-BE49-F238E27FC236}">
                  <a16:creationId xmlns:a16="http://schemas.microsoft.com/office/drawing/2014/main" id="{E44B19F4-6AB1-4A75-AB0E-E2486CE60545}"/>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Familiarize with your kit</a:t>
              </a:r>
            </a:p>
          </p:txBody>
        </p:sp>
        <p:sp>
          <p:nvSpPr>
            <p:cNvPr id="97" name="Oval 96">
              <a:extLst>
                <a:ext uri="{FF2B5EF4-FFF2-40B4-BE49-F238E27FC236}">
                  <a16:creationId xmlns:a16="http://schemas.microsoft.com/office/drawing/2014/main" id="{CCE87F17-9D77-4DFD-8497-C255F24FA7C7}"/>
                </a:ext>
              </a:extLst>
            </p:cNvPr>
            <p:cNvSpPr>
              <a:spLocks noChangeAspect="1"/>
            </p:cNvSpPr>
            <p:nvPr/>
          </p:nvSpPr>
          <p:spPr>
            <a:xfrm>
              <a:off x="640080" y="3589336"/>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3</a:t>
              </a:r>
            </a:p>
          </p:txBody>
        </p:sp>
        <p:sp>
          <p:nvSpPr>
            <p:cNvPr id="98" name="Content Placeholder 3">
              <a:extLst>
                <a:ext uri="{FF2B5EF4-FFF2-40B4-BE49-F238E27FC236}">
                  <a16:creationId xmlns:a16="http://schemas.microsoft.com/office/drawing/2014/main" id="{4CB8C82E-1CB5-4CB7-99B4-EE27BE5AC4A5}"/>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Download &amp; install software &amp; tools</a:t>
              </a:r>
            </a:p>
          </p:txBody>
        </p:sp>
        <p:sp>
          <p:nvSpPr>
            <p:cNvPr id="99" name="Oval 98">
              <a:extLst>
                <a:ext uri="{FF2B5EF4-FFF2-40B4-BE49-F238E27FC236}">
                  <a16:creationId xmlns:a16="http://schemas.microsoft.com/office/drawing/2014/main" id="{C20FA069-8DD7-483A-B77E-FAF88F882F88}"/>
                </a:ext>
              </a:extLst>
            </p:cNvPr>
            <p:cNvSpPr>
              <a:spLocks noChangeAspect="1"/>
            </p:cNvSpPr>
            <p:nvPr/>
          </p:nvSpPr>
          <p:spPr>
            <a:xfrm>
              <a:off x="640080" y="4517461"/>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4</a:t>
              </a:r>
            </a:p>
          </p:txBody>
        </p:sp>
        <p:sp>
          <p:nvSpPr>
            <p:cNvPr id="100" name="Content Placeholder 3">
              <a:extLst>
                <a:ext uri="{FF2B5EF4-FFF2-40B4-BE49-F238E27FC236}">
                  <a16:creationId xmlns:a16="http://schemas.microsoft.com/office/drawing/2014/main" id="{723AF8E5-E2DB-42C1-84D4-A47B599008A5}"/>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Explore &amp; customize example projects</a:t>
              </a:r>
            </a:p>
          </p:txBody>
        </p:sp>
        <p:sp>
          <p:nvSpPr>
            <p:cNvPr id="101" name="Oval 100">
              <a:extLst>
                <a:ext uri="{FF2B5EF4-FFF2-40B4-BE49-F238E27FC236}">
                  <a16:creationId xmlns:a16="http://schemas.microsoft.com/office/drawing/2014/main" id="{5BF1561B-8AB1-4C46-B739-28F9E2CF210D}"/>
                </a:ext>
              </a:extLst>
            </p:cNvPr>
            <p:cNvSpPr>
              <a:spLocks noChangeAspect="1"/>
            </p:cNvSpPr>
            <p:nvPr/>
          </p:nvSpPr>
          <p:spPr>
            <a:xfrm>
              <a:off x="640080" y="5455237"/>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5</a:t>
              </a:r>
            </a:p>
          </p:txBody>
        </p:sp>
        <p:sp>
          <p:nvSpPr>
            <p:cNvPr id="102" name="Content Placeholder 3">
              <a:extLst>
                <a:ext uri="{FF2B5EF4-FFF2-40B4-BE49-F238E27FC236}">
                  <a16:creationId xmlns:a16="http://schemas.microsoft.com/office/drawing/2014/main" id="{2300EA58-7A44-454B-8330-B91F74C2847F}"/>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Expand functionality</a:t>
              </a:r>
            </a:p>
          </p:txBody>
        </p:sp>
        <p:pic>
          <p:nvPicPr>
            <p:cNvPr id="103" name="Graphic 102" descr="Chevron arrows">
              <a:extLst>
                <a:ext uri="{FF2B5EF4-FFF2-40B4-BE49-F238E27FC236}">
                  <a16:creationId xmlns:a16="http://schemas.microsoft.com/office/drawing/2014/main" id="{A58E339F-1AEE-49B0-B6A2-AB6CBAAF80A6}"/>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3254571"/>
              <a:ext cx="289920" cy="289920"/>
            </a:xfrm>
            <a:prstGeom prst="rect">
              <a:avLst/>
            </a:prstGeom>
          </p:spPr>
        </p:pic>
        <p:pic>
          <p:nvPicPr>
            <p:cNvPr id="104" name="Graphic 103" descr="Chevron arrows">
              <a:extLst>
                <a:ext uri="{FF2B5EF4-FFF2-40B4-BE49-F238E27FC236}">
                  <a16:creationId xmlns:a16="http://schemas.microsoft.com/office/drawing/2014/main" id="{D58BA180-9A2C-41A3-9AC3-352F2B500E5D}"/>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4195457"/>
              <a:ext cx="289920" cy="289920"/>
            </a:xfrm>
            <a:prstGeom prst="rect">
              <a:avLst/>
            </a:prstGeom>
          </p:spPr>
        </p:pic>
        <p:pic>
          <p:nvPicPr>
            <p:cNvPr id="105" name="Graphic 104" descr="Chevron arrows">
              <a:extLst>
                <a:ext uri="{FF2B5EF4-FFF2-40B4-BE49-F238E27FC236}">
                  <a16:creationId xmlns:a16="http://schemas.microsoft.com/office/drawing/2014/main" id="{C12F0365-BE7E-4033-B101-90619A688D4C}"/>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5110045"/>
              <a:ext cx="289920" cy="289920"/>
            </a:xfrm>
            <a:prstGeom prst="rect">
              <a:avLst/>
            </a:prstGeom>
          </p:spPr>
        </p:pic>
        <p:cxnSp>
          <p:nvCxnSpPr>
            <p:cNvPr id="106" name="Straight Connector 105">
              <a:extLst>
                <a:ext uri="{FF2B5EF4-FFF2-40B4-BE49-F238E27FC236}">
                  <a16:creationId xmlns:a16="http://schemas.microsoft.com/office/drawing/2014/main" id="{22B36DC1-3142-4A48-B96D-D87FD16AF2D9}"/>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sp>
        <p:nvSpPr>
          <p:cNvPr id="28" name="TextBox 27">
            <a:extLst>
              <a:ext uri="{FF2B5EF4-FFF2-40B4-BE49-F238E27FC236}">
                <a16:creationId xmlns:a16="http://schemas.microsoft.com/office/drawing/2014/main" id="{9C8D2289-ADE4-4841-B99E-8FBE58CAA029}"/>
              </a:ext>
            </a:extLst>
          </p:cNvPr>
          <p:cNvSpPr txBox="1"/>
          <p:nvPr/>
        </p:nvSpPr>
        <p:spPr>
          <a:xfrm>
            <a:off x="4448265" y="6001365"/>
            <a:ext cx="3171735" cy="261610"/>
          </a:xfrm>
          <a:prstGeom prst="rect">
            <a:avLst/>
          </a:prstGeom>
          <a:noFill/>
        </p:spPr>
        <p:txBody>
          <a:bodyPr wrap="square" rtlCol="0">
            <a:spAutoFit/>
          </a:bodyPr>
          <a:lstStyle/>
          <a:p>
            <a:pPr algn="ctr"/>
            <a:r>
              <a:rPr lang="en-US" sz="1100" dirty="0"/>
              <a:t>Quick Start example project</a:t>
            </a:r>
          </a:p>
        </p:txBody>
      </p:sp>
      <p:sp>
        <p:nvSpPr>
          <p:cNvPr id="4" name="TextBox 3">
            <a:extLst>
              <a:ext uri="{FF2B5EF4-FFF2-40B4-BE49-F238E27FC236}">
                <a16:creationId xmlns:a16="http://schemas.microsoft.com/office/drawing/2014/main" id="{1B678F8F-DDEB-4727-B7BD-0B73A82B7D27}"/>
              </a:ext>
            </a:extLst>
          </p:cNvPr>
          <p:cNvSpPr txBox="1"/>
          <p:nvPr/>
        </p:nvSpPr>
        <p:spPr>
          <a:xfrm>
            <a:off x="8169738" y="3177614"/>
            <a:ext cx="3252027" cy="261610"/>
          </a:xfrm>
          <a:prstGeom prst="rect">
            <a:avLst/>
          </a:prstGeom>
          <a:noFill/>
        </p:spPr>
        <p:txBody>
          <a:bodyPr wrap="square" rtlCol="0">
            <a:spAutoFit/>
          </a:bodyPr>
          <a:lstStyle/>
          <a:p>
            <a:pPr algn="ctr"/>
            <a:r>
              <a:rPr lang="en-US" sz="1100" dirty="0"/>
              <a:t>Quick start guide &amp; user’s manual</a:t>
            </a:r>
          </a:p>
        </p:txBody>
      </p:sp>
      <p:sp>
        <p:nvSpPr>
          <p:cNvPr id="37" name="Rectangle 36">
            <a:extLst>
              <a:ext uri="{FF2B5EF4-FFF2-40B4-BE49-F238E27FC236}">
                <a16:creationId xmlns:a16="http://schemas.microsoft.com/office/drawing/2014/main" id="{2DB59966-3294-4D94-B1D8-8957ABE81D59}"/>
              </a:ext>
            </a:extLst>
          </p:cNvPr>
          <p:cNvSpPr/>
          <p:nvPr/>
        </p:nvSpPr>
        <p:spPr>
          <a:xfrm>
            <a:off x="4269085" y="4019034"/>
            <a:ext cx="3546218" cy="1984843"/>
          </a:xfrm>
          <a:prstGeom prst="rect">
            <a:avLst/>
          </a:prstGeom>
          <a:no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8" name="Picture 37">
            <a:extLst>
              <a:ext uri="{FF2B5EF4-FFF2-40B4-BE49-F238E27FC236}">
                <a16:creationId xmlns:a16="http://schemas.microsoft.com/office/drawing/2014/main" id="{424C034E-A897-46ED-9D84-B55C132CD888}"/>
              </a:ext>
            </a:extLst>
          </p:cNvPr>
          <p:cNvPicPr>
            <a:picLocks noChangeAspect="1"/>
          </p:cNvPicPr>
          <p:nvPr/>
        </p:nvPicPr>
        <p:blipFill>
          <a:blip r:embed="rId5"/>
          <a:stretch>
            <a:fillRect/>
          </a:stretch>
        </p:blipFill>
        <p:spPr>
          <a:xfrm>
            <a:off x="4367215" y="4091332"/>
            <a:ext cx="3349152" cy="1840194"/>
          </a:xfrm>
          <a:prstGeom prst="rect">
            <a:avLst/>
          </a:prstGeom>
        </p:spPr>
      </p:pic>
      <p:sp>
        <p:nvSpPr>
          <p:cNvPr id="39" name="TextBox 38">
            <a:extLst>
              <a:ext uri="{FF2B5EF4-FFF2-40B4-BE49-F238E27FC236}">
                <a16:creationId xmlns:a16="http://schemas.microsoft.com/office/drawing/2014/main" id="{2777286E-90EB-44B8-BBAA-EB907406D0C5}"/>
              </a:ext>
            </a:extLst>
          </p:cNvPr>
          <p:cNvSpPr txBox="1"/>
          <p:nvPr/>
        </p:nvSpPr>
        <p:spPr>
          <a:xfrm>
            <a:off x="4420223" y="4392484"/>
            <a:ext cx="3176585" cy="1538883"/>
          </a:xfrm>
          <a:prstGeom prst="rect">
            <a:avLst/>
          </a:prstGeom>
          <a:noFill/>
        </p:spPr>
        <p:txBody>
          <a:bodyPr wrap="square" lIns="0" tIns="0" rIns="0" bIns="0" rtlCol="0">
            <a:spAutoFit/>
          </a:bodyPr>
          <a:lstStyle/>
          <a:p>
            <a:r>
              <a:rPr lang="en-US" sz="1000" dirty="0">
                <a:solidFill>
                  <a:schemeClr val="bg1"/>
                </a:solidFill>
                <a:latin typeface="Consolas" panose="020B0609020204030204" pitchFamily="49" charset="0"/>
                <a:cs typeface="Courier New" panose="02070309020205020404" pitchFamily="49" charset="0"/>
              </a:rPr>
              <a:t>Welcome to Quick Start Example Project for EK-RA4M2!</a:t>
            </a:r>
          </a:p>
          <a:p>
            <a:endParaRPr lang="en-US" sz="1000" dirty="0">
              <a:solidFill>
                <a:schemeClr val="bg1"/>
              </a:solidFill>
              <a:latin typeface="Consolas" panose="020B0609020204030204" pitchFamily="49" charset="0"/>
              <a:cs typeface="Courier New" panose="02070309020205020404" pitchFamily="49" charset="0"/>
            </a:endParaRPr>
          </a:p>
          <a:p>
            <a:r>
              <a:rPr lang="en-US" sz="1000" dirty="0">
                <a:solidFill>
                  <a:schemeClr val="bg1"/>
                </a:solidFill>
                <a:latin typeface="Consolas" panose="020B0609020204030204" pitchFamily="49" charset="0"/>
                <a:cs typeface="Courier New" panose="02070309020205020404" pitchFamily="49" charset="0"/>
              </a:rPr>
              <a:t>&gt; Select from the options in the menu below:</a:t>
            </a:r>
          </a:p>
          <a:p>
            <a:endParaRPr lang="en-US" sz="1000" dirty="0">
              <a:solidFill>
                <a:schemeClr val="bg1"/>
              </a:solidFill>
              <a:latin typeface="Consolas" panose="020B0609020204030204" pitchFamily="49" charset="0"/>
              <a:cs typeface="Courier New" panose="02070309020205020404" pitchFamily="49" charset="0"/>
            </a:endParaRPr>
          </a:p>
          <a:p>
            <a:r>
              <a:rPr lang="en-US" sz="1000" dirty="0">
                <a:solidFill>
                  <a:schemeClr val="bg1"/>
                </a:solidFill>
                <a:latin typeface="Consolas" panose="020B0609020204030204" pitchFamily="49" charset="0"/>
                <a:cs typeface="Courier New" panose="02070309020205020404" pitchFamily="49" charset="0"/>
              </a:rPr>
              <a:t>MENU</a:t>
            </a:r>
          </a:p>
          <a:p>
            <a:pPr marL="228600" indent="-228600">
              <a:buAutoNum type="arabicPeriod"/>
            </a:pPr>
            <a:r>
              <a:rPr lang="en-US" sz="1000" dirty="0">
                <a:solidFill>
                  <a:schemeClr val="bg1"/>
                </a:solidFill>
                <a:latin typeface="Consolas" panose="020B0609020204030204" pitchFamily="49" charset="0"/>
                <a:cs typeface="Courier New" panose="02070309020205020404" pitchFamily="49" charset="0"/>
              </a:rPr>
              <a:t>Kit Information</a:t>
            </a:r>
          </a:p>
          <a:p>
            <a:pPr marL="228600" indent="-228600">
              <a:buAutoNum type="arabicPeriod"/>
            </a:pPr>
            <a:r>
              <a:rPr lang="en-US" sz="1000" dirty="0">
                <a:solidFill>
                  <a:schemeClr val="bg1"/>
                </a:solidFill>
                <a:latin typeface="Consolas" panose="020B0609020204030204" pitchFamily="49" charset="0"/>
                <a:cs typeface="Courier New" panose="02070309020205020404" pitchFamily="49" charset="0"/>
              </a:rPr>
              <a:t>Quad-SPI Speed Comparison</a:t>
            </a:r>
          </a:p>
          <a:p>
            <a:pPr marL="228600" indent="-228600">
              <a:buAutoNum type="arabicPeriod"/>
            </a:pPr>
            <a:r>
              <a:rPr lang="en-US" sz="1000" dirty="0">
                <a:solidFill>
                  <a:schemeClr val="bg1"/>
                </a:solidFill>
                <a:latin typeface="Consolas" panose="020B0609020204030204" pitchFamily="49" charset="0"/>
                <a:cs typeface="Courier New" panose="02070309020205020404" pitchFamily="49" charset="0"/>
              </a:rPr>
              <a:t>Next Steps</a:t>
            </a:r>
          </a:p>
          <a:p>
            <a:endParaRPr lang="en-US" sz="1000" dirty="0">
              <a:solidFill>
                <a:schemeClr val="bg1"/>
              </a:solidFill>
              <a:latin typeface="Consolas" panose="020B0609020204030204" pitchFamily="49" charset="0"/>
              <a:cs typeface="Courier New" panose="02070309020205020404" pitchFamily="49" charset="0"/>
            </a:endParaRPr>
          </a:p>
        </p:txBody>
      </p:sp>
      <p:grpSp>
        <p:nvGrpSpPr>
          <p:cNvPr id="29" name="Group 28">
            <a:extLst>
              <a:ext uri="{FF2B5EF4-FFF2-40B4-BE49-F238E27FC236}">
                <a16:creationId xmlns:a16="http://schemas.microsoft.com/office/drawing/2014/main" id="{83FC25B9-114D-4AE7-92A7-A3C6A3F63D1C}"/>
              </a:ext>
            </a:extLst>
          </p:cNvPr>
          <p:cNvGrpSpPr/>
          <p:nvPr/>
        </p:nvGrpSpPr>
        <p:grpSpPr>
          <a:xfrm>
            <a:off x="8458200" y="1381954"/>
            <a:ext cx="1216152" cy="1719072"/>
            <a:chOff x="9144000" y="4362548"/>
            <a:chExt cx="1216152" cy="1719072"/>
          </a:xfrm>
        </p:grpSpPr>
        <p:pic>
          <p:nvPicPr>
            <p:cNvPr id="30" name="Picture 29">
              <a:extLst>
                <a:ext uri="{FF2B5EF4-FFF2-40B4-BE49-F238E27FC236}">
                  <a16:creationId xmlns:a16="http://schemas.microsoft.com/office/drawing/2014/main" id="{3D560F6E-B835-4811-B848-837540B6536C}"/>
                </a:ext>
              </a:extLst>
            </p:cNvPr>
            <p:cNvPicPr preferRelativeResize="0">
              <a:picLocks/>
            </p:cNvPicPr>
            <p:nvPr/>
          </p:nvPicPr>
          <p:blipFill>
            <a:blip r:embed="rId6"/>
            <a:stretch>
              <a:fillRect/>
            </a:stretch>
          </p:blipFill>
          <p:spPr>
            <a:xfrm>
              <a:off x="9144000" y="4362548"/>
              <a:ext cx="1216152" cy="1719072"/>
            </a:xfrm>
            <a:prstGeom prst="rect">
              <a:avLst/>
            </a:prstGeom>
            <a:ln>
              <a:solidFill>
                <a:schemeClr val="bg1">
                  <a:lumMod val="50000"/>
                </a:schemeClr>
              </a:solidFill>
            </a:ln>
          </p:spPr>
        </p:pic>
        <p:sp>
          <p:nvSpPr>
            <p:cNvPr id="31" name="TextBox 30">
              <a:extLst>
                <a:ext uri="{FF2B5EF4-FFF2-40B4-BE49-F238E27FC236}">
                  <a16:creationId xmlns:a16="http://schemas.microsoft.com/office/drawing/2014/main" id="{88671663-A361-4B0C-8E9F-8403BAE93B9A}"/>
                </a:ext>
              </a:extLst>
            </p:cNvPr>
            <p:cNvSpPr txBox="1"/>
            <p:nvPr/>
          </p:nvSpPr>
          <p:spPr>
            <a:xfrm>
              <a:off x="9268923" y="4872325"/>
              <a:ext cx="1037772" cy="477054"/>
            </a:xfrm>
            <a:prstGeom prst="rect">
              <a:avLst/>
            </a:prstGeom>
            <a:solidFill>
              <a:srgbClr val="FFFFFF"/>
            </a:solidFill>
          </p:spPr>
          <p:txBody>
            <a:bodyPr wrap="square" rtlCol="0">
              <a:spAutoFit/>
            </a:bodyPr>
            <a:lstStyle/>
            <a:p>
              <a:r>
                <a:rPr lang="en-US" sz="700" dirty="0">
                  <a:solidFill>
                    <a:schemeClr val="tx1">
                      <a:lumMod val="50000"/>
                    </a:schemeClr>
                  </a:solidFill>
                </a:rPr>
                <a:t>RA4M2 Group</a:t>
              </a:r>
            </a:p>
            <a:p>
              <a:pPr algn="r"/>
              <a:endParaRPr lang="en-US" sz="300" dirty="0">
                <a:solidFill>
                  <a:schemeClr val="tx1">
                    <a:lumMod val="50000"/>
                  </a:schemeClr>
                </a:solidFill>
              </a:endParaRPr>
            </a:p>
            <a:p>
              <a:pPr algn="r"/>
              <a:r>
                <a:rPr lang="en-US" sz="300" dirty="0">
                  <a:solidFill>
                    <a:schemeClr val="tx1">
                      <a:lumMod val="50000"/>
                    </a:schemeClr>
                  </a:solidFill>
                </a:rPr>
                <a:t>Evaluation Kit for RA4M2 Microcontroller Group</a:t>
              </a:r>
            </a:p>
            <a:p>
              <a:pPr algn="r"/>
              <a:r>
                <a:rPr lang="en-US" sz="300" dirty="0">
                  <a:solidFill>
                    <a:schemeClr val="tx1">
                      <a:lumMod val="50000"/>
                    </a:schemeClr>
                  </a:solidFill>
                </a:rPr>
                <a:t>EK-RA4M2</a:t>
              </a:r>
            </a:p>
            <a:p>
              <a:pPr algn="r"/>
              <a:r>
                <a:rPr lang="en-US" sz="300" dirty="0">
                  <a:solidFill>
                    <a:schemeClr val="tx1">
                      <a:lumMod val="50000"/>
                    </a:schemeClr>
                  </a:solidFill>
                </a:rPr>
                <a:t>Quick Start Guide</a:t>
              </a:r>
            </a:p>
            <a:p>
              <a:r>
                <a:rPr lang="en-US" sz="300" dirty="0">
                  <a:solidFill>
                    <a:schemeClr val="tx1">
                      <a:lumMod val="50000"/>
                    </a:schemeClr>
                  </a:solidFill>
                </a:rPr>
                <a:t>Renesas RA Family</a:t>
              </a:r>
            </a:p>
            <a:p>
              <a:r>
                <a:rPr lang="en-US" sz="300" dirty="0">
                  <a:solidFill>
                    <a:schemeClr val="tx1">
                      <a:lumMod val="50000"/>
                    </a:schemeClr>
                  </a:solidFill>
                </a:rPr>
                <a:t>RA4 Series</a:t>
              </a:r>
            </a:p>
          </p:txBody>
        </p:sp>
      </p:grpSp>
      <p:grpSp>
        <p:nvGrpSpPr>
          <p:cNvPr id="32" name="Group 31">
            <a:extLst>
              <a:ext uri="{FF2B5EF4-FFF2-40B4-BE49-F238E27FC236}">
                <a16:creationId xmlns:a16="http://schemas.microsoft.com/office/drawing/2014/main" id="{BCFD5953-B9E5-4BDD-B5C6-075B8D7BB81B}"/>
              </a:ext>
            </a:extLst>
          </p:cNvPr>
          <p:cNvGrpSpPr/>
          <p:nvPr/>
        </p:nvGrpSpPr>
        <p:grpSpPr>
          <a:xfrm>
            <a:off x="9740167" y="1375968"/>
            <a:ext cx="1216152" cy="1719072"/>
            <a:chOff x="10726702" y="1134452"/>
            <a:chExt cx="1216152" cy="1719072"/>
          </a:xfrm>
        </p:grpSpPr>
        <p:pic>
          <p:nvPicPr>
            <p:cNvPr id="33" name="Picture 32">
              <a:extLst>
                <a:ext uri="{FF2B5EF4-FFF2-40B4-BE49-F238E27FC236}">
                  <a16:creationId xmlns:a16="http://schemas.microsoft.com/office/drawing/2014/main" id="{34500909-D048-4070-B50B-ED1FDE5D30B7}"/>
                </a:ext>
              </a:extLst>
            </p:cNvPr>
            <p:cNvPicPr preferRelativeResize="0">
              <a:picLocks/>
            </p:cNvPicPr>
            <p:nvPr/>
          </p:nvPicPr>
          <p:blipFill>
            <a:blip r:embed="rId7"/>
            <a:stretch>
              <a:fillRect/>
            </a:stretch>
          </p:blipFill>
          <p:spPr>
            <a:xfrm>
              <a:off x="10726702" y="1134452"/>
              <a:ext cx="1216152" cy="1719072"/>
            </a:xfrm>
            <a:prstGeom prst="rect">
              <a:avLst/>
            </a:prstGeom>
            <a:ln>
              <a:solidFill>
                <a:schemeClr val="bg1">
                  <a:lumMod val="50000"/>
                </a:schemeClr>
              </a:solidFill>
            </a:ln>
          </p:spPr>
        </p:pic>
        <p:sp>
          <p:nvSpPr>
            <p:cNvPr id="34" name="TextBox 33">
              <a:extLst>
                <a:ext uri="{FF2B5EF4-FFF2-40B4-BE49-F238E27FC236}">
                  <a16:creationId xmlns:a16="http://schemas.microsoft.com/office/drawing/2014/main" id="{50356976-477F-4573-8FE0-FA55A8EC384C}"/>
                </a:ext>
              </a:extLst>
            </p:cNvPr>
            <p:cNvSpPr txBox="1"/>
            <p:nvPr/>
          </p:nvSpPr>
          <p:spPr>
            <a:xfrm>
              <a:off x="10856827" y="1644229"/>
              <a:ext cx="1049591" cy="477054"/>
            </a:xfrm>
            <a:prstGeom prst="rect">
              <a:avLst/>
            </a:prstGeom>
            <a:solidFill>
              <a:srgbClr val="FFFFFF"/>
            </a:solidFill>
          </p:spPr>
          <p:txBody>
            <a:bodyPr wrap="square" rtlCol="0">
              <a:spAutoFit/>
            </a:bodyPr>
            <a:lstStyle/>
            <a:p>
              <a:r>
                <a:rPr lang="en-US" sz="700" dirty="0">
                  <a:solidFill>
                    <a:schemeClr val="tx1">
                      <a:lumMod val="50000"/>
                    </a:schemeClr>
                  </a:solidFill>
                </a:rPr>
                <a:t>RA4M2 Group</a:t>
              </a:r>
            </a:p>
            <a:p>
              <a:pPr algn="r"/>
              <a:endParaRPr lang="en-US" sz="300" dirty="0">
                <a:solidFill>
                  <a:schemeClr val="tx1">
                    <a:lumMod val="50000"/>
                  </a:schemeClr>
                </a:solidFill>
              </a:endParaRPr>
            </a:p>
            <a:p>
              <a:pPr algn="r"/>
              <a:r>
                <a:rPr lang="en-US" sz="300" dirty="0">
                  <a:solidFill>
                    <a:schemeClr val="tx1">
                      <a:lumMod val="50000"/>
                    </a:schemeClr>
                  </a:solidFill>
                </a:rPr>
                <a:t>Evaluation Kit for RA4M2 Microcontroller Group</a:t>
              </a:r>
            </a:p>
            <a:p>
              <a:pPr algn="r"/>
              <a:r>
                <a:rPr lang="en-US" sz="300" dirty="0">
                  <a:solidFill>
                    <a:schemeClr val="tx1">
                      <a:lumMod val="50000"/>
                    </a:schemeClr>
                  </a:solidFill>
                </a:rPr>
                <a:t>EK-RA4M2 v1</a:t>
              </a:r>
            </a:p>
            <a:p>
              <a:pPr algn="r"/>
              <a:r>
                <a:rPr lang="en-US" sz="300" dirty="0">
                  <a:solidFill>
                    <a:schemeClr val="tx1">
                      <a:lumMod val="50000"/>
                    </a:schemeClr>
                  </a:solidFill>
                </a:rPr>
                <a:t>User’s Manual</a:t>
              </a:r>
            </a:p>
            <a:p>
              <a:r>
                <a:rPr lang="en-US" sz="300" dirty="0">
                  <a:solidFill>
                    <a:schemeClr val="tx1">
                      <a:lumMod val="50000"/>
                    </a:schemeClr>
                  </a:solidFill>
                </a:rPr>
                <a:t>Renesas RA Family</a:t>
              </a:r>
            </a:p>
            <a:p>
              <a:r>
                <a:rPr lang="en-US" sz="300" dirty="0">
                  <a:solidFill>
                    <a:schemeClr val="tx1">
                      <a:lumMod val="50000"/>
                    </a:schemeClr>
                  </a:solidFill>
                </a:rPr>
                <a:t>RA4 Series</a:t>
              </a:r>
            </a:p>
          </p:txBody>
        </p:sp>
      </p:grpSp>
    </p:spTree>
    <p:extLst>
      <p:ext uri="{BB962C8B-B14F-4D97-AF65-F5344CB8AC3E}">
        <p14:creationId xmlns:p14="http://schemas.microsoft.com/office/powerpoint/2010/main" val="18677846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31</a:t>
            </a:fld>
            <a:endParaRPr lang="de-DE" dirty="0"/>
          </a:p>
        </p:txBody>
      </p:sp>
      <p:grpSp>
        <p:nvGrpSpPr>
          <p:cNvPr id="90" name="Group 89">
            <a:extLst>
              <a:ext uri="{FF2B5EF4-FFF2-40B4-BE49-F238E27FC236}">
                <a16:creationId xmlns:a16="http://schemas.microsoft.com/office/drawing/2014/main" id="{C0CA5F6A-2289-49B9-A83D-5265A1E6F3C0}"/>
              </a:ext>
            </a:extLst>
          </p:cNvPr>
          <p:cNvGrpSpPr/>
          <p:nvPr/>
        </p:nvGrpSpPr>
        <p:grpSpPr>
          <a:xfrm>
            <a:off x="640080" y="1731285"/>
            <a:ext cx="2820979" cy="4272592"/>
            <a:chOff x="640080" y="1731285"/>
            <a:chExt cx="2820979" cy="4272592"/>
          </a:xfrm>
        </p:grpSpPr>
        <p:sp>
          <p:nvSpPr>
            <p:cNvPr id="91" name="Arrow: Right 90">
              <a:extLst>
                <a:ext uri="{FF2B5EF4-FFF2-40B4-BE49-F238E27FC236}">
                  <a16:creationId xmlns:a16="http://schemas.microsoft.com/office/drawing/2014/main" id="{04871100-78ED-4E29-B20B-B21BD05BF46C}"/>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92" name="Oval 91">
              <a:extLst>
                <a:ext uri="{FF2B5EF4-FFF2-40B4-BE49-F238E27FC236}">
                  <a16:creationId xmlns:a16="http://schemas.microsoft.com/office/drawing/2014/main" id="{A22544A2-52B8-462C-87D5-D3B60ECC9880}"/>
                </a:ext>
              </a:extLst>
            </p:cNvPr>
            <p:cNvSpPr>
              <a:spLocks noChangeAspect="1"/>
            </p:cNvSpPr>
            <p:nvPr/>
          </p:nvSpPr>
          <p:spPr>
            <a:xfrm>
              <a:off x="640080" y="1731285"/>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1</a:t>
              </a:r>
            </a:p>
          </p:txBody>
        </p:sp>
        <p:sp>
          <p:nvSpPr>
            <p:cNvPr id="93" name="Content Placeholder 3">
              <a:extLst>
                <a:ext uri="{FF2B5EF4-FFF2-40B4-BE49-F238E27FC236}">
                  <a16:creationId xmlns:a16="http://schemas.microsoft.com/office/drawing/2014/main" id="{F26653A6-2C3F-4CA9-A404-30B4AD45D9C6}"/>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Get your kit</a:t>
              </a:r>
            </a:p>
          </p:txBody>
        </p:sp>
        <p:pic>
          <p:nvPicPr>
            <p:cNvPr id="94" name="Graphic 93" descr="Chevron arrows">
              <a:extLst>
                <a:ext uri="{FF2B5EF4-FFF2-40B4-BE49-F238E27FC236}">
                  <a16:creationId xmlns:a16="http://schemas.microsoft.com/office/drawing/2014/main" id="{86EF8BBD-C487-42AE-81A9-F8BF25AA2774}"/>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2313890"/>
              <a:ext cx="289920" cy="289920"/>
            </a:xfrm>
            <a:prstGeom prst="rect">
              <a:avLst/>
            </a:prstGeom>
          </p:spPr>
        </p:pic>
        <p:sp>
          <p:nvSpPr>
            <p:cNvPr id="95" name="Oval 94">
              <a:extLst>
                <a:ext uri="{FF2B5EF4-FFF2-40B4-BE49-F238E27FC236}">
                  <a16:creationId xmlns:a16="http://schemas.microsoft.com/office/drawing/2014/main" id="{9EB7D641-8DBE-4EA1-98E1-21552C34089A}"/>
                </a:ext>
              </a:extLst>
            </p:cNvPr>
            <p:cNvSpPr>
              <a:spLocks noChangeAspect="1"/>
            </p:cNvSpPr>
            <p:nvPr/>
          </p:nvSpPr>
          <p:spPr>
            <a:xfrm>
              <a:off x="640080" y="2662002"/>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2</a:t>
              </a:r>
            </a:p>
          </p:txBody>
        </p:sp>
        <p:sp>
          <p:nvSpPr>
            <p:cNvPr id="96" name="Content Placeholder 3">
              <a:extLst>
                <a:ext uri="{FF2B5EF4-FFF2-40B4-BE49-F238E27FC236}">
                  <a16:creationId xmlns:a16="http://schemas.microsoft.com/office/drawing/2014/main" id="{E44B19F4-6AB1-4A75-AB0E-E2486CE60545}"/>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Familiarize with your kit</a:t>
              </a:r>
            </a:p>
          </p:txBody>
        </p:sp>
        <p:sp>
          <p:nvSpPr>
            <p:cNvPr id="97" name="Oval 96">
              <a:extLst>
                <a:ext uri="{FF2B5EF4-FFF2-40B4-BE49-F238E27FC236}">
                  <a16:creationId xmlns:a16="http://schemas.microsoft.com/office/drawing/2014/main" id="{CCE87F17-9D77-4DFD-8497-C255F24FA7C7}"/>
                </a:ext>
              </a:extLst>
            </p:cNvPr>
            <p:cNvSpPr>
              <a:spLocks noChangeAspect="1"/>
            </p:cNvSpPr>
            <p:nvPr/>
          </p:nvSpPr>
          <p:spPr>
            <a:xfrm>
              <a:off x="640080" y="3589336"/>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3</a:t>
              </a:r>
            </a:p>
          </p:txBody>
        </p:sp>
        <p:sp>
          <p:nvSpPr>
            <p:cNvPr id="98" name="Content Placeholder 3">
              <a:extLst>
                <a:ext uri="{FF2B5EF4-FFF2-40B4-BE49-F238E27FC236}">
                  <a16:creationId xmlns:a16="http://schemas.microsoft.com/office/drawing/2014/main" id="{4CB8C82E-1CB5-4CB7-99B4-EE27BE5AC4A5}"/>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Download &amp; install software &amp; tools</a:t>
              </a:r>
            </a:p>
          </p:txBody>
        </p:sp>
        <p:sp>
          <p:nvSpPr>
            <p:cNvPr id="99" name="Oval 98">
              <a:extLst>
                <a:ext uri="{FF2B5EF4-FFF2-40B4-BE49-F238E27FC236}">
                  <a16:creationId xmlns:a16="http://schemas.microsoft.com/office/drawing/2014/main" id="{C20FA069-8DD7-483A-B77E-FAF88F882F88}"/>
                </a:ext>
              </a:extLst>
            </p:cNvPr>
            <p:cNvSpPr>
              <a:spLocks noChangeAspect="1"/>
            </p:cNvSpPr>
            <p:nvPr/>
          </p:nvSpPr>
          <p:spPr>
            <a:xfrm>
              <a:off x="640080" y="4517461"/>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4</a:t>
              </a:r>
            </a:p>
          </p:txBody>
        </p:sp>
        <p:sp>
          <p:nvSpPr>
            <p:cNvPr id="100" name="Content Placeholder 3">
              <a:extLst>
                <a:ext uri="{FF2B5EF4-FFF2-40B4-BE49-F238E27FC236}">
                  <a16:creationId xmlns:a16="http://schemas.microsoft.com/office/drawing/2014/main" id="{723AF8E5-E2DB-42C1-84D4-A47B599008A5}"/>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Explore &amp; customize example projects</a:t>
              </a:r>
            </a:p>
          </p:txBody>
        </p:sp>
        <p:sp>
          <p:nvSpPr>
            <p:cNvPr id="101" name="Oval 100">
              <a:extLst>
                <a:ext uri="{FF2B5EF4-FFF2-40B4-BE49-F238E27FC236}">
                  <a16:creationId xmlns:a16="http://schemas.microsoft.com/office/drawing/2014/main" id="{5BF1561B-8AB1-4C46-B739-28F9E2CF210D}"/>
                </a:ext>
              </a:extLst>
            </p:cNvPr>
            <p:cNvSpPr>
              <a:spLocks noChangeAspect="1"/>
            </p:cNvSpPr>
            <p:nvPr/>
          </p:nvSpPr>
          <p:spPr>
            <a:xfrm>
              <a:off x="640080" y="5455237"/>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5</a:t>
              </a:r>
            </a:p>
          </p:txBody>
        </p:sp>
        <p:sp>
          <p:nvSpPr>
            <p:cNvPr id="102" name="Content Placeholder 3">
              <a:extLst>
                <a:ext uri="{FF2B5EF4-FFF2-40B4-BE49-F238E27FC236}">
                  <a16:creationId xmlns:a16="http://schemas.microsoft.com/office/drawing/2014/main" id="{2300EA58-7A44-454B-8330-B91F74C2847F}"/>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Expand functionality</a:t>
              </a:r>
            </a:p>
          </p:txBody>
        </p:sp>
        <p:pic>
          <p:nvPicPr>
            <p:cNvPr id="103" name="Graphic 102" descr="Chevron arrows">
              <a:extLst>
                <a:ext uri="{FF2B5EF4-FFF2-40B4-BE49-F238E27FC236}">
                  <a16:creationId xmlns:a16="http://schemas.microsoft.com/office/drawing/2014/main" id="{A58E339F-1AEE-49B0-B6A2-AB6CBAAF80A6}"/>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3254571"/>
              <a:ext cx="289920" cy="289920"/>
            </a:xfrm>
            <a:prstGeom prst="rect">
              <a:avLst/>
            </a:prstGeom>
          </p:spPr>
        </p:pic>
        <p:pic>
          <p:nvPicPr>
            <p:cNvPr id="104" name="Graphic 103" descr="Chevron arrows">
              <a:extLst>
                <a:ext uri="{FF2B5EF4-FFF2-40B4-BE49-F238E27FC236}">
                  <a16:creationId xmlns:a16="http://schemas.microsoft.com/office/drawing/2014/main" id="{D58BA180-9A2C-41A3-9AC3-352F2B500E5D}"/>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4195457"/>
              <a:ext cx="289920" cy="289920"/>
            </a:xfrm>
            <a:prstGeom prst="rect">
              <a:avLst/>
            </a:prstGeom>
          </p:spPr>
        </p:pic>
        <p:pic>
          <p:nvPicPr>
            <p:cNvPr id="105" name="Graphic 104" descr="Chevron arrows">
              <a:extLst>
                <a:ext uri="{FF2B5EF4-FFF2-40B4-BE49-F238E27FC236}">
                  <a16:creationId xmlns:a16="http://schemas.microsoft.com/office/drawing/2014/main" id="{C12F0365-BE7E-4033-B101-90619A688D4C}"/>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5110045"/>
              <a:ext cx="289920" cy="289920"/>
            </a:xfrm>
            <a:prstGeom prst="rect">
              <a:avLst/>
            </a:prstGeom>
          </p:spPr>
        </p:pic>
        <p:cxnSp>
          <p:nvCxnSpPr>
            <p:cNvPr id="106" name="Straight Connector 105">
              <a:extLst>
                <a:ext uri="{FF2B5EF4-FFF2-40B4-BE49-F238E27FC236}">
                  <a16:creationId xmlns:a16="http://schemas.microsoft.com/office/drawing/2014/main" id="{22B36DC1-3142-4A48-B96D-D87FD16AF2D9}"/>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sp>
        <p:nvSpPr>
          <p:cNvPr id="23" name="Content Placeholder 3">
            <a:extLst>
              <a:ext uri="{FF2B5EF4-FFF2-40B4-BE49-F238E27FC236}">
                <a16:creationId xmlns:a16="http://schemas.microsoft.com/office/drawing/2014/main" id="{65B0546D-6411-4202-B712-5FB454ADB4EC}"/>
              </a:ext>
            </a:extLst>
          </p:cNvPr>
          <p:cNvSpPr txBox="1">
            <a:spLocks/>
          </p:cNvSpPr>
          <p:nvPr/>
        </p:nvSpPr>
        <p:spPr>
          <a:xfrm>
            <a:off x="3839332" y="1863606"/>
            <a:ext cx="7010932" cy="4962192"/>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dirty="0"/>
              <a:t>Download &amp; install software &amp; tools using the </a:t>
            </a:r>
            <a:r>
              <a:rPr lang="en-US" sz="1400" i="1" dirty="0"/>
              <a:t>FSP with e² studio installer </a:t>
            </a:r>
            <a:r>
              <a:rPr lang="en-US" sz="1400" dirty="0"/>
              <a:t>that includes:</a:t>
            </a:r>
          </a:p>
          <a:p>
            <a:pPr marL="463550" lvl="1" indent="-285750">
              <a:spcAft>
                <a:spcPts val="0"/>
              </a:spcAft>
              <a:buClr>
                <a:srgbClr val="000099"/>
              </a:buClr>
              <a:buFont typeface="Arial" panose="020B0604020202020204" pitchFamily="34" charset="0"/>
              <a:buChar char="•"/>
            </a:pPr>
            <a:r>
              <a:rPr lang="en-US" sz="1400" b="1" dirty="0"/>
              <a:t>Flexible Software Package</a:t>
            </a:r>
            <a:r>
              <a:rPr lang="en-US" sz="1400" dirty="0"/>
              <a:t> – includes Hardware Abstraction Layer (HAL) drivers, Board Support Package (BSP), libraries, etc.</a:t>
            </a:r>
          </a:p>
          <a:p>
            <a:pPr marL="463550" lvl="1" indent="-285750">
              <a:spcAft>
                <a:spcPts val="0"/>
              </a:spcAft>
              <a:buClr>
                <a:srgbClr val="000099"/>
              </a:buClr>
              <a:buFont typeface="Arial" panose="020B0604020202020204" pitchFamily="34" charset="0"/>
              <a:buChar char="•"/>
            </a:pPr>
            <a:r>
              <a:rPr lang="en-US" sz="1400" b="1" dirty="0"/>
              <a:t>e2 studio </a:t>
            </a:r>
            <a:r>
              <a:rPr lang="en-US" sz="1400" dirty="0"/>
              <a:t>– Integrated Development Environment</a:t>
            </a:r>
          </a:p>
          <a:p>
            <a:pPr marL="463550" lvl="1" indent="-285750">
              <a:spcAft>
                <a:spcPts val="0"/>
              </a:spcAft>
              <a:buClr>
                <a:srgbClr val="000099"/>
              </a:buClr>
              <a:buFont typeface="Arial" panose="020B0604020202020204" pitchFamily="34" charset="0"/>
              <a:buChar char="•"/>
            </a:pPr>
            <a:endParaRPr lang="en-US" sz="1400" dirty="0"/>
          </a:p>
          <a:p>
            <a:pPr marL="463550" lvl="1" indent="-285750">
              <a:spcAft>
                <a:spcPts val="0"/>
              </a:spcAft>
              <a:buClr>
                <a:srgbClr val="000099"/>
              </a:buClr>
              <a:buFont typeface="Arial" panose="020B0604020202020204" pitchFamily="34" charset="0"/>
              <a:buChar char="•"/>
            </a:pPr>
            <a:endParaRPr lang="en-US" sz="1400" dirty="0"/>
          </a:p>
          <a:p>
            <a:pPr marL="463550" lvl="1" indent="-285750">
              <a:spcAft>
                <a:spcPts val="0"/>
              </a:spcAft>
              <a:buClr>
                <a:srgbClr val="000099"/>
              </a:buClr>
              <a:buFont typeface="Arial" panose="020B0604020202020204" pitchFamily="34" charset="0"/>
              <a:buChar char="•"/>
            </a:pPr>
            <a:endParaRPr lang="en-US" sz="1400" dirty="0"/>
          </a:p>
          <a:p>
            <a:pPr marL="463550" lvl="1" indent="-285750">
              <a:spcAft>
                <a:spcPts val="0"/>
              </a:spcAft>
              <a:buClr>
                <a:srgbClr val="000099"/>
              </a:buClr>
              <a:buFont typeface="Arial" panose="020B0604020202020204" pitchFamily="34" charset="0"/>
              <a:buChar char="•"/>
            </a:pPr>
            <a:endParaRPr lang="en-US" sz="1400" dirty="0"/>
          </a:p>
          <a:p>
            <a:pPr marL="463550" lvl="1" indent="-285750">
              <a:spcAft>
                <a:spcPts val="0"/>
              </a:spcAft>
              <a:buClr>
                <a:srgbClr val="000099"/>
              </a:buClr>
              <a:buFont typeface="Arial" panose="020B0604020202020204" pitchFamily="34" charset="0"/>
              <a:buChar char="•"/>
            </a:pPr>
            <a:endParaRPr lang="en-US" sz="1400" dirty="0"/>
          </a:p>
          <a:p>
            <a:pPr marL="400050" lvl="1" indent="-400050">
              <a:spcAft>
                <a:spcPts val="0"/>
              </a:spcAft>
              <a:buClr>
                <a:srgbClr val="000099"/>
              </a:buClr>
              <a:buFont typeface="+mj-lt"/>
              <a:buAutoNum type="romanUcPeriod"/>
            </a:pPr>
            <a:endParaRPr lang="en-US" sz="1400" dirty="0"/>
          </a:p>
          <a:p>
            <a:pPr marL="400050" lvl="1" indent="-400050">
              <a:spcAft>
                <a:spcPts val="0"/>
              </a:spcAft>
              <a:buClr>
                <a:srgbClr val="000099"/>
              </a:buClr>
              <a:buFont typeface="+mj-lt"/>
              <a:buAutoNum type="romanUcPeriod" startAt="2"/>
            </a:pPr>
            <a:r>
              <a:rPr lang="en-US" sz="1400" dirty="0"/>
              <a:t>Need help anytime?</a:t>
            </a:r>
          </a:p>
          <a:p>
            <a:pPr marL="463550" lvl="1" indent="-285750">
              <a:spcAft>
                <a:spcPts val="0"/>
              </a:spcAft>
              <a:buClr>
                <a:srgbClr val="000099"/>
              </a:buClr>
              <a:buFont typeface="Arial" panose="020B0604020202020204" pitchFamily="34" charset="0"/>
              <a:buChar char="•"/>
            </a:pPr>
            <a:r>
              <a:rPr lang="en-US" sz="1400" dirty="0"/>
              <a:t>Ask questions, get answers from experts &amp; collaborate with community</a:t>
            </a:r>
          </a:p>
          <a:p>
            <a:pPr lvl="1" indent="0">
              <a:spcAft>
                <a:spcPts val="0"/>
              </a:spcAft>
              <a:buClr>
                <a:srgbClr val="000099"/>
              </a:buClr>
              <a:buNone/>
            </a:pPr>
            <a:r>
              <a:rPr lang="en-US" sz="1400" dirty="0">
                <a:solidFill>
                  <a:srgbClr val="06418C"/>
                </a:solidFill>
              </a:rPr>
              <a:t>      </a:t>
            </a:r>
            <a:r>
              <a:rPr lang="en-US" sz="1400" dirty="0">
                <a:solidFill>
                  <a:srgbClr val="06418C"/>
                </a:solidFill>
                <a:hlinkClick r:id="rId4"/>
              </a:rPr>
              <a:t>renesas.com/ra/forum</a:t>
            </a:r>
            <a:endParaRPr lang="en-US" sz="1400" dirty="0">
              <a:solidFill>
                <a:srgbClr val="06418C"/>
              </a:solidFill>
            </a:endParaRPr>
          </a:p>
          <a:p>
            <a:pPr>
              <a:spcAft>
                <a:spcPts val="0"/>
              </a:spcAft>
              <a:buClr>
                <a:srgbClr val="000099"/>
              </a:buClr>
            </a:pPr>
            <a:endParaRPr lang="en-US" sz="1400" dirty="0"/>
          </a:p>
          <a:p>
            <a:pPr>
              <a:spcAft>
                <a:spcPts val="0"/>
              </a:spcAft>
              <a:buClr>
                <a:srgbClr val="000099"/>
              </a:buClr>
            </a:pPr>
            <a:endParaRPr lang="en-US" sz="1400" dirty="0"/>
          </a:p>
          <a:p>
            <a:pPr>
              <a:spcAft>
                <a:spcPts val="0"/>
              </a:spcAft>
              <a:buClr>
                <a:srgbClr val="000099"/>
              </a:buClr>
            </a:pPr>
            <a:endParaRPr lang="en-US" sz="1400" dirty="0"/>
          </a:p>
          <a:p>
            <a:pPr>
              <a:spcAft>
                <a:spcPts val="0"/>
              </a:spcAft>
              <a:buClr>
                <a:srgbClr val="000099"/>
              </a:buClr>
            </a:pPr>
            <a:endParaRPr lang="en-US" sz="1400" dirty="0"/>
          </a:p>
          <a:p>
            <a:pPr>
              <a:spcAft>
                <a:spcPts val="0"/>
              </a:spcAft>
              <a:buClr>
                <a:srgbClr val="000099"/>
              </a:buClr>
            </a:pPr>
            <a:endParaRPr lang="en-US" sz="1400" dirty="0"/>
          </a:p>
        </p:txBody>
      </p:sp>
      <p:graphicFrame>
        <p:nvGraphicFramePr>
          <p:cNvPr id="24" name="Table 23">
            <a:extLst>
              <a:ext uri="{FF2B5EF4-FFF2-40B4-BE49-F238E27FC236}">
                <a16:creationId xmlns:a16="http://schemas.microsoft.com/office/drawing/2014/main" id="{285D83F5-1139-4F52-AFEF-59A1B6C01C0C}"/>
              </a:ext>
            </a:extLst>
          </p:cNvPr>
          <p:cNvGraphicFramePr>
            <a:graphicFrameLocks noGrp="1"/>
          </p:cNvGraphicFramePr>
          <p:nvPr>
            <p:extLst>
              <p:ext uri="{D42A27DB-BD31-4B8C-83A1-F6EECF244321}">
                <p14:modId xmlns:p14="http://schemas.microsoft.com/office/powerpoint/2010/main" val="523960200"/>
              </p:ext>
            </p:extLst>
          </p:nvPr>
        </p:nvGraphicFramePr>
        <p:xfrm>
          <a:off x="4261082" y="3301044"/>
          <a:ext cx="4120917" cy="1042356"/>
        </p:xfrm>
        <a:graphic>
          <a:graphicData uri="http://schemas.openxmlformats.org/drawingml/2006/table">
            <a:tbl>
              <a:tblPr firstRow="1" bandRow="1"/>
              <a:tblGrid>
                <a:gridCol w="1682518">
                  <a:extLst>
                    <a:ext uri="{9D8B030D-6E8A-4147-A177-3AD203B41FA5}">
                      <a16:colId xmlns:a16="http://schemas.microsoft.com/office/drawing/2014/main" val="178299586"/>
                    </a:ext>
                  </a:extLst>
                </a:gridCol>
                <a:gridCol w="2438399">
                  <a:extLst>
                    <a:ext uri="{9D8B030D-6E8A-4147-A177-3AD203B41FA5}">
                      <a16:colId xmlns:a16="http://schemas.microsoft.com/office/drawing/2014/main" val="2426971881"/>
                    </a:ext>
                  </a:extLst>
                </a:gridCol>
              </a:tblGrid>
              <a:tr h="378385">
                <a:tc>
                  <a:txBody>
                    <a:bodyPr/>
                    <a:lstStyle/>
                    <a:p>
                      <a:pPr algn="ctr" rtl="0" fontAlgn="ctr"/>
                      <a:r>
                        <a:rPr lang="en-US" sz="1400" b="1" i="0" u="none" strike="noStrike" dirty="0">
                          <a:solidFill>
                            <a:srgbClr val="06418C"/>
                          </a:solidFill>
                          <a:effectLst/>
                          <a:latin typeface="Arial" panose="020B0604020202020204" pitchFamily="34" charset="0"/>
                        </a:rPr>
                        <a:t>Item</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1" i="0" u="none" strike="noStrike" dirty="0">
                          <a:solidFill>
                            <a:srgbClr val="06418C"/>
                          </a:solidFill>
                          <a:effectLst/>
                          <a:latin typeface="Arial" panose="020B0604020202020204" pitchFamily="34" charset="0"/>
                        </a:rPr>
                        <a:t>Download page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1164092"/>
                  </a:ext>
                </a:extLst>
              </a:tr>
              <a:tr h="663971">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1" lang="en-US" sz="1400" b="0" i="0" kern="1200" dirty="0">
                          <a:solidFill>
                            <a:schemeClr val="tx1"/>
                          </a:solidFill>
                          <a:effectLst/>
                          <a:latin typeface="+mn-lt"/>
                          <a:ea typeface="+mn-ea"/>
                          <a:cs typeface="+mn-cs"/>
                        </a:rPr>
                        <a:t>FSP with e² studio installer</a:t>
                      </a:r>
                      <a:r>
                        <a:rPr kumimoji="1" lang="en-US" sz="1800" b="0" i="0" kern="1200" dirty="0">
                          <a:solidFill>
                            <a:schemeClr val="tx1"/>
                          </a:solidFill>
                          <a:effectLst/>
                          <a:latin typeface="+mn-lt"/>
                          <a:ea typeface="+mn-ea"/>
                          <a:cs typeface="+mn-cs"/>
                        </a:rPr>
                        <a:t> </a:t>
                      </a:r>
                      <a:endParaRPr lang="en-US" sz="1400" b="0" i="0" u="none" strike="noStrike" dirty="0">
                        <a:solidFill>
                          <a:srgbClr val="3C3C3B"/>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n-US" sz="1400" b="0" i="0" u="none" strike="noStrike" dirty="0">
                          <a:solidFill>
                            <a:srgbClr val="06418C"/>
                          </a:solidFill>
                          <a:effectLst/>
                          <a:latin typeface="Arial" panose="020B0604020202020204" pitchFamily="34" charset="0"/>
                          <a:hlinkClick r:id="rId4"/>
                        </a:rPr>
                        <a:t>renesas.com/ra/fsp</a:t>
                      </a:r>
                      <a:endParaRPr lang="en-US" sz="1400" b="0" i="0" u="none" strike="noStrike" dirty="0">
                        <a:solidFill>
                          <a:srgbClr val="06418C"/>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42682840"/>
                  </a:ext>
                </a:extLst>
              </a:tr>
            </a:tbl>
          </a:graphicData>
        </a:graphic>
      </p:graphicFrame>
    </p:spTree>
    <p:extLst>
      <p:ext uri="{BB962C8B-B14F-4D97-AF65-F5344CB8AC3E}">
        <p14:creationId xmlns:p14="http://schemas.microsoft.com/office/powerpoint/2010/main" val="42548680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Content Placeholder 3">
            <a:extLst>
              <a:ext uri="{FF2B5EF4-FFF2-40B4-BE49-F238E27FC236}">
                <a16:creationId xmlns:a16="http://schemas.microsoft.com/office/drawing/2014/main" id="{5B95AC03-B51A-4569-B5E7-8D0AC2FEC2A6}"/>
              </a:ext>
            </a:extLst>
          </p:cNvPr>
          <p:cNvSpPr txBox="1">
            <a:spLocks/>
          </p:cNvSpPr>
          <p:nvPr/>
        </p:nvSpPr>
        <p:spPr>
          <a:xfrm>
            <a:off x="3839332" y="1863606"/>
            <a:ext cx="8124068" cy="385419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b="1" dirty="0"/>
              <a:t>Explore &amp; customize Quick Start Example Project</a:t>
            </a:r>
          </a:p>
          <a:p>
            <a:pPr marL="463550" lvl="1" indent="-285750">
              <a:spcAft>
                <a:spcPts val="0"/>
              </a:spcAft>
              <a:buClr>
                <a:srgbClr val="000099"/>
              </a:buClr>
              <a:buFont typeface="Arial" panose="020B0604020202020204" pitchFamily="34" charset="0"/>
              <a:buChar char="•"/>
            </a:pPr>
            <a:r>
              <a:rPr lang="en-US" sz="1400"/>
              <a:t>Visit EK-RA4M2 </a:t>
            </a:r>
            <a:r>
              <a:rPr lang="en-US" sz="1400" dirty="0"/>
              <a:t>webpage </a:t>
            </a:r>
            <a:r>
              <a:rPr lang="en-US" sz="1400" dirty="0">
                <a:solidFill>
                  <a:srgbClr val="06418C"/>
                </a:solidFill>
                <a:latin typeface="Arial" panose="020B0604020202020204" pitchFamily="34" charset="0"/>
                <a:hlinkClick r:id="rId2"/>
              </a:rPr>
              <a:t>renesas.com/ra</a:t>
            </a:r>
            <a:r>
              <a:rPr lang="en-US" sz="1400">
                <a:solidFill>
                  <a:srgbClr val="06418C"/>
                </a:solidFill>
                <a:latin typeface="Arial" panose="020B0604020202020204" pitchFamily="34" charset="0"/>
                <a:hlinkClick r:id="rId2"/>
              </a:rPr>
              <a:t>/ek-ra4m2</a:t>
            </a:r>
            <a:r>
              <a:rPr lang="en-US" sz="1400">
                <a:solidFill>
                  <a:srgbClr val="06418C"/>
                </a:solidFill>
                <a:latin typeface="Arial" panose="020B0604020202020204" pitchFamily="34" charset="0"/>
              </a:rPr>
              <a:t> </a:t>
            </a:r>
            <a:r>
              <a:rPr lang="en-US" sz="1400">
                <a:latin typeface="Arial" panose="020B0604020202020204" pitchFamily="34" charset="0"/>
              </a:rPr>
              <a:t>and scroll down to “Documentation &amp; Downloads” section</a:t>
            </a:r>
            <a:endParaRPr lang="en-US" sz="1400" dirty="0">
              <a:solidFill>
                <a:srgbClr val="06418C"/>
              </a:solidFill>
              <a:latin typeface="Arial" panose="020B0604020202020204" pitchFamily="34" charset="0"/>
            </a:endParaRPr>
          </a:p>
          <a:p>
            <a:pPr marL="463550" lvl="1" indent="-285750">
              <a:spcAft>
                <a:spcPts val="0"/>
              </a:spcAft>
              <a:buClr>
                <a:srgbClr val="000099"/>
              </a:buClr>
              <a:buFont typeface="Arial" panose="020B0604020202020204" pitchFamily="34" charset="0"/>
              <a:buChar char="•"/>
            </a:pPr>
            <a:r>
              <a:rPr lang="en-US" sz="1400" dirty="0"/>
              <a:t>Download EK-RA4M2 Example Project Bundle</a:t>
            </a:r>
          </a:p>
          <a:p>
            <a:pPr marL="463550" lvl="1" indent="-285750">
              <a:spcAft>
                <a:spcPts val="0"/>
              </a:spcAft>
              <a:buClr>
                <a:srgbClr val="000099"/>
              </a:buClr>
              <a:buFont typeface="Arial" panose="020B0604020202020204" pitchFamily="34" charset="0"/>
              <a:buChar char="•"/>
            </a:pPr>
            <a:r>
              <a:rPr lang="en-US" sz="1400" dirty="0"/>
              <a:t>Extract the downloaded file xxxx-ek-ra4m2-exampleprojects.zip</a:t>
            </a:r>
          </a:p>
          <a:p>
            <a:pPr marL="463550" lvl="1" indent="-285750">
              <a:spcAft>
                <a:spcPts val="0"/>
              </a:spcAft>
              <a:buClr>
                <a:srgbClr val="000099"/>
              </a:buClr>
              <a:buFont typeface="Arial" panose="020B0604020202020204" pitchFamily="34" charset="0"/>
              <a:buChar char="•"/>
            </a:pPr>
            <a:r>
              <a:rPr lang="en-US" sz="1400" dirty="0"/>
              <a:t>Browse to xxxx-ek-ra4m2-exampleprojects\ek_ra4m2\_quickstart\quickstart_ek_ra4m2_ep to locate the source code of the QS EP</a:t>
            </a:r>
          </a:p>
          <a:p>
            <a:pPr marL="463550" lvl="1" indent="-285750">
              <a:spcAft>
                <a:spcPts val="0"/>
              </a:spcAft>
              <a:buClr>
                <a:srgbClr val="000099"/>
              </a:buClr>
              <a:buFont typeface="Arial" panose="020B0604020202020204" pitchFamily="34" charset="0"/>
              <a:buChar char="•"/>
            </a:pPr>
            <a:r>
              <a:rPr lang="en-US" sz="1400" dirty="0"/>
              <a:t>Refer to the quick start guide for instructions on modifying, rebuilding &amp; programming the QS EP on your kit</a:t>
            </a:r>
          </a:p>
          <a:p>
            <a:pPr lvl="1" indent="0">
              <a:spcAft>
                <a:spcPts val="0"/>
              </a:spcAft>
              <a:buClr>
                <a:srgbClr val="000099"/>
              </a:buClr>
              <a:buNone/>
            </a:pPr>
            <a:endParaRPr lang="en-US" sz="1400" dirty="0"/>
          </a:p>
          <a:p>
            <a:pPr marL="400050" indent="-400050">
              <a:spcAft>
                <a:spcPts val="0"/>
              </a:spcAft>
              <a:buClr>
                <a:srgbClr val="000099"/>
              </a:buClr>
              <a:buFont typeface="+mj-lt"/>
              <a:buAutoNum type="romanUcPeriod" startAt="2"/>
            </a:pPr>
            <a:r>
              <a:rPr lang="en-US" sz="1400" b="1" dirty="0"/>
              <a:t>Explore &amp; customize additional Example Projects</a:t>
            </a:r>
          </a:p>
          <a:p>
            <a:pPr marL="463550" lvl="1" indent="-285750">
              <a:spcAft>
                <a:spcPts val="0"/>
              </a:spcAft>
              <a:buClr>
                <a:srgbClr val="000099"/>
              </a:buClr>
              <a:buFont typeface="Arial" panose="020B0604020202020204" pitchFamily="34" charset="0"/>
              <a:buChar char="•"/>
            </a:pPr>
            <a:r>
              <a:rPr lang="en-US" sz="1400" dirty="0"/>
              <a:t>In the EK-RA4M2 Example Project Bundle downloaded in the step above, browse to xxxx-ek-ra4m2-exampleprojects\ek_ra4m2\ to locate the example projects provided for this kit</a:t>
            </a:r>
          </a:p>
          <a:p>
            <a:pPr marL="463550" lvl="1" indent="-285750">
              <a:spcAft>
                <a:spcPts val="0"/>
              </a:spcAft>
              <a:buClr>
                <a:srgbClr val="000099"/>
              </a:buClr>
              <a:buFont typeface="Arial" panose="020B0604020202020204" pitchFamily="34" charset="0"/>
              <a:buChar char="•"/>
            </a:pPr>
            <a:r>
              <a:rPr lang="en-US" sz="1400" dirty="0"/>
              <a:t>Open xxxx-ek-ra4m2-exampleprojects.pdf to view the list of tool chain supported for each example project and additional reference documents</a:t>
            </a:r>
          </a:p>
        </p:txBody>
      </p:sp>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32</a:t>
            </a:fld>
            <a:endParaRPr lang="de-DE" dirty="0"/>
          </a:p>
        </p:txBody>
      </p:sp>
      <p:grpSp>
        <p:nvGrpSpPr>
          <p:cNvPr id="90" name="Group 89">
            <a:extLst>
              <a:ext uri="{FF2B5EF4-FFF2-40B4-BE49-F238E27FC236}">
                <a16:creationId xmlns:a16="http://schemas.microsoft.com/office/drawing/2014/main" id="{C0CA5F6A-2289-49B9-A83D-5265A1E6F3C0}"/>
              </a:ext>
            </a:extLst>
          </p:cNvPr>
          <p:cNvGrpSpPr/>
          <p:nvPr/>
        </p:nvGrpSpPr>
        <p:grpSpPr>
          <a:xfrm>
            <a:off x="640080" y="1731285"/>
            <a:ext cx="2820979" cy="4272592"/>
            <a:chOff x="640080" y="1731285"/>
            <a:chExt cx="2820979" cy="4272592"/>
          </a:xfrm>
        </p:grpSpPr>
        <p:sp>
          <p:nvSpPr>
            <p:cNvPr id="91" name="Arrow: Right 90">
              <a:extLst>
                <a:ext uri="{FF2B5EF4-FFF2-40B4-BE49-F238E27FC236}">
                  <a16:creationId xmlns:a16="http://schemas.microsoft.com/office/drawing/2014/main" id="{04871100-78ED-4E29-B20B-B21BD05BF46C}"/>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92" name="Oval 91">
              <a:extLst>
                <a:ext uri="{FF2B5EF4-FFF2-40B4-BE49-F238E27FC236}">
                  <a16:creationId xmlns:a16="http://schemas.microsoft.com/office/drawing/2014/main" id="{A22544A2-52B8-462C-87D5-D3B60ECC9880}"/>
                </a:ext>
              </a:extLst>
            </p:cNvPr>
            <p:cNvSpPr>
              <a:spLocks noChangeAspect="1"/>
            </p:cNvSpPr>
            <p:nvPr/>
          </p:nvSpPr>
          <p:spPr>
            <a:xfrm>
              <a:off x="640080" y="1731285"/>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1</a:t>
              </a:r>
            </a:p>
          </p:txBody>
        </p:sp>
        <p:sp>
          <p:nvSpPr>
            <p:cNvPr id="93" name="Content Placeholder 3">
              <a:extLst>
                <a:ext uri="{FF2B5EF4-FFF2-40B4-BE49-F238E27FC236}">
                  <a16:creationId xmlns:a16="http://schemas.microsoft.com/office/drawing/2014/main" id="{F26653A6-2C3F-4CA9-A404-30B4AD45D9C6}"/>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Get your kit</a:t>
              </a:r>
            </a:p>
          </p:txBody>
        </p:sp>
        <p:pic>
          <p:nvPicPr>
            <p:cNvPr id="94" name="Graphic 93" descr="Chevron arrows">
              <a:extLst>
                <a:ext uri="{FF2B5EF4-FFF2-40B4-BE49-F238E27FC236}">
                  <a16:creationId xmlns:a16="http://schemas.microsoft.com/office/drawing/2014/main" id="{86EF8BBD-C487-42AE-81A9-F8BF25AA2774}"/>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2313890"/>
              <a:ext cx="289920" cy="289920"/>
            </a:xfrm>
            <a:prstGeom prst="rect">
              <a:avLst/>
            </a:prstGeom>
          </p:spPr>
        </p:pic>
        <p:sp>
          <p:nvSpPr>
            <p:cNvPr id="95" name="Oval 94">
              <a:extLst>
                <a:ext uri="{FF2B5EF4-FFF2-40B4-BE49-F238E27FC236}">
                  <a16:creationId xmlns:a16="http://schemas.microsoft.com/office/drawing/2014/main" id="{9EB7D641-8DBE-4EA1-98E1-21552C34089A}"/>
                </a:ext>
              </a:extLst>
            </p:cNvPr>
            <p:cNvSpPr>
              <a:spLocks noChangeAspect="1"/>
            </p:cNvSpPr>
            <p:nvPr/>
          </p:nvSpPr>
          <p:spPr>
            <a:xfrm>
              <a:off x="640080" y="2662002"/>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2</a:t>
              </a:r>
            </a:p>
          </p:txBody>
        </p:sp>
        <p:sp>
          <p:nvSpPr>
            <p:cNvPr id="96" name="Content Placeholder 3">
              <a:extLst>
                <a:ext uri="{FF2B5EF4-FFF2-40B4-BE49-F238E27FC236}">
                  <a16:creationId xmlns:a16="http://schemas.microsoft.com/office/drawing/2014/main" id="{E44B19F4-6AB1-4A75-AB0E-E2486CE60545}"/>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Familiarize with your kit</a:t>
              </a:r>
            </a:p>
          </p:txBody>
        </p:sp>
        <p:sp>
          <p:nvSpPr>
            <p:cNvPr id="97" name="Oval 96">
              <a:extLst>
                <a:ext uri="{FF2B5EF4-FFF2-40B4-BE49-F238E27FC236}">
                  <a16:creationId xmlns:a16="http://schemas.microsoft.com/office/drawing/2014/main" id="{CCE87F17-9D77-4DFD-8497-C255F24FA7C7}"/>
                </a:ext>
              </a:extLst>
            </p:cNvPr>
            <p:cNvSpPr>
              <a:spLocks noChangeAspect="1"/>
            </p:cNvSpPr>
            <p:nvPr/>
          </p:nvSpPr>
          <p:spPr>
            <a:xfrm>
              <a:off x="640080" y="3589336"/>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3</a:t>
              </a:r>
            </a:p>
          </p:txBody>
        </p:sp>
        <p:sp>
          <p:nvSpPr>
            <p:cNvPr id="98" name="Content Placeholder 3">
              <a:extLst>
                <a:ext uri="{FF2B5EF4-FFF2-40B4-BE49-F238E27FC236}">
                  <a16:creationId xmlns:a16="http://schemas.microsoft.com/office/drawing/2014/main" id="{4CB8C82E-1CB5-4CB7-99B4-EE27BE5AC4A5}"/>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Download &amp; install software &amp; tools</a:t>
              </a:r>
            </a:p>
          </p:txBody>
        </p:sp>
        <p:sp>
          <p:nvSpPr>
            <p:cNvPr id="99" name="Oval 98">
              <a:extLst>
                <a:ext uri="{FF2B5EF4-FFF2-40B4-BE49-F238E27FC236}">
                  <a16:creationId xmlns:a16="http://schemas.microsoft.com/office/drawing/2014/main" id="{C20FA069-8DD7-483A-B77E-FAF88F882F88}"/>
                </a:ext>
              </a:extLst>
            </p:cNvPr>
            <p:cNvSpPr>
              <a:spLocks noChangeAspect="1"/>
            </p:cNvSpPr>
            <p:nvPr/>
          </p:nvSpPr>
          <p:spPr>
            <a:xfrm>
              <a:off x="640080" y="4517461"/>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4</a:t>
              </a:r>
            </a:p>
          </p:txBody>
        </p:sp>
        <p:sp>
          <p:nvSpPr>
            <p:cNvPr id="100" name="Content Placeholder 3">
              <a:extLst>
                <a:ext uri="{FF2B5EF4-FFF2-40B4-BE49-F238E27FC236}">
                  <a16:creationId xmlns:a16="http://schemas.microsoft.com/office/drawing/2014/main" id="{723AF8E5-E2DB-42C1-84D4-A47B599008A5}"/>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Explore &amp; customize example projects</a:t>
              </a:r>
            </a:p>
          </p:txBody>
        </p:sp>
        <p:sp>
          <p:nvSpPr>
            <p:cNvPr id="101" name="Oval 100">
              <a:extLst>
                <a:ext uri="{FF2B5EF4-FFF2-40B4-BE49-F238E27FC236}">
                  <a16:creationId xmlns:a16="http://schemas.microsoft.com/office/drawing/2014/main" id="{5BF1561B-8AB1-4C46-B739-28F9E2CF210D}"/>
                </a:ext>
              </a:extLst>
            </p:cNvPr>
            <p:cNvSpPr>
              <a:spLocks noChangeAspect="1"/>
            </p:cNvSpPr>
            <p:nvPr/>
          </p:nvSpPr>
          <p:spPr>
            <a:xfrm>
              <a:off x="640080" y="5455237"/>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5</a:t>
              </a:r>
            </a:p>
          </p:txBody>
        </p:sp>
        <p:sp>
          <p:nvSpPr>
            <p:cNvPr id="102" name="Content Placeholder 3">
              <a:extLst>
                <a:ext uri="{FF2B5EF4-FFF2-40B4-BE49-F238E27FC236}">
                  <a16:creationId xmlns:a16="http://schemas.microsoft.com/office/drawing/2014/main" id="{2300EA58-7A44-454B-8330-B91F74C2847F}"/>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Expand functionality</a:t>
              </a:r>
            </a:p>
          </p:txBody>
        </p:sp>
        <p:pic>
          <p:nvPicPr>
            <p:cNvPr id="103" name="Graphic 102" descr="Chevron arrows">
              <a:extLst>
                <a:ext uri="{FF2B5EF4-FFF2-40B4-BE49-F238E27FC236}">
                  <a16:creationId xmlns:a16="http://schemas.microsoft.com/office/drawing/2014/main" id="{A58E339F-1AEE-49B0-B6A2-AB6CBAAF80A6}"/>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3254571"/>
              <a:ext cx="289920" cy="289920"/>
            </a:xfrm>
            <a:prstGeom prst="rect">
              <a:avLst/>
            </a:prstGeom>
          </p:spPr>
        </p:pic>
        <p:pic>
          <p:nvPicPr>
            <p:cNvPr id="104" name="Graphic 103" descr="Chevron arrows">
              <a:extLst>
                <a:ext uri="{FF2B5EF4-FFF2-40B4-BE49-F238E27FC236}">
                  <a16:creationId xmlns:a16="http://schemas.microsoft.com/office/drawing/2014/main" id="{D58BA180-9A2C-41A3-9AC3-352F2B500E5D}"/>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4195457"/>
              <a:ext cx="289920" cy="289920"/>
            </a:xfrm>
            <a:prstGeom prst="rect">
              <a:avLst/>
            </a:prstGeom>
          </p:spPr>
        </p:pic>
        <p:pic>
          <p:nvPicPr>
            <p:cNvPr id="105" name="Graphic 104" descr="Chevron arrows">
              <a:extLst>
                <a:ext uri="{FF2B5EF4-FFF2-40B4-BE49-F238E27FC236}">
                  <a16:creationId xmlns:a16="http://schemas.microsoft.com/office/drawing/2014/main" id="{C12F0365-BE7E-4033-B101-90619A688D4C}"/>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rot="5400000">
              <a:off x="762000" y="5110045"/>
              <a:ext cx="289920" cy="289920"/>
            </a:xfrm>
            <a:prstGeom prst="rect">
              <a:avLst/>
            </a:prstGeom>
          </p:spPr>
        </p:pic>
        <p:cxnSp>
          <p:nvCxnSpPr>
            <p:cNvPr id="106" name="Straight Connector 105">
              <a:extLst>
                <a:ext uri="{FF2B5EF4-FFF2-40B4-BE49-F238E27FC236}">
                  <a16:creationId xmlns:a16="http://schemas.microsoft.com/office/drawing/2014/main" id="{22B36DC1-3142-4A48-B96D-D87FD16AF2D9}"/>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spTree>
    <p:extLst>
      <p:ext uri="{BB962C8B-B14F-4D97-AF65-F5344CB8AC3E}">
        <p14:creationId xmlns:p14="http://schemas.microsoft.com/office/powerpoint/2010/main" val="8272247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Content Placeholder 3">
            <a:extLst>
              <a:ext uri="{FF2B5EF4-FFF2-40B4-BE49-F238E27FC236}">
                <a16:creationId xmlns:a16="http://schemas.microsoft.com/office/drawing/2014/main" id="{5B95AC03-B51A-4569-B5E7-8D0AC2FEC2A6}"/>
              </a:ext>
            </a:extLst>
          </p:cNvPr>
          <p:cNvSpPr txBox="1">
            <a:spLocks/>
          </p:cNvSpPr>
          <p:nvPr/>
        </p:nvSpPr>
        <p:spPr>
          <a:xfrm>
            <a:off x="3839331" y="1863606"/>
            <a:ext cx="7819268" cy="2561535"/>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marL="400050" indent="-400050">
              <a:spcAft>
                <a:spcPts val="0"/>
              </a:spcAft>
              <a:buClr>
                <a:srgbClr val="000099"/>
              </a:buClr>
              <a:buFont typeface="+mj-lt"/>
              <a:buAutoNum type="romanUcPeriod"/>
            </a:pPr>
            <a:r>
              <a:rPr lang="en-US" sz="1400" dirty="0"/>
              <a:t>Choose from hundreds of add-on modules from the supported ecosystems to build custom proof-of-concept hardware</a:t>
            </a:r>
          </a:p>
          <a:p>
            <a:pPr marL="400050" indent="-400050">
              <a:spcAft>
                <a:spcPts val="0"/>
              </a:spcAft>
              <a:buClr>
                <a:srgbClr val="000099"/>
              </a:buClr>
              <a:buFont typeface="Arial" panose="020B0604020202020204" pitchFamily="34" charset="0"/>
              <a:buChar char="•"/>
            </a:pPr>
            <a:endParaRPr lang="en-US" sz="1400" dirty="0"/>
          </a:p>
          <a:p>
            <a:pPr marL="400050" indent="-400050">
              <a:spcAft>
                <a:spcPts val="0"/>
              </a:spcAft>
              <a:buClr>
                <a:srgbClr val="000099"/>
              </a:buClr>
              <a:buFont typeface="Arial" panose="020B0604020202020204" pitchFamily="34" charset="0"/>
              <a:buChar char="•"/>
            </a:pPr>
            <a:endParaRPr lang="en-US" sz="1400" dirty="0"/>
          </a:p>
          <a:p>
            <a:pPr marL="400050" indent="-400050">
              <a:spcAft>
                <a:spcPts val="0"/>
              </a:spcAft>
              <a:buClr>
                <a:srgbClr val="000099"/>
              </a:buClr>
              <a:buFont typeface="Arial" panose="020B0604020202020204" pitchFamily="34" charset="0"/>
              <a:buChar char="•"/>
            </a:pPr>
            <a:endParaRPr lang="en-US" sz="1400" dirty="0"/>
          </a:p>
          <a:p>
            <a:pPr marL="400050" indent="-400050">
              <a:spcAft>
                <a:spcPts val="0"/>
              </a:spcAft>
              <a:buClr>
                <a:srgbClr val="000099"/>
              </a:buClr>
              <a:buFont typeface="+mj-lt"/>
              <a:buAutoNum type="romanUcPeriod" startAt="2"/>
            </a:pPr>
            <a:r>
              <a:rPr lang="en-US" sz="1400" dirty="0"/>
              <a:t>Choose from numerous software IPs from Renesas ecosystem partners for additional features</a:t>
            </a:r>
          </a:p>
          <a:p>
            <a:pPr marL="400050" indent="-400050">
              <a:spcAft>
                <a:spcPts val="0"/>
              </a:spcAft>
              <a:buClr>
                <a:srgbClr val="000099"/>
              </a:buClr>
              <a:buFont typeface="+mj-lt"/>
              <a:buAutoNum type="romanUcPeriod" startAt="2"/>
            </a:pPr>
            <a:endParaRPr lang="en-US" sz="1400" dirty="0"/>
          </a:p>
          <a:p>
            <a:pPr marL="400050" indent="-400050">
              <a:spcAft>
                <a:spcPts val="0"/>
              </a:spcAft>
              <a:buClr>
                <a:srgbClr val="000099"/>
              </a:buClr>
              <a:buFont typeface="+mj-lt"/>
              <a:buAutoNum type="romanUcPeriod" startAt="2"/>
            </a:pPr>
            <a:endParaRPr lang="en-US" sz="1400" dirty="0"/>
          </a:p>
          <a:p>
            <a:pPr marL="400050" indent="-400050">
              <a:spcAft>
                <a:spcPts val="0"/>
              </a:spcAft>
              <a:buClr>
                <a:srgbClr val="000099"/>
              </a:buClr>
              <a:buFont typeface="+mj-lt"/>
              <a:buAutoNum type="romanUcPeriod" startAt="2"/>
            </a:pPr>
            <a:endParaRPr lang="en-US" sz="1400" dirty="0"/>
          </a:p>
          <a:p>
            <a:pPr marL="400050" indent="-400050">
              <a:spcAft>
                <a:spcPts val="0"/>
              </a:spcAft>
              <a:buClr>
                <a:srgbClr val="000099"/>
              </a:buClr>
              <a:buFont typeface="+mj-lt"/>
              <a:buAutoNum type="romanUcPeriod" startAt="2"/>
            </a:pPr>
            <a:r>
              <a:rPr lang="en-US" sz="1400" dirty="0"/>
              <a:t>Refer to the kit design package to develop your custom board with feature enhancements</a:t>
            </a:r>
          </a:p>
        </p:txBody>
      </p:sp>
      <p:sp>
        <p:nvSpPr>
          <p:cNvPr id="2" name="Title 1">
            <a:extLst>
              <a:ext uri="{FF2B5EF4-FFF2-40B4-BE49-F238E27FC236}">
                <a16:creationId xmlns:a16="http://schemas.microsoft.com/office/drawing/2014/main" id="{25476E76-7E45-47E2-8C65-02E32542B9E3}"/>
              </a:ext>
            </a:extLst>
          </p:cNvPr>
          <p:cNvSpPr>
            <a:spLocks noGrp="1"/>
          </p:cNvSpPr>
          <p:nvPr>
            <p:ph type="title"/>
          </p:nvPr>
        </p:nvSpPr>
        <p:spPr>
          <a:xfrm>
            <a:off x="1080000" y="936000"/>
            <a:ext cx="11264400" cy="443198"/>
          </a:xfrm>
        </p:spPr>
        <p:txBody>
          <a:bodyPr/>
          <a:lstStyle/>
          <a:p>
            <a:r>
              <a:rPr lang="en-US" dirty="0"/>
              <a:t>GETTING STARTED IS EASY!</a:t>
            </a:r>
          </a:p>
        </p:txBody>
      </p:sp>
      <p:sp>
        <p:nvSpPr>
          <p:cNvPr id="3" name="Slide Number Placeholder 2">
            <a:extLst>
              <a:ext uri="{FF2B5EF4-FFF2-40B4-BE49-F238E27FC236}">
                <a16:creationId xmlns:a16="http://schemas.microsoft.com/office/drawing/2014/main" id="{0A1A4514-D6DC-4373-973A-0A4DE7030681}"/>
              </a:ext>
            </a:extLst>
          </p:cNvPr>
          <p:cNvSpPr>
            <a:spLocks noGrp="1"/>
          </p:cNvSpPr>
          <p:nvPr>
            <p:ph type="sldNum" sz="quarter" idx="10"/>
          </p:nvPr>
        </p:nvSpPr>
        <p:spPr/>
        <p:txBody>
          <a:bodyPr/>
          <a:lstStyle/>
          <a:p>
            <a:pPr algn="l"/>
            <a:r>
              <a:rPr lang="de-DE"/>
              <a:t>Page </a:t>
            </a:r>
            <a:fld id="{3FD030EF-7044-4946-962A-5D7D09BD1B34}" type="slidenum">
              <a:rPr lang="de-DE" smtClean="0"/>
              <a:pPr algn="l"/>
              <a:t>33</a:t>
            </a:fld>
            <a:endParaRPr lang="de-DE" dirty="0"/>
          </a:p>
        </p:txBody>
      </p:sp>
      <p:grpSp>
        <p:nvGrpSpPr>
          <p:cNvPr id="90" name="Group 89">
            <a:extLst>
              <a:ext uri="{FF2B5EF4-FFF2-40B4-BE49-F238E27FC236}">
                <a16:creationId xmlns:a16="http://schemas.microsoft.com/office/drawing/2014/main" id="{C0CA5F6A-2289-49B9-A83D-5265A1E6F3C0}"/>
              </a:ext>
            </a:extLst>
          </p:cNvPr>
          <p:cNvGrpSpPr/>
          <p:nvPr/>
        </p:nvGrpSpPr>
        <p:grpSpPr>
          <a:xfrm>
            <a:off x="640080" y="1731285"/>
            <a:ext cx="2820979" cy="4272592"/>
            <a:chOff x="640080" y="1731285"/>
            <a:chExt cx="2820979" cy="4272592"/>
          </a:xfrm>
        </p:grpSpPr>
        <p:sp>
          <p:nvSpPr>
            <p:cNvPr id="91" name="Arrow: Right 90">
              <a:extLst>
                <a:ext uri="{FF2B5EF4-FFF2-40B4-BE49-F238E27FC236}">
                  <a16:creationId xmlns:a16="http://schemas.microsoft.com/office/drawing/2014/main" id="{04871100-78ED-4E29-B20B-B21BD05BF46C}"/>
                </a:ext>
              </a:extLst>
            </p:cNvPr>
            <p:cNvSpPr/>
            <p:nvPr/>
          </p:nvSpPr>
          <p:spPr>
            <a:xfrm rot="5400000">
              <a:off x="-975827" y="3767623"/>
              <a:ext cx="3769638" cy="277516"/>
            </a:xfrm>
            <a:prstGeom prst="rightArrow">
              <a:avLst/>
            </a:prstGeom>
            <a:solidFill>
              <a:srgbClr val="06418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92" name="Oval 91">
              <a:extLst>
                <a:ext uri="{FF2B5EF4-FFF2-40B4-BE49-F238E27FC236}">
                  <a16:creationId xmlns:a16="http://schemas.microsoft.com/office/drawing/2014/main" id="{A22544A2-52B8-462C-87D5-D3B60ECC9880}"/>
                </a:ext>
              </a:extLst>
            </p:cNvPr>
            <p:cNvSpPr>
              <a:spLocks noChangeAspect="1"/>
            </p:cNvSpPr>
            <p:nvPr/>
          </p:nvSpPr>
          <p:spPr>
            <a:xfrm>
              <a:off x="640080" y="1731285"/>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1</a:t>
              </a:r>
            </a:p>
          </p:txBody>
        </p:sp>
        <p:sp>
          <p:nvSpPr>
            <p:cNvPr id="93" name="Content Placeholder 3">
              <a:extLst>
                <a:ext uri="{FF2B5EF4-FFF2-40B4-BE49-F238E27FC236}">
                  <a16:creationId xmlns:a16="http://schemas.microsoft.com/office/drawing/2014/main" id="{F26653A6-2C3F-4CA9-A404-30B4AD45D9C6}"/>
                </a:ext>
              </a:extLst>
            </p:cNvPr>
            <p:cNvSpPr txBox="1">
              <a:spLocks/>
            </p:cNvSpPr>
            <p:nvPr/>
          </p:nvSpPr>
          <p:spPr>
            <a:xfrm>
              <a:off x="1341734" y="1944892"/>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Get your kit</a:t>
              </a:r>
            </a:p>
          </p:txBody>
        </p:sp>
        <p:pic>
          <p:nvPicPr>
            <p:cNvPr id="94" name="Graphic 93" descr="Chevron arrows">
              <a:extLst>
                <a:ext uri="{FF2B5EF4-FFF2-40B4-BE49-F238E27FC236}">
                  <a16:creationId xmlns:a16="http://schemas.microsoft.com/office/drawing/2014/main" id="{86EF8BBD-C487-42AE-81A9-F8BF25AA2774}"/>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2313890"/>
              <a:ext cx="289920" cy="289920"/>
            </a:xfrm>
            <a:prstGeom prst="rect">
              <a:avLst/>
            </a:prstGeom>
          </p:spPr>
        </p:pic>
        <p:sp>
          <p:nvSpPr>
            <p:cNvPr id="95" name="Oval 94">
              <a:extLst>
                <a:ext uri="{FF2B5EF4-FFF2-40B4-BE49-F238E27FC236}">
                  <a16:creationId xmlns:a16="http://schemas.microsoft.com/office/drawing/2014/main" id="{9EB7D641-8DBE-4EA1-98E1-21552C34089A}"/>
                </a:ext>
              </a:extLst>
            </p:cNvPr>
            <p:cNvSpPr>
              <a:spLocks noChangeAspect="1"/>
            </p:cNvSpPr>
            <p:nvPr/>
          </p:nvSpPr>
          <p:spPr>
            <a:xfrm>
              <a:off x="640080" y="2662002"/>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2</a:t>
              </a:r>
            </a:p>
          </p:txBody>
        </p:sp>
        <p:sp>
          <p:nvSpPr>
            <p:cNvPr id="96" name="Content Placeholder 3">
              <a:extLst>
                <a:ext uri="{FF2B5EF4-FFF2-40B4-BE49-F238E27FC236}">
                  <a16:creationId xmlns:a16="http://schemas.microsoft.com/office/drawing/2014/main" id="{E44B19F4-6AB1-4A75-AB0E-E2486CE60545}"/>
                </a:ext>
              </a:extLst>
            </p:cNvPr>
            <p:cNvSpPr txBox="1">
              <a:spLocks/>
            </p:cNvSpPr>
            <p:nvPr/>
          </p:nvSpPr>
          <p:spPr>
            <a:xfrm>
              <a:off x="1341734" y="2762250"/>
              <a:ext cx="1706266"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Familiarize with your kit</a:t>
              </a:r>
            </a:p>
          </p:txBody>
        </p:sp>
        <p:sp>
          <p:nvSpPr>
            <p:cNvPr id="97" name="Oval 96">
              <a:extLst>
                <a:ext uri="{FF2B5EF4-FFF2-40B4-BE49-F238E27FC236}">
                  <a16:creationId xmlns:a16="http://schemas.microsoft.com/office/drawing/2014/main" id="{CCE87F17-9D77-4DFD-8497-C255F24FA7C7}"/>
                </a:ext>
              </a:extLst>
            </p:cNvPr>
            <p:cNvSpPr>
              <a:spLocks noChangeAspect="1"/>
            </p:cNvSpPr>
            <p:nvPr/>
          </p:nvSpPr>
          <p:spPr>
            <a:xfrm>
              <a:off x="640080" y="3589336"/>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3</a:t>
              </a:r>
            </a:p>
          </p:txBody>
        </p:sp>
        <p:sp>
          <p:nvSpPr>
            <p:cNvPr id="98" name="Content Placeholder 3">
              <a:extLst>
                <a:ext uri="{FF2B5EF4-FFF2-40B4-BE49-F238E27FC236}">
                  <a16:creationId xmlns:a16="http://schemas.microsoft.com/office/drawing/2014/main" id="{4CB8C82E-1CB5-4CB7-99B4-EE27BE5AC4A5}"/>
                </a:ext>
              </a:extLst>
            </p:cNvPr>
            <p:cNvSpPr txBox="1">
              <a:spLocks/>
            </p:cNvSpPr>
            <p:nvPr/>
          </p:nvSpPr>
          <p:spPr>
            <a:xfrm>
              <a:off x="1341734" y="366959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6F7175"/>
                  </a:solidFill>
                </a:rPr>
                <a:t>Download &amp; install software &amp; tools</a:t>
              </a:r>
            </a:p>
          </p:txBody>
        </p:sp>
        <p:sp>
          <p:nvSpPr>
            <p:cNvPr id="99" name="Oval 98">
              <a:extLst>
                <a:ext uri="{FF2B5EF4-FFF2-40B4-BE49-F238E27FC236}">
                  <a16:creationId xmlns:a16="http://schemas.microsoft.com/office/drawing/2014/main" id="{C20FA069-8DD7-483A-B77E-FAF88F882F88}"/>
                </a:ext>
              </a:extLst>
            </p:cNvPr>
            <p:cNvSpPr>
              <a:spLocks noChangeAspect="1"/>
            </p:cNvSpPr>
            <p:nvPr/>
          </p:nvSpPr>
          <p:spPr>
            <a:xfrm>
              <a:off x="640080" y="4517461"/>
              <a:ext cx="545449" cy="548640"/>
            </a:xfrm>
            <a:prstGeom prst="ellipse">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lumMod val="50000"/>
                    </a:schemeClr>
                  </a:solidFill>
                </a:rPr>
                <a:t>4</a:t>
              </a:r>
            </a:p>
          </p:txBody>
        </p:sp>
        <p:sp>
          <p:nvSpPr>
            <p:cNvPr id="100" name="Content Placeholder 3">
              <a:extLst>
                <a:ext uri="{FF2B5EF4-FFF2-40B4-BE49-F238E27FC236}">
                  <a16:creationId xmlns:a16="http://schemas.microsoft.com/office/drawing/2014/main" id="{723AF8E5-E2DB-42C1-84D4-A47B599008A5}"/>
                </a:ext>
              </a:extLst>
            </p:cNvPr>
            <p:cNvSpPr txBox="1">
              <a:spLocks/>
            </p:cNvSpPr>
            <p:nvPr/>
          </p:nvSpPr>
          <p:spPr>
            <a:xfrm>
              <a:off x="1341734" y="4607243"/>
              <a:ext cx="1828800" cy="493277"/>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chemeClr val="bg1">
                      <a:lumMod val="50000"/>
                    </a:schemeClr>
                  </a:solidFill>
                </a:rPr>
                <a:t>Explore &amp; customize example projects</a:t>
              </a:r>
            </a:p>
          </p:txBody>
        </p:sp>
        <p:sp>
          <p:nvSpPr>
            <p:cNvPr id="101" name="Oval 100">
              <a:extLst>
                <a:ext uri="{FF2B5EF4-FFF2-40B4-BE49-F238E27FC236}">
                  <a16:creationId xmlns:a16="http://schemas.microsoft.com/office/drawing/2014/main" id="{5BF1561B-8AB1-4C46-B739-28F9E2CF210D}"/>
                </a:ext>
              </a:extLst>
            </p:cNvPr>
            <p:cNvSpPr>
              <a:spLocks noChangeAspect="1"/>
            </p:cNvSpPr>
            <p:nvPr/>
          </p:nvSpPr>
          <p:spPr>
            <a:xfrm>
              <a:off x="640080" y="5455237"/>
              <a:ext cx="545449" cy="548640"/>
            </a:xfrm>
            <a:prstGeom prst="ellipse">
              <a:avLst/>
            </a:prstGeom>
            <a:solidFill>
              <a:srgbClr val="06418C"/>
            </a:solidFill>
            <a:ln>
              <a:solidFill>
                <a:srgbClr val="06418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bg1"/>
                  </a:solidFill>
                </a:rPr>
                <a:t>5</a:t>
              </a:r>
            </a:p>
          </p:txBody>
        </p:sp>
        <p:sp>
          <p:nvSpPr>
            <p:cNvPr id="102" name="Content Placeholder 3">
              <a:extLst>
                <a:ext uri="{FF2B5EF4-FFF2-40B4-BE49-F238E27FC236}">
                  <a16:creationId xmlns:a16="http://schemas.microsoft.com/office/drawing/2014/main" id="{2300EA58-7A44-454B-8330-B91F74C2847F}"/>
                </a:ext>
              </a:extLst>
            </p:cNvPr>
            <p:cNvSpPr txBox="1">
              <a:spLocks/>
            </p:cNvSpPr>
            <p:nvPr/>
          </p:nvSpPr>
          <p:spPr>
            <a:xfrm>
              <a:off x="1341734" y="5668844"/>
              <a:ext cx="1828800" cy="234744"/>
            </a:xfrm>
            <a:prstGeom prst="rect">
              <a:avLst/>
            </a:prstGeom>
            <a:ln>
              <a:noFill/>
            </a:ln>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spcAft>
                  <a:spcPts val="0"/>
                </a:spcAft>
                <a:buClr>
                  <a:srgbClr val="000099"/>
                </a:buClr>
              </a:pPr>
              <a:r>
                <a:rPr lang="en-US" sz="1400" b="1" dirty="0">
                  <a:solidFill>
                    <a:srgbClr val="06418C"/>
                  </a:solidFill>
                </a:rPr>
                <a:t>Expand functionality</a:t>
              </a:r>
            </a:p>
          </p:txBody>
        </p:sp>
        <p:pic>
          <p:nvPicPr>
            <p:cNvPr id="103" name="Graphic 102" descr="Chevron arrows">
              <a:extLst>
                <a:ext uri="{FF2B5EF4-FFF2-40B4-BE49-F238E27FC236}">
                  <a16:creationId xmlns:a16="http://schemas.microsoft.com/office/drawing/2014/main" id="{A58E339F-1AEE-49B0-B6A2-AB6CBAAF80A6}"/>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3254571"/>
              <a:ext cx="289920" cy="289920"/>
            </a:xfrm>
            <a:prstGeom prst="rect">
              <a:avLst/>
            </a:prstGeom>
          </p:spPr>
        </p:pic>
        <p:pic>
          <p:nvPicPr>
            <p:cNvPr id="104" name="Graphic 103" descr="Chevron arrows">
              <a:extLst>
                <a:ext uri="{FF2B5EF4-FFF2-40B4-BE49-F238E27FC236}">
                  <a16:creationId xmlns:a16="http://schemas.microsoft.com/office/drawing/2014/main" id="{D58BA180-9A2C-41A3-9AC3-352F2B500E5D}"/>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4195457"/>
              <a:ext cx="289920" cy="289920"/>
            </a:xfrm>
            <a:prstGeom prst="rect">
              <a:avLst/>
            </a:prstGeom>
          </p:spPr>
        </p:pic>
        <p:pic>
          <p:nvPicPr>
            <p:cNvPr id="105" name="Graphic 104" descr="Chevron arrows">
              <a:extLst>
                <a:ext uri="{FF2B5EF4-FFF2-40B4-BE49-F238E27FC236}">
                  <a16:creationId xmlns:a16="http://schemas.microsoft.com/office/drawing/2014/main" id="{C12F0365-BE7E-4033-B101-90619A688D4C}"/>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762000" y="5110045"/>
              <a:ext cx="289920" cy="289920"/>
            </a:xfrm>
            <a:prstGeom prst="rect">
              <a:avLst/>
            </a:prstGeom>
          </p:spPr>
        </p:pic>
        <p:cxnSp>
          <p:nvCxnSpPr>
            <p:cNvPr id="106" name="Straight Connector 105">
              <a:extLst>
                <a:ext uri="{FF2B5EF4-FFF2-40B4-BE49-F238E27FC236}">
                  <a16:creationId xmlns:a16="http://schemas.microsoft.com/office/drawing/2014/main" id="{22B36DC1-3142-4A48-B96D-D87FD16AF2D9}"/>
                </a:ext>
              </a:extLst>
            </p:cNvPr>
            <p:cNvCxnSpPr>
              <a:cxnSpLocks/>
            </p:cNvCxnSpPr>
            <p:nvPr/>
          </p:nvCxnSpPr>
          <p:spPr>
            <a:xfrm rot="5400000">
              <a:off x="1449379" y="3891908"/>
              <a:ext cx="4023360" cy="0"/>
            </a:xfrm>
            <a:prstGeom prst="line">
              <a:avLst/>
            </a:prstGeom>
          </p:spPr>
          <p:style>
            <a:lnRef idx="1">
              <a:schemeClr val="accent6"/>
            </a:lnRef>
            <a:fillRef idx="0">
              <a:schemeClr val="accent6"/>
            </a:fillRef>
            <a:effectRef idx="0">
              <a:schemeClr val="accent6"/>
            </a:effectRef>
            <a:fontRef idx="minor">
              <a:schemeClr val="tx1"/>
            </a:fontRef>
          </p:style>
        </p:cxnSp>
      </p:grpSp>
      <p:grpSp>
        <p:nvGrpSpPr>
          <p:cNvPr id="4" name="Group 3">
            <a:extLst>
              <a:ext uri="{FF2B5EF4-FFF2-40B4-BE49-F238E27FC236}">
                <a16:creationId xmlns:a16="http://schemas.microsoft.com/office/drawing/2014/main" id="{BE34E43F-FDED-406B-8855-0C207B33EB17}"/>
              </a:ext>
            </a:extLst>
          </p:cNvPr>
          <p:cNvGrpSpPr/>
          <p:nvPr/>
        </p:nvGrpSpPr>
        <p:grpSpPr>
          <a:xfrm>
            <a:off x="4196532" y="2316198"/>
            <a:ext cx="7147743" cy="831581"/>
            <a:chOff x="4129857" y="2507681"/>
            <a:chExt cx="8092059" cy="1010829"/>
          </a:xfrm>
        </p:grpSpPr>
        <p:pic>
          <p:nvPicPr>
            <p:cNvPr id="23" name="Picture 2" descr="Image result for arduino">
              <a:extLst>
                <a:ext uri="{FF2B5EF4-FFF2-40B4-BE49-F238E27FC236}">
                  <a16:creationId xmlns:a16="http://schemas.microsoft.com/office/drawing/2014/main" id="{FB823531-6959-4AC7-BD56-1D5436D42A6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29857" y="2683076"/>
              <a:ext cx="845088" cy="575129"/>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6" descr="Related image">
              <a:extLst>
                <a:ext uri="{FF2B5EF4-FFF2-40B4-BE49-F238E27FC236}">
                  <a16:creationId xmlns:a16="http://schemas.microsoft.com/office/drawing/2014/main" id="{C54C127F-C28E-45A3-996D-1561C1EB4C2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661682" y="2590685"/>
              <a:ext cx="1143000" cy="179487"/>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8" descr="https://cdn6.bigcommerce.com/s-7gavg/product_images/uploaded_images/pmod-family-photo-1c-300.png">
              <a:extLst>
                <a:ext uri="{FF2B5EF4-FFF2-40B4-BE49-F238E27FC236}">
                  <a16:creationId xmlns:a16="http://schemas.microsoft.com/office/drawing/2014/main" id="{4B96C44B-6868-4D9F-B468-B2FD94CA4EB0}"/>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a:stretch/>
          </p:blipFill>
          <p:spPr bwMode="auto">
            <a:xfrm>
              <a:off x="8581248" y="2840993"/>
              <a:ext cx="1303868" cy="533401"/>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12" descr="Image result for mikoBUS logo">
              <a:extLst>
                <a:ext uri="{FF2B5EF4-FFF2-40B4-BE49-F238E27FC236}">
                  <a16:creationId xmlns:a16="http://schemas.microsoft.com/office/drawing/2014/main" id="{2267BCB4-292D-4275-B0EF-50B0D438197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992737" y="2507681"/>
              <a:ext cx="2229179" cy="1010829"/>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6" descr="Image result for seeed grove logo">
              <a:extLst>
                <a:ext uri="{FF2B5EF4-FFF2-40B4-BE49-F238E27FC236}">
                  <a16:creationId xmlns:a16="http://schemas.microsoft.com/office/drawing/2014/main" id="{AE1F6C66-3BA7-48AC-B011-A654858A8730}"/>
                </a:ext>
              </a:extLst>
            </p:cNvPr>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a:stretch/>
          </p:blipFill>
          <p:spPr bwMode="auto">
            <a:xfrm>
              <a:off x="7285375" y="2558081"/>
              <a:ext cx="1030111" cy="765972"/>
            </a:xfrm>
            <a:prstGeom prst="rect">
              <a:avLst/>
            </a:prstGeom>
            <a:noFill/>
            <a:ln>
              <a:noFill/>
            </a:ln>
            <a:extLst>
              <a:ext uri="{909E8E84-426E-40DD-AFC4-6F175D3DCCD1}">
                <a14:hiddenFill xmlns:a14="http://schemas.microsoft.com/office/drawing/2010/main">
                  <a:solidFill>
                    <a:srgbClr val="FFFFFF"/>
                  </a:solidFill>
                </a14:hiddenFill>
              </a:ext>
            </a:extLst>
          </p:spPr>
        </p:pic>
      </p:grpSp>
      <p:grpSp>
        <p:nvGrpSpPr>
          <p:cNvPr id="6" name="Group 5">
            <a:extLst>
              <a:ext uri="{FF2B5EF4-FFF2-40B4-BE49-F238E27FC236}">
                <a16:creationId xmlns:a16="http://schemas.microsoft.com/office/drawing/2014/main" id="{72B282F4-4C94-49A6-8815-620575841023}"/>
              </a:ext>
            </a:extLst>
          </p:cNvPr>
          <p:cNvGrpSpPr/>
          <p:nvPr/>
        </p:nvGrpSpPr>
        <p:grpSpPr>
          <a:xfrm>
            <a:off x="4191000" y="3444159"/>
            <a:ext cx="7827257" cy="514129"/>
            <a:chOff x="4191000" y="3377778"/>
            <a:chExt cx="7827257" cy="514129"/>
          </a:xfrm>
        </p:grpSpPr>
        <p:pic>
          <p:nvPicPr>
            <p:cNvPr id="1032" name="Picture 8" descr="Image result for altia">
              <a:extLst>
                <a:ext uri="{FF2B5EF4-FFF2-40B4-BE49-F238E27FC236}">
                  <a16:creationId xmlns:a16="http://schemas.microsoft.com/office/drawing/2014/main" id="{0B2FD6E0-6A11-4E37-A672-32469B8528B7}"/>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959942" y="3550524"/>
              <a:ext cx="801615" cy="238137"/>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segger logo">
              <a:extLst>
                <a:ext uri="{FF2B5EF4-FFF2-40B4-BE49-F238E27FC236}">
                  <a16:creationId xmlns:a16="http://schemas.microsoft.com/office/drawing/2014/main" id="{738B7E8C-7B0D-47F5-9162-DBC727E3A35D}"/>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6153150" y="3493553"/>
              <a:ext cx="670603" cy="335302"/>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CMX stack">
              <a:extLst>
                <a:ext uri="{FF2B5EF4-FFF2-40B4-BE49-F238E27FC236}">
                  <a16:creationId xmlns:a16="http://schemas.microsoft.com/office/drawing/2014/main" id="{F5F72F0B-5577-4981-93A9-549C3B9FD212}"/>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1470122" y="3503698"/>
              <a:ext cx="548135" cy="304763"/>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Image result for DSP concepts">
              <a:extLst>
                <a:ext uri="{FF2B5EF4-FFF2-40B4-BE49-F238E27FC236}">
                  <a16:creationId xmlns:a16="http://schemas.microsoft.com/office/drawing/2014/main" id="{455DF926-3457-4B35-84AF-440A0D0DB5B2}"/>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7873421" y="3503698"/>
              <a:ext cx="752306" cy="388209"/>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Image result for sensory">
              <a:extLst>
                <a:ext uri="{FF2B5EF4-FFF2-40B4-BE49-F238E27FC236}">
                  <a16:creationId xmlns:a16="http://schemas.microsoft.com/office/drawing/2014/main" id="{F51BD7C2-2AEF-4EF6-ABDB-7EDDA23FEABD}"/>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8772562" y="3452404"/>
              <a:ext cx="685782" cy="414856"/>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46">
              <a:extLst>
                <a:ext uri="{FF2B5EF4-FFF2-40B4-BE49-F238E27FC236}">
                  <a16:creationId xmlns:a16="http://schemas.microsoft.com/office/drawing/2014/main" id="{4FB5D7EB-DB87-4EE8-8232-764C26A7D60D}"/>
                </a:ext>
              </a:extLst>
            </p:cNvPr>
            <p:cNvPicPr>
              <a:picLocks noChangeAspect="1"/>
            </p:cNvPicPr>
            <p:nvPr/>
          </p:nvPicPr>
          <p:blipFill>
            <a:blip r:embed="rId14"/>
            <a:stretch>
              <a:fillRect/>
            </a:stretch>
          </p:blipFill>
          <p:spPr>
            <a:xfrm>
              <a:off x="9617682" y="3550374"/>
              <a:ext cx="852394" cy="225346"/>
            </a:xfrm>
            <a:prstGeom prst="rect">
              <a:avLst/>
            </a:prstGeom>
          </p:spPr>
        </p:pic>
        <p:pic>
          <p:nvPicPr>
            <p:cNvPr id="48" name="Picture 47">
              <a:extLst>
                <a:ext uri="{FF2B5EF4-FFF2-40B4-BE49-F238E27FC236}">
                  <a16:creationId xmlns:a16="http://schemas.microsoft.com/office/drawing/2014/main" id="{23A7E658-255B-48CF-AECC-621BE3D8482A}"/>
                </a:ext>
              </a:extLst>
            </p:cNvPr>
            <p:cNvPicPr>
              <a:picLocks noChangeAspect="1"/>
            </p:cNvPicPr>
            <p:nvPr/>
          </p:nvPicPr>
          <p:blipFill>
            <a:blip r:embed="rId15"/>
            <a:stretch>
              <a:fillRect/>
            </a:stretch>
          </p:blipFill>
          <p:spPr>
            <a:xfrm>
              <a:off x="10574536" y="3449378"/>
              <a:ext cx="791126" cy="330072"/>
            </a:xfrm>
            <a:prstGeom prst="rect">
              <a:avLst/>
            </a:prstGeom>
          </p:spPr>
        </p:pic>
        <p:pic>
          <p:nvPicPr>
            <p:cNvPr id="49" name="Picture 12" descr="Related image">
              <a:extLst>
                <a:ext uri="{FF2B5EF4-FFF2-40B4-BE49-F238E27FC236}">
                  <a16:creationId xmlns:a16="http://schemas.microsoft.com/office/drawing/2014/main" id="{3649F681-221A-41A1-BB27-C6A91468F978}"/>
                </a:ext>
              </a:extLst>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5305425" y="3377778"/>
              <a:ext cx="976490" cy="502195"/>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14" descr="Related image">
              <a:extLst>
                <a:ext uri="{FF2B5EF4-FFF2-40B4-BE49-F238E27FC236}">
                  <a16:creationId xmlns:a16="http://schemas.microsoft.com/office/drawing/2014/main" id="{14F3DDFC-FE77-4276-8C6F-8B696DFBB76B}"/>
                </a:ext>
              </a:extLst>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4191000" y="3438145"/>
              <a:ext cx="1389204" cy="399968"/>
            </a:xfrm>
            <a:prstGeom prst="rect">
              <a:avLst/>
            </a:prstGeom>
            <a:noFill/>
            <a:extLst>
              <a:ext uri="{909E8E84-426E-40DD-AFC4-6F175D3DCCD1}">
                <a14:hiddenFill xmlns:a14="http://schemas.microsoft.com/office/drawing/2010/main">
                  <a:solidFill>
                    <a:srgbClr val="FFFFFF"/>
                  </a:solidFill>
                </a14:hiddenFill>
              </a:ext>
            </a:extLst>
          </p:spPr>
        </p:pic>
      </p:grpSp>
      <p:pic>
        <p:nvPicPr>
          <p:cNvPr id="51" name="Picture 50">
            <a:extLst>
              <a:ext uri="{FF2B5EF4-FFF2-40B4-BE49-F238E27FC236}">
                <a16:creationId xmlns:a16="http://schemas.microsoft.com/office/drawing/2014/main" id="{FF8027CC-E75B-4DC5-AA86-9C8D97FCD21A}"/>
              </a:ext>
            </a:extLst>
          </p:cNvPr>
          <p:cNvPicPr>
            <a:picLocks noChangeAspect="1"/>
          </p:cNvPicPr>
          <p:nvPr/>
        </p:nvPicPr>
        <p:blipFill>
          <a:blip r:embed="rId18"/>
          <a:stretch>
            <a:fillRect/>
          </a:stretch>
        </p:blipFill>
        <p:spPr>
          <a:xfrm>
            <a:off x="5224440" y="2462802"/>
            <a:ext cx="1421339" cy="460710"/>
          </a:xfrm>
          <a:prstGeom prst="rect">
            <a:avLst/>
          </a:prstGeom>
        </p:spPr>
      </p:pic>
      <p:grpSp>
        <p:nvGrpSpPr>
          <p:cNvPr id="5" name="Group 4">
            <a:extLst>
              <a:ext uri="{FF2B5EF4-FFF2-40B4-BE49-F238E27FC236}">
                <a16:creationId xmlns:a16="http://schemas.microsoft.com/office/drawing/2014/main" id="{C1806121-78CA-4B52-8E49-CE8A41B4AD58}"/>
              </a:ext>
            </a:extLst>
          </p:cNvPr>
          <p:cNvGrpSpPr/>
          <p:nvPr/>
        </p:nvGrpSpPr>
        <p:grpSpPr>
          <a:xfrm>
            <a:off x="4255122" y="5985356"/>
            <a:ext cx="5911228" cy="261610"/>
            <a:chOff x="4255122" y="5501473"/>
            <a:chExt cx="5911228" cy="261610"/>
          </a:xfrm>
        </p:grpSpPr>
        <p:sp>
          <p:nvSpPr>
            <p:cNvPr id="34" name="TextBox 33">
              <a:extLst>
                <a:ext uri="{FF2B5EF4-FFF2-40B4-BE49-F238E27FC236}">
                  <a16:creationId xmlns:a16="http://schemas.microsoft.com/office/drawing/2014/main" id="{1E93F779-7A53-4C95-9388-C417FC5E8E68}"/>
                </a:ext>
              </a:extLst>
            </p:cNvPr>
            <p:cNvSpPr txBox="1"/>
            <p:nvPr/>
          </p:nvSpPr>
          <p:spPr>
            <a:xfrm>
              <a:off x="8108950" y="5501473"/>
              <a:ext cx="2057400" cy="261610"/>
            </a:xfrm>
            <a:prstGeom prst="rect">
              <a:avLst/>
            </a:prstGeom>
            <a:noFill/>
          </p:spPr>
          <p:txBody>
            <a:bodyPr wrap="square" rtlCol="0">
              <a:spAutoFit/>
            </a:bodyPr>
            <a:lstStyle/>
            <a:p>
              <a:pPr algn="ctr"/>
              <a:r>
                <a:rPr lang="en-US" sz="1100" dirty="0"/>
                <a:t>Design &amp; manufacturing files</a:t>
              </a:r>
            </a:p>
          </p:txBody>
        </p:sp>
        <p:sp>
          <p:nvSpPr>
            <p:cNvPr id="35" name="TextBox 34">
              <a:extLst>
                <a:ext uri="{FF2B5EF4-FFF2-40B4-BE49-F238E27FC236}">
                  <a16:creationId xmlns:a16="http://schemas.microsoft.com/office/drawing/2014/main" id="{06B83FC7-3A47-4F8B-8987-E4C560D98FBC}"/>
                </a:ext>
              </a:extLst>
            </p:cNvPr>
            <p:cNvSpPr txBox="1"/>
            <p:nvPr/>
          </p:nvSpPr>
          <p:spPr>
            <a:xfrm>
              <a:off x="4255122" y="5501473"/>
              <a:ext cx="2419983" cy="261610"/>
            </a:xfrm>
            <a:prstGeom prst="rect">
              <a:avLst/>
            </a:prstGeom>
            <a:noFill/>
          </p:spPr>
          <p:txBody>
            <a:bodyPr wrap="square" rtlCol="0">
              <a:spAutoFit/>
            </a:bodyPr>
            <a:lstStyle/>
            <a:p>
              <a:pPr algn="ctr"/>
              <a:r>
                <a:rPr lang="en-US" sz="1100" dirty="0"/>
                <a:t>Schematics</a:t>
              </a:r>
            </a:p>
          </p:txBody>
        </p:sp>
        <p:sp>
          <p:nvSpPr>
            <p:cNvPr id="36" name="TextBox 35">
              <a:extLst>
                <a:ext uri="{FF2B5EF4-FFF2-40B4-BE49-F238E27FC236}">
                  <a16:creationId xmlns:a16="http://schemas.microsoft.com/office/drawing/2014/main" id="{7E8D5D22-F10C-4077-93FA-C009B3F604DE}"/>
                </a:ext>
              </a:extLst>
            </p:cNvPr>
            <p:cNvSpPr txBox="1"/>
            <p:nvPr/>
          </p:nvSpPr>
          <p:spPr>
            <a:xfrm>
              <a:off x="6858209" y="5501473"/>
              <a:ext cx="1149073" cy="261610"/>
            </a:xfrm>
            <a:prstGeom prst="rect">
              <a:avLst/>
            </a:prstGeom>
            <a:noFill/>
          </p:spPr>
          <p:txBody>
            <a:bodyPr wrap="square" rtlCol="0">
              <a:spAutoFit/>
            </a:bodyPr>
            <a:lstStyle/>
            <a:p>
              <a:pPr algn="ctr"/>
              <a:r>
                <a:rPr lang="en-US" sz="1100" dirty="0"/>
                <a:t>BOM</a:t>
              </a:r>
            </a:p>
          </p:txBody>
        </p:sp>
      </p:grpSp>
      <p:grpSp>
        <p:nvGrpSpPr>
          <p:cNvPr id="52" name="Group 51">
            <a:extLst>
              <a:ext uri="{FF2B5EF4-FFF2-40B4-BE49-F238E27FC236}">
                <a16:creationId xmlns:a16="http://schemas.microsoft.com/office/drawing/2014/main" id="{72F6B2E3-D121-4160-8477-DB4596A2892F}"/>
              </a:ext>
            </a:extLst>
          </p:cNvPr>
          <p:cNvGrpSpPr>
            <a:grpSpLocks noChangeAspect="1"/>
          </p:cNvGrpSpPr>
          <p:nvPr/>
        </p:nvGrpSpPr>
        <p:grpSpPr>
          <a:xfrm>
            <a:off x="4363701" y="4510191"/>
            <a:ext cx="5575588" cy="1463040"/>
            <a:chOff x="3439670" y="2192581"/>
            <a:chExt cx="6593708" cy="1730195"/>
          </a:xfrm>
        </p:grpSpPr>
        <p:pic>
          <p:nvPicPr>
            <p:cNvPr id="53" name="Picture 52">
              <a:extLst>
                <a:ext uri="{FF2B5EF4-FFF2-40B4-BE49-F238E27FC236}">
                  <a16:creationId xmlns:a16="http://schemas.microsoft.com/office/drawing/2014/main" id="{B35455D8-9AC6-4097-9D59-638CFE04D323}"/>
                </a:ext>
              </a:extLst>
            </p:cNvPr>
            <p:cNvPicPr>
              <a:picLocks noChangeAspect="1"/>
            </p:cNvPicPr>
            <p:nvPr/>
          </p:nvPicPr>
          <p:blipFill>
            <a:blip r:embed="rId19"/>
            <a:stretch>
              <a:fillRect/>
            </a:stretch>
          </p:blipFill>
          <p:spPr>
            <a:xfrm>
              <a:off x="3439670" y="2194559"/>
              <a:ext cx="2488748" cy="1728217"/>
            </a:xfrm>
            <a:prstGeom prst="rect">
              <a:avLst/>
            </a:prstGeom>
            <a:ln>
              <a:solidFill>
                <a:schemeClr val="bg1">
                  <a:lumMod val="50000"/>
                </a:schemeClr>
              </a:solidFill>
            </a:ln>
          </p:spPr>
        </p:pic>
        <p:pic>
          <p:nvPicPr>
            <p:cNvPr id="55" name="Picture 54">
              <a:extLst>
                <a:ext uri="{FF2B5EF4-FFF2-40B4-BE49-F238E27FC236}">
                  <a16:creationId xmlns:a16="http://schemas.microsoft.com/office/drawing/2014/main" id="{4DA943CF-FB4E-4785-B4B7-3DFA07DFB9DA}"/>
                </a:ext>
              </a:extLst>
            </p:cNvPr>
            <p:cNvPicPr>
              <a:picLocks noChangeAspect="1"/>
            </p:cNvPicPr>
            <p:nvPr/>
          </p:nvPicPr>
          <p:blipFill>
            <a:blip r:embed="rId20"/>
            <a:stretch>
              <a:fillRect/>
            </a:stretch>
          </p:blipFill>
          <p:spPr>
            <a:xfrm>
              <a:off x="6366966" y="2196133"/>
              <a:ext cx="1408176" cy="1726109"/>
            </a:xfrm>
            <a:prstGeom prst="rect">
              <a:avLst/>
            </a:prstGeom>
            <a:ln>
              <a:solidFill>
                <a:schemeClr val="bg1">
                  <a:lumMod val="50000"/>
                </a:schemeClr>
              </a:solidFill>
            </a:ln>
          </p:spPr>
        </p:pic>
        <p:pic>
          <p:nvPicPr>
            <p:cNvPr id="56" name="Picture 55">
              <a:extLst>
                <a:ext uri="{FF2B5EF4-FFF2-40B4-BE49-F238E27FC236}">
                  <a16:creationId xmlns:a16="http://schemas.microsoft.com/office/drawing/2014/main" id="{42215820-E4EB-45A4-9B8B-7BB430C8ED2A}"/>
                </a:ext>
              </a:extLst>
            </p:cNvPr>
            <p:cNvPicPr>
              <a:picLocks/>
            </p:cNvPicPr>
            <p:nvPr/>
          </p:nvPicPr>
          <p:blipFill>
            <a:blip r:embed="rId21"/>
            <a:stretch>
              <a:fillRect/>
            </a:stretch>
          </p:blipFill>
          <p:spPr>
            <a:xfrm rot="16200000">
              <a:off x="7743995" y="2609429"/>
              <a:ext cx="1728216" cy="896112"/>
            </a:xfrm>
            <a:prstGeom prst="rect">
              <a:avLst/>
            </a:prstGeom>
            <a:ln>
              <a:solidFill>
                <a:schemeClr val="bg1">
                  <a:lumMod val="50000"/>
                </a:schemeClr>
              </a:solidFill>
            </a:ln>
          </p:spPr>
        </p:pic>
        <p:pic>
          <p:nvPicPr>
            <p:cNvPr id="57" name="Picture 56">
              <a:extLst>
                <a:ext uri="{FF2B5EF4-FFF2-40B4-BE49-F238E27FC236}">
                  <a16:creationId xmlns:a16="http://schemas.microsoft.com/office/drawing/2014/main" id="{2F616FC1-B99C-432B-9F74-4AF938AA096F}"/>
                </a:ext>
              </a:extLst>
            </p:cNvPr>
            <p:cNvPicPr>
              <a:picLocks/>
            </p:cNvPicPr>
            <p:nvPr/>
          </p:nvPicPr>
          <p:blipFill>
            <a:blip r:embed="rId22"/>
            <a:stretch>
              <a:fillRect/>
            </a:stretch>
          </p:blipFill>
          <p:spPr>
            <a:xfrm rot="16200000">
              <a:off x="8721214" y="2608633"/>
              <a:ext cx="1728216" cy="896112"/>
            </a:xfrm>
            <a:prstGeom prst="rect">
              <a:avLst/>
            </a:prstGeom>
          </p:spPr>
        </p:pic>
      </p:grpSp>
    </p:spTree>
    <p:extLst>
      <p:ext uri="{BB962C8B-B14F-4D97-AF65-F5344CB8AC3E}">
        <p14:creationId xmlns:p14="http://schemas.microsoft.com/office/powerpoint/2010/main" val="30605209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A3D6DE-B1CA-4993-A1D1-030000009C68}"/>
              </a:ext>
            </a:extLst>
          </p:cNvPr>
          <p:cNvSpPr>
            <a:spLocks noGrp="1"/>
          </p:cNvSpPr>
          <p:nvPr>
            <p:ph type="title"/>
          </p:nvPr>
        </p:nvSpPr>
        <p:spPr/>
        <p:txBody>
          <a:bodyPr/>
          <a:lstStyle/>
          <a:p>
            <a:r>
              <a:rPr lang="en-US" dirty="0"/>
              <a:t>USEFUL RESOURCES</a:t>
            </a:r>
          </a:p>
        </p:txBody>
      </p:sp>
      <p:sp>
        <p:nvSpPr>
          <p:cNvPr id="3" name="Slide Number Placeholder 2">
            <a:extLst>
              <a:ext uri="{FF2B5EF4-FFF2-40B4-BE49-F238E27FC236}">
                <a16:creationId xmlns:a16="http://schemas.microsoft.com/office/drawing/2014/main" id="{B50012AB-D557-4633-959B-6929C2D27A21}"/>
              </a:ext>
            </a:extLst>
          </p:cNvPr>
          <p:cNvSpPr>
            <a:spLocks noGrp="1"/>
          </p:cNvSpPr>
          <p:nvPr>
            <p:ph type="sldNum" sz="quarter" idx="10"/>
          </p:nvPr>
        </p:nvSpPr>
        <p:spPr/>
        <p:txBody>
          <a:bodyPr/>
          <a:lstStyle/>
          <a:p>
            <a:pPr algn="l"/>
            <a:r>
              <a:rPr lang="de-DE"/>
              <a:t>Page </a:t>
            </a:r>
            <a:fld id="{3FD030EF-7044-4946-962A-5D7D09BD1B34}" type="slidenum">
              <a:rPr lang="de-DE" smtClean="0"/>
              <a:pPr algn="l"/>
              <a:t>34</a:t>
            </a:fld>
            <a:endParaRPr lang="de-DE" dirty="0"/>
          </a:p>
        </p:txBody>
      </p:sp>
      <p:grpSp>
        <p:nvGrpSpPr>
          <p:cNvPr id="8" name="Group 7">
            <a:extLst>
              <a:ext uri="{FF2B5EF4-FFF2-40B4-BE49-F238E27FC236}">
                <a16:creationId xmlns:a16="http://schemas.microsoft.com/office/drawing/2014/main" id="{C2BB06D2-192F-4F54-B200-5158255AB605}"/>
              </a:ext>
            </a:extLst>
          </p:cNvPr>
          <p:cNvGrpSpPr/>
          <p:nvPr/>
        </p:nvGrpSpPr>
        <p:grpSpPr>
          <a:xfrm>
            <a:off x="152400" y="2329619"/>
            <a:ext cx="11778844" cy="2973901"/>
            <a:chOff x="190500" y="2329619"/>
            <a:chExt cx="11778844" cy="2973901"/>
          </a:xfrm>
        </p:grpSpPr>
        <p:pic>
          <p:nvPicPr>
            <p:cNvPr id="6" name="Picture 5">
              <a:extLst>
                <a:ext uri="{FF2B5EF4-FFF2-40B4-BE49-F238E27FC236}">
                  <a16:creationId xmlns:a16="http://schemas.microsoft.com/office/drawing/2014/main" id="{726356D3-C196-4E4E-B9D8-6C0BD6329FB9}"/>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964915" y="2329619"/>
              <a:ext cx="814682" cy="543121"/>
            </a:xfrm>
            <a:prstGeom prst="rect">
              <a:avLst/>
            </a:prstGeom>
          </p:spPr>
        </p:pic>
        <p:sp>
          <p:nvSpPr>
            <p:cNvPr id="44" name="Rectangle 43">
              <a:extLst>
                <a:ext uri="{FF2B5EF4-FFF2-40B4-BE49-F238E27FC236}">
                  <a16:creationId xmlns:a16="http://schemas.microsoft.com/office/drawing/2014/main" id="{B249CE2D-363D-40AB-8D4D-82AC1A4906BF}"/>
                </a:ext>
              </a:extLst>
            </p:cNvPr>
            <p:cNvSpPr/>
            <p:nvPr/>
          </p:nvSpPr>
          <p:spPr>
            <a:xfrm>
              <a:off x="469900" y="4066942"/>
              <a:ext cx="1904999"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Ordering &amp;</a:t>
              </a:r>
            </a:p>
            <a:p>
              <a:pPr algn="ctr"/>
              <a:r>
                <a:rPr lang="en-US" b="1" dirty="0">
                  <a:solidFill>
                    <a:srgbClr val="06418C"/>
                  </a:solidFill>
                </a:rPr>
                <a:t>Documentation</a:t>
              </a:r>
            </a:p>
          </p:txBody>
        </p:sp>
        <p:sp>
          <p:nvSpPr>
            <p:cNvPr id="45" name="Rectangle 44">
              <a:extLst>
                <a:ext uri="{FF2B5EF4-FFF2-40B4-BE49-F238E27FC236}">
                  <a16:creationId xmlns:a16="http://schemas.microsoft.com/office/drawing/2014/main" id="{CEA5C383-9EBF-4068-A6DA-9871B4D8010D}"/>
                </a:ext>
              </a:extLst>
            </p:cNvPr>
            <p:cNvSpPr/>
            <p:nvPr/>
          </p:nvSpPr>
          <p:spPr>
            <a:xfrm>
              <a:off x="190500"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User Manual, Design Package, Quick Start Guide</a:t>
              </a:r>
            </a:p>
            <a:p>
              <a:pPr algn="ctr"/>
              <a:r>
                <a:rPr lang="en-US" sz="1200" u="sng" dirty="0">
                  <a:solidFill>
                    <a:srgbClr val="06418C"/>
                  </a:solidFill>
                  <a:hlinkClick r:id="rId3"/>
                </a:rPr>
                <a:t>renesas.com/ra/ek-ra4m2</a:t>
              </a:r>
              <a:endParaRPr lang="en-US" sz="1200" u="sng" dirty="0">
                <a:solidFill>
                  <a:srgbClr val="06418C"/>
                </a:solidFill>
                <a:highlight>
                  <a:srgbClr val="FFFF00"/>
                </a:highlight>
              </a:endParaRPr>
            </a:p>
          </p:txBody>
        </p:sp>
        <p:pic>
          <p:nvPicPr>
            <p:cNvPr id="60" name="Graphic 59" descr="Shopping cart with solid fill">
              <a:extLst>
                <a:ext uri="{FF2B5EF4-FFF2-40B4-BE49-F238E27FC236}">
                  <a16:creationId xmlns:a16="http://schemas.microsoft.com/office/drawing/2014/main" id="{7D9A911B-0410-4FEF-9453-1F08CD4EDA60}"/>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720548" y="2616082"/>
              <a:ext cx="1371600" cy="1371600"/>
            </a:xfrm>
            <a:prstGeom prst="rect">
              <a:avLst/>
            </a:prstGeom>
          </p:spPr>
        </p:pic>
        <p:sp>
          <p:nvSpPr>
            <p:cNvPr id="37" name="Rectangle 36">
              <a:extLst>
                <a:ext uri="{FF2B5EF4-FFF2-40B4-BE49-F238E27FC236}">
                  <a16:creationId xmlns:a16="http://schemas.microsoft.com/office/drawing/2014/main" id="{859FEAE9-64F6-4444-ADA4-3E423CEF90B9}"/>
                </a:ext>
              </a:extLst>
            </p:cNvPr>
            <p:cNvSpPr/>
            <p:nvPr/>
          </p:nvSpPr>
          <p:spPr>
            <a:xfrm>
              <a:off x="2844052" y="4066942"/>
              <a:ext cx="1747339"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Example Projects</a:t>
              </a:r>
            </a:p>
          </p:txBody>
        </p:sp>
        <p:sp>
          <p:nvSpPr>
            <p:cNvPr id="38" name="Rectangle 37">
              <a:extLst>
                <a:ext uri="{FF2B5EF4-FFF2-40B4-BE49-F238E27FC236}">
                  <a16:creationId xmlns:a16="http://schemas.microsoft.com/office/drawing/2014/main" id="{BDFC80C1-F4C4-42AD-850C-937161721430}"/>
                </a:ext>
              </a:extLst>
            </p:cNvPr>
            <p:cNvSpPr/>
            <p:nvPr/>
          </p:nvSpPr>
          <p:spPr>
            <a:xfrm>
              <a:off x="2508025"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Access FSP and Example Projects for RA Kits</a:t>
              </a:r>
            </a:p>
            <a:p>
              <a:pPr algn="ctr"/>
              <a:r>
                <a:rPr lang="en-US" sz="1200" u="sng" dirty="0">
                  <a:solidFill>
                    <a:srgbClr val="06418C"/>
                  </a:solidFill>
                  <a:hlinkClick r:id="rId6"/>
                </a:rPr>
                <a:t>renesas.com/ra/</a:t>
              </a:r>
              <a:r>
                <a:rPr lang="en-US" sz="1200" u="sng" dirty="0" err="1">
                  <a:solidFill>
                    <a:srgbClr val="06418C"/>
                  </a:solidFill>
                  <a:hlinkClick r:id="rId6"/>
                </a:rPr>
                <a:t>KitEP</a:t>
              </a:r>
              <a:endParaRPr lang="en-US" sz="1200" u="sng" dirty="0">
                <a:solidFill>
                  <a:srgbClr val="06418C"/>
                </a:solidFill>
              </a:endParaRPr>
            </a:p>
          </p:txBody>
        </p:sp>
        <p:pic>
          <p:nvPicPr>
            <p:cNvPr id="40" name="Graphic 39" descr="Maze with solid fill">
              <a:extLst>
                <a:ext uri="{FF2B5EF4-FFF2-40B4-BE49-F238E27FC236}">
                  <a16:creationId xmlns:a16="http://schemas.microsoft.com/office/drawing/2014/main" id="{69BF22CB-69EE-43AC-B0B9-0BC26C35841E}"/>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p:blipFill>
          <p:spPr>
            <a:xfrm>
              <a:off x="3038073" y="2720340"/>
              <a:ext cx="1371600" cy="1371600"/>
            </a:xfrm>
            <a:prstGeom prst="rect">
              <a:avLst/>
            </a:prstGeom>
          </p:spPr>
        </p:pic>
        <p:sp>
          <p:nvSpPr>
            <p:cNvPr id="47" name="Rectangle 46">
              <a:extLst>
                <a:ext uri="{FF2B5EF4-FFF2-40B4-BE49-F238E27FC236}">
                  <a16:creationId xmlns:a16="http://schemas.microsoft.com/office/drawing/2014/main" id="{802C963D-AD8C-45D3-AB4F-F7DCF093A696}"/>
                </a:ext>
              </a:extLst>
            </p:cNvPr>
            <p:cNvSpPr/>
            <p:nvPr/>
          </p:nvSpPr>
          <p:spPr>
            <a:xfrm>
              <a:off x="5161577" y="4066942"/>
              <a:ext cx="1747339"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Video</a:t>
              </a:r>
            </a:p>
            <a:p>
              <a:pPr algn="ctr"/>
              <a:r>
                <a:rPr lang="en-US" b="1" dirty="0">
                  <a:solidFill>
                    <a:srgbClr val="06418C"/>
                  </a:solidFill>
                </a:rPr>
                <a:t>Library</a:t>
              </a:r>
            </a:p>
          </p:txBody>
        </p:sp>
        <p:sp>
          <p:nvSpPr>
            <p:cNvPr id="48" name="Rectangle 47">
              <a:extLst>
                <a:ext uri="{FF2B5EF4-FFF2-40B4-BE49-F238E27FC236}">
                  <a16:creationId xmlns:a16="http://schemas.microsoft.com/office/drawing/2014/main" id="{CB0330B7-DA1C-46AB-B649-3559C305151B}"/>
                </a:ext>
              </a:extLst>
            </p:cNvPr>
            <p:cNvSpPr/>
            <p:nvPr/>
          </p:nvSpPr>
          <p:spPr>
            <a:xfrm>
              <a:off x="4825550"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Learn more about RA MCU,</a:t>
              </a:r>
            </a:p>
            <a:p>
              <a:pPr algn="ctr"/>
              <a:r>
                <a:rPr lang="en-US" sz="1200" dirty="0">
                  <a:solidFill>
                    <a:schemeClr val="tx1"/>
                  </a:solidFill>
                </a:rPr>
                <a:t>Kits, FSP, and Tools</a:t>
              </a:r>
            </a:p>
            <a:p>
              <a:pPr algn="ctr"/>
              <a:r>
                <a:rPr lang="en-US" sz="1200" u="sng" dirty="0">
                  <a:solidFill>
                    <a:srgbClr val="06418C"/>
                  </a:solidFill>
                  <a:hlinkClick r:id="rId9"/>
                </a:rPr>
                <a:t>renesas.com/ra/videos</a:t>
              </a:r>
              <a:endParaRPr lang="en-US" sz="1200" u="sng" dirty="0">
                <a:solidFill>
                  <a:srgbClr val="06418C"/>
                </a:solidFill>
              </a:endParaRPr>
            </a:p>
          </p:txBody>
        </p:sp>
        <p:pic>
          <p:nvPicPr>
            <p:cNvPr id="52" name="Graphic 51" descr="Laptop with solid fill">
              <a:extLst>
                <a:ext uri="{FF2B5EF4-FFF2-40B4-BE49-F238E27FC236}">
                  <a16:creationId xmlns:a16="http://schemas.microsoft.com/office/drawing/2014/main" id="{26125F5A-4715-4B0A-A83E-8B48F1DE4362}"/>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p:blipFill>
          <p:spPr>
            <a:xfrm>
              <a:off x="5355598" y="2798962"/>
              <a:ext cx="1371600" cy="1371600"/>
            </a:xfrm>
            <a:prstGeom prst="rect">
              <a:avLst/>
            </a:prstGeom>
          </p:spPr>
        </p:pic>
        <p:sp>
          <p:nvSpPr>
            <p:cNvPr id="76" name="Rectangle 75">
              <a:extLst>
                <a:ext uri="{FF2B5EF4-FFF2-40B4-BE49-F238E27FC236}">
                  <a16:creationId xmlns:a16="http://schemas.microsoft.com/office/drawing/2014/main" id="{7182FBE7-5640-4E06-861F-66F2FB727873}"/>
                </a:ext>
              </a:extLst>
            </p:cNvPr>
            <p:cNvSpPr/>
            <p:nvPr/>
          </p:nvSpPr>
          <p:spPr>
            <a:xfrm>
              <a:off x="7479102" y="4066942"/>
              <a:ext cx="1747339"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Support</a:t>
              </a:r>
            </a:p>
            <a:p>
              <a:pPr algn="ctr"/>
              <a:r>
                <a:rPr lang="en-US" b="1" dirty="0">
                  <a:solidFill>
                    <a:srgbClr val="06418C"/>
                  </a:solidFill>
                </a:rPr>
                <a:t>Community</a:t>
              </a:r>
            </a:p>
          </p:txBody>
        </p:sp>
        <p:sp>
          <p:nvSpPr>
            <p:cNvPr id="77" name="Rectangle 76">
              <a:extLst>
                <a:ext uri="{FF2B5EF4-FFF2-40B4-BE49-F238E27FC236}">
                  <a16:creationId xmlns:a16="http://schemas.microsoft.com/office/drawing/2014/main" id="{2FAF8B97-A9DD-4B0B-BFF5-F8C0EA9A90F6}"/>
                </a:ext>
              </a:extLst>
            </p:cNvPr>
            <p:cNvSpPr/>
            <p:nvPr/>
          </p:nvSpPr>
          <p:spPr>
            <a:xfrm>
              <a:off x="7143075"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Ask questions from experts</a:t>
              </a:r>
            </a:p>
            <a:p>
              <a:pPr algn="ctr"/>
              <a:r>
                <a:rPr lang="en-US" sz="1200" dirty="0">
                  <a:solidFill>
                    <a:schemeClr val="tx1"/>
                  </a:solidFill>
                </a:rPr>
                <a:t>Collaborate with community</a:t>
              </a:r>
            </a:p>
            <a:p>
              <a:pPr algn="ctr"/>
              <a:r>
                <a:rPr lang="en-US" sz="1200" u="sng" dirty="0">
                  <a:solidFill>
                    <a:srgbClr val="06418C"/>
                  </a:solidFill>
                  <a:hlinkClick r:id="rId12"/>
                </a:rPr>
                <a:t>renesas.com/ra/forum</a:t>
              </a:r>
              <a:endParaRPr lang="en-US" sz="1200" u="sng" dirty="0">
                <a:solidFill>
                  <a:srgbClr val="06418C"/>
                </a:solidFill>
              </a:endParaRPr>
            </a:p>
          </p:txBody>
        </p:sp>
        <p:sp>
          <p:nvSpPr>
            <p:cNvPr id="84" name="Rectangle 83">
              <a:extLst>
                <a:ext uri="{FF2B5EF4-FFF2-40B4-BE49-F238E27FC236}">
                  <a16:creationId xmlns:a16="http://schemas.microsoft.com/office/drawing/2014/main" id="{BCA95353-878A-4071-8459-278668939DCA}"/>
                </a:ext>
              </a:extLst>
            </p:cNvPr>
            <p:cNvSpPr/>
            <p:nvPr/>
          </p:nvSpPr>
          <p:spPr>
            <a:xfrm>
              <a:off x="9562468" y="4066942"/>
              <a:ext cx="232473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6418C"/>
                  </a:solidFill>
                </a:rPr>
                <a:t>Feedback &amp; </a:t>
              </a:r>
            </a:p>
            <a:p>
              <a:pPr algn="ctr"/>
              <a:r>
                <a:rPr lang="en-US" b="1" dirty="0">
                  <a:solidFill>
                    <a:srgbClr val="06418C"/>
                  </a:solidFill>
                </a:rPr>
                <a:t>Feature Requests</a:t>
              </a:r>
            </a:p>
          </p:txBody>
        </p:sp>
        <p:sp>
          <p:nvSpPr>
            <p:cNvPr id="85" name="Rectangle 84">
              <a:extLst>
                <a:ext uri="{FF2B5EF4-FFF2-40B4-BE49-F238E27FC236}">
                  <a16:creationId xmlns:a16="http://schemas.microsoft.com/office/drawing/2014/main" id="{5A9A6F37-3230-4065-9329-F2135713B172}"/>
                </a:ext>
              </a:extLst>
            </p:cNvPr>
            <p:cNvSpPr/>
            <p:nvPr/>
          </p:nvSpPr>
          <p:spPr>
            <a:xfrm>
              <a:off x="9549952" y="4698672"/>
              <a:ext cx="2419392" cy="6048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sz="1200" dirty="0">
                  <a:solidFill>
                    <a:schemeClr val="tx1"/>
                  </a:solidFill>
                </a:rPr>
                <a:t>Tell us how we are doing and how can enhance your experience</a:t>
              </a:r>
            </a:p>
            <a:p>
              <a:pPr algn="ctr"/>
              <a:r>
                <a:rPr lang="en-US" sz="1200" u="sng" dirty="0">
                  <a:solidFill>
                    <a:srgbClr val="06418C"/>
                  </a:solidFill>
                  <a:hlinkClick r:id="rId13"/>
                </a:rPr>
                <a:t>renesas.com/ra/</a:t>
              </a:r>
              <a:r>
                <a:rPr lang="en-US" sz="1200" u="sng" dirty="0" err="1">
                  <a:solidFill>
                    <a:srgbClr val="06418C"/>
                  </a:solidFill>
                  <a:hlinkClick r:id="rId13"/>
                </a:rPr>
                <a:t>KitFeedback</a:t>
              </a:r>
              <a:endParaRPr lang="en-US" sz="1200" u="sng" dirty="0">
                <a:solidFill>
                  <a:srgbClr val="06418C"/>
                </a:solidFill>
              </a:endParaRPr>
            </a:p>
          </p:txBody>
        </p:sp>
        <p:pic>
          <p:nvPicPr>
            <p:cNvPr id="87" name="Graphic 86" descr="Shooting star with solid fill">
              <a:extLst>
                <a:ext uri="{FF2B5EF4-FFF2-40B4-BE49-F238E27FC236}">
                  <a16:creationId xmlns:a16="http://schemas.microsoft.com/office/drawing/2014/main" id="{03258A71-773A-4F92-947D-8A58A73974F6}"/>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rcRect/>
            <a:stretch/>
          </p:blipFill>
          <p:spPr>
            <a:xfrm>
              <a:off x="10080000" y="2585602"/>
              <a:ext cx="1371600" cy="1371600"/>
            </a:xfrm>
            <a:prstGeom prst="rect">
              <a:avLst/>
            </a:prstGeom>
          </p:spPr>
        </p:pic>
        <p:pic>
          <p:nvPicPr>
            <p:cNvPr id="93" name="Graphic 92" descr="Connections">
              <a:extLst>
                <a:ext uri="{FF2B5EF4-FFF2-40B4-BE49-F238E27FC236}">
                  <a16:creationId xmlns:a16="http://schemas.microsoft.com/office/drawing/2014/main" id="{ED796C02-CF65-4413-A2CC-029FD0643047}"/>
                </a:ext>
              </a:extLst>
            </p:cNvPr>
            <p:cNvPicPr>
              <a:picLocks noChangeAspect="1"/>
            </p:cNvPicPr>
            <p:nvPr/>
          </p:nvPicPr>
          <p:blipFill>
            <a:blip r:embed="rId16">
              <a:extLst>
                <a:ext uri="{28A0092B-C50C-407E-A947-70E740481C1C}">
                  <a14:useLocalDpi xmlns:a14="http://schemas.microsoft.com/office/drawing/2010/main" val="0"/>
                </a:ext>
                <a:ext uri="{96DAC541-7B7A-43D3-8B79-37D633B846F1}">
                  <asvg:svgBlip xmlns:asvg="http://schemas.microsoft.com/office/drawing/2016/SVG/main" r:embed="rId17"/>
                </a:ext>
              </a:extLst>
            </a:blip>
            <a:stretch>
              <a:fillRect/>
            </a:stretch>
          </p:blipFill>
          <p:spPr>
            <a:xfrm>
              <a:off x="7665503" y="2640591"/>
              <a:ext cx="1371600" cy="1371600"/>
            </a:xfrm>
            <a:prstGeom prst="rect">
              <a:avLst/>
            </a:prstGeom>
          </p:spPr>
        </p:pic>
      </p:grpSp>
    </p:spTree>
    <p:extLst>
      <p:ext uri="{BB962C8B-B14F-4D97-AF65-F5344CB8AC3E}">
        <p14:creationId xmlns:p14="http://schemas.microsoft.com/office/powerpoint/2010/main" val="32660461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C323A2-BE45-4554-A2A1-CDDC5BF11AE1}"/>
              </a:ext>
            </a:extLst>
          </p:cNvPr>
          <p:cNvSpPr>
            <a:spLocks noGrp="1"/>
          </p:cNvSpPr>
          <p:nvPr>
            <p:ph type="title"/>
          </p:nvPr>
        </p:nvSpPr>
        <p:spPr/>
        <p:txBody>
          <a:bodyPr/>
          <a:lstStyle/>
          <a:p>
            <a:r>
              <a:rPr lang="en-US" dirty="0"/>
              <a:t>BRING YOUR BIG IDEAS TO LIFE</a:t>
            </a:r>
          </a:p>
        </p:txBody>
      </p:sp>
      <p:sp>
        <p:nvSpPr>
          <p:cNvPr id="3" name="Slide Number Placeholder 2">
            <a:extLst>
              <a:ext uri="{FF2B5EF4-FFF2-40B4-BE49-F238E27FC236}">
                <a16:creationId xmlns:a16="http://schemas.microsoft.com/office/drawing/2014/main" id="{AAC6CFC9-D094-470B-BCED-305BA0255AED}"/>
              </a:ext>
            </a:extLst>
          </p:cNvPr>
          <p:cNvSpPr>
            <a:spLocks noGrp="1"/>
          </p:cNvSpPr>
          <p:nvPr>
            <p:ph type="sldNum" sz="quarter" idx="10"/>
          </p:nvPr>
        </p:nvSpPr>
        <p:spPr/>
        <p:txBody>
          <a:bodyPr/>
          <a:lstStyle/>
          <a:p>
            <a:pPr algn="l"/>
            <a:r>
              <a:rPr lang="de-DE"/>
              <a:t>Page </a:t>
            </a:r>
            <a:fld id="{3FD030EF-7044-4946-962A-5D7D09BD1B34}" type="slidenum">
              <a:rPr lang="de-DE" smtClean="0"/>
              <a:pPr algn="l"/>
              <a:t>35</a:t>
            </a:fld>
            <a:endParaRPr lang="de-DE" dirty="0"/>
          </a:p>
        </p:txBody>
      </p:sp>
      <p:sp>
        <p:nvSpPr>
          <p:cNvPr id="14" name="Content Placeholder 3">
            <a:extLst>
              <a:ext uri="{FF2B5EF4-FFF2-40B4-BE49-F238E27FC236}">
                <a16:creationId xmlns:a16="http://schemas.microsoft.com/office/drawing/2014/main" id="{F03A413B-ED38-4632-946E-3BE564F9802F}"/>
              </a:ext>
            </a:extLst>
          </p:cNvPr>
          <p:cNvSpPr txBox="1">
            <a:spLocks/>
          </p:cNvSpPr>
          <p:nvPr/>
        </p:nvSpPr>
        <p:spPr>
          <a:xfrm>
            <a:off x="1219200" y="3429000"/>
            <a:ext cx="9511800" cy="899542"/>
          </a:xfrm>
          <a:prstGeom prst="rect">
            <a:avLst/>
          </a:prstGeom>
        </p:spPr>
        <p:txBody>
          <a:bodyPr vert="horz" wrap="square" lIns="0" tIns="0" rIns="0" bIns="0" rtlCol="0">
            <a:spAutoFit/>
          </a:bodyPr>
          <a:lstStyle>
            <a:lvl1pPr marL="0" indent="0" algn="l" defTabSz="914400" rtl="0" eaLnBrk="1" latinLnBrk="0" hangingPunct="1">
              <a:lnSpc>
                <a:spcPct val="120000"/>
              </a:lnSpc>
              <a:spcBef>
                <a:spcPts val="0"/>
              </a:spcBef>
              <a:spcAft>
                <a:spcPts val="800"/>
              </a:spcAft>
              <a:buFont typeface="Arial" panose="020B0604020202020204" pitchFamily="34" charset="0"/>
              <a:buNone/>
              <a:defRPr kumimoji="1" sz="1600" kern="1200">
                <a:solidFill>
                  <a:schemeClr val="tx1"/>
                </a:solidFill>
                <a:latin typeface="+mn-lt"/>
                <a:ea typeface="+mn-ea"/>
                <a:cs typeface="+mn-cs"/>
              </a:defRPr>
            </a:lvl1pPr>
            <a:lvl2pPr marL="1778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2pPr>
            <a:lvl3pPr marL="355600" indent="-177800" algn="l" defTabSz="914400" rtl="0" eaLnBrk="1" latinLnBrk="0" hangingPunct="1">
              <a:lnSpc>
                <a:spcPct val="120000"/>
              </a:lnSpc>
              <a:spcBef>
                <a:spcPts val="0"/>
              </a:spcBef>
              <a:spcAft>
                <a:spcPts val="800"/>
              </a:spcAft>
              <a:buClr>
                <a:schemeClr val="tx2"/>
              </a:buClr>
              <a:buFont typeface="Wingdings" panose="05000000000000000000" pitchFamily="2" charset="2"/>
              <a:buChar char="§"/>
              <a:defRPr kumimoji="1" sz="1600" kern="1200">
                <a:solidFill>
                  <a:schemeClr val="tx1"/>
                </a:solidFill>
                <a:latin typeface="+mn-lt"/>
                <a:ea typeface="+mn-ea"/>
                <a:cs typeface="+mn-cs"/>
              </a:defRPr>
            </a:lvl3pPr>
            <a:lvl4pPr marL="539750" indent="-184150"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4pPr>
            <a:lvl5pPr marL="719138" indent="-179388" algn="l" defTabSz="914400" rtl="0" eaLnBrk="1" latinLnBrk="0" hangingPunct="1">
              <a:lnSpc>
                <a:spcPct val="120000"/>
              </a:lnSpc>
              <a:spcBef>
                <a:spcPts val="0"/>
              </a:spcBef>
              <a:spcAft>
                <a:spcPts val="800"/>
              </a:spcAft>
              <a:buFont typeface="Symbol" panose="05050102010706020507" pitchFamily="18" charset="2"/>
              <a:buChar char="-"/>
              <a:defRPr kumimoji="1" sz="16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kumimoji="1" sz="2000" kern="1200">
                <a:solidFill>
                  <a:schemeClr val="tx1"/>
                </a:solidFill>
                <a:latin typeface="+mn-lt"/>
                <a:ea typeface="+mn-ea"/>
                <a:cs typeface="+mn-cs"/>
              </a:defRPr>
            </a:lvl9pPr>
          </a:lstStyle>
          <a:p>
            <a:pPr algn="ctr">
              <a:spcAft>
                <a:spcPts val="0"/>
              </a:spcAft>
              <a:buClr>
                <a:srgbClr val="000099"/>
              </a:buClr>
            </a:pPr>
            <a:r>
              <a:rPr lang="en-US" sz="2000" b="1" dirty="0"/>
              <a:t>Unmatched Innovation Experience</a:t>
            </a:r>
          </a:p>
          <a:p>
            <a:pPr algn="ctr">
              <a:spcAft>
                <a:spcPts val="0"/>
              </a:spcAft>
              <a:buClr>
                <a:srgbClr val="000099"/>
              </a:buClr>
            </a:pPr>
            <a:r>
              <a:rPr lang="en-US" u="sng" dirty="0">
                <a:solidFill>
                  <a:srgbClr val="06418C"/>
                </a:solidFill>
                <a:hlinkClick r:id="rId3"/>
              </a:rPr>
              <a:t>renesas.com/ra/kits</a:t>
            </a:r>
            <a:endParaRPr lang="en-US" u="sng" dirty="0">
              <a:solidFill>
                <a:srgbClr val="06418C"/>
              </a:solidFill>
            </a:endParaRPr>
          </a:p>
          <a:p>
            <a:pPr algn="ctr">
              <a:spcAft>
                <a:spcPts val="0"/>
              </a:spcAft>
              <a:buClr>
                <a:srgbClr val="000099"/>
              </a:buClr>
            </a:pPr>
            <a:endParaRPr lang="en-US" sz="1400" dirty="0"/>
          </a:p>
        </p:txBody>
      </p:sp>
      <p:pic>
        <p:nvPicPr>
          <p:cNvPr id="16" name="Graphic 15" descr="Star">
            <a:extLst>
              <a:ext uri="{FF2B5EF4-FFF2-40B4-BE49-F238E27FC236}">
                <a16:creationId xmlns:a16="http://schemas.microsoft.com/office/drawing/2014/main" id="{D1C9C220-9325-4A05-BE5C-0766C047971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493265" y="2827002"/>
            <a:ext cx="457200" cy="457200"/>
          </a:xfrm>
          <a:prstGeom prst="rect">
            <a:avLst/>
          </a:prstGeom>
        </p:spPr>
      </p:pic>
      <p:pic>
        <p:nvPicPr>
          <p:cNvPr id="21" name="Graphic 20" descr="Star">
            <a:extLst>
              <a:ext uri="{FF2B5EF4-FFF2-40B4-BE49-F238E27FC236}">
                <a16:creationId xmlns:a16="http://schemas.microsoft.com/office/drawing/2014/main" id="{D8394948-3C79-4060-93E2-82B99ECB7D0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065248" y="2827002"/>
            <a:ext cx="457200" cy="457200"/>
          </a:xfrm>
          <a:prstGeom prst="rect">
            <a:avLst/>
          </a:prstGeom>
        </p:spPr>
      </p:pic>
      <p:pic>
        <p:nvPicPr>
          <p:cNvPr id="22" name="Graphic 21" descr="Star">
            <a:extLst>
              <a:ext uri="{FF2B5EF4-FFF2-40B4-BE49-F238E27FC236}">
                <a16:creationId xmlns:a16="http://schemas.microsoft.com/office/drawing/2014/main" id="{70402A7C-959E-4D51-A825-C5E69FB8316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5912365" y="2827002"/>
            <a:ext cx="457200" cy="457200"/>
          </a:xfrm>
          <a:prstGeom prst="rect">
            <a:avLst/>
          </a:prstGeom>
        </p:spPr>
      </p:pic>
      <p:pic>
        <p:nvPicPr>
          <p:cNvPr id="23" name="Graphic 22" descr="Star">
            <a:extLst>
              <a:ext uri="{FF2B5EF4-FFF2-40B4-BE49-F238E27FC236}">
                <a16:creationId xmlns:a16="http://schemas.microsoft.com/office/drawing/2014/main" id="{320DC92D-E1FF-46B4-B02C-9F33C38C32D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337788" y="2827002"/>
            <a:ext cx="457200" cy="457200"/>
          </a:xfrm>
          <a:prstGeom prst="rect">
            <a:avLst/>
          </a:prstGeom>
        </p:spPr>
      </p:pic>
      <p:pic>
        <p:nvPicPr>
          <p:cNvPr id="24" name="Graphic 23" descr="Star">
            <a:extLst>
              <a:ext uri="{FF2B5EF4-FFF2-40B4-BE49-F238E27FC236}">
                <a16:creationId xmlns:a16="http://schemas.microsoft.com/office/drawing/2014/main" id="{C6B9304A-B26B-4D2E-A8A0-E69D31E92B2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749268" y="2827002"/>
            <a:ext cx="457200" cy="457200"/>
          </a:xfrm>
          <a:prstGeom prst="rect">
            <a:avLst/>
          </a:prstGeom>
        </p:spPr>
      </p:pic>
    </p:spTree>
    <p:extLst>
      <p:ext uri="{BB962C8B-B14F-4D97-AF65-F5344CB8AC3E}">
        <p14:creationId xmlns:p14="http://schemas.microsoft.com/office/powerpoint/2010/main" val="20969395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p:cNvSpPr>
            <a:spLocks noGrp="1"/>
          </p:cNvSpPr>
          <p:nvPr>
            <p:ph type="body" sz="quarter" idx="13"/>
          </p:nvPr>
        </p:nvSpPr>
        <p:spPr>
          <a:xfrm>
            <a:off x="1080000" y="1556792"/>
            <a:ext cx="5280000" cy="300339"/>
          </a:xfrm>
        </p:spPr>
        <p:txBody>
          <a:bodyPr/>
          <a:lstStyle/>
          <a:p>
            <a:r>
              <a:rPr lang="en-US" dirty="0"/>
              <a:t>renesas.com/ra/kits</a:t>
            </a:r>
          </a:p>
        </p:txBody>
      </p:sp>
    </p:spTree>
    <p:extLst>
      <p:ext uri="{BB962C8B-B14F-4D97-AF65-F5344CB8AC3E}">
        <p14:creationId xmlns:p14="http://schemas.microsoft.com/office/powerpoint/2010/main" val="3372854313"/>
      </p:ext>
    </p:extLst>
  </p:cSld>
  <p:clrMapOvr>
    <a:masterClrMapping/>
  </p:clrMapOvr>
</p:sld>
</file>

<file path=ppt/theme/theme1.xml><?xml version="1.0" encoding="utf-8"?>
<a:theme xmlns:a="http://schemas.openxmlformats.org/drawingml/2006/main" name="1_151229_Renesas_Templates_16_9_EN">
  <a:themeElements>
    <a:clrScheme name="Renesas_colors">
      <a:dk1>
        <a:srgbClr val="3C3C3B"/>
      </a:dk1>
      <a:lt1>
        <a:sysClr val="window" lastClr="FFFFFF"/>
      </a:lt1>
      <a:dk2>
        <a:srgbClr val="06418C"/>
      </a:dk2>
      <a:lt2>
        <a:srgbClr val="F2F2F2"/>
      </a:lt2>
      <a:accent1>
        <a:srgbClr val="4471A9"/>
      </a:accent1>
      <a:accent2>
        <a:srgbClr val="D70000"/>
      </a:accent2>
      <a:accent3>
        <a:srgbClr val="FFC800"/>
      </a:accent3>
      <a:accent4>
        <a:srgbClr val="669933"/>
      </a:accent4>
      <a:accent5>
        <a:srgbClr val="993399"/>
      </a:accent5>
      <a:accent6>
        <a:srgbClr val="9D9D9D"/>
      </a:accent6>
      <a:hlink>
        <a:srgbClr val="06418C"/>
      </a:hlink>
      <a:folHlink>
        <a:srgbClr val="993399"/>
      </a:folHlink>
    </a:clrScheme>
    <a:fontScheme name="ユーザー定義 1">
      <a:majorFont>
        <a:latin typeface="Arial Narrow"/>
        <a:ea typeface="メイリオ"/>
        <a:cs typeface=""/>
      </a:majorFont>
      <a:minorFont>
        <a:latin typeface="Arial"/>
        <a:ea typeface="メイリオ"/>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Presentation3" id="{62AEAEB6-40A3-4D75-B33C-1F42C2BC62A7}" vid="{3779926A-489F-42B9-A4BE-B2793363998F}"/>
    </a:ext>
  </a:extLst>
</a:theme>
</file>

<file path=ppt/theme/theme2.xml><?xml version="1.0" encoding="utf-8"?>
<a:theme xmlns:a="http://schemas.openxmlformats.org/drawingml/2006/main" name="Lariss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6FF94D3E903484CB962F1713FF7D198" ma:contentTypeVersion="7" ma:contentTypeDescription="Create a new document." ma:contentTypeScope="" ma:versionID="ef08e023ecac0c87317abfe8116d83c3">
  <xsd:schema xmlns:xsd="http://www.w3.org/2001/XMLSchema" xmlns:xs="http://www.w3.org/2001/XMLSchema" xmlns:p="http://schemas.microsoft.com/office/2006/metadata/properties" xmlns:ns2="7ed1e8ce-ac71-43a3-9065-33c6d26ce90a" xmlns:ns3="2121ca1d-bd4f-4987-8287-ad50630e769d" targetNamespace="http://schemas.microsoft.com/office/2006/metadata/properties" ma:root="true" ma:fieldsID="e00b85145f6ce195cea402b8ad6feea3" ns2:_="" ns3:_="">
    <xsd:import namespace="7ed1e8ce-ac71-43a3-9065-33c6d26ce90a"/>
    <xsd:import namespace="2121ca1d-bd4f-4987-8287-ad50630e769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ed1e8ce-ac71-43a3-9065-33c6d26ce90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121ca1d-bd4f-4987-8287-ad50630e769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6F78807-BBAF-4F69-A663-E8375773C40D}">
  <ds:schemaRefs>
    <ds:schemaRef ds:uri="http://schemas.microsoft.com/sharepoint/v3/contenttype/forms"/>
  </ds:schemaRefs>
</ds:datastoreItem>
</file>

<file path=customXml/itemProps2.xml><?xml version="1.0" encoding="utf-8"?>
<ds:datastoreItem xmlns:ds="http://schemas.openxmlformats.org/officeDocument/2006/customXml" ds:itemID="{4C571A10-FF2F-443F-8DBA-C2B8D1E23E6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ed1e8ce-ac71-43a3-9065-33c6d26ce90a"/>
    <ds:schemaRef ds:uri="2121ca1d-bd4f-4987-8287-ad50630e7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Renesas_PPT_conf_E_20171221_Synergy</Template>
  <TotalTime>0</TotalTime>
  <Words>2701</Words>
  <Application>Microsoft Office PowerPoint</Application>
  <PresentationFormat>Widescreen</PresentationFormat>
  <Paragraphs>729</Paragraphs>
  <Slides>36</Slides>
  <Notes>10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36</vt:i4>
      </vt:variant>
    </vt:vector>
  </HeadingPairs>
  <TitlesOfParts>
    <vt:vector size="44" baseType="lpstr">
      <vt:lpstr>Arial</vt:lpstr>
      <vt:lpstr>Arial Narrow</vt:lpstr>
      <vt:lpstr>Arial Nova Cond Light</vt:lpstr>
      <vt:lpstr>Calibri</vt:lpstr>
      <vt:lpstr>Consolas</vt:lpstr>
      <vt:lpstr>Symbol</vt:lpstr>
      <vt:lpstr>Wingdings</vt:lpstr>
      <vt:lpstr>1_151229_Renesas_Templates_16_9_EN</vt:lpstr>
      <vt:lpstr>PowerPoint Presentation</vt:lpstr>
      <vt:lpstr>AGENDA</vt:lpstr>
      <vt:lpstr>VISION OF RA KITS</vt:lpstr>
      <vt:lpstr>OBJECTIVE</vt:lpstr>
      <vt:lpstr>STRATEGY</vt:lpstr>
      <vt:lpstr>DIFFERENTIATION that sets you apart</vt:lpstr>
      <vt:lpstr>KIT ARCHITECTURE</vt:lpstr>
      <vt:lpstr>KIT ARCHITECTURE</vt:lpstr>
      <vt:lpstr>KIT ARCHITECTURE</vt:lpstr>
      <vt:lpstr>THE WORLD OF INNOVATION AWAITS You!</vt:lpstr>
      <vt:lpstr>ECOSYSTEM &amp; SYSTEM CONTROL ACCESS AREA</vt:lpstr>
      <vt:lpstr>ECOSYSTEM &amp; SYSTEM CONTROL ACCESS AREA</vt:lpstr>
      <vt:lpstr>MULTIPLE Debug MODES</vt:lpstr>
      <vt:lpstr>ECOSYSTEM &amp; SYSTEM CONTROL ACCESS AREA</vt:lpstr>
      <vt:lpstr>ECOSYSTEM &amp; SYSTEM CONTROL ACCESS AREA</vt:lpstr>
      <vt:lpstr>SPECIAL FEATURES ACCESS AREA</vt:lpstr>
      <vt:lpstr>MCU NATIVE PIN ACCESS AREA</vt:lpstr>
      <vt:lpstr>MCU NATIVE PIN ACCESS AREA</vt:lpstr>
      <vt:lpstr>MCU NATIVE PIN ACCESS AREA</vt:lpstr>
      <vt:lpstr>UX ENHACEMENTS</vt:lpstr>
      <vt:lpstr>UX ENHACEMENTS</vt:lpstr>
      <vt:lpstr>UX ENHACEMENTS</vt:lpstr>
      <vt:lpstr>UX ENHACEMENTS</vt:lpstr>
      <vt:lpstr>WORLD READY</vt:lpstr>
      <vt:lpstr>TOP NOTCH COLLATERAL (PPts, VIDEOS)</vt:lpstr>
      <vt:lpstr>TOP NOTCH COLLATERAL (WEB, BLOGs)</vt:lpstr>
      <vt:lpstr>TOP NOTCH COLLATERAL - ENGINEERING</vt:lpstr>
      <vt:lpstr>GETTING STARTED IS EASY!</vt:lpstr>
      <vt:lpstr>GETTING STARTED IS EASY!</vt:lpstr>
      <vt:lpstr>GETTING STARTED IS EASY!</vt:lpstr>
      <vt:lpstr>GETTING STARTED IS EASY!</vt:lpstr>
      <vt:lpstr>GETTING STARTED IS EASY!</vt:lpstr>
      <vt:lpstr>GETTING STARTED IS EASY!</vt:lpstr>
      <vt:lpstr>USEFUL RESOURCES</vt:lpstr>
      <vt:lpstr>BRING YOUR BIG IDEAS TO LIFE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Pub_RA_EK-RA6M3_DeepDive</dc:title>
  <dc:creator/>
  <cp:lastModifiedBy/>
  <cp:revision>1</cp:revision>
  <dcterms:created xsi:type="dcterms:W3CDTF">2019-09-26T21:20:31Z</dcterms:created>
  <dcterms:modified xsi:type="dcterms:W3CDTF">2023-11-08T06:42:20Z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0x010100A6FF94D3E903484CB962F1713FF7D198</vt:lpwstr>
  </property>
</Properties>
</file>