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801" r:id="rId4"/>
  </p:sldMasterIdLst>
  <p:notesMasterIdLst>
    <p:notesMasterId r:id="rId41"/>
  </p:notesMasterIdLst>
  <p:sldIdLst>
    <p:sldId id="11894" r:id="rId5"/>
    <p:sldId id="407" r:id="rId6"/>
    <p:sldId id="396" r:id="rId7"/>
    <p:sldId id="2220" r:id="rId8"/>
    <p:sldId id="2160" r:id="rId9"/>
    <p:sldId id="11892" r:id="rId10"/>
    <p:sldId id="2192" r:id="rId11"/>
    <p:sldId id="2228" r:id="rId12"/>
    <p:sldId id="2217" r:id="rId13"/>
    <p:sldId id="2211" r:id="rId14"/>
    <p:sldId id="2193" r:id="rId15"/>
    <p:sldId id="2198" r:id="rId16"/>
    <p:sldId id="2216" r:id="rId17"/>
    <p:sldId id="2201" r:id="rId18"/>
    <p:sldId id="2199" r:id="rId19"/>
    <p:sldId id="2195" r:id="rId20"/>
    <p:sldId id="2196" r:id="rId21"/>
    <p:sldId id="2205" r:id="rId22"/>
    <p:sldId id="2202" r:id="rId23"/>
    <p:sldId id="2207" r:id="rId24"/>
    <p:sldId id="2213" r:id="rId25"/>
    <p:sldId id="2210" r:id="rId26"/>
    <p:sldId id="2208" r:id="rId27"/>
    <p:sldId id="2164" r:id="rId28"/>
    <p:sldId id="2230" r:id="rId29"/>
    <p:sldId id="2229" r:id="rId30"/>
    <p:sldId id="2226" r:id="rId31"/>
    <p:sldId id="11884" r:id="rId32"/>
    <p:sldId id="2224" r:id="rId33"/>
    <p:sldId id="2188" r:id="rId34"/>
    <p:sldId id="2222" r:id="rId35"/>
    <p:sldId id="2223" r:id="rId36"/>
    <p:sldId id="2191" r:id="rId37"/>
    <p:sldId id="11890" r:id="rId38"/>
    <p:sldId id="2232" r:id="rId39"/>
    <p:sldId id="363" r:id="rId40"/>
  </p:sldIdLst>
  <p:sldSz cx="12192000" cy="6858000"/>
  <p:notesSz cx="7010400" cy="9296400"/>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D85246B5-6FBD-4344-A637-6FD501774574}">
          <p14:sldIdLst>
            <p14:sldId id="11894"/>
            <p14:sldId id="407"/>
          </p14:sldIdLst>
        </p14:section>
        <p14:section name="1. Vision" id="{36DCF123-62EF-4E87-B337-16BDDED9478C}">
          <p14:sldIdLst>
            <p14:sldId id="396"/>
            <p14:sldId id="2220"/>
            <p14:sldId id="2160"/>
            <p14:sldId id="11892"/>
          </p14:sldIdLst>
        </p14:section>
        <p14:section name="2. Architecture" id="{7642D259-5374-4ADB-92C4-50C9E2A9BA00}">
          <p14:sldIdLst>
            <p14:sldId id="2192"/>
            <p14:sldId id="2228"/>
            <p14:sldId id="2217"/>
          </p14:sldIdLst>
        </p14:section>
        <p14:section name="3. Features &amp; UX" id="{300254E9-040A-488E-AB53-DD667094FFC5}">
          <p14:sldIdLst>
            <p14:sldId id="2211"/>
            <p14:sldId id="2193"/>
            <p14:sldId id="2198"/>
            <p14:sldId id="2216"/>
            <p14:sldId id="2201"/>
            <p14:sldId id="2199"/>
            <p14:sldId id="2195"/>
            <p14:sldId id="2196"/>
            <p14:sldId id="2205"/>
            <p14:sldId id="2202"/>
            <p14:sldId id="2207"/>
            <p14:sldId id="2213"/>
            <p14:sldId id="2210"/>
            <p14:sldId id="2208"/>
            <p14:sldId id="2164"/>
          </p14:sldIdLst>
        </p14:section>
        <p14:section name="4. Getting Started is Easy!" id="{A6927C08-8983-44A3-B8B7-E933AD92C3FF}">
          <p14:sldIdLst>
            <p14:sldId id="2230"/>
            <p14:sldId id="2229"/>
            <p14:sldId id="2226"/>
            <p14:sldId id="11884"/>
            <p14:sldId id="2224"/>
            <p14:sldId id="2188"/>
            <p14:sldId id="2222"/>
            <p14:sldId id="2223"/>
            <p14:sldId id="2191"/>
            <p14:sldId id="11890"/>
            <p14:sldId id="2232"/>
            <p14:sldId id="363"/>
          </p14:sldIdLst>
        </p14:section>
      </p14:sectionLst>
    </p:ext>
    <p:ext uri="{EFAFB233-063F-42B5-8137-9DF3F51BA10A}">
      <p15:sldGuideLst xmlns:p15="http://schemas.microsoft.com/office/powerpoint/2012/main">
        <p15:guide id="1" orient="horz" userDrawn="1">
          <p15:clr>
            <a:srgbClr val="A4A3A4"/>
          </p15:clr>
        </p15:guide>
        <p15:guide id="2" pos="3976" userDrawn="1">
          <p15:clr>
            <a:srgbClr val="A4A3A4"/>
          </p15:clr>
        </p15:guide>
        <p15:guide id="3" orient="horz" pos="2472" userDrawn="1">
          <p15:clr>
            <a:srgbClr val="A4A3A4"/>
          </p15:clr>
        </p15:guide>
        <p15:guide id="4" orient="horz" pos="1389" userDrawn="1">
          <p15:clr>
            <a:srgbClr val="A4A3A4"/>
          </p15:clr>
        </p15:guide>
        <p15:guide id="5" orient="horz" pos="1442">
          <p15:clr>
            <a:srgbClr val="A4A3A4"/>
          </p15:clr>
        </p15:guide>
        <p15:guide id="6" orient="horz" pos="1647">
          <p15:clr>
            <a:srgbClr val="A4A3A4"/>
          </p15:clr>
        </p15:guide>
        <p15:guide id="7" pos="80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A289D"/>
    <a:srgbClr val="FFFFFF"/>
    <a:srgbClr val="83705C"/>
    <a:srgbClr val="06418C"/>
    <a:srgbClr val="272753"/>
    <a:srgbClr val="2B2B5D"/>
    <a:srgbClr val="0E102D"/>
    <a:srgbClr val="1F203F"/>
    <a:srgbClr val="252557"/>
    <a:srgbClr val="66FF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ittlere Formatvorlage 2 - Akz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012ECD-51FC-41F1-AA8D-1B2483CD663E}" styleName="Helle Formatvorlage 2 - Akz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3B4B98B0-60AC-42C2-AFA5-B58CD77FA1E5}" styleName="Helle Formatvorlage 1 - Akz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2255" autoAdjust="0"/>
    <p:restoredTop sz="95376" autoAdjust="0"/>
  </p:normalViewPr>
  <p:slideViewPr>
    <p:cSldViewPr showGuides="1">
      <p:cViewPr varScale="1">
        <p:scale>
          <a:sx n="149" d="100"/>
          <a:sy n="149" d="100"/>
        </p:scale>
        <p:origin x="870" y="114"/>
      </p:cViewPr>
      <p:guideLst>
        <p:guide orient="horz"/>
        <p:guide pos="3976"/>
        <p:guide orient="horz" pos="2472"/>
        <p:guide orient="horz" pos="1389"/>
        <p:guide orient="horz" pos="1442"/>
        <p:guide orient="horz" pos="1647"/>
        <p:guide pos="804"/>
      </p:guideLst>
    </p:cSldViewPr>
  </p:slideViewPr>
  <p:outlineViewPr>
    <p:cViewPr>
      <p:scale>
        <a:sx n="33" d="100"/>
        <a:sy n="33" d="100"/>
      </p:scale>
      <p:origin x="0" y="-17940"/>
    </p:cViewPr>
  </p:outlineViewPr>
  <p:notesTextViewPr>
    <p:cViewPr>
      <p:scale>
        <a:sx n="100" d="100"/>
        <a:sy n="100" d="100"/>
      </p:scale>
      <p:origin x="0" y="0"/>
    </p:cViewPr>
  </p:notesTextViewPr>
  <p:sorterViewPr>
    <p:cViewPr varScale="1">
      <p:scale>
        <a:sx n="100" d="100"/>
        <a:sy n="100" d="100"/>
      </p:scale>
      <p:origin x="0" y="-699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3037840" cy="464820"/>
          </a:xfrm>
          <a:prstGeom prst="rect">
            <a:avLst/>
          </a:prstGeom>
        </p:spPr>
        <p:txBody>
          <a:bodyPr vert="horz" lIns="93177" tIns="46589" rIns="93177" bIns="46589" rtlCol="0"/>
          <a:lstStyle>
            <a:lvl1pPr algn="l">
              <a:defRPr sz="1200"/>
            </a:lvl1pPr>
          </a:lstStyle>
          <a:p>
            <a:endParaRPr lang="en-US" dirty="0"/>
          </a:p>
        </p:txBody>
      </p:sp>
      <p:sp>
        <p:nvSpPr>
          <p:cNvPr id="3" name="Datumsplatzhalter 2"/>
          <p:cNvSpPr>
            <a:spLocks noGrp="1"/>
          </p:cNvSpPr>
          <p:nvPr>
            <p:ph type="dt" idx="1"/>
          </p:nvPr>
        </p:nvSpPr>
        <p:spPr>
          <a:xfrm>
            <a:off x="3970938" y="0"/>
            <a:ext cx="3037840" cy="464820"/>
          </a:xfrm>
          <a:prstGeom prst="rect">
            <a:avLst/>
          </a:prstGeom>
        </p:spPr>
        <p:txBody>
          <a:bodyPr vert="horz" lIns="93177" tIns="46589" rIns="93177" bIns="46589" rtlCol="0"/>
          <a:lstStyle>
            <a:lvl1pPr algn="r">
              <a:defRPr sz="1200"/>
            </a:lvl1pPr>
          </a:lstStyle>
          <a:p>
            <a:fld id="{6417C3E4-834A-4FDE-8876-3ED4986C368E}" type="datetimeFigureOut">
              <a:rPr lang="en-US" smtClean="0"/>
              <a:t>11/7/2023</a:t>
            </a:fld>
            <a:endParaRPr lang="en-US" dirty="0"/>
          </a:p>
        </p:txBody>
      </p:sp>
      <p:sp>
        <p:nvSpPr>
          <p:cNvPr id="4" name="Folienbildplatzhalter 3"/>
          <p:cNvSpPr>
            <a:spLocks noGrp="1" noRot="1" noChangeAspect="1"/>
          </p:cNvSpPr>
          <p:nvPr>
            <p:ph type="sldImg" idx="2"/>
          </p:nvPr>
        </p:nvSpPr>
        <p:spPr>
          <a:xfrm>
            <a:off x="406400" y="696913"/>
            <a:ext cx="6197600" cy="3486150"/>
          </a:xfrm>
          <a:prstGeom prst="rect">
            <a:avLst/>
          </a:prstGeom>
          <a:noFill/>
          <a:ln w="12700">
            <a:solidFill>
              <a:prstClr val="black"/>
            </a:solidFill>
          </a:ln>
        </p:spPr>
        <p:txBody>
          <a:bodyPr vert="horz" lIns="93177" tIns="46589" rIns="93177" bIns="46589" rtlCol="0" anchor="ctr"/>
          <a:lstStyle/>
          <a:p>
            <a:endParaRPr lang="en-US" dirty="0"/>
          </a:p>
        </p:txBody>
      </p:sp>
      <p:sp>
        <p:nvSpPr>
          <p:cNvPr id="5" name="Notizenplatzhalter 4"/>
          <p:cNvSpPr>
            <a:spLocks noGrp="1"/>
          </p:cNvSpPr>
          <p:nvPr>
            <p:ph type="body" sz="quarter" idx="3"/>
          </p:nvPr>
        </p:nvSpPr>
        <p:spPr>
          <a:xfrm>
            <a:off x="701040" y="4415790"/>
            <a:ext cx="5608320" cy="4183380"/>
          </a:xfrm>
          <a:prstGeom prst="rect">
            <a:avLst/>
          </a:prstGeom>
        </p:spPr>
        <p:txBody>
          <a:bodyPr vert="horz" lIns="93177" tIns="46589" rIns="93177" bIns="46589" rtlCol="0"/>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6" name="Fußzeilenplatzhalter 5"/>
          <p:cNvSpPr>
            <a:spLocks noGrp="1"/>
          </p:cNvSpPr>
          <p:nvPr>
            <p:ph type="ftr" sz="quarter" idx="4"/>
          </p:nvPr>
        </p:nvSpPr>
        <p:spPr>
          <a:xfrm>
            <a:off x="0" y="8829967"/>
            <a:ext cx="3037840" cy="464820"/>
          </a:xfrm>
          <a:prstGeom prst="rect">
            <a:avLst/>
          </a:prstGeom>
        </p:spPr>
        <p:txBody>
          <a:bodyPr vert="horz" lIns="93177" tIns="46589" rIns="93177" bIns="46589" rtlCol="0" anchor="b"/>
          <a:lstStyle>
            <a:lvl1pPr algn="l">
              <a:defRPr sz="1200"/>
            </a:lvl1pPr>
          </a:lstStyle>
          <a:p>
            <a:endParaRPr lang="en-US" dirty="0"/>
          </a:p>
        </p:txBody>
      </p:sp>
      <p:sp>
        <p:nvSpPr>
          <p:cNvPr id="7" name="Foliennummernplatzhalter 6"/>
          <p:cNvSpPr>
            <a:spLocks noGrp="1"/>
          </p:cNvSpPr>
          <p:nvPr>
            <p:ph type="sldNum" sz="quarter" idx="5"/>
          </p:nvPr>
        </p:nvSpPr>
        <p:spPr>
          <a:xfrm>
            <a:off x="3970938" y="8829967"/>
            <a:ext cx="3037840" cy="464820"/>
          </a:xfrm>
          <a:prstGeom prst="rect">
            <a:avLst/>
          </a:prstGeom>
        </p:spPr>
        <p:txBody>
          <a:bodyPr vert="horz" lIns="93177" tIns="46589" rIns="93177" bIns="46589" rtlCol="0" anchor="b"/>
          <a:lstStyle>
            <a:lvl1pPr algn="r">
              <a:defRPr sz="1200"/>
            </a:lvl1pPr>
          </a:lstStyle>
          <a:p>
            <a:fld id="{A425D16B-934A-4DDA-AA9D-F9317AC24A5D}" type="slidenum">
              <a:rPr lang="en-US" smtClean="0"/>
              <a:t>‹#›</a:t>
            </a:fld>
            <a:endParaRPr lang="en-US" dirty="0"/>
          </a:p>
        </p:txBody>
      </p:sp>
    </p:spTree>
    <p:extLst>
      <p:ext uri="{BB962C8B-B14F-4D97-AF65-F5344CB8AC3E}">
        <p14:creationId xmlns:p14="http://schemas.microsoft.com/office/powerpoint/2010/main" val="24229225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425D16B-934A-4DDA-AA9D-F9317AC24A5D}"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88238788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425D16B-934A-4DDA-AA9D-F9317AC24A5D}" type="slidenum">
              <a:rPr lang="en-US" smtClean="0"/>
              <a:t>2</a:t>
            </a:fld>
            <a:endParaRPr lang="en-US" dirty="0"/>
          </a:p>
        </p:txBody>
      </p:sp>
    </p:spTree>
    <p:extLst>
      <p:ext uri="{BB962C8B-B14F-4D97-AF65-F5344CB8AC3E}">
        <p14:creationId xmlns:p14="http://schemas.microsoft.com/office/powerpoint/2010/main" val="375088929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425D16B-934A-4DDA-AA9D-F9317AC24A5D}" type="slidenum">
              <a:rPr lang="en-US" smtClean="0"/>
              <a:t>3</a:t>
            </a:fld>
            <a:endParaRPr lang="en-US" dirty="0"/>
          </a:p>
        </p:txBody>
      </p:sp>
    </p:spTree>
    <p:extLst>
      <p:ext uri="{BB962C8B-B14F-4D97-AF65-F5344CB8AC3E}">
        <p14:creationId xmlns:p14="http://schemas.microsoft.com/office/powerpoint/2010/main" val="378927653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425D16B-934A-4DDA-AA9D-F9317AC24A5D}" type="slidenum">
              <a:rPr lang="en-US" smtClean="0"/>
              <a:t>4</a:t>
            </a:fld>
            <a:endParaRPr lang="en-US" dirty="0"/>
          </a:p>
        </p:txBody>
      </p:sp>
    </p:spTree>
    <p:extLst>
      <p:ext uri="{BB962C8B-B14F-4D97-AF65-F5344CB8AC3E}">
        <p14:creationId xmlns:p14="http://schemas.microsoft.com/office/powerpoint/2010/main" val="225493446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425D16B-934A-4DDA-AA9D-F9317AC24A5D}" type="slidenum">
              <a:rPr lang="en-US" smtClean="0"/>
              <a:t>6</a:t>
            </a:fld>
            <a:endParaRPr lang="en-US" dirty="0"/>
          </a:p>
        </p:txBody>
      </p:sp>
    </p:spTree>
    <p:extLst>
      <p:ext uri="{BB962C8B-B14F-4D97-AF65-F5344CB8AC3E}">
        <p14:creationId xmlns:p14="http://schemas.microsoft.com/office/powerpoint/2010/main" val="198526431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 5.35</a:t>
            </a:r>
          </a:p>
          <a:p>
            <a:r>
              <a:rPr lang="en-US" dirty="0"/>
              <a:t>V 2.38</a:t>
            </a:r>
          </a:p>
          <a:p>
            <a:endParaRPr lang="en-US" dirty="0"/>
          </a:p>
        </p:txBody>
      </p:sp>
      <p:sp>
        <p:nvSpPr>
          <p:cNvPr id="4" name="Slide Number Placeholder 3"/>
          <p:cNvSpPr>
            <a:spLocks noGrp="1"/>
          </p:cNvSpPr>
          <p:nvPr>
            <p:ph type="sldNum" sz="quarter" idx="5"/>
          </p:nvPr>
        </p:nvSpPr>
        <p:spPr/>
        <p:txBody>
          <a:bodyPr/>
          <a:lstStyle/>
          <a:p>
            <a:fld id="{A425D16B-934A-4DDA-AA9D-F9317AC24A5D}" type="slidenum">
              <a:rPr lang="en-US" smtClean="0"/>
              <a:t>18</a:t>
            </a:fld>
            <a:endParaRPr lang="en-US" dirty="0"/>
          </a:p>
        </p:txBody>
      </p:sp>
    </p:spTree>
    <p:extLst>
      <p:ext uri="{BB962C8B-B14F-4D97-AF65-F5344CB8AC3E}">
        <p14:creationId xmlns:p14="http://schemas.microsoft.com/office/powerpoint/2010/main" val="81724245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425D16B-934A-4DDA-AA9D-F9317AC24A5D}" type="slidenum">
              <a:rPr lang="en-US" smtClean="0"/>
              <a:t>23</a:t>
            </a:fld>
            <a:endParaRPr lang="en-US" dirty="0"/>
          </a:p>
        </p:txBody>
      </p:sp>
    </p:spTree>
    <p:extLst>
      <p:ext uri="{BB962C8B-B14F-4D97-AF65-F5344CB8AC3E}">
        <p14:creationId xmlns:p14="http://schemas.microsoft.com/office/powerpoint/2010/main" val="417684469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425D16B-934A-4DDA-AA9D-F9317AC24A5D}" type="slidenum">
              <a:rPr lang="en-US" smtClean="0"/>
              <a:t>25</a:t>
            </a:fld>
            <a:endParaRPr lang="en-US" dirty="0"/>
          </a:p>
        </p:txBody>
      </p:sp>
    </p:spTree>
    <p:extLst>
      <p:ext uri="{BB962C8B-B14F-4D97-AF65-F5344CB8AC3E}">
        <p14:creationId xmlns:p14="http://schemas.microsoft.com/office/powerpoint/2010/main" val="123254456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425D16B-934A-4DDA-AA9D-F9317AC24A5D}" type="slidenum">
              <a:rPr lang="en-US" smtClean="0"/>
              <a:t>26</a:t>
            </a:fld>
            <a:endParaRPr lang="en-US" dirty="0"/>
          </a:p>
        </p:txBody>
      </p:sp>
    </p:spTree>
    <p:extLst>
      <p:ext uri="{BB962C8B-B14F-4D97-AF65-F5344CB8AC3E}">
        <p14:creationId xmlns:p14="http://schemas.microsoft.com/office/powerpoint/2010/main" val="235734770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425D16B-934A-4DDA-AA9D-F9317AC24A5D}" type="slidenum">
              <a:rPr lang="en-US" smtClean="0"/>
              <a:t>35</a:t>
            </a:fld>
            <a:endParaRPr lang="en-US" dirty="0"/>
          </a:p>
        </p:txBody>
      </p:sp>
    </p:spTree>
    <p:extLst>
      <p:ext uri="{BB962C8B-B14F-4D97-AF65-F5344CB8AC3E}">
        <p14:creationId xmlns:p14="http://schemas.microsoft.com/office/powerpoint/2010/main" val="26028665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_Synergy_W">
    <p:spTree>
      <p:nvGrpSpPr>
        <p:cNvPr id="1" name=""/>
        <p:cNvGrpSpPr/>
        <p:nvPr/>
      </p:nvGrpSpPr>
      <p:grpSpPr>
        <a:xfrm>
          <a:off x="0" y="0"/>
          <a:ext cx="0" cy="0"/>
          <a:chOff x="0" y="0"/>
          <a:chExt cx="0" cy="0"/>
        </a:xfrm>
      </p:grpSpPr>
      <p:sp>
        <p:nvSpPr>
          <p:cNvPr id="12" name="Textplatzhalter 11"/>
          <p:cNvSpPr>
            <a:spLocks noGrp="1"/>
          </p:cNvSpPr>
          <p:nvPr>
            <p:ph type="body" sz="quarter" idx="11" hasCustomPrompt="1"/>
          </p:nvPr>
        </p:nvSpPr>
        <p:spPr>
          <a:xfrm>
            <a:off x="1080000" y="-1"/>
            <a:ext cx="5040000" cy="2592000"/>
          </a:xfrm>
          <a:solidFill>
            <a:schemeClr val="tx2"/>
          </a:solidFill>
        </p:spPr>
        <p:txBody>
          <a:bodyPr lIns="252000" tIns="252000" rIns="180000" bIns="252000" anchor="b" anchorCtr="0">
            <a:noAutofit/>
          </a:bodyPr>
          <a:lstStyle>
            <a:lvl1pPr>
              <a:lnSpc>
                <a:spcPct val="90000"/>
              </a:lnSpc>
              <a:spcAft>
                <a:spcPts val="0"/>
              </a:spcAft>
              <a:defRPr sz="3600" b="1" cap="all" baseline="0">
                <a:solidFill>
                  <a:schemeClr val="bg1"/>
                </a:solidFill>
                <a:latin typeface="+mj-lt"/>
              </a:defRPr>
            </a:lvl1pPr>
            <a:lvl2pPr marL="0" indent="0">
              <a:spcBef>
                <a:spcPts val="600"/>
              </a:spcBef>
              <a:spcAft>
                <a:spcPts val="0"/>
              </a:spcAft>
              <a:buNone/>
              <a:defRPr sz="2000" b="1" cap="all">
                <a:solidFill>
                  <a:schemeClr val="bg1"/>
                </a:solidFill>
                <a:latin typeface="+mj-lt"/>
              </a:defRPr>
            </a:lvl2pPr>
            <a:lvl3pPr>
              <a:defRPr b="1">
                <a:solidFill>
                  <a:schemeClr val="bg1"/>
                </a:solidFill>
                <a:latin typeface="+mj-lt"/>
              </a:defRPr>
            </a:lvl3pPr>
            <a:lvl4pPr>
              <a:defRPr>
                <a:solidFill>
                  <a:schemeClr val="bg1"/>
                </a:solidFill>
                <a:latin typeface="+mj-lt"/>
              </a:defRPr>
            </a:lvl4pPr>
            <a:lvl5pPr>
              <a:defRPr>
                <a:solidFill>
                  <a:schemeClr val="bg1"/>
                </a:solidFill>
                <a:latin typeface="+mj-lt"/>
              </a:defRPr>
            </a:lvl5pPr>
          </a:lstStyle>
          <a:p>
            <a:pPr lvl="0"/>
            <a:r>
              <a:rPr lang="de-DE" dirty="0"/>
              <a:t>Textmasterformat</a:t>
            </a:r>
            <a:br>
              <a:rPr lang="de-DE" dirty="0"/>
            </a:br>
            <a:r>
              <a:rPr lang="de-DE" dirty="0"/>
              <a:t>bearbeiten</a:t>
            </a:r>
          </a:p>
          <a:p>
            <a:pPr lvl="1"/>
            <a:r>
              <a:rPr lang="de-DE" dirty="0"/>
              <a:t>Zweite Ebene</a:t>
            </a:r>
          </a:p>
        </p:txBody>
      </p:sp>
      <p:sp>
        <p:nvSpPr>
          <p:cNvPr id="9" name="Textplatzhalter 11"/>
          <p:cNvSpPr>
            <a:spLocks noGrp="1"/>
          </p:cNvSpPr>
          <p:nvPr>
            <p:ph type="body" sz="quarter" idx="13"/>
          </p:nvPr>
        </p:nvSpPr>
        <p:spPr>
          <a:xfrm>
            <a:off x="1080000" y="2700000"/>
            <a:ext cx="5040000" cy="609737"/>
          </a:xfrm>
          <a:solidFill>
            <a:schemeClr val="accent6"/>
          </a:solidFill>
        </p:spPr>
        <p:txBody>
          <a:bodyPr lIns="252000" tIns="180000" rIns="180000" bIns="180000" anchor="t" anchorCtr="0">
            <a:spAutoFit/>
          </a:bodyPr>
          <a:lstStyle>
            <a:lvl1pPr>
              <a:lnSpc>
                <a:spcPct val="100000"/>
              </a:lnSpc>
              <a:spcBef>
                <a:spcPts val="0"/>
              </a:spcBef>
              <a:spcAft>
                <a:spcPts val="0"/>
              </a:spcAft>
              <a:defRPr sz="1600" b="0" cap="all" baseline="0">
                <a:solidFill>
                  <a:schemeClr val="bg1"/>
                </a:solidFill>
                <a:latin typeface="+mj-lt"/>
              </a:defRPr>
            </a:lvl1pPr>
            <a:lvl2pPr marL="0" indent="0">
              <a:spcBef>
                <a:spcPts val="600"/>
              </a:spcBef>
              <a:spcAft>
                <a:spcPts val="0"/>
              </a:spcAft>
              <a:buNone/>
              <a:defRPr sz="1600" b="0" cap="none">
                <a:solidFill>
                  <a:schemeClr val="bg1"/>
                </a:solidFill>
                <a:latin typeface="+mj-lt"/>
              </a:defRPr>
            </a:lvl2pPr>
            <a:lvl3pPr>
              <a:defRPr b="1">
                <a:solidFill>
                  <a:schemeClr val="bg1"/>
                </a:solidFill>
                <a:latin typeface="+mj-lt"/>
              </a:defRPr>
            </a:lvl3pPr>
            <a:lvl4pPr>
              <a:defRPr>
                <a:solidFill>
                  <a:schemeClr val="bg1"/>
                </a:solidFill>
                <a:latin typeface="+mj-lt"/>
              </a:defRPr>
            </a:lvl4pPr>
            <a:lvl5pPr>
              <a:defRPr>
                <a:solidFill>
                  <a:schemeClr val="bg1"/>
                </a:solidFill>
                <a:latin typeface="+mj-lt"/>
              </a:defRPr>
            </a:lvl5pPr>
          </a:lstStyle>
          <a:p>
            <a:pPr lvl="0"/>
            <a:r>
              <a:rPr lang="en-US" altLang="ja-JP"/>
              <a:t>Edit Master text styles</a:t>
            </a:r>
          </a:p>
        </p:txBody>
      </p:sp>
    </p:spTree>
    <p:extLst>
      <p:ext uri="{BB962C8B-B14F-4D97-AF65-F5344CB8AC3E}">
        <p14:creationId xmlns:p14="http://schemas.microsoft.com/office/powerpoint/2010/main" val="1908424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picture + grey badge">
    <p:spTree>
      <p:nvGrpSpPr>
        <p:cNvPr id="1" name=""/>
        <p:cNvGrpSpPr/>
        <p:nvPr/>
      </p:nvGrpSpPr>
      <p:grpSpPr>
        <a:xfrm>
          <a:off x="0" y="0"/>
          <a:ext cx="0" cy="0"/>
          <a:chOff x="0" y="0"/>
          <a:chExt cx="0" cy="0"/>
        </a:xfrm>
      </p:grpSpPr>
      <p:sp>
        <p:nvSpPr>
          <p:cNvPr id="10" name="Bildplatzhalter 2"/>
          <p:cNvSpPr>
            <a:spLocks noGrp="1"/>
          </p:cNvSpPr>
          <p:nvPr>
            <p:ph type="pic" sz="quarter" idx="14"/>
          </p:nvPr>
        </p:nvSpPr>
        <p:spPr>
          <a:xfrm>
            <a:off x="468000" y="0"/>
            <a:ext cx="11253600" cy="6156000"/>
          </a:xfrm>
        </p:spPr>
        <p:txBody>
          <a:bodyPr lIns="144000" tIns="144000">
            <a:normAutofit/>
          </a:bodyPr>
          <a:lstStyle>
            <a:lvl1pPr>
              <a:defRPr sz="1000"/>
            </a:lvl1pPr>
          </a:lstStyle>
          <a:p>
            <a:r>
              <a:rPr lang="en-US" altLang="ja-JP" dirty="0"/>
              <a:t>Click icon to add picture</a:t>
            </a:r>
            <a:endParaRPr lang="en-US" dirty="0"/>
          </a:p>
        </p:txBody>
      </p:sp>
      <p:sp>
        <p:nvSpPr>
          <p:cNvPr id="12" name="Textplatzhalter 11"/>
          <p:cNvSpPr>
            <a:spLocks noGrp="1"/>
          </p:cNvSpPr>
          <p:nvPr>
            <p:ph type="body" sz="quarter" idx="11" hasCustomPrompt="1"/>
          </p:nvPr>
        </p:nvSpPr>
        <p:spPr>
          <a:xfrm>
            <a:off x="1080000" y="-1"/>
            <a:ext cx="5040000" cy="2592000"/>
          </a:xfrm>
          <a:solidFill>
            <a:schemeClr val="tx2"/>
          </a:solidFill>
        </p:spPr>
        <p:txBody>
          <a:bodyPr lIns="252000" tIns="252000" rIns="252000" bIns="252000" anchor="b" anchorCtr="0">
            <a:noAutofit/>
          </a:bodyPr>
          <a:lstStyle>
            <a:lvl1pPr>
              <a:lnSpc>
                <a:spcPct val="90000"/>
              </a:lnSpc>
              <a:spcAft>
                <a:spcPts val="0"/>
              </a:spcAft>
              <a:defRPr sz="3600" b="1" cap="all" baseline="0">
                <a:solidFill>
                  <a:schemeClr val="bg1"/>
                </a:solidFill>
                <a:latin typeface="+mj-lt"/>
              </a:defRPr>
            </a:lvl1pPr>
            <a:lvl2pPr marL="0" indent="0">
              <a:spcBef>
                <a:spcPts val="600"/>
              </a:spcBef>
              <a:spcAft>
                <a:spcPts val="0"/>
              </a:spcAft>
              <a:buNone/>
              <a:defRPr sz="2000" b="1" cap="all">
                <a:solidFill>
                  <a:schemeClr val="bg1"/>
                </a:solidFill>
                <a:latin typeface="+mj-lt"/>
              </a:defRPr>
            </a:lvl2pPr>
            <a:lvl3pPr>
              <a:defRPr b="1">
                <a:solidFill>
                  <a:schemeClr val="bg1"/>
                </a:solidFill>
                <a:latin typeface="+mj-lt"/>
              </a:defRPr>
            </a:lvl3pPr>
            <a:lvl4pPr>
              <a:defRPr>
                <a:solidFill>
                  <a:schemeClr val="bg1"/>
                </a:solidFill>
                <a:latin typeface="+mj-lt"/>
              </a:defRPr>
            </a:lvl4pPr>
            <a:lvl5pPr>
              <a:defRPr>
                <a:solidFill>
                  <a:schemeClr val="bg1"/>
                </a:solidFill>
                <a:latin typeface="+mj-lt"/>
              </a:defRPr>
            </a:lvl5pPr>
          </a:lstStyle>
          <a:p>
            <a:pPr lvl="0"/>
            <a:r>
              <a:rPr lang="en-US" noProof="0" dirty="0" err="1"/>
              <a:t>Textmasterformat</a:t>
            </a:r>
            <a:br>
              <a:rPr lang="en-US" noProof="0" dirty="0"/>
            </a:br>
            <a:r>
              <a:rPr lang="en-US" noProof="0" dirty="0" err="1"/>
              <a:t>bearbeiten</a:t>
            </a:r>
            <a:endParaRPr lang="en-US" noProof="0" dirty="0"/>
          </a:p>
          <a:p>
            <a:pPr lvl="1"/>
            <a:r>
              <a:rPr lang="en-US" noProof="0" dirty="0" err="1"/>
              <a:t>Zweite</a:t>
            </a:r>
            <a:r>
              <a:rPr lang="en-US" noProof="0" dirty="0"/>
              <a:t> </a:t>
            </a:r>
            <a:r>
              <a:rPr lang="en-US" noProof="0" dirty="0" err="1"/>
              <a:t>Ebene</a:t>
            </a:r>
            <a:endParaRPr lang="en-US" noProof="0" dirty="0"/>
          </a:p>
        </p:txBody>
      </p:sp>
      <p:sp>
        <p:nvSpPr>
          <p:cNvPr id="9" name="Textplatzhalter 11"/>
          <p:cNvSpPr>
            <a:spLocks noGrp="1"/>
          </p:cNvSpPr>
          <p:nvPr>
            <p:ph type="body" sz="quarter" idx="13"/>
          </p:nvPr>
        </p:nvSpPr>
        <p:spPr>
          <a:xfrm>
            <a:off x="1080000" y="2700000"/>
            <a:ext cx="5040000" cy="609737"/>
          </a:xfrm>
          <a:solidFill>
            <a:srgbClr val="9D9D9D"/>
          </a:solidFill>
        </p:spPr>
        <p:txBody>
          <a:bodyPr lIns="252000" tIns="180000" rIns="180000" bIns="180000" anchor="t" anchorCtr="0">
            <a:spAutoFit/>
          </a:bodyPr>
          <a:lstStyle>
            <a:lvl1pPr>
              <a:lnSpc>
                <a:spcPct val="100000"/>
              </a:lnSpc>
              <a:spcBef>
                <a:spcPts val="0"/>
              </a:spcBef>
              <a:spcAft>
                <a:spcPts val="0"/>
              </a:spcAft>
              <a:defRPr sz="1600" b="0" cap="all" baseline="0">
                <a:solidFill>
                  <a:schemeClr val="bg1"/>
                </a:solidFill>
                <a:latin typeface="+mj-lt"/>
              </a:defRPr>
            </a:lvl1pPr>
            <a:lvl2pPr marL="0" indent="0">
              <a:spcBef>
                <a:spcPts val="600"/>
              </a:spcBef>
              <a:spcAft>
                <a:spcPts val="0"/>
              </a:spcAft>
              <a:buNone/>
              <a:defRPr sz="1600" b="0" cap="none">
                <a:solidFill>
                  <a:schemeClr val="bg1"/>
                </a:solidFill>
                <a:latin typeface="+mj-lt"/>
              </a:defRPr>
            </a:lvl2pPr>
            <a:lvl3pPr>
              <a:defRPr b="1">
                <a:solidFill>
                  <a:schemeClr val="bg1"/>
                </a:solidFill>
                <a:latin typeface="+mj-lt"/>
              </a:defRPr>
            </a:lvl3pPr>
            <a:lvl4pPr>
              <a:defRPr>
                <a:solidFill>
                  <a:schemeClr val="bg1"/>
                </a:solidFill>
                <a:latin typeface="+mj-lt"/>
              </a:defRPr>
            </a:lvl4pPr>
            <a:lvl5pPr>
              <a:defRPr>
                <a:solidFill>
                  <a:schemeClr val="bg1"/>
                </a:solidFill>
                <a:latin typeface="+mj-lt"/>
              </a:defRPr>
            </a:lvl5pPr>
          </a:lstStyle>
          <a:p>
            <a:pPr lvl="0"/>
            <a:r>
              <a:rPr lang="en-US" altLang="ja-JP" noProof="0"/>
              <a:t>Edit Master text styles</a:t>
            </a:r>
          </a:p>
        </p:txBody>
      </p:sp>
      <p:pic>
        <p:nvPicPr>
          <p:cNvPr id="5" name="Bild 4" descr="Badge_grey.png" hidden="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984432" y="0"/>
            <a:ext cx="1419800" cy="1275442"/>
          </a:xfrm>
          <a:prstGeom prst="rect">
            <a:avLst/>
          </a:prstGeom>
        </p:spPr>
      </p:pic>
    </p:spTree>
    <p:extLst>
      <p:ext uri="{BB962C8B-B14F-4D97-AF65-F5344CB8AC3E}">
        <p14:creationId xmlns:p14="http://schemas.microsoft.com/office/powerpoint/2010/main" val="40907151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genda">
    <p:spTree>
      <p:nvGrpSpPr>
        <p:cNvPr id="1" name=""/>
        <p:cNvGrpSpPr/>
        <p:nvPr/>
      </p:nvGrpSpPr>
      <p:grpSpPr>
        <a:xfrm>
          <a:off x="0" y="0"/>
          <a:ext cx="0" cy="0"/>
          <a:chOff x="0" y="0"/>
          <a:chExt cx="0" cy="0"/>
        </a:xfrm>
      </p:grpSpPr>
      <p:sp>
        <p:nvSpPr>
          <p:cNvPr id="2" name="Titel 1"/>
          <p:cNvSpPr>
            <a:spLocks noGrp="1"/>
          </p:cNvSpPr>
          <p:nvPr>
            <p:ph type="title"/>
          </p:nvPr>
        </p:nvSpPr>
        <p:spPr>
          <a:xfrm>
            <a:off x="1080000" y="923689"/>
            <a:ext cx="8520000" cy="455509"/>
          </a:xfrm>
        </p:spPr>
        <p:txBody>
          <a:bodyPr/>
          <a:lstStyle/>
          <a:p>
            <a:r>
              <a:rPr lang="en-US" altLang="ja-JP" noProof="0"/>
              <a:t>Click to edit Master title style</a:t>
            </a:r>
            <a:endParaRPr lang="ja-JP" altLang="en-US" noProof="0" dirty="0"/>
          </a:p>
        </p:txBody>
      </p:sp>
      <p:sp>
        <p:nvSpPr>
          <p:cNvPr id="3" name="Foliennummernplatzhalter 2"/>
          <p:cNvSpPr>
            <a:spLocks noGrp="1"/>
          </p:cNvSpPr>
          <p:nvPr>
            <p:ph type="sldNum" sz="quarter" idx="10"/>
          </p:nvPr>
        </p:nvSpPr>
        <p:spPr/>
        <p:txBody>
          <a:bodyPr/>
          <a:lstStyle/>
          <a:p>
            <a:pPr algn="l"/>
            <a:r>
              <a:rPr lang="de-DE" dirty="0"/>
              <a:t>Page </a:t>
            </a:r>
            <a:fld id="{3FD030EF-7044-4946-962A-5D7D09BD1B34}" type="slidenum">
              <a:rPr lang="de-DE" smtClean="0"/>
              <a:pPr algn="l"/>
              <a:t>‹#›</a:t>
            </a:fld>
            <a:endParaRPr lang="de-DE" dirty="0"/>
          </a:p>
        </p:txBody>
      </p:sp>
      <p:sp>
        <p:nvSpPr>
          <p:cNvPr id="4" name="Inhaltsplatzhalter 2"/>
          <p:cNvSpPr>
            <a:spLocks noGrp="1"/>
          </p:cNvSpPr>
          <p:nvPr>
            <p:ph idx="1"/>
          </p:nvPr>
        </p:nvSpPr>
        <p:spPr>
          <a:xfrm>
            <a:off x="1080000" y="1800000"/>
            <a:ext cx="9000000" cy="283154"/>
          </a:xfrm>
          <a:ln>
            <a:noFill/>
          </a:ln>
        </p:spPr>
        <p:txBody>
          <a:bodyPr>
            <a:spAutoFit/>
          </a:bodyPr>
          <a:lstStyle>
            <a:lvl1pPr marL="177800" indent="-177800">
              <a:spcAft>
                <a:spcPts val="1800"/>
              </a:spcAft>
              <a:buClr>
                <a:schemeClr val="tx2"/>
              </a:buClr>
              <a:buFont typeface="Wingdings" panose="05000000000000000000" pitchFamily="2" charset="2"/>
              <a:buChar char="§"/>
              <a:tabLst>
                <a:tab pos="7177088" algn="r"/>
              </a:tabLst>
              <a:defRPr sz="1600"/>
            </a:lvl1pPr>
          </a:lstStyle>
          <a:p>
            <a:pPr lvl="0"/>
            <a:r>
              <a:rPr lang="en-US" altLang="ja-JP" noProof="0"/>
              <a:t>Edit Master text styles</a:t>
            </a:r>
          </a:p>
        </p:txBody>
      </p:sp>
      <p:cxnSp>
        <p:nvCxnSpPr>
          <p:cNvPr id="5" name="Gerade Verbindung 4"/>
          <p:cNvCxnSpPr/>
          <p:nvPr userDrawn="1"/>
        </p:nvCxnSpPr>
        <p:spPr>
          <a:xfrm>
            <a:off x="1080000" y="1512000"/>
            <a:ext cx="2400000" cy="0"/>
          </a:xfrm>
          <a:prstGeom prst="line">
            <a:avLst/>
          </a:prstGeom>
          <a:ln w="38100">
            <a:solidFill>
              <a:schemeClr val="bg2">
                <a:lumMod val="50000"/>
              </a:schemeClr>
            </a:solidFill>
            <a:miter lim="800000"/>
          </a:ln>
        </p:spPr>
        <p:style>
          <a:lnRef idx="1">
            <a:schemeClr val="accent1"/>
          </a:lnRef>
          <a:fillRef idx="0">
            <a:schemeClr val="accent1"/>
          </a:fillRef>
          <a:effectRef idx="0">
            <a:schemeClr val="accent1"/>
          </a:effectRef>
          <a:fontRef idx="minor">
            <a:schemeClr val="tx1"/>
          </a:fontRef>
        </p:style>
      </p:cxnSp>
      <p:pic>
        <p:nvPicPr>
          <p:cNvPr id="7" name="Picture 6" descr="A picture containing clipart&#10;&#10;Description generated with very high confidence">
            <a:extLst>
              <a:ext uri="{FF2B5EF4-FFF2-40B4-BE49-F238E27FC236}">
                <a16:creationId xmlns:a16="http://schemas.microsoft.com/office/drawing/2014/main" id="{98C469AF-7F49-4341-A80C-7E3DACEEDFCD}"/>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591800" y="304800"/>
            <a:ext cx="1280968" cy="455509"/>
          </a:xfrm>
          <a:prstGeom prst="rect">
            <a:avLst/>
          </a:prstGeom>
        </p:spPr>
      </p:pic>
    </p:spTree>
    <p:extLst>
      <p:ext uri="{BB962C8B-B14F-4D97-AF65-F5344CB8AC3E}">
        <p14:creationId xmlns:p14="http://schemas.microsoft.com/office/powerpoint/2010/main" val="40966123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 Content">
    <p:spTree>
      <p:nvGrpSpPr>
        <p:cNvPr id="1" name=""/>
        <p:cNvGrpSpPr/>
        <p:nvPr/>
      </p:nvGrpSpPr>
      <p:grpSpPr>
        <a:xfrm>
          <a:off x="0" y="0"/>
          <a:ext cx="0" cy="0"/>
          <a:chOff x="0" y="0"/>
          <a:chExt cx="0" cy="0"/>
        </a:xfrm>
      </p:grpSpPr>
      <p:sp>
        <p:nvSpPr>
          <p:cNvPr id="2" name="Titel 1"/>
          <p:cNvSpPr>
            <a:spLocks noGrp="1"/>
          </p:cNvSpPr>
          <p:nvPr>
            <p:ph type="title"/>
          </p:nvPr>
        </p:nvSpPr>
        <p:spPr>
          <a:xfrm>
            <a:off x="1080000" y="923689"/>
            <a:ext cx="9000000" cy="455509"/>
          </a:xfrm>
        </p:spPr>
        <p:txBody>
          <a:bodyPr/>
          <a:lstStyle/>
          <a:p>
            <a:r>
              <a:rPr lang="en-US" altLang="ja-JP" noProof="0"/>
              <a:t>Click to edit Master title style</a:t>
            </a:r>
            <a:endParaRPr lang="ja-JP" altLang="en-US" noProof="0" dirty="0"/>
          </a:p>
        </p:txBody>
      </p:sp>
      <p:sp>
        <p:nvSpPr>
          <p:cNvPr id="3" name="Foliennummernplatzhalter 2"/>
          <p:cNvSpPr>
            <a:spLocks noGrp="1"/>
          </p:cNvSpPr>
          <p:nvPr>
            <p:ph type="sldNum" sz="quarter" idx="10"/>
          </p:nvPr>
        </p:nvSpPr>
        <p:spPr/>
        <p:txBody>
          <a:bodyPr/>
          <a:lstStyle/>
          <a:p>
            <a:pPr algn="l"/>
            <a:r>
              <a:rPr lang="de-DE" dirty="0"/>
              <a:t>Page </a:t>
            </a:r>
            <a:fld id="{3FD030EF-7044-4946-962A-5D7D09BD1B34}" type="slidenum">
              <a:rPr lang="de-DE" smtClean="0"/>
              <a:pPr algn="l"/>
              <a:t>‹#›</a:t>
            </a:fld>
            <a:endParaRPr lang="de-DE" dirty="0"/>
          </a:p>
        </p:txBody>
      </p:sp>
      <p:sp>
        <p:nvSpPr>
          <p:cNvPr id="4" name="Inhaltsplatzhalter 2"/>
          <p:cNvSpPr>
            <a:spLocks noGrp="1"/>
          </p:cNvSpPr>
          <p:nvPr>
            <p:ph idx="1"/>
          </p:nvPr>
        </p:nvSpPr>
        <p:spPr>
          <a:xfrm>
            <a:off x="1080000" y="1800000"/>
            <a:ext cx="9000000" cy="1887696"/>
          </a:xfrm>
        </p:spPr>
        <p:txBody>
          <a:bodyPr/>
          <a:lstStyle>
            <a:lvl1pPr>
              <a:lnSpc>
                <a:spcPct val="120000"/>
              </a:lnSpc>
              <a:spcBef>
                <a:spcPts val="0"/>
              </a:spcBef>
              <a:spcAft>
                <a:spcPts val="800"/>
              </a:spcAft>
              <a:defRPr sz="1600"/>
            </a:lvl1pPr>
            <a:lvl2pPr>
              <a:lnSpc>
                <a:spcPct val="120000"/>
              </a:lnSpc>
              <a:spcBef>
                <a:spcPts val="0"/>
              </a:spcBef>
              <a:spcAft>
                <a:spcPts val="800"/>
              </a:spcAft>
              <a:defRPr sz="1600"/>
            </a:lvl2pPr>
            <a:lvl3pPr>
              <a:lnSpc>
                <a:spcPct val="120000"/>
              </a:lnSpc>
              <a:spcBef>
                <a:spcPts val="0"/>
              </a:spcBef>
              <a:spcAft>
                <a:spcPts val="800"/>
              </a:spcAft>
              <a:defRPr sz="1600"/>
            </a:lvl3pPr>
            <a:lvl4pPr>
              <a:lnSpc>
                <a:spcPct val="120000"/>
              </a:lnSpc>
              <a:spcBef>
                <a:spcPts val="0"/>
              </a:spcBef>
              <a:spcAft>
                <a:spcPts val="800"/>
              </a:spcAft>
              <a:defRPr sz="1600"/>
            </a:lvl4pPr>
            <a:lvl5pPr>
              <a:lnSpc>
                <a:spcPct val="120000"/>
              </a:lnSpc>
              <a:spcBef>
                <a:spcPts val="0"/>
              </a:spcBef>
              <a:spcAft>
                <a:spcPts val="800"/>
              </a:spcAft>
              <a:defRPr sz="1600"/>
            </a:lvl5pPr>
          </a:lstStyle>
          <a:p>
            <a:pPr lvl="0"/>
            <a:r>
              <a:rPr lang="en-US" altLang="ja-JP" noProof="0"/>
              <a:t>Edit Master text styles</a:t>
            </a:r>
          </a:p>
          <a:p>
            <a:pPr lvl="1"/>
            <a:r>
              <a:rPr lang="en-US" altLang="ja-JP" noProof="0"/>
              <a:t>Second level</a:t>
            </a:r>
          </a:p>
          <a:p>
            <a:pPr lvl="2"/>
            <a:r>
              <a:rPr lang="en-US" altLang="ja-JP" noProof="0"/>
              <a:t>Third level</a:t>
            </a:r>
          </a:p>
          <a:p>
            <a:pPr lvl="3"/>
            <a:r>
              <a:rPr lang="en-US" altLang="ja-JP" noProof="0"/>
              <a:t>Fourth level</a:t>
            </a:r>
          </a:p>
          <a:p>
            <a:pPr lvl="4"/>
            <a:r>
              <a:rPr lang="en-US" altLang="ja-JP" noProof="0"/>
              <a:t>Fifth level</a:t>
            </a:r>
            <a:endParaRPr lang="en-US" noProof="0" dirty="0"/>
          </a:p>
        </p:txBody>
      </p:sp>
      <p:cxnSp>
        <p:nvCxnSpPr>
          <p:cNvPr id="5" name="Gerade Verbindung 4"/>
          <p:cNvCxnSpPr/>
          <p:nvPr userDrawn="1"/>
        </p:nvCxnSpPr>
        <p:spPr>
          <a:xfrm>
            <a:off x="1080000" y="1512000"/>
            <a:ext cx="2400000" cy="0"/>
          </a:xfrm>
          <a:prstGeom prst="line">
            <a:avLst/>
          </a:prstGeom>
          <a:ln w="38100">
            <a:solidFill>
              <a:schemeClr val="bg2">
                <a:lumMod val="50000"/>
              </a:schemeClr>
            </a:solidFill>
            <a:miter lim="800000"/>
          </a:ln>
        </p:spPr>
        <p:style>
          <a:lnRef idx="1">
            <a:schemeClr val="accent1"/>
          </a:lnRef>
          <a:fillRef idx="0">
            <a:schemeClr val="accent1"/>
          </a:fillRef>
          <a:effectRef idx="0">
            <a:schemeClr val="accent1"/>
          </a:effectRef>
          <a:fontRef idx="minor">
            <a:schemeClr val="tx1"/>
          </a:fontRef>
        </p:style>
      </p:cxnSp>
      <p:pic>
        <p:nvPicPr>
          <p:cNvPr id="6" name="Picture 5" descr="A picture containing clipart&#10;&#10;Description generated with very high confidence">
            <a:extLst>
              <a:ext uri="{FF2B5EF4-FFF2-40B4-BE49-F238E27FC236}">
                <a16:creationId xmlns:a16="http://schemas.microsoft.com/office/drawing/2014/main" id="{DE03DC38-A40A-4B7E-BFBF-5AACEAD74E24}"/>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591800" y="304800"/>
            <a:ext cx="1280968" cy="455509"/>
          </a:xfrm>
          <a:prstGeom prst="rect">
            <a:avLst/>
          </a:prstGeom>
        </p:spPr>
      </p:pic>
    </p:spTree>
    <p:extLst>
      <p:ext uri="{BB962C8B-B14F-4D97-AF65-F5344CB8AC3E}">
        <p14:creationId xmlns:p14="http://schemas.microsoft.com/office/powerpoint/2010/main" val="28793083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 Text 2col">
    <p:spTree>
      <p:nvGrpSpPr>
        <p:cNvPr id="1" name=""/>
        <p:cNvGrpSpPr/>
        <p:nvPr/>
      </p:nvGrpSpPr>
      <p:grpSpPr>
        <a:xfrm>
          <a:off x="0" y="0"/>
          <a:ext cx="0" cy="0"/>
          <a:chOff x="0" y="0"/>
          <a:chExt cx="0" cy="0"/>
        </a:xfrm>
      </p:grpSpPr>
      <p:sp>
        <p:nvSpPr>
          <p:cNvPr id="2" name="Titel 1"/>
          <p:cNvSpPr>
            <a:spLocks noGrp="1"/>
          </p:cNvSpPr>
          <p:nvPr>
            <p:ph type="title"/>
          </p:nvPr>
        </p:nvSpPr>
        <p:spPr>
          <a:xfrm>
            <a:off x="1080000" y="923689"/>
            <a:ext cx="9000000" cy="455509"/>
          </a:xfrm>
        </p:spPr>
        <p:txBody>
          <a:bodyPr/>
          <a:lstStyle/>
          <a:p>
            <a:r>
              <a:rPr lang="en-US" altLang="ja-JP" noProof="0"/>
              <a:t>Click to edit Master title style</a:t>
            </a:r>
            <a:endParaRPr lang="ja-JP" altLang="en-US" noProof="0" dirty="0"/>
          </a:p>
        </p:txBody>
      </p:sp>
      <p:sp>
        <p:nvSpPr>
          <p:cNvPr id="3" name="Foliennummernplatzhalter 2"/>
          <p:cNvSpPr>
            <a:spLocks noGrp="1"/>
          </p:cNvSpPr>
          <p:nvPr>
            <p:ph type="sldNum" sz="quarter" idx="10"/>
          </p:nvPr>
        </p:nvSpPr>
        <p:spPr/>
        <p:txBody>
          <a:bodyPr/>
          <a:lstStyle/>
          <a:p>
            <a:pPr algn="l"/>
            <a:r>
              <a:rPr lang="de-DE" dirty="0"/>
              <a:t>Page </a:t>
            </a:r>
            <a:fld id="{3FD030EF-7044-4946-962A-5D7D09BD1B34}" type="slidenum">
              <a:rPr lang="de-DE" smtClean="0"/>
              <a:pPr algn="l"/>
              <a:t>‹#›</a:t>
            </a:fld>
            <a:endParaRPr lang="de-DE" dirty="0"/>
          </a:p>
        </p:txBody>
      </p:sp>
      <p:cxnSp>
        <p:nvCxnSpPr>
          <p:cNvPr id="5" name="Gerade Verbindung 4"/>
          <p:cNvCxnSpPr/>
          <p:nvPr userDrawn="1"/>
        </p:nvCxnSpPr>
        <p:spPr>
          <a:xfrm>
            <a:off x="1080000" y="1512000"/>
            <a:ext cx="2400000" cy="0"/>
          </a:xfrm>
          <a:prstGeom prst="line">
            <a:avLst/>
          </a:prstGeom>
          <a:ln w="38100">
            <a:solidFill>
              <a:schemeClr val="bg2">
                <a:lumMod val="50000"/>
              </a:schemeClr>
            </a:solidFill>
            <a:miter lim="800000"/>
          </a:ln>
        </p:spPr>
        <p:style>
          <a:lnRef idx="1">
            <a:schemeClr val="accent1"/>
          </a:lnRef>
          <a:fillRef idx="0">
            <a:schemeClr val="accent1"/>
          </a:fillRef>
          <a:effectRef idx="0">
            <a:schemeClr val="accent1"/>
          </a:effectRef>
          <a:fontRef idx="minor">
            <a:schemeClr val="tx1"/>
          </a:fontRef>
        </p:style>
      </p:cxnSp>
      <p:sp>
        <p:nvSpPr>
          <p:cNvPr id="13" name="Textplatzhalter 4"/>
          <p:cNvSpPr>
            <a:spLocks noGrp="1"/>
          </p:cNvSpPr>
          <p:nvPr>
            <p:ph type="body" sz="quarter" idx="14"/>
          </p:nvPr>
        </p:nvSpPr>
        <p:spPr>
          <a:xfrm>
            <a:off x="1080000" y="1800000"/>
            <a:ext cx="4860000" cy="1887696"/>
          </a:xfrm>
        </p:spPr>
        <p:txBody>
          <a:bodyPr>
            <a:spAutoFit/>
          </a:bodyPr>
          <a:lstStyle/>
          <a:p>
            <a:pPr lvl="0"/>
            <a:r>
              <a:rPr lang="en-US" altLang="ja-JP" noProof="0"/>
              <a:t>Edit Master text styles</a:t>
            </a:r>
          </a:p>
          <a:p>
            <a:pPr lvl="1"/>
            <a:r>
              <a:rPr lang="en-US" altLang="ja-JP" noProof="0"/>
              <a:t>Second level</a:t>
            </a:r>
          </a:p>
          <a:p>
            <a:pPr lvl="2"/>
            <a:r>
              <a:rPr lang="en-US" altLang="ja-JP" noProof="0"/>
              <a:t>Third level</a:t>
            </a:r>
          </a:p>
          <a:p>
            <a:pPr lvl="3"/>
            <a:r>
              <a:rPr lang="en-US" altLang="ja-JP" noProof="0"/>
              <a:t>Fourth level</a:t>
            </a:r>
          </a:p>
          <a:p>
            <a:pPr lvl="4"/>
            <a:r>
              <a:rPr lang="en-US" altLang="ja-JP" noProof="0"/>
              <a:t>Fifth level</a:t>
            </a:r>
            <a:endParaRPr lang="en-US" noProof="0" dirty="0"/>
          </a:p>
        </p:txBody>
      </p:sp>
      <p:sp>
        <p:nvSpPr>
          <p:cNvPr id="14" name="Textplatzhalter 4"/>
          <p:cNvSpPr>
            <a:spLocks noGrp="1"/>
          </p:cNvSpPr>
          <p:nvPr>
            <p:ph type="body" sz="quarter" idx="15"/>
          </p:nvPr>
        </p:nvSpPr>
        <p:spPr>
          <a:xfrm>
            <a:off x="6300000" y="1800000"/>
            <a:ext cx="4860000" cy="1887696"/>
          </a:xfrm>
        </p:spPr>
        <p:txBody>
          <a:bodyPr>
            <a:spAutoFit/>
          </a:bodyPr>
          <a:lstStyle/>
          <a:p>
            <a:pPr lvl="0"/>
            <a:r>
              <a:rPr lang="en-US" altLang="ja-JP" noProof="0"/>
              <a:t>Edit Master text styles</a:t>
            </a:r>
          </a:p>
          <a:p>
            <a:pPr lvl="1"/>
            <a:r>
              <a:rPr lang="en-US" altLang="ja-JP" noProof="0"/>
              <a:t>Second level</a:t>
            </a:r>
          </a:p>
          <a:p>
            <a:pPr lvl="2"/>
            <a:r>
              <a:rPr lang="en-US" altLang="ja-JP" noProof="0"/>
              <a:t>Third level</a:t>
            </a:r>
          </a:p>
          <a:p>
            <a:pPr lvl="3"/>
            <a:r>
              <a:rPr lang="en-US" altLang="ja-JP" noProof="0"/>
              <a:t>Fourth level</a:t>
            </a:r>
          </a:p>
          <a:p>
            <a:pPr lvl="4"/>
            <a:r>
              <a:rPr lang="en-US" altLang="ja-JP" noProof="0"/>
              <a:t>Fifth level</a:t>
            </a:r>
            <a:endParaRPr lang="en-US" noProof="0" dirty="0"/>
          </a:p>
        </p:txBody>
      </p:sp>
      <p:pic>
        <p:nvPicPr>
          <p:cNvPr id="7" name="Picture 6" descr="A picture containing clipart&#10;&#10;Description generated with very high confidence">
            <a:extLst>
              <a:ext uri="{FF2B5EF4-FFF2-40B4-BE49-F238E27FC236}">
                <a16:creationId xmlns:a16="http://schemas.microsoft.com/office/drawing/2014/main" id="{91BB7F40-39D4-4747-B170-41A28CCB2995}"/>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591800" y="304800"/>
            <a:ext cx="1280968" cy="455509"/>
          </a:xfrm>
          <a:prstGeom prst="rect">
            <a:avLst/>
          </a:prstGeom>
        </p:spPr>
      </p:pic>
    </p:spTree>
    <p:extLst>
      <p:ext uri="{BB962C8B-B14F-4D97-AF65-F5344CB8AC3E}">
        <p14:creationId xmlns:p14="http://schemas.microsoft.com/office/powerpoint/2010/main" val="33156814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Text +1 Picture">
    <p:spTree>
      <p:nvGrpSpPr>
        <p:cNvPr id="1" name=""/>
        <p:cNvGrpSpPr/>
        <p:nvPr/>
      </p:nvGrpSpPr>
      <p:grpSpPr>
        <a:xfrm>
          <a:off x="0" y="0"/>
          <a:ext cx="0" cy="0"/>
          <a:chOff x="0" y="0"/>
          <a:chExt cx="0" cy="0"/>
        </a:xfrm>
      </p:grpSpPr>
      <p:sp>
        <p:nvSpPr>
          <p:cNvPr id="2" name="Titel 1"/>
          <p:cNvSpPr>
            <a:spLocks noGrp="1"/>
          </p:cNvSpPr>
          <p:nvPr>
            <p:ph type="title"/>
          </p:nvPr>
        </p:nvSpPr>
        <p:spPr>
          <a:xfrm>
            <a:off x="1080000" y="923689"/>
            <a:ext cx="9000000" cy="455509"/>
          </a:xfrm>
        </p:spPr>
        <p:txBody>
          <a:bodyPr/>
          <a:lstStyle/>
          <a:p>
            <a:r>
              <a:rPr lang="en-US" altLang="ja-JP" noProof="0"/>
              <a:t>Click to edit Master title style</a:t>
            </a:r>
            <a:endParaRPr lang="ja-JP" altLang="en-US" noProof="0" dirty="0"/>
          </a:p>
        </p:txBody>
      </p:sp>
      <p:sp>
        <p:nvSpPr>
          <p:cNvPr id="3" name="Foliennummernplatzhalter 2"/>
          <p:cNvSpPr>
            <a:spLocks noGrp="1"/>
          </p:cNvSpPr>
          <p:nvPr>
            <p:ph type="sldNum" sz="quarter" idx="10"/>
          </p:nvPr>
        </p:nvSpPr>
        <p:spPr/>
        <p:txBody>
          <a:bodyPr/>
          <a:lstStyle/>
          <a:p>
            <a:pPr algn="l"/>
            <a:r>
              <a:rPr lang="de-DE" dirty="0"/>
              <a:t>Page </a:t>
            </a:r>
            <a:fld id="{3FD030EF-7044-4946-962A-5D7D09BD1B34}" type="slidenum">
              <a:rPr lang="de-DE" smtClean="0"/>
              <a:pPr algn="l"/>
              <a:t>‹#›</a:t>
            </a:fld>
            <a:endParaRPr lang="de-DE" dirty="0"/>
          </a:p>
        </p:txBody>
      </p:sp>
      <p:cxnSp>
        <p:nvCxnSpPr>
          <p:cNvPr id="5" name="Gerade Verbindung 4"/>
          <p:cNvCxnSpPr/>
          <p:nvPr userDrawn="1"/>
        </p:nvCxnSpPr>
        <p:spPr>
          <a:xfrm>
            <a:off x="1080000" y="1512000"/>
            <a:ext cx="2400000" cy="0"/>
          </a:xfrm>
          <a:prstGeom prst="line">
            <a:avLst/>
          </a:prstGeom>
          <a:ln w="38100">
            <a:solidFill>
              <a:schemeClr val="bg2">
                <a:lumMod val="50000"/>
              </a:schemeClr>
            </a:solidFill>
            <a:miter lim="800000"/>
          </a:ln>
        </p:spPr>
        <p:style>
          <a:lnRef idx="1">
            <a:schemeClr val="accent1"/>
          </a:lnRef>
          <a:fillRef idx="0">
            <a:schemeClr val="accent1"/>
          </a:fillRef>
          <a:effectRef idx="0">
            <a:schemeClr val="accent1"/>
          </a:effectRef>
          <a:fontRef idx="minor">
            <a:schemeClr val="tx1"/>
          </a:fontRef>
        </p:style>
      </p:cxnSp>
      <p:sp>
        <p:nvSpPr>
          <p:cNvPr id="13" name="Textplatzhalter 4"/>
          <p:cNvSpPr>
            <a:spLocks noGrp="1"/>
          </p:cNvSpPr>
          <p:nvPr>
            <p:ph type="body" sz="quarter" idx="14"/>
          </p:nvPr>
        </p:nvSpPr>
        <p:spPr>
          <a:xfrm>
            <a:off x="1080000" y="1800000"/>
            <a:ext cx="4860000" cy="1887696"/>
          </a:xfrm>
        </p:spPr>
        <p:txBody>
          <a:bodyPr>
            <a:spAutoFit/>
          </a:bodyPr>
          <a:lstStyle/>
          <a:p>
            <a:pPr lvl="0"/>
            <a:r>
              <a:rPr lang="en-US" altLang="ja-JP" noProof="0"/>
              <a:t>Edit Master text styles</a:t>
            </a:r>
          </a:p>
          <a:p>
            <a:pPr lvl="1"/>
            <a:r>
              <a:rPr lang="en-US" altLang="ja-JP" noProof="0"/>
              <a:t>Second level</a:t>
            </a:r>
          </a:p>
          <a:p>
            <a:pPr lvl="2"/>
            <a:r>
              <a:rPr lang="en-US" altLang="ja-JP" noProof="0"/>
              <a:t>Third level</a:t>
            </a:r>
          </a:p>
          <a:p>
            <a:pPr lvl="3"/>
            <a:r>
              <a:rPr lang="en-US" altLang="ja-JP" noProof="0"/>
              <a:t>Fourth level</a:t>
            </a:r>
          </a:p>
          <a:p>
            <a:pPr lvl="4"/>
            <a:r>
              <a:rPr lang="en-US" altLang="ja-JP" noProof="0"/>
              <a:t>Fifth level</a:t>
            </a:r>
            <a:endParaRPr lang="en-US" noProof="0" dirty="0"/>
          </a:p>
        </p:txBody>
      </p:sp>
      <p:sp>
        <p:nvSpPr>
          <p:cNvPr id="15" name="Bildplatzhalter 3"/>
          <p:cNvSpPr>
            <a:spLocks noGrp="1"/>
          </p:cNvSpPr>
          <p:nvPr>
            <p:ph type="pic" sz="quarter" idx="15"/>
          </p:nvPr>
        </p:nvSpPr>
        <p:spPr>
          <a:xfrm>
            <a:off x="6300000" y="1800000"/>
            <a:ext cx="5400000" cy="4248000"/>
          </a:xfrm>
          <a:ln w="6350">
            <a:noFill/>
          </a:ln>
        </p:spPr>
        <p:txBody>
          <a:bodyPr lIns="144000" tIns="144000">
            <a:normAutofit/>
          </a:bodyPr>
          <a:lstStyle>
            <a:lvl1pPr>
              <a:defRPr sz="1000"/>
            </a:lvl1pPr>
          </a:lstStyle>
          <a:p>
            <a:r>
              <a:rPr lang="en-US" altLang="ja-JP" dirty="0"/>
              <a:t>Click icon to add picture</a:t>
            </a:r>
            <a:endParaRPr lang="en-US" dirty="0"/>
          </a:p>
        </p:txBody>
      </p:sp>
      <p:pic>
        <p:nvPicPr>
          <p:cNvPr id="7" name="Picture 6" descr="A picture containing clipart&#10;&#10;Description generated with very high confidence">
            <a:extLst>
              <a:ext uri="{FF2B5EF4-FFF2-40B4-BE49-F238E27FC236}">
                <a16:creationId xmlns:a16="http://schemas.microsoft.com/office/drawing/2014/main" id="{9D2E697E-D974-4138-A0DF-21E46C832038}"/>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591800" y="304800"/>
            <a:ext cx="1280968" cy="455509"/>
          </a:xfrm>
          <a:prstGeom prst="rect">
            <a:avLst/>
          </a:prstGeom>
        </p:spPr>
      </p:pic>
    </p:spTree>
    <p:extLst>
      <p:ext uri="{BB962C8B-B14F-4D97-AF65-F5344CB8AC3E}">
        <p14:creationId xmlns:p14="http://schemas.microsoft.com/office/powerpoint/2010/main" val="29814377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Text + 4 pictures">
    <p:spTree>
      <p:nvGrpSpPr>
        <p:cNvPr id="1" name=""/>
        <p:cNvGrpSpPr/>
        <p:nvPr/>
      </p:nvGrpSpPr>
      <p:grpSpPr>
        <a:xfrm>
          <a:off x="0" y="0"/>
          <a:ext cx="0" cy="0"/>
          <a:chOff x="0" y="0"/>
          <a:chExt cx="0" cy="0"/>
        </a:xfrm>
      </p:grpSpPr>
      <p:sp>
        <p:nvSpPr>
          <p:cNvPr id="2" name="Titel 1"/>
          <p:cNvSpPr>
            <a:spLocks noGrp="1"/>
          </p:cNvSpPr>
          <p:nvPr>
            <p:ph type="title"/>
          </p:nvPr>
        </p:nvSpPr>
        <p:spPr>
          <a:xfrm>
            <a:off x="1080000" y="923689"/>
            <a:ext cx="9000000" cy="455509"/>
          </a:xfrm>
        </p:spPr>
        <p:txBody>
          <a:bodyPr/>
          <a:lstStyle/>
          <a:p>
            <a:r>
              <a:rPr lang="en-US" altLang="ja-JP" noProof="0"/>
              <a:t>Click to edit Master title style</a:t>
            </a:r>
            <a:endParaRPr lang="ja-JP" altLang="en-US" noProof="0" dirty="0"/>
          </a:p>
        </p:txBody>
      </p:sp>
      <p:sp>
        <p:nvSpPr>
          <p:cNvPr id="3" name="Foliennummernplatzhalter 2"/>
          <p:cNvSpPr>
            <a:spLocks noGrp="1"/>
          </p:cNvSpPr>
          <p:nvPr>
            <p:ph type="sldNum" sz="quarter" idx="10"/>
          </p:nvPr>
        </p:nvSpPr>
        <p:spPr/>
        <p:txBody>
          <a:bodyPr/>
          <a:lstStyle/>
          <a:p>
            <a:pPr algn="l"/>
            <a:r>
              <a:rPr lang="de-DE" dirty="0"/>
              <a:t>Page </a:t>
            </a:r>
            <a:fld id="{3FD030EF-7044-4946-962A-5D7D09BD1B34}" type="slidenum">
              <a:rPr lang="de-DE" smtClean="0"/>
              <a:pPr algn="l"/>
              <a:t>‹#›</a:t>
            </a:fld>
            <a:endParaRPr lang="de-DE" dirty="0"/>
          </a:p>
        </p:txBody>
      </p:sp>
      <p:cxnSp>
        <p:nvCxnSpPr>
          <p:cNvPr id="5" name="Gerade Verbindung 4"/>
          <p:cNvCxnSpPr/>
          <p:nvPr userDrawn="1"/>
        </p:nvCxnSpPr>
        <p:spPr>
          <a:xfrm>
            <a:off x="1080000" y="1512000"/>
            <a:ext cx="2400000" cy="0"/>
          </a:xfrm>
          <a:prstGeom prst="line">
            <a:avLst/>
          </a:prstGeom>
          <a:ln w="38100">
            <a:solidFill>
              <a:schemeClr val="bg2">
                <a:lumMod val="50000"/>
              </a:schemeClr>
            </a:solidFill>
            <a:miter lim="800000"/>
          </a:ln>
        </p:spPr>
        <p:style>
          <a:lnRef idx="1">
            <a:schemeClr val="accent1"/>
          </a:lnRef>
          <a:fillRef idx="0">
            <a:schemeClr val="accent1"/>
          </a:fillRef>
          <a:effectRef idx="0">
            <a:schemeClr val="accent1"/>
          </a:effectRef>
          <a:fontRef idx="minor">
            <a:schemeClr val="tx1"/>
          </a:fontRef>
        </p:style>
      </p:cxnSp>
      <p:sp>
        <p:nvSpPr>
          <p:cNvPr id="13" name="Textplatzhalter 4"/>
          <p:cNvSpPr>
            <a:spLocks noGrp="1"/>
          </p:cNvSpPr>
          <p:nvPr>
            <p:ph type="body" sz="quarter" idx="14"/>
          </p:nvPr>
        </p:nvSpPr>
        <p:spPr>
          <a:xfrm>
            <a:off x="1080000" y="1800000"/>
            <a:ext cx="4860000" cy="1887696"/>
          </a:xfrm>
        </p:spPr>
        <p:txBody>
          <a:bodyPr>
            <a:spAutoFit/>
          </a:bodyPr>
          <a:lstStyle/>
          <a:p>
            <a:pPr lvl="0"/>
            <a:r>
              <a:rPr lang="en-US" altLang="ja-JP" noProof="0"/>
              <a:t>Edit Master text styles</a:t>
            </a:r>
          </a:p>
          <a:p>
            <a:pPr lvl="1"/>
            <a:r>
              <a:rPr lang="en-US" altLang="ja-JP" noProof="0"/>
              <a:t>Second level</a:t>
            </a:r>
          </a:p>
          <a:p>
            <a:pPr lvl="2"/>
            <a:r>
              <a:rPr lang="en-US" altLang="ja-JP" noProof="0"/>
              <a:t>Third level</a:t>
            </a:r>
          </a:p>
          <a:p>
            <a:pPr lvl="3"/>
            <a:r>
              <a:rPr lang="en-US" altLang="ja-JP" noProof="0"/>
              <a:t>Fourth level</a:t>
            </a:r>
          </a:p>
          <a:p>
            <a:pPr lvl="4"/>
            <a:r>
              <a:rPr lang="en-US" altLang="ja-JP" noProof="0"/>
              <a:t>Fifth level</a:t>
            </a:r>
            <a:endParaRPr lang="en-US" noProof="0" dirty="0"/>
          </a:p>
        </p:txBody>
      </p:sp>
      <p:sp>
        <p:nvSpPr>
          <p:cNvPr id="14" name="Bildplatzhalter 3"/>
          <p:cNvSpPr>
            <a:spLocks noGrp="1"/>
          </p:cNvSpPr>
          <p:nvPr>
            <p:ph type="pic" sz="quarter" idx="15"/>
          </p:nvPr>
        </p:nvSpPr>
        <p:spPr>
          <a:xfrm>
            <a:off x="6300000" y="1800000"/>
            <a:ext cx="2628000" cy="1980000"/>
          </a:xfrm>
          <a:ln w="6350">
            <a:solidFill>
              <a:schemeClr val="tx1">
                <a:lumMod val="20000"/>
                <a:lumOff val="80000"/>
              </a:schemeClr>
            </a:solidFill>
          </a:ln>
        </p:spPr>
        <p:txBody>
          <a:bodyPr lIns="144000" tIns="144000">
            <a:normAutofit/>
          </a:bodyPr>
          <a:lstStyle>
            <a:lvl1pPr>
              <a:defRPr sz="1000"/>
            </a:lvl1pPr>
          </a:lstStyle>
          <a:p>
            <a:r>
              <a:rPr lang="en-US" altLang="ja-JP" dirty="0"/>
              <a:t>Click icon to add picture</a:t>
            </a:r>
            <a:endParaRPr lang="en-US" dirty="0"/>
          </a:p>
        </p:txBody>
      </p:sp>
      <p:sp>
        <p:nvSpPr>
          <p:cNvPr id="16" name="Bildplatzhalter 3"/>
          <p:cNvSpPr>
            <a:spLocks noGrp="1"/>
          </p:cNvSpPr>
          <p:nvPr>
            <p:ph type="pic" sz="quarter" idx="16"/>
          </p:nvPr>
        </p:nvSpPr>
        <p:spPr>
          <a:xfrm>
            <a:off x="9072352" y="1800000"/>
            <a:ext cx="2628000" cy="1980000"/>
          </a:xfrm>
          <a:ln w="6350">
            <a:solidFill>
              <a:schemeClr val="tx1">
                <a:lumMod val="20000"/>
                <a:lumOff val="80000"/>
              </a:schemeClr>
            </a:solidFill>
          </a:ln>
        </p:spPr>
        <p:txBody>
          <a:bodyPr lIns="144000" tIns="144000">
            <a:normAutofit/>
          </a:bodyPr>
          <a:lstStyle>
            <a:lvl1pPr>
              <a:defRPr sz="1000"/>
            </a:lvl1pPr>
          </a:lstStyle>
          <a:p>
            <a:r>
              <a:rPr lang="en-US" altLang="ja-JP" dirty="0"/>
              <a:t>Click icon to add picture</a:t>
            </a:r>
            <a:endParaRPr lang="en-US" dirty="0"/>
          </a:p>
        </p:txBody>
      </p:sp>
      <p:sp>
        <p:nvSpPr>
          <p:cNvPr id="17" name="Bildplatzhalter 3"/>
          <p:cNvSpPr>
            <a:spLocks noGrp="1"/>
          </p:cNvSpPr>
          <p:nvPr>
            <p:ph type="pic" sz="quarter" idx="17"/>
          </p:nvPr>
        </p:nvSpPr>
        <p:spPr>
          <a:xfrm>
            <a:off x="6300000" y="3924000"/>
            <a:ext cx="2628000" cy="1980000"/>
          </a:xfrm>
          <a:ln w="6350">
            <a:solidFill>
              <a:schemeClr val="tx1">
                <a:lumMod val="20000"/>
                <a:lumOff val="80000"/>
              </a:schemeClr>
            </a:solidFill>
          </a:ln>
        </p:spPr>
        <p:txBody>
          <a:bodyPr lIns="144000" tIns="144000">
            <a:normAutofit/>
          </a:bodyPr>
          <a:lstStyle>
            <a:lvl1pPr>
              <a:defRPr sz="1000"/>
            </a:lvl1pPr>
          </a:lstStyle>
          <a:p>
            <a:r>
              <a:rPr lang="en-US" altLang="ja-JP" dirty="0"/>
              <a:t>Click icon to add picture</a:t>
            </a:r>
            <a:endParaRPr lang="en-US" dirty="0"/>
          </a:p>
        </p:txBody>
      </p:sp>
      <p:sp>
        <p:nvSpPr>
          <p:cNvPr id="18" name="Bildplatzhalter 3"/>
          <p:cNvSpPr>
            <a:spLocks noGrp="1"/>
          </p:cNvSpPr>
          <p:nvPr>
            <p:ph type="pic" sz="quarter" idx="18"/>
          </p:nvPr>
        </p:nvSpPr>
        <p:spPr>
          <a:xfrm>
            <a:off x="9072352" y="3924000"/>
            <a:ext cx="2628000" cy="1980000"/>
          </a:xfrm>
          <a:ln w="6350">
            <a:solidFill>
              <a:schemeClr val="tx1">
                <a:lumMod val="20000"/>
                <a:lumOff val="80000"/>
              </a:schemeClr>
            </a:solidFill>
          </a:ln>
        </p:spPr>
        <p:txBody>
          <a:bodyPr lIns="144000" tIns="144000">
            <a:normAutofit/>
          </a:bodyPr>
          <a:lstStyle>
            <a:lvl1pPr>
              <a:defRPr sz="1000"/>
            </a:lvl1pPr>
          </a:lstStyle>
          <a:p>
            <a:r>
              <a:rPr lang="en-US" altLang="ja-JP" dirty="0"/>
              <a:t>Click icon to add picture</a:t>
            </a:r>
            <a:endParaRPr lang="en-US" dirty="0"/>
          </a:p>
        </p:txBody>
      </p:sp>
      <p:pic>
        <p:nvPicPr>
          <p:cNvPr id="10" name="Picture 9" descr="A picture containing clipart&#10;&#10;Description generated with very high confidence">
            <a:extLst>
              <a:ext uri="{FF2B5EF4-FFF2-40B4-BE49-F238E27FC236}">
                <a16:creationId xmlns:a16="http://schemas.microsoft.com/office/drawing/2014/main" id="{E4FFA227-0567-4A25-B5A8-164C2BE0575A}"/>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591800" y="304800"/>
            <a:ext cx="1280968" cy="455509"/>
          </a:xfrm>
          <a:prstGeom prst="rect">
            <a:avLst/>
          </a:prstGeom>
        </p:spPr>
      </p:pic>
    </p:spTree>
    <p:extLst>
      <p:ext uri="{BB962C8B-B14F-4D97-AF65-F5344CB8AC3E}">
        <p14:creationId xmlns:p14="http://schemas.microsoft.com/office/powerpoint/2010/main" val="36220041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 Picture large + Caption">
    <p:spTree>
      <p:nvGrpSpPr>
        <p:cNvPr id="1" name=""/>
        <p:cNvGrpSpPr/>
        <p:nvPr/>
      </p:nvGrpSpPr>
      <p:grpSpPr>
        <a:xfrm>
          <a:off x="0" y="0"/>
          <a:ext cx="0" cy="0"/>
          <a:chOff x="0" y="0"/>
          <a:chExt cx="0" cy="0"/>
        </a:xfrm>
      </p:grpSpPr>
      <p:sp>
        <p:nvSpPr>
          <p:cNvPr id="2" name="Titel 1"/>
          <p:cNvSpPr>
            <a:spLocks noGrp="1"/>
          </p:cNvSpPr>
          <p:nvPr>
            <p:ph type="title"/>
          </p:nvPr>
        </p:nvSpPr>
        <p:spPr>
          <a:xfrm>
            <a:off x="1080000" y="923689"/>
            <a:ext cx="9000000" cy="455509"/>
          </a:xfrm>
        </p:spPr>
        <p:txBody>
          <a:bodyPr/>
          <a:lstStyle/>
          <a:p>
            <a:r>
              <a:rPr lang="en-US" altLang="ja-JP" noProof="0"/>
              <a:t>Click to edit Master title style</a:t>
            </a:r>
            <a:endParaRPr lang="ja-JP" altLang="en-US" noProof="0" dirty="0"/>
          </a:p>
        </p:txBody>
      </p:sp>
      <p:sp>
        <p:nvSpPr>
          <p:cNvPr id="3" name="Foliennummernplatzhalter 2"/>
          <p:cNvSpPr>
            <a:spLocks noGrp="1"/>
          </p:cNvSpPr>
          <p:nvPr>
            <p:ph type="sldNum" sz="quarter" idx="10"/>
          </p:nvPr>
        </p:nvSpPr>
        <p:spPr/>
        <p:txBody>
          <a:bodyPr/>
          <a:lstStyle/>
          <a:p>
            <a:pPr algn="l"/>
            <a:r>
              <a:rPr lang="de-DE" dirty="0"/>
              <a:t>Page </a:t>
            </a:r>
            <a:fld id="{3FD030EF-7044-4946-962A-5D7D09BD1B34}" type="slidenum">
              <a:rPr lang="de-DE" smtClean="0"/>
              <a:pPr algn="l"/>
              <a:t>‹#›</a:t>
            </a:fld>
            <a:endParaRPr lang="de-DE" dirty="0"/>
          </a:p>
        </p:txBody>
      </p:sp>
      <p:cxnSp>
        <p:nvCxnSpPr>
          <p:cNvPr id="5" name="Gerade Verbindung 4"/>
          <p:cNvCxnSpPr/>
          <p:nvPr userDrawn="1"/>
        </p:nvCxnSpPr>
        <p:spPr>
          <a:xfrm>
            <a:off x="1080000" y="1512000"/>
            <a:ext cx="2400000" cy="0"/>
          </a:xfrm>
          <a:prstGeom prst="line">
            <a:avLst/>
          </a:prstGeom>
          <a:ln w="38100">
            <a:solidFill>
              <a:schemeClr val="bg2">
                <a:lumMod val="50000"/>
              </a:schemeClr>
            </a:solidFill>
            <a:miter lim="800000"/>
          </a:ln>
        </p:spPr>
        <p:style>
          <a:lnRef idx="1">
            <a:schemeClr val="accent1"/>
          </a:lnRef>
          <a:fillRef idx="0">
            <a:schemeClr val="accent1"/>
          </a:fillRef>
          <a:effectRef idx="0">
            <a:schemeClr val="accent1"/>
          </a:effectRef>
          <a:fontRef idx="minor">
            <a:schemeClr val="tx1"/>
          </a:fontRef>
        </p:style>
      </p:cxnSp>
      <p:sp>
        <p:nvSpPr>
          <p:cNvPr id="19" name="Textplatzhalter 6"/>
          <p:cNvSpPr>
            <a:spLocks noGrp="1"/>
          </p:cNvSpPr>
          <p:nvPr>
            <p:ph type="body" sz="quarter" idx="17"/>
          </p:nvPr>
        </p:nvSpPr>
        <p:spPr>
          <a:xfrm>
            <a:off x="9972000" y="2340000"/>
            <a:ext cx="1728000" cy="1239314"/>
          </a:xfrm>
        </p:spPr>
        <p:txBody>
          <a:bodyPr/>
          <a:lstStyle>
            <a:lvl1pPr>
              <a:defRPr sz="1400"/>
            </a:lvl1pPr>
            <a:lvl2pPr>
              <a:defRPr sz="1400"/>
            </a:lvl2pPr>
            <a:lvl3pPr>
              <a:defRPr sz="1400"/>
            </a:lvl3pPr>
            <a:lvl4pPr>
              <a:defRPr sz="1400"/>
            </a:lvl4pPr>
            <a:lvl5pPr>
              <a:defRPr sz="1400"/>
            </a:lvl5pPr>
          </a:lstStyle>
          <a:p>
            <a:pPr lvl="0"/>
            <a:r>
              <a:rPr lang="en-US" altLang="ja-JP" noProof="0"/>
              <a:t>Edit Master text styles</a:t>
            </a:r>
          </a:p>
          <a:p>
            <a:pPr lvl="1"/>
            <a:r>
              <a:rPr lang="en-US" altLang="ja-JP" noProof="0"/>
              <a:t>Second level</a:t>
            </a:r>
          </a:p>
          <a:p>
            <a:pPr lvl="2"/>
            <a:r>
              <a:rPr lang="en-US" altLang="ja-JP" noProof="0"/>
              <a:t>Third level</a:t>
            </a:r>
          </a:p>
        </p:txBody>
      </p:sp>
      <p:sp>
        <p:nvSpPr>
          <p:cNvPr id="20" name="Bildplatzhalter 8"/>
          <p:cNvSpPr>
            <a:spLocks noGrp="1"/>
          </p:cNvSpPr>
          <p:nvPr>
            <p:ph type="pic" sz="quarter" idx="18"/>
          </p:nvPr>
        </p:nvSpPr>
        <p:spPr>
          <a:xfrm>
            <a:off x="1080000" y="1800000"/>
            <a:ext cx="8100000" cy="4248000"/>
          </a:xfrm>
        </p:spPr>
        <p:txBody>
          <a:bodyPr lIns="144000" tIns="144000">
            <a:noAutofit/>
          </a:bodyPr>
          <a:lstStyle>
            <a:lvl1pPr>
              <a:defRPr sz="1000"/>
            </a:lvl1pPr>
          </a:lstStyle>
          <a:p>
            <a:r>
              <a:rPr lang="en-US" altLang="ja-JP" dirty="0"/>
              <a:t>Click icon to add picture</a:t>
            </a:r>
            <a:endParaRPr lang="en-US" dirty="0"/>
          </a:p>
        </p:txBody>
      </p:sp>
      <p:pic>
        <p:nvPicPr>
          <p:cNvPr id="7" name="Picture 6" descr="A picture containing clipart&#10;&#10;Description generated with very high confidence">
            <a:extLst>
              <a:ext uri="{FF2B5EF4-FFF2-40B4-BE49-F238E27FC236}">
                <a16:creationId xmlns:a16="http://schemas.microsoft.com/office/drawing/2014/main" id="{83D63DE5-1567-402E-BC66-8189A96D85E2}"/>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591800" y="304800"/>
            <a:ext cx="1280968" cy="455509"/>
          </a:xfrm>
          <a:prstGeom prst="rect">
            <a:avLst/>
          </a:prstGeom>
        </p:spPr>
      </p:pic>
    </p:spTree>
    <p:extLst>
      <p:ext uri="{BB962C8B-B14F-4D97-AF65-F5344CB8AC3E}">
        <p14:creationId xmlns:p14="http://schemas.microsoft.com/office/powerpoint/2010/main" val="11800340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le Text + Chart">
    <p:spTree>
      <p:nvGrpSpPr>
        <p:cNvPr id="1" name=""/>
        <p:cNvGrpSpPr/>
        <p:nvPr/>
      </p:nvGrpSpPr>
      <p:grpSpPr>
        <a:xfrm>
          <a:off x="0" y="0"/>
          <a:ext cx="0" cy="0"/>
          <a:chOff x="0" y="0"/>
          <a:chExt cx="0" cy="0"/>
        </a:xfrm>
      </p:grpSpPr>
      <p:sp>
        <p:nvSpPr>
          <p:cNvPr id="2" name="Titel 1"/>
          <p:cNvSpPr>
            <a:spLocks noGrp="1"/>
          </p:cNvSpPr>
          <p:nvPr>
            <p:ph type="title"/>
          </p:nvPr>
        </p:nvSpPr>
        <p:spPr>
          <a:xfrm>
            <a:off x="1080000" y="923689"/>
            <a:ext cx="9000000" cy="455509"/>
          </a:xfrm>
        </p:spPr>
        <p:txBody>
          <a:bodyPr/>
          <a:lstStyle/>
          <a:p>
            <a:r>
              <a:rPr lang="en-US" altLang="ja-JP" noProof="0"/>
              <a:t>Click to edit Master title style</a:t>
            </a:r>
            <a:endParaRPr lang="ja-JP" altLang="en-US" noProof="0" dirty="0"/>
          </a:p>
        </p:txBody>
      </p:sp>
      <p:sp>
        <p:nvSpPr>
          <p:cNvPr id="3" name="Foliennummernplatzhalter 2"/>
          <p:cNvSpPr>
            <a:spLocks noGrp="1"/>
          </p:cNvSpPr>
          <p:nvPr>
            <p:ph type="sldNum" sz="quarter" idx="10"/>
          </p:nvPr>
        </p:nvSpPr>
        <p:spPr/>
        <p:txBody>
          <a:bodyPr/>
          <a:lstStyle/>
          <a:p>
            <a:pPr algn="l"/>
            <a:r>
              <a:rPr lang="de-DE" dirty="0"/>
              <a:t>Page </a:t>
            </a:r>
            <a:fld id="{3FD030EF-7044-4946-962A-5D7D09BD1B34}" type="slidenum">
              <a:rPr lang="de-DE" smtClean="0"/>
              <a:pPr algn="l"/>
              <a:t>‹#›</a:t>
            </a:fld>
            <a:endParaRPr lang="de-DE" dirty="0"/>
          </a:p>
        </p:txBody>
      </p:sp>
      <p:cxnSp>
        <p:nvCxnSpPr>
          <p:cNvPr id="5" name="Gerade Verbindung 4"/>
          <p:cNvCxnSpPr/>
          <p:nvPr userDrawn="1"/>
        </p:nvCxnSpPr>
        <p:spPr>
          <a:xfrm>
            <a:off x="1080000" y="1512000"/>
            <a:ext cx="2400000" cy="0"/>
          </a:xfrm>
          <a:prstGeom prst="line">
            <a:avLst/>
          </a:prstGeom>
          <a:ln w="38100">
            <a:solidFill>
              <a:schemeClr val="bg2">
                <a:lumMod val="50000"/>
              </a:schemeClr>
            </a:solidFill>
            <a:miter lim="800000"/>
          </a:ln>
        </p:spPr>
        <p:style>
          <a:lnRef idx="1">
            <a:schemeClr val="accent1"/>
          </a:lnRef>
          <a:fillRef idx="0">
            <a:schemeClr val="accent1"/>
          </a:fillRef>
          <a:effectRef idx="0">
            <a:schemeClr val="accent1"/>
          </a:effectRef>
          <a:fontRef idx="minor">
            <a:schemeClr val="tx1"/>
          </a:fontRef>
        </p:style>
      </p:cxnSp>
      <p:sp>
        <p:nvSpPr>
          <p:cNvPr id="24" name="Diagrammplatzhalter 8"/>
          <p:cNvSpPr>
            <a:spLocks noGrp="1"/>
          </p:cNvSpPr>
          <p:nvPr>
            <p:ph type="chart" sz="quarter" idx="17"/>
          </p:nvPr>
        </p:nvSpPr>
        <p:spPr>
          <a:xfrm>
            <a:off x="6480000" y="1692000"/>
            <a:ext cx="5220000" cy="4248000"/>
          </a:xfrm>
          <a:noFill/>
        </p:spPr>
        <p:txBody>
          <a:bodyPr lIns="144000" tIns="144000" rIns="144000" bIns="144000">
            <a:noAutofit/>
          </a:bodyPr>
          <a:lstStyle/>
          <a:p>
            <a:r>
              <a:rPr lang="en-US" altLang="ja-JP" dirty="0"/>
              <a:t>Click icon to add chart</a:t>
            </a:r>
            <a:endParaRPr lang="en-US" dirty="0"/>
          </a:p>
        </p:txBody>
      </p:sp>
      <p:sp>
        <p:nvSpPr>
          <p:cNvPr id="7" name="Textplatzhalter 4"/>
          <p:cNvSpPr>
            <a:spLocks noGrp="1"/>
          </p:cNvSpPr>
          <p:nvPr>
            <p:ph type="body" sz="quarter" idx="14"/>
          </p:nvPr>
        </p:nvSpPr>
        <p:spPr>
          <a:xfrm>
            <a:off x="1080000" y="1800000"/>
            <a:ext cx="4860000" cy="1887696"/>
          </a:xfrm>
        </p:spPr>
        <p:txBody>
          <a:bodyPr>
            <a:spAutoFit/>
          </a:bodyPr>
          <a:lstStyle/>
          <a:p>
            <a:pPr lvl="0"/>
            <a:r>
              <a:rPr lang="en-US" altLang="ja-JP" noProof="0"/>
              <a:t>Edit Master text styles</a:t>
            </a:r>
          </a:p>
          <a:p>
            <a:pPr lvl="1"/>
            <a:r>
              <a:rPr lang="en-US" altLang="ja-JP" noProof="0"/>
              <a:t>Second level</a:t>
            </a:r>
          </a:p>
          <a:p>
            <a:pPr lvl="2"/>
            <a:r>
              <a:rPr lang="en-US" altLang="ja-JP" noProof="0"/>
              <a:t>Third level</a:t>
            </a:r>
          </a:p>
          <a:p>
            <a:pPr lvl="3"/>
            <a:r>
              <a:rPr lang="en-US" altLang="ja-JP" noProof="0"/>
              <a:t>Fourth level</a:t>
            </a:r>
          </a:p>
          <a:p>
            <a:pPr lvl="4"/>
            <a:r>
              <a:rPr lang="en-US" altLang="ja-JP" noProof="0"/>
              <a:t>Fifth level</a:t>
            </a:r>
            <a:endParaRPr lang="en-US" noProof="0" dirty="0"/>
          </a:p>
        </p:txBody>
      </p:sp>
      <p:pic>
        <p:nvPicPr>
          <p:cNvPr id="8" name="Picture 7" descr="A picture containing clipart&#10;&#10;Description generated with very high confidence">
            <a:extLst>
              <a:ext uri="{FF2B5EF4-FFF2-40B4-BE49-F238E27FC236}">
                <a16:creationId xmlns:a16="http://schemas.microsoft.com/office/drawing/2014/main" id="{DC1AF799-32D6-470E-9F97-4E97DA902969}"/>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591800" y="304800"/>
            <a:ext cx="1280968" cy="455509"/>
          </a:xfrm>
          <a:prstGeom prst="rect">
            <a:avLst/>
          </a:prstGeom>
        </p:spPr>
      </p:pic>
    </p:spTree>
    <p:extLst>
      <p:ext uri="{BB962C8B-B14F-4D97-AF65-F5344CB8AC3E}">
        <p14:creationId xmlns:p14="http://schemas.microsoft.com/office/powerpoint/2010/main" val="25946472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le + 2 Charts">
    <p:spTree>
      <p:nvGrpSpPr>
        <p:cNvPr id="1" name=""/>
        <p:cNvGrpSpPr/>
        <p:nvPr/>
      </p:nvGrpSpPr>
      <p:grpSpPr>
        <a:xfrm>
          <a:off x="0" y="0"/>
          <a:ext cx="0" cy="0"/>
          <a:chOff x="0" y="0"/>
          <a:chExt cx="0" cy="0"/>
        </a:xfrm>
      </p:grpSpPr>
      <p:sp>
        <p:nvSpPr>
          <p:cNvPr id="2" name="Titel 1"/>
          <p:cNvSpPr>
            <a:spLocks noGrp="1"/>
          </p:cNvSpPr>
          <p:nvPr>
            <p:ph type="title"/>
          </p:nvPr>
        </p:nvSpPr>
        <p:spPr>
          <a:xfrm>
            <a:off x="1080000" y="923689"/>
            <a:ext cx="9000000" cy="455509"/>
          </a:xfrm>
        </p:spPr>
        <p:txBody>
          <a:bodyPr/>
          <a:lstStyle/>
          <a:p>
            <a:r>
              <a:rPr lang="en-US" altLang="ja-JP" noProof="0"/>
              <a:t>Click to edit Master title style</a:t>
            </a:r>
            <a:endParaRPr lang="ja-JP" altLang="en-US" noProof="0" dirty="0"/>
          </a:p>
        </p:txBody>
      </p:sp>
      <p:sp>
        <p:nvSpPr>
          <p:cNvPr id="3" name="Foliennummernplatzhalter 2"/>
          <p:cNvSpPr>
            <a:spLocks noGrp="1"/>
          </p:cNvSpPr>
          <p:nvPr>
            <p:ph type="sldNum" sz="quarter" idx="10"/>
          </p:nvPr>
        </p:nvSpPr>
        <p:spPr/>
        <p:txBody>
          <a:bodyPr/>
          <a:lstStyle/>
          <a:p>
            <a:pPr algn="l"/>
            <a:r>
              <a:rPr lang="de-DE" dirty="0"/>
              <a:t>Page </a:t>
            </a:r>
            <a:fld id="{3FD030EF-7044-4946-962A-5D7D09BD1B34}" type="slidenum">
              <a:rPr lang="de-DE" smtClean="0"/>
              <a:pPr algn="l"/>
              <a:t>‹#›</a:t>
            </a:fld>
            <a:endParaRPr lang="de-DE" dirty="0"/>
          </a:p>
        </p:txBody>
      </p:sp>
      <p:cxnSp>
        <p:nvCxnSpPr>
          <p:cNvPr id="5" name="Gerade Verbindung 4"/>
          <p:cNvCxnSpPr/>
          <p:nvPr userDrawn="1"/>
        </p:nvCxnSpPr>
        <p:spPr>
          <a:xfrm>
            <a:off x="1080000" y="1512000"/>
            <a:ext cx="2400000" cy="0"/>
          </a:xfrm>
          <a:prstGeom prst="line">
            <a:avLst/>
          </a:prstGeom>
          <a:ln w="38100">
            <a:solidFill>
              <a:schemeClr val="bg2">
                <a:lumMod val="50000"/>
              </a:schemeClr>
            </a:solidFill>
            <a:miter lim="800000"/>
          </a:ln>
        </p:spPr>
        <p:style>
          <a:lnRef idx="1">
            <a:schemeClr val="accent1"/>
          </a:lnRef>
          <a:fillRef idx="0">
            <a:schemeClr val="accent1"/>
          </a:fillRef>
          <a:effectRef idx="0">
            <a:schemeClr val="accent1"/>
          </a:effectRef>
          <a:fontRef idx="minor">
            <a:schemeClr val="tx1"/>
          </a:fontRef>
        </p:style>
      </p:cxnSp>
      <p:sp>
        <p:nvSpPr>
          <p:cNvPr id="23" name="Diagrammplatzhalter 8"/>
          <p:cNvSpPr>
            <a:spLocks noGrp="1"/>
          </p:cNvSpPr>
          <p:nvPr>
            <p:ph type="chart" sz="quarter" idx="16"/>
          </p:nvPr>
        </p:nvSpPr>
        <p:spPr>
          <a:xfrm>
            <a:off x="1080000" y="1692000"/>
            <a:ext cx="5220000" cy="4248000"/>
          </a:xfrm>
          <a:noFill/>
        </p:spPr>
        <p:txBody>
          <a:bodyPr lIns="144000" tIns="144000" rIns="144000" bIns="144000">
            <a:noAutofit/>
          </a:bodyPr>
          <a:lstStyle/>
          <a:p>
            <a:r>
              <a:rPr lang="en-US" altLang="ja-JP" dirty="0"/>
              <a:t>Click icon to add chart</a:t>
            </a:r>
            <a:endParaRPr lang="en-US" dirty="0"/>
          </a:p>
        </p:txBody>
      </p:sp>
      <p:sp>
        <p:nvSpPr>
          <p:cNvPr id="24" name="Diagrammplatzhalter 8"/>
          <p:cNvSpPr>
            <a:spLocks noGrp="1"/>
          </p:cNvSpPr>
          <p:nvPr>
            <p:ph type="chart" sz="quarter" idx="17"/>
          </p:nvPr>
        </p:nvSpPr>
        <p:spPr>
          <a:xfrm>
            <a:off x="6480000" y="1692000"/>
            <a:ext cx="5220000" cy="4248000"/>
          </a:xfrm>
          <a:noFill/>
        </p:spPr>
        <p:txBody>
          <a:bodyPr lIns="144000" tIns="144000" rIns="144000" bIns="144000">
            <a:noAutofit/>
          </a:bodyPr>
          <a:lstStyle/>
          <a:p>
            <a:r>
              <a:rPr lang="en-US" altLang="ja-JP" dirty="0"/>
              <a:t>Click icon to add chart</a:t>
            </a:r>
            <a:endParaRPr lang="en-US" dirty="0"/>
          </a:p>
        </p:txBody>
      </p:sp>
      <p:pic>
        <p:nvPicPr>
          <p:cNvPr id="7" name="Picture 6" descr="A picture containing clipart&#10;&#10;Description generated with very high confidence">
            <a:extLst>
              <a:ext uri="{FF2B5EF4-FFF2-40B4-BE49-F238E27FC236}">
                <a16:creationId xmlns:a16="http://schemas.microsoft.com/office/drawing/2014/main" id="{E9FED654-47F5-4E9C-A8AC-8F43BCBF818A}"/>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591800" y="304800"/>
            <a:ext cx="1280968" cy="455509"/>
          </a:xfrm>
          <a:prstGeom prst="rect">
            <a:avLst/>
          </a:prstGeom>
        </p:spPr>
      </p:pic>
    </p:spTree>
    <p:extLst>
      <p:ext uri="{BB962C8B-B14F-4D97-AF65-F5344CB8AC3E}">
        <p14:creationId xmlns:p14="http://schemas.microsoft.com/office/powerpoint/2010/main" val="15461524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Chart large + caption">
    <p:spTree>
      <p:nvGrpSpPr>
        <p:cNvPr id="1" name=""/>
        <p:cNvGrpSpPr/>
        <p:nvPr/>
      </p:nvGrpSpPr>
      <p:grpSpPr>
        <a:xfrm>
          <a:off x="0" y="0"/>
          <a:ext cx="0" cy="0"/>
          <a:chOff x="0" y="0"/>
          <a:chExt cx="0" cy="0"/>
        </a:xfrm>
      </p:grpSpPr>
      <p:sp>
        <p:nvSpPr>
          <p:cNvPr id="2" name="Titel 1"/>
          <p:cNvSpPr>
            <a:spLocks noGrp="1"/>
          </p:cNvSpPr>
          <p:nvPr>
            <p:ph type="title"/>
          </p:nvPr>
        </p:nvSpPr>
        <p:spPr>
          <a:xfrm>
            <a:off x="1080000" y="923689"/>
            <a:ext cx="9000000" cy="455509"/>
          </a:xfrm>
        </p:spPr>
        <p:txBody>
          <a:bodyPr/>
          <a:lstStyle/>
          <a:p>
            <a:r>
              <a:rPr lang="en-US" altLang="ja-JP" noProof="0"/>
              <a:t>Click to edit Master title style</a:t>
            </a:r>
            <a:endParaRPr lang="ja-JP" altLang="en-US" noProof="0" dirty="0"/>
          </a:p>
        </p:txBody>
      </p:sp>
      <p:sp>
        <p:nvSpPr>
          <p:cNvPr id="3" name="Foliennummernplatzhalter 2"/>
          <p:cNvSpPr>
            <a:spLocks noGrp="1"/>
          </p:cNvSpPr>
          <p:nvPr>
            <p:ph type="sldNum" sz="quarter" idx="10"/>
          </p:nvPr>
        </p:nvSpPr>
        <p:spPr/>
        <p:txBody>
          <a:bodyPr/>
          <a:lstStyle/>
          <a:p>
            <a:pPr algn="l"/>
            <a:r>
              <a:rPr lang="de-DE" dirty="0"/>
              <a:t>Page </a:t>
            </a:r>
            <a:fld id="{3FD030EF-7044-4946-962A-5D7D09BD1B34}" type="slidenum">
              <a:rPr lang="de-DE" smtClean="0"/>
              <a:pPr algn="l"/>
              <a:t>‹#›</a:t>
            </a:fld>
            <a:endParaRPr lang="de-DE" dirty="0"/>
          </a:p>
        </p:txBody>
      </p:sp>
      <p:cxnSp>
        <p:nvCxnSpPr>
          <p:cNvPr id="5" name="Gerade Verbindung 4"/>
          <p:cNvCxnSpPr/>
          <p:nvPr userDrawn="1"/>
        </p:nvCxnSpPr>
        <p:spPr>
          <a:xfrm>
            <a:off x="1080000" y="1512000"/>
            <a:ext cx="2400000" cy="0"/>
          </a:xfrm>
          <a:prstGeom prst="line">
            <a:avLst/>
          </a:prstGeom>
          <a:ln w="38100">
            <a:solidFill>
              <a:schemeClr val="bg2">
                <a:lumMod val="50000"/>
              </a:schemeClr>
            </a:solidFill>
            <a:miter lim="800000"/>
          </a:ln>
        </p:spPr>
        <p:style>
          <a:lnRef idx="1">
            <a:schemeClr val="accent1"/>
          </a:lnRef>
          <a:fillRef idx="0">
            <a:schemeClr val="accent1"/>
          </a:fillRef>
          <a:effectRef idx="0">
            <a:schemeClr val="accent1"/>
          </a:effectRef>
          <a:fontRef idx="minor">
            <a:schemeClr val="tx1"/>
          </a:fontRef>
        </p:style>
      </p:cxnSp>
      <p:sp>
        <p:nvSpPr>
          <p:cNvPr id="19" name="Diagrammplatzhalter 8"/>
          <p:cNvSpPr>
            <a:spLocks noGrp="1"/>
          </p:cNvSpPr>
          <p:nvPr>
            <p:ph type="chart" sz="quarter" idx="16"/>
          </p:nvPr>
        </p:nvSpPr>
        <p:spPr>
          <a:xfrm>
            <a:off x="1080000" y="1692000"/>
            <a:ext cx="8100000" cy="4068000"/>
          </a:xfrm>
          <a:noFill/>
        </p:spPr>
        <p:txBody>
          <a:bodyPr lIns="144000" tIns="144000" rIns="144000" bIns="144000">
            <a:noAutofit/>
          </a:bodyPr>
          <a:lstStyle/>
          <a:p>
            <a:r>
              <a:rPr lang="en-US" altLang="ja-JP" dirty="0"/>
              <a:t>Click icon to add chart</a:t>
            </a:r>
            <a:endParaRPr lang="en-US" dirty="0"/>
          </a:p>
        </p:txBody>
      </p:sp>
      <p:sp>
        <p:nvSpPr>
          <p:cNvPr id="20" name="Textplatzhalter 6"/>
          <p:cNvSpPr>
            <a:spLocks noGrp="1"/>
          </p:cNvSpPr>
          <p:nvPr>
            <p:ph type="body" sz="quarter" idx="17"/>
          </p:nvPr>
        </p:nvSpPr>
        <p:spPr>
          <a:xfrm>
            <a:off x="9972000" y="2340000"/>
            <a:ext cx="1728000" cy="1239314"/>
          </a:xfrm>
        </p:spPr>
        <p:txBody>
          <a:bodyPr/>
          <a:lstStyle>
            <a:lvl1pPr>
              <a:defRPr sz="1400"/>
            </a:lvl1pPr>
            <a:lvl2pPr>
              <a:defRPr sz="1400"/>
            </a:lvl2pPr>
            <a:lvl3pPr>
              <a:defRPr sz="1400"/>
            </a:lvl3pPr>
            <a:lvl4pPr>
              <a:defRPr sz="1400"/>
            </a:lvl4pPr>
            <a:lvl5pPr>
              <a:defRPr sz="1400"/>
            </a:lvl5pPr>
          </a:lstStyle>
          <a:p>
            <a:pPr lvl="0"/>
            <a:r>
              <a:rPr lang="en-US" altLang="ja-JP" noProof="0"/>
              <a:t>Edit Master text styles</a:t>
            </a:r>
          </a:p>
          <a:p>
            <a:pPr lvl="1"/>
            <a:r>
              <a:rPr lang="en-US" altLang="ja-JP" noProof="0"/>
              <a:t>Second level</a:t>
            </a:r>
          </a:p>
          <a:p>
            <a:pPr lvl="2"/>
            <a:r>
              <a:rPr lang="en-US" altLang="ja-JP" noProof="0"/>
              <a:t>Third level</a:t>
            </a:r>
          </a:p>
        </p:txBody>
      </p:sp>
      <p:pic>
        <p:nvPicPr>
          <p:cNvPr id="7" name="Picture 6" descr="A picture containing clipart&#10;&#10;Description generated with very high confidence">
            <a:extLst>
              <a:ext uri="{FF2B5EF4-FFF2-40B4-BE49-F238E27FC236}">
                <a16:creationId xmlns:a16="http://schemas.microsoft.com/office/drawing/2014/main" id="{88C8FC95-7F21-407E-94EF-046E5DC969C7}"/>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591800" y="304800"/>
            <a:ext cx="1280968" cy="455509"/>
          </a:xfrm>
          <a:prstGeom prst="rect">
            <a:avLst/>
          </a:prstGeom>
        </p:spPr>
      </p:pic>
    </p:spTree>
    <p:extLst>
      <p:ext uri="{BB962C8B-B14F-4D97-AF65-F5344CB8AC3E}">
        <p14:creationId xmlns:p14="http://schemas.microsoft.com/office/powerpoint/2010/main" val="414203748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hart  large + caption ">
    <p:spTree>
      <p:nvGrpSpPr>
        <p:cNvPr id="1" name=""/>
        <p:cNvGrpSpPr/>
        <p:nvPr/>
      </p:nvGrpSpPr>
      <p:grpSpPr>
        <a:xfrm>
          <a:off x="0" y="0"/>
          <a:ext cx="0" cy="0"/>
          <a:chOff x="0" y="0"/>
          <a:chExt cx="0" cy="0"/>
        </a:xfrm>
      </p:grpSpPr>
      <p:sp>
        <p:nvSpPr>
          <p:cNvPr id="3" name="Foliennummernplatzhalter 2"/>
          <p:cNvSpPr>
            <a:spLocks noGrp="1"/>
          </p:cNvSpPr>
          <p:nvPr>
            <p:ph type="sldNum" sz="quarter" idx="10"/>
          </p:nvPr>
        </p:nvSpPr>
        <p:spPr/>
        <p:txBody>
          <a:bodyPr/>
          <a:lstStyle/>
          <a:p>
            <a:pPr algn="l"/>
            <a:r>
              <a:rPr lang="de-DE" dirty="0"/>
              <a:t>Page </a:t>
            </a:r>
            <a:fld id="{3FD030EF-7044-4946-962A-5D7D09BD1B34}" type="slidenum">
              <a:rPr lang="de-DE" smtClean="0"/>
              <a:pPr algn="l"/>
              <a:t>‹#›</a:t>
            </a:fld>
            <a:endParaRPr lang="de-DE" dirty="0"/>
          </a:p>
        </p:txBody>
      </p:sp>
      <p:sp>
        <p:nvSpPr>
          <p:cNvPr id="20" name="Textplatzhalter 6"/>
          <p:cNvSpPr>
            <a:spLocks noGrp="1"/>
          </p:cNvSpPr>
          <p:nvPr>
            <p:ph type="body" sz="quarter" idx="17"/>
          </p:nvPr>
        </p:nvSpPr>
        <p:spPr>
          <a:xfrm>
            <a:off x="468000" y="5940000"/>
            <a:ext cx="11244575" cy="234744"/>
          </a:xfrm>
        </p:spPr>
        <p:txBody>
          <a:bodyPr>
            <a:noAutofit/>
          </a:bodyPr>
          <a:lstStyle>
            <a:lvl1pPr>
              <a:defRPr sz="1400"/>
            </a:lvl1pPr>
            <a:lvl2pPr marL="0" indent="0">
              <a:buNone/>
              <a:defRPr sz="1400"/>
            </a:lvl2pPr>
            <a:lvl3pPr>
              <a:defRPr sz="1400"/>
            </a:lvl3pPr>
            <a:lvl4pPr>
              <a:defRPr sz="1400"/>
            </a:lvl4pPr>
            <a:lvl5pPr>
              <a:defRPr sz="1400"/>
            </a:lvl5pPr>
          </a:lstStyle>
          <a:p>
            <a:pPr lvl="0"/>
            <a:r>
              <a:rPr lang="en-US" altLang="ja-JP" noProof="0"/>
              <a:t>Edit Master text styles</a:t>
            </a:r>
          </a:p>
        </p:txBody>
      </p:sp>
      <p:sp>
        <p:nvSpPr>
          <p:cNvPr id="4" name="コンテンツ プレースホルダー 3"/>
          <p:cNvSpPr>
            <a:spLocks noGrp="1"/>
          </p:cNvSpPr>
          <p:nvPr>
            <p:ph sz="quarter" idx="18"/>
          </p:nvPr>
        </p:nvSpPr>
        <p:spPr>
          <a:xfrm>
            <a:off x="460375" y="540000"/>
            <a:ext cx="11261725" cy="1875385"/>
          </a:xfrm>
        </p:spPr>
        <p:txBody>
          <a:bodyPr/>
          <a:lstStyle/>
          <a:p>
            <a:pPr lvl="0"/>
            <a:r>
              <a:rPr kumimoji="1" lang="en-US" altLang="ja-JP" noProof="0"/>
              <a:t>Edit Master text styles</a:t>
            </a:r>
          </a:p>
          <a:p>
            <a:pPr lvl="1"/>
            <a:r>
              <a:rPr kumimoji="1" lang="en-US" altLang="ja-JP" noProof="0"/>
              <a:t>Second level</a:t>
            </a:r>
          </a:p>
          <a:p>
            <a:pPr lvl="2"/>
            <a:r>
              <a:rPr kumimoji="1" lang="en-US" altLang="ja-JP" noProof="0"/>
              <a:t>Third level</a:t>
            </a:r>
          </a:p>
          <a:p>
            <a:pPr lvl="3"/>
            <a:r>
              <a:rPr kumimoji="1" lang="en-US" altLang="ja-JP" noProof="0"/>
              <a:t>Fourth level</a:t>
            </a:r>
          </a:p>
          <a:p>
            <a:pPr lvl="4"/>
            <a:r>
              <a:rPr kumimoji="1" lang="en-US" altLang="ja-JP" noProof="0"/>
              <a:t>Fifth level</a:t>
            </a:r>
            <a:endParaRPr kumimoji="1" lang="en-US" noProof="0" dirty="0"/>
          </a:p>
        </p:txBody>
      </p:sp>
      <p:pic>
        <p:nvPicPr>
          <p:cNvPr id="5" name="Picture 4" descr="A picture containing clipart&#10;&#10;Description generated with very high confidence">
            <a:extLst>
              <a:ext uri="{FF2B5EF4-FFF2-40B4-BE49-F238E27FC236}">
                <a16:creationId xmlns:a16="http://schemas.microsoft.com/office/drawing/2014/main" id="{1AD51DC4-8ACA-4A0C-85E2-226FB41E1C33}"/>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591800" y="304800"/>
            <a:ext cx="1280968" cy="455509"/>
          </a:xfrm>
          <a:prstGeom prst="rect">
            <a:avLst/>
          </a:prstGeom>
        </p:spPr>
      </p:pic>
    </p:spTree>
    <p:extLst>
      <p:ext uri="{BB962C8B-B14F-4D97-AF65-F5344CB8AC3E}">
        <p14:creationId xmlns:p14="http://schemas.microsoft.com/office/powerpoint/2010/main" val="201331718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4 Charts + Caption">
    <p:spTree>
      <p:nvGrpSpPr>
        <p:cNvPr id="1" name=""/>
        <p:cNvGrpSpPr/>
        <p:nvPr/>
      </p:nvGrpSpPr>
      <p:grpSpPr>
        <a:xfrm>
          <a:off x="0" y="0"/>
          <a:ext cx="0" cy="0"/>
          <a:chOff x="0" y="0"/>
          <a:chExt cx="0" cy="0"/>
        </a:xfrm>
      </p:grpSpPr>
      <p:sp>
        <p:nvSpPr>
          <p:cNvPr id="2" name="Titel 1"/>
          <p:cNvSpPr>
            <a:spLocks noGrp="1"/>
          </p:cNvSpPr>
          <p:nvPr>
            <p:ph type="title"/>
          </p:nvPr>
        </p:nvSpPr>
        <p:spPr>
          <a:xfrm>
            <a:off x="1080000" y="923689"/>
            <a:ext cx="9000000" cy="455509"/>
          </a:xfrm>
        </p:spPr>
        <p:txBody>
          <a:bodyPr/>
          <a:lstStyle/>
          <a:p>
            <a:r>
              <a:rPr lang="en-US" altLang="ja-JP" noProof="0"/>
              <a:t>Click to edit Master title style</a:t>
            </a:r>
            <a:endParaRPr lang="ja-JP" altLang="en-US" noProof="0" dirty="0"/>
          </a:p>
        </p:txBody>
      </p:sp>
      <p:sp>
        <p:nvSpPr>
          <p:cNvPr id="3" name="Foliennummernplatzhalter 2"/>
          <p:cNvSpPr>
            <a:spLocks noGrp="1"/>
          </p:cNvSpPr>
          <p:nvPr>
            <p:ph type="sldNum" sz="quarter" idx="10"/>
          </p:nvPr>
        </p:nvSpPr>
        <p:spPr/>
        <p:txBody>
          <a:bodyPr/>
          <a:lstStyle/>
          <a:p>
            <a:pPr algn="l"/>
            <a:r>
              <a:rPr lang="de-DE" dirty="0"/>
              <a:t>Page </a:t>
            </a:r>
            <a:fld id="{3FD030EF-7044-4946-962A-5D7D09BD1B34}" type="slidenum">
              <a:rPr lang="de-DE" smtClean="0"/>
              <a:pPr algn="l"/>
              <a:t>‹#›</a:t>
            </a:fld>
            <a:endParaRPr lang="de-DE" dirty="0"/>
          </a:p>
        </p:txBody>
      </p:sp>
      <p:cxnSp>
        <p:nvCxnSpPr>
          <p:cNvPr id="5" name="Gerade Verbindung 4"/>
          <p:cNvCxnSpPr/>
          <p:nvPr userDrawn="1"/>
        </p:nvCxnSpPr>
        <p:spPr>
          <a:xfrm>
            <a:off x="1080000" y="1512000"/>
            <a:ext cx="2400000" cy="0"/>
          </a:xfrm>
          <a:prstGeom prst="line">
            <a:avLst/>
          </a:prstGeom>
          <a:ln w="38100">
            <a:solidFill>
              <a:schemeClr val="bg2">
                <a:lumMod val="50000"/>
              </a:schemeClr>
            </a:solidFill>
            <a:miter lim="800000"/>
          </a:ln>
        </p:spPr>
        <p:style>
          <a:lnRef idx="1">
            <a:schemeClr val="accent1"/>
          </a:lnRef>
          <a:fillRef idx="0">
            <a:schemeClr val="accent1"/>
          </a:fillRef>
          <a:effectRef idx="0">
            <a:schemeClr val="accent1"/>
          </a:effectRef>
          <a:fontRef idx="minor">
            <a:schemeClr val="tx1"/>
          </a:fontRef>
        </p:style>
      </p:cxnSp>
      <p:sp>
        <p:nvSpPr>
          <p:cNvPr id="23" name="Diagrammplatzhalter 8"/>
          <p:cNvSpPr>
            <a:spLocks noGrp="1"/>
          </p:cNvSpPr>
          <p:nvPr>
            <p:ph type="chart" sz="quarter" idx="16"/>
          </p:nvPr>
        </p:nvSpPr>
        <p:spPr>
          <a:xfrm>
            <a:off x="1080000" y="1692000"/>
            <a:ext cx="3960000" cy="2160000"/>
          </a:xfrm>
          <a:noFill/>
          <a:ln w="6350">
            <a:solidFill>
              <a:schemeClr val="bg2">
                <a:lumMod val="90000"/>
              </a:schemeClr>
            </a:solidFill>
          </a:ln>
        </p:spPr>
        <p:txBody>
          <a:bodyPr lIns="144000" tIns="144000" rIns="144000" bIns="144000">
            <a:noAutofit/>
          </a:bodyPr>
          <a:lstStyle/>
          <a:p>
            <a:r>
              <a:rPr lang="en-US" altLang="ja-JP" dirty="0"/>
              <a:t>Click icon to add chart</a:t>
            </a:r>
            <a:endParaRPr lang="en-US" dirty="0"/>
          </a:p>
        </p:txBody>
      </p:sp>
      <p:sp>
        <p:nvSpPr>
          <p:cNvPr id="24" name="Textplatzhalter 6"/>
          <p:cNvSpPr>
            <a:spLocks noGrp="1"/>
          </p:cNvSpPr>
          <p:nvPr>
            <p:ph type="body" sz="quarter" idx="17"/>
          </p:nvPr>
        </p:nvSpPr>
        <p:spPr>
          <a:xfrm>
            <a:off x="9972000" y="2340000"/>
            <a:ext cx="1728000" cy="1239314"/>
          </a:xfrm>
        </p:spPr>
        <p:txBody>
          <a:bodyPr/>
          <a:lstStyle>
            <a:lvl1pPr>
              <a:defRPr sz="1400"/>
            </a:lvl1pPr>
            <a:lvl2pPr>
              <a:defRPr sz="1400"/>
            </a:lvl2pPr>
            <a:lvl3pPr>
              <a:defRPr sz="1400"/>
            </a:lvl3pPr>
            <a:lvl4pPr>
              <a:defRPr sz="1400"/>
            </a:lvl4pPr>
            <a:lvl5pPr>
              <a:defRPr sz="1400"/>
            </a:lvl5pPr>
          </a:lstStyle>
          <a:p>
            <a:pPr lvl="0"/>
            <a:r>
              <a:rPr lang="en-US" altLang="ja-JP" noProof="0"/>
              <a:t>Edit Master text styles</a:t>
            </a:r>
          </a:p>
          <a:p>
            <a:pPr lvl="1"/>
            <a:r>
              <a:rPr lang="en-US" altLang="ja-JP" noProof="0"/>
              <a:t>Second level</a:t>
            </a:r>
          </a:p>
          <a:p>
            <a:pPr lvl="2"/>
            <a:r>
              <a:rPr lang="en-US" altLang="ja-JP" noProof="0"/>
              <a:t>Third level</a:t>
            </a:r>
          </a:p>
        </p:txBody>
      </p:sp>
      <p:sp>
        <p:nvSpPr>
          <p:cNvPr id="25" name="Diagrammplatzhalter 8"/>
          <p:cNvSpPr>
            <a:spLocks noGrp="1"/>
          </p:cNvSpPr>
          <p:nvPr>
            <p:ph type="chart" sz="quarter" idx="18"/>
          </p:nvPr>
        </p:nvSpPr>
        <p:spPr>
          <a:xfrm>
            <a:off x="5220000" y="1692000"/>
            <a:ext cx="3960000" cy="2160000"/>
          </a:xfrm>
          <a:noFill/>
          <a:ln w="6350">
            <a:solidFill>
              <a:schemeClr val="bg2">
                <a:lumMod val="90000"/>
              </a:schemeClr>
            </a:solidFill>
          </a:ln>
        </p:spPr>
        <p:txBody>
          <a:bodyPr lIns="144000" tIns="144000" rIns="144000" bIns="144000">
            <a:noAutofit/>
          </a:bodyPr>
          <a:lstStyle/>
          <a:p>
            <a:r>
              <a:rPr lang="en-US" altLang="ja-JP" dirty="0"/>
              <a:t>Click icon to add chart</a:t>
            </a:r>
            <a:endParaRPr lang="en-US" dirty="0"/>
          </a:p>
        </p:txBody>
      </p:sp>
      <p:sp>
        <p:nvSpPr>
          <p:cNvPr id="26" name="Diagrammplatzhalter 8"/>
          <p:cNvSpPr>
            <a:spLocks noGrp="1"/>
          </p:cNvSpPr>
          <p:nvPr>
            <p:ph type="chart" sz="quarter" idx="19"/>
          </p:nvPr>
        </p:nvSpPr>
        <p:spPr>
          <a:xfrm>
            <a:off x="1080000" y="3996000"/>
            <a:ext cx="3960000" cy="2160000"/>
          </a:xfrm>
          <a:noFill/>
          <a:ln w="6350">
            <a:solidFill>
              <a:schemeClr val="bg2">
                <a:lumMod val="90000"/>
              </a:schemeClr>
            </a:solidFill>
          </a:ln>
        </p:spPr>
        <p:txBody>
          <a:bodyPr lIns="144000" tIns="144000" rIns="144000" bIns="144000">
            <a:noAutofit/>
          </a:bodyPr>
          <a:lstStyle/>
          <a:p>
            <a:r>
              <a:rPr lang="en-US" altLang="ja-JP" dirty="0"/>
              <a:t>Click icon to add chart</a:t>
            </a:r>
            <a:endParaRPr lang="en-US" dirty="0"/>
          </a:p>
        </p:txBody>
      </p:sp>
      <p:sp>
        <p:nvSpPr>
          <p:cNvPr id="27" name="Diagrammplatzhalter 8"/>
          <p:cNvSpPr>
            <a:spLocks noGrp="1"/>
          </p:cNvSpPr>
          <p:nvPr>
            <p:ph type="chart" sz="quarter" idx="20"/>
          </p:nvPr>
        </p:nvSpPr>
        <p:spPr>
          <a:xfrm>
            <a:off x="5220000" y="3996000"/>
            <a:ext cx="3960000" cy="2160000"/>
          </a:xfrm>
          <a:noFill/>
          <a:ln w="6350">
            <a:solidFill>
              <a:schemeClr val="bg2">
                <a:lumMod val="90000"/>
              </a:schemeClr>
            </a:solidFill>
          </a:ln>
        </p:spPr>
        <p:txBody>
          <a:bodyPr lIns="144000" tIns="144000" rIns="144000" bIns="144000">
            <a:noAutofit/>
          </a:bodyPr>
          <a:lstStyle/>
          <a:p>
            <a:r>
              <a:rPr lang="en-US" altLang="ja-JP" dirty="0"/>
              <a:t>Click icon to add chart</a:t>
            </a:r>
            <a:endParaRPr lang="en-US" dirty="0"/>
          </a:p>
        </p:txBody>
      </p:sp>
      <p:pic>
        <p:nvPicPr>
          <p:cNvPr id="10" name="Picture 9" descr="A picture containing clipart&#10;&#10;Description generated with very high confidence">
            <a:extLst>
              <a:ext uri="{FF2B5EF4-FFF2-40B4-BE49-F238E27FC236}">
                <a16:creationId xmlns:a16="http://schemas.microsoft.com/office/drawing/2014/main" id="{DB592FA4-11A8-4EE6-92AB-C22F8F5C54F2}"/>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591800" y="304800"/>
            <a:ext cx="1280968" cy="455509"/>
          </a:xfrm>
          <a:prstGeom prst="rect">
            <a:avLst/>
          </a:prstGeom>
        </p:spPr>
      </p:pic>
    </p:spTree>
    <p:extLst>
      <p:ext uri="{BB962C8B-B14F-4D97-AF65-F5344CB8AC3E}">
        <p14:creationId xmlns:p14="http://schemas.microsoft.com/office/powerpoint/2010/main" val="163007689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itle Table + Caption">
    <p:spTree>
      <p:nvGrpSpPr>
        <p:cNvPr id="1" name=""/>
        <p:cNvGrpSpPr/>
        <p:nvPr/>
      </p:nvGrpSpPr>
      <p:grpSpPr>
        <a:xfrm>
          <a:off x="0" y="0"/>
          <a:ext cx="0" cy="0"/>
          <a:chOff x="0" y="0"/>
          <a:chExt cx="0" cy="0"/>
        </a:xfrm>
      </p:grpSpPr>
      <p:sp>
        <p:nvSpPr>
          <p:cNvPr id="2" name="Titel 1"/>
          <p:cNvSpPr>
            <a:spLocks noGrp="1"/>
          </p:cNvSpPr>
          <p:nvPr>
            <p:ph type="title"/>
          </p:nvPr>
        </p:nvSpPr>
        <p:spPr>
          <a:xfrm>
            <a:off x="1080000" y="923689"/>
            <a:ext cx="9000000" cy="455509"/>
          </a:xfrm>
        </p:spPr>
        <p:txBody>
          <a:bodyPr/>
          <a:lstStyle/>
          <a:p>
            <a:r>
              <a:rPr lang="en-US" altLang="ja-JP" noProof="0"/>
              <a:t>Click to edit Master title style</a:t>
            </a:r>
            <a:endParaRPr lang="ja-JP" altLang="en-US" noProof="0" dirty="0"/>
          </a:p>
        </p:txBody>
      </p:sp>
      <p:sp>
        <p:nvSpPr>
          <p:cNvPr id="3" name="Foliennummernplatzhalter 2"/>
          <p:cNvSpPr>
            <a:spLocks noGrp="1"/>
          </p:cNvSpPr>
          <p:nvPr>
            <p:ph type="sldNum" sz="quarter" idx="10"/>
          </p:nvPr>
        </p:nvSpPr>
        <p:spPr/>
        <p:txBody>
          <a:bodyPr/>
          <a:lstStyle/>
          <a:p>
            <a:pPr algn="l"/>
            <a:r>
              <a:rPr lang="de-DE" dirty="0"/>
              <a:t>Page </a:t>
            </a:r>
            <a:fld id="{3FD030EF-7044-4946-962A-5D7D09BD1B34}" type="slidenum">
              <a:rPr lang="de-DE" smtClean="0"/>
              <a:pPr algn="l"/>
              <a:t>‹#›</a:t>
            </a:fld>
            <a:endParaRPr lang="de-DE" dirty="0"/>
          </a:p>
        </p:txBody>
      </p:sp>
      <p:cxnSp>
        <p:nvCxnSpPr>
          <p:cNvPr id="5" name="Gerade Verbindung 4"/>
          <p:cNvCxnSpPr/>
          <p:nvPr userDrawn="1"/>
        </p:nvCxnSpPr>
        <p:spPr>
          <a:xfrm>
            <a:off x="1080000" y="1512000"/>
            <a:ext cx="2400000" cy="0"/>
          </a:xfrm>
          <a:prstGeom prst="line">
            <a:avLst/>
          </a:prstGeom>
          <a:ln w="38100">
            <a:solidFill>
              <a:schemeClr val="bg2">
                <a:lumMod val="50000"/>
              </a:schemeClr>
            </a:solidFill>
            <a:miter lim="800000"/>
          </a:ln>
        </p:spPr>
        <p:style>
          <a:lnRef idx="1">
            <a:schemeClr val="accent1"/>
          </a:lnRef>
          <a:fillRef idx="0">
            <a:schemeClr val="accent1"/>
          </a:fillRef>
          <a:effectRef idx="0">
            <a:schemeClr val="accent1"/>
          </a:effectRef>
          <a:fontRef idx="minor">
            <a:schemeClr val="tx1"/>
          </a:fontRef>
        </p:style>
      </p:cxnSp>
      <p:sp>
        <p:nvSpPr>
          <p:cNvPr id="19" name="Textplatzhalter 6"/>
          <p:cNvSpPr>
            <a:spLocks noGrp="1"/>
          </p:cNvSpPr>
          <p:nvPr>
            <p:ph type="body" sz="quarter" idx="17"/>
          </p:nvPr>
        </p:nvSpPr>
        <p:spPr>
          <a:xfrm>
            <a:off x="9972000" y="2340000"/>
            <a:ext cx="1728000" cy="1239314"/>
          </a:xfrm>
        </p:spPr>
        <p:txBody>
          <a:bodyPr/>
          <a:lstStyle>
            <a:lvl1pPr>
              <a:defRPr sz="1400"/>
            </a:lvl1pPr>
            <a:lvl2pPr>
              <a:defRPr sz="1400"/>
            </a:lvl2pPr>
            <a:lvl3pPr>
              <a:defRPr sz="1400"/>
            </a:lvl3pPr>
            <a:lvl4pPr>
              <a:defRPr sz="1400"/>
            </a:lvl4pPr>
            <a:lvl5pPr>
              <a:defRPr sz="1400"/>
            </a:lvl5pPr>
          </a:lstStyle>
          <a:p>
            <a:pPr lvl="0"/>
            <a:r>
              <a:rPr lang="en-US" altLang="ja-JP" noProof="0"/>
              <a:t>Edit Master text styles</a:t>
            </a:r>
          </a:p>
          <a:p>
            <a:pPr lvl="1"/>
            <a:r>
              <a:rPr lang="en-US" altLang="ja-JP" noProof="0"/>
              <a:t>Second level</a:t>
            </a:r>
          </a:p>
          <a:p>
            <a:pPr lvl="2"/>
            <a:r>
              <a:rPr lang="en-US" altLang="ja-JP" noProof="0"/>
              <a:t>Third level</a:t>
            </a:r>
          </a:p>
        </p:txBody>
      </p:sp>
      <p:sp>
        <p:nvSpPr>
          <p:cNvPr id="20" name="Tabellenplatzhalter 8"/>
          <p:cNvSpPr>
            <a:spLocks noGrp="1"/>
          </p:cNvSpPr>
          <p:nvPr>
            <p:ph type="tbl" sz="quarter" idx="18"/>
          </p:nvPr>
        </p:nvSpPr>
        <p:spPr>
          <a:xfrm>
            <a:off x="1079997" y="1800000"/>
            <a:ext cx="8100000" cy="4248000"/>
          </a:xfrm>
        </p:spPr>
        <p:txBody>
          <a:bodyPr/>
          <a:lstStyle/>
          <a:p>
            <a:r>
              <a:rPr lang="en-US" altLang="ja-JP" dirty="0"/>
              <a:t>Click icon to add table</a:t>
            </a:r>
            <a:endParaRPr lang="en-US" dirty="0"/>
          </a:p>
        </p:txBody>
      </p:sp>
      <p:pic>
        <p:nvPicPr>
          <p:cNvPr id="7" name="Picture 6" descr="A picture containing clipart&#10;&#10;Description generated with very high confidence">
            <a:extLst>
              <a:ext uri="{FF2B5EF4-FFF2-40B4-BE49-F238E27FC236}">
                <a16:creationId xmlns:a16="http://schemas.microsoft.com/office/drawing/2014/main" id="{5260D5A9-4390-4C1A-AF91-0D0D32A72F95}"/>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591800" y="304800"/>
            <a:ext cx="1280968" cy="455509"/>
          </a:xfrm>
          <a:prstGeom prst="rect">
            <a:avLst/>
          </a:prstGeom>
        </p:spPr>
      </p:pic>
    </p:spTree>
    <p:extLst>
      <p:ext uri="{BB962C8B-B14F-4D97-AF65-F5344CB8AC3E}">
        <p14:creationId xmlns:p14="http://schemas.microsoft.com/office/powerpoint/2010/main" val="52677790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hapter_picture ">
    <p:spTree>
      <p:nvGrpSpPr>
        <p:cNvPr id="1" name=""/>
        <p:cNvGrpSpPr/>
        <p:nvPr/>
      </p:nvGrpSpPr>
      <p:grpSpPr>
        <a:xfrm>
          <a:off x="0" y="0"/>
          <a:ext cx="0" cy="0"/>
          <a:chOff x="0" y="0"/>
          <a:chExt cx="0" cy="0"/>
        </a:xfrm>
      </p:grpSpPr>
      <p:sp>
        <p:nvSpPr>
          <p:cNvPr id="4" name="Bildplatzhalter 3"/>
          <p:cNvSpPr>
            <a:spLocks noGrp="1"/>
          </p:cNvSpPr>
          <p:nvPr>
            <p:ph type="pic" sz="quarter" idx="15"/>
          </p:nvPr>
        </p:nvSpPr>
        <p:spPr>
          <a:xfrm>
            <a:off x="468000" y="540000"/>
            <a:ext cx="11253600" cy="5616000"/>
          </a:xfrm>
          <a:blipFill>
            <a:blip r:embed="rId2"/>
            <a:stretch>
              <a:fillRect/>
            </a:stretch>
          </a:blipFill>
          <a:ln w="6350">
            <a:solidFill>
              <a:schemeClr val="tx1">
                <a:lumMod val="20000"/>
                <a:lumOff val="80000"/>
              </a:schemeClr>
            </a:solidFill>
          </a:ln>
        </p:spPr>
        <p:txBody>
          <a:bodyPr lIns="144000" tIns="144000">
            <a:normAutofit/>
          </a:bodyPr>
          <a:lstStyle>
            <a:lvl1pPr>
              <a:defRPr sz="1000"/>
            </a:lvl1pPr>
          </a:lstStyle>
          <a:p>
            <a:r>
              <a:rPr lang="en-US" altLang="ja-JP" dirty="0"/>
              <a:t>Click icon to add picture</a:t>
            </a:r>
            <a:endParaRPr lang="en-US" dirty="0"/>
          </a:p>
        </p:txBody>
      </p:sp>
      <p:sp>
        <p:nvSpPr>
          <p:cNvPr id="5" name="Textplatzhalter 11"/>
          <p:cNvSpPr>
            <a:spLocks noGrp="1"/>
          </p:cNvSpPr>
          <p:nvPr>
            <p:ph type="body" sz="quarter" idx="11"/>
          </p:nvPr>
        </p:nvSpPr>
        <p:spPr>
          <a:xfrm>
            <a:off x="468000" y="1080000"/>
            <a:ext cx="7920000" cy="1500237"/>
          </a:xfrm>
          <a:solidFill>
            <a:schemeClr val="tx2"/>
          </a:solidFill>
        </p:spPr>
        <p:txBody>
          <a:bodyPr wrap="square" lIns="252000" tIns="180000" rIns="180000" bIns="180000">
            <a:spAutoFit/>
          </a:bodyPr>
          <a:lstStyle>
            <a:lvl1pPr>
              <a:defRPr sz="3600" b="1" cap="all" baseline="0">
                <a:solidFill>
                  <a:schemeClr val="bg1"/>
                </a:solidFill>
                <a:latin typeface="+mj-lt"/>
              </a:defRPr>
            </a:lvl1pPr>
            <a:lvl2pPr marL="0" indent="0">
              <a:buNone/>
              <a:defRPr sz="2000" b="1" cap="all">
                <a:solidFill>
                  <a:schemeClr val="bg1"/>
                </a:solidFill>
                <a:latin typeface="+mj-lt"/>
              </a:defRPr>
            </a:lvl2pPr>
            <a:lvl3pPr>
              <a:defRPr b="1">
                <a:solidFill>
                  <a:schemeClr val="bg1"/>
                </a:solidFill>
                <a:latin typeface="+mj-lt"/>
              </a:defRPr>
            </a:lvl3pPr>
            <a:lvl4pPr>
              <a:defRPr>
                <a:solidFill>
                  <a:schemeClr val="bg1"/>
                </a:solidFill>
                <a:latin typeface="+mj-lt"/>
              </a:defRPr>
            </a:lvl4pPr>
            <a:lvl5pPr>
              <a:defRPr>
                <a:solidFill>
                  <a:schemeClr val="bg1"/>
                </a:solidFill>
                <a:latin typeface="+mj-lt"/>
              </a:defRPr>
            </a:lvl5pPr>
          </a:lstStyle>
          <a:p>
            <a:pPr lvl="0"/>
            <a:r>
              <a:rPr lang="en-US" altLang="ja-JP" noProof="0"/>
              <a:t>Edit Master text styles</a:t>
            </a:r>
          </a:p>
          <a:p>
            <a:pPr lvl="1"/>
            <a:r>
              <a:rPr lang="en-US" altLang="ja-JP" noProof="0"/>
              <a:t>Second level</a:t>
            </a:r>
          </a:p>
        </p:txBody>
      </p:sp>
      <p:pic>
        <p:nvPicPr>
          <p:cNvPr id="6" name="Picture 5" descr="A picture containing clipart&#10;&#10;Description generated with very high confidence">
            <a:extLst>
              <a:ext uri="{FF2B5EF4-FFF2-40B4-BE49-F238E27FC236}">
                <a16:creationId xmlns:a16="http://schemas.microsoft.com/office/drawing/2014/main" id="{9374BE31-03AE-405A-BB85-D6FAC84F2AC4}"/>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591800" y="304800"/>
            <a:ext cx="1280968" cy="455509"/>
          </a:xfrm>
          <a:prstGeom prst="rect">
            <a:avLst/>
          </a:prstGeom>
        </p:spPr>
      </p:pic>
    </p:spTree>
    <p:extLst>
      <p:ext uri="{BB962C8B-B14F-4D97-AF65-F5344CB8AC3E}">
        <p14:creationId xmlns:p14="http://schemas.microsoft.com/office/powerpoint/2010/main" val="46107035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End_Slide_Synergy_W">
    <p:spTree>
      <p:nvGrpSpPr>
        <p:cNvPr id="1" name=""/>
        <p:cNvGrpSpPr/>
        <p:nvPr/>
      </p:nvGrpSpPr>
      <p:grpSpPr>
        <a:xfrm>
          <a:off x="0" y="0"/>
          <a:ext cx="0" cy="0"/>
          <a:chOff x="0" y="0"/>
          <a:chExt cx="0" cy="0"/>
        </a:xfrm>
      </p:grpSpPr>
      <p:sp>
        <p:nvSpPr>
          <p:cNvPr id="6" name="Rechteck 5"/>
          <p:cNvSpPr/>
          <p:nvPr userDrawn="1"/>
        </p:nvSpPr>
        <p:spPr>
          <a:xfrm>
            <a:off x="468000" y="540000"/>
            <a:ext cx="11253600" cy="5616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Tree>
    <p:extLst>
      <p:ext uri="{BB962C8B-B14F-4D97-AF65-F5344CB8AC3E}">
        <p14:creationId xmlns:p14="http://schemas.microsoft.com/office/powerpoint/2010/main" val="285370429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End_Slide">
    <p:spTree>
      <p:nvGrpSpPr>
        <p:cNvPr id="1" name=""/>
        <p:cNvGrpSpPr/>
        <p:nvPr/>
      </p:nvGrpSpPr>
      <p:grpSpPr>
        <a:xfrm>
          <a:off x="0" y="0"/>
          <a:ext cx="0" cy="0"/>
          <a:chOff x="0" y="0"/>
          <a:chExt cx="0" cy="0"/>
        </a:xfrm>
      </p:grpSpPr>
      <p:sp>
        <p:nvSpPr>
          <p:cNvPr id="6" name="Rechteck 5"/>
          <p:cNvSpPr/>
          <p:nvPr userDrawn="1"/>
        </p:nvSpPr>
        <p:spPr>
          <a:xfrm>
            <a:off x="468000" y="540000"/>
            <a:ext cx="11253600" cy="5616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
        <p:nvSpPr>
          <p:cNvPr id="7" name="Textplatzhalter 13"/>
          <p:cNvSpPr>
            <a:spLocks noGrp="1"/>
          </p:cNvSpPr>
          <p:nvPr>
            <p:ph type="body" sz="quarter" idx="13"/>
          </p:nvPr>
        </p:nvSpPr>
        <p:spPr>
          <a:xfrm>
            <a:off x="1080000" y="1800000"/>
            <a:ext cx="5280000" cy="318549"/>
          </a:xfrm>
        </p:spPr>
        <p:txBody>
          <a:bodyPr wrap="square">
            <a:spAutoFit/>
          </a:bodyPr>
          <a:lstStyle>
            <a:lvl1pPr>
              <a:spcAft>
                <a:spcPts val="0"/>
              </a:spcAft>
              <a:defRPr sz="1800" b="1" cap="none" baseline="0">
                <a:solidFill>
                  <a:schemeClr val="bg1"/>
                </a:solidFill>
                <a:latin typeface="+mj-lt"/>
              </a:defRPr>
            </a:lvl1pPr>
            <a:lvl2pPr>
              <a:defRPr sz="1100" b="1" cap="all" baseline="0">
                <a:latin typeface="+mj-lt"/>
              </a:defRPr>
            </a:lvl2pPr>
            <a:lvl3pPr>
              <a:defRPr sz="1100" b="1" cap="all" baseline="0">
                <a:latin typeface="+mj-lt"/>
              </a:defRPr>
            </a:lvl3pPr>
            <a:lvl4pPr>
              <a:defRPr sz="1100" b="1" cap="all" baseline="0">
                <a:latin typeface="+mj-lt"/>
              </a:defRPr>
            </a:lvl4pPr>
            <a:lvl5pPr>
              <a:defRPr sz="1100" b="1" cap="all" baseline="0">
                <a:latin typeface="+mj-lt"/>
              </a:defRPr>
            </a:lvl5pPr>
          </a:lstStyle>
          <a:p>
            <a:pPr lvl="0"/>
            <a:r>
              <a:rPr lang="en-US" altLang="ja-JP" noProof="0"/>
              <a:t>Edit Master text styles</a:t>
            </a:r>
          </a:p>
        </p:txBody>
      </p:sp>
      <p:cxnSp>
        <p:nvCxnSpPr>
          <p:cNvPr id="8" name="Gerade Verbindung 7"/>
          <p:cNvCxnSpPr/>
          <p:nvPr userDrawn="1"/>
        </p:nvCxnSpPr>
        <p:spPr>
          <a:xfrm>
            <a:off x="1080000" y="1268760"/>
            <a:ext cx="2400000" cy="0"/>
          </a:xfrm>
          <a:prstGeom prst="line">
            <a:avLst/>
          </a:prstGeom>
          <a:ln w="38100">
            <a:solidFill>
              <a:schemeClr val="bg1"/>
            </a:solidFill>
            <a:miter lim="800000"/>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330066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elplatzhalter 1"/>
          <p:cNvSpPr>
            <a:spLocks noGrp="1"/>
          </p:cNvSpPr>
          <p:nvPr>
            <p:ph type="title"/>
          </p:nvPr>
        </p:nvSpPr>
        <p:spPr>
          <a:xfrm>
            <a:off x="1080000" y="492801"/>
            <a:ext cx="8520000" cy="886397"/>
          </a:xfrm>
          <a:prstGeom prst="rect">
            <a:avLst/>
          </a:prstGeom>
        </p:spPr>
        <p:txBody>
          <a:bodyPr vert="horz" wrap="square" lIns="0" tIns="0" rIns="0" bIns="0" rtlCol="0" anchor="b" anchorCtr="0">
            <a:spAutoFit/>
          </a:bodyPr>
          <a:lstStyle/>
          <a:p>
            <a:r>
              <a:rPr lang="en-US" noProof="0" dirty="0" err="1"/>
              <a:t>Titelmasterformat</a:t>
            </a:r>
            <a:r>
              <a:rPr lang="en-US" noProof="0" dirty="0"/>
              <a:t> </a:t>
            </a:r>
            <a:r>
              <a:rPr lang="en-US" noProof="0" dirty="0" err="1"/>
              <a:t>durch</a:t>
            </a:r>
            <a:r>
              <a:rPr lang="en-US" noProof="0" dirty="0"/>
              <a:t> </a:t>
            </a:r>
            <a:r>
              <a:rPr lang="en-US" noProof="0" dirty="0" err="1"/>
              <a:t>Klicken</a:t>
            </a:r>
            <a:r>
              <a:rPr lang="en-US" noProof="0" dirty="0"/>
              <a:t> </a:t>
            </a:r>
            <a:r>
              <a:rPr lang="en-US" noProof="0" dirty="0" err="1"/>
              <a:t>bearbeiten</a:t>
            </a:r>
            <a:endParaRPr lang="en-US" noProof="0" dirty="0"/>
          </a:p>
        </p:txBody>
      </p:sp>
      <p:sp>
        <p:nvSpPr>
          <p:cNvPr id="3" name="Textplatzhalter 2"/>
          <p:cNvSpPr>
            <a:spLocks noGrp="1"/>
          </p:cNvSpPr>
          <p:nvPr>
            <p:ph type="body" idx="1"/>
          </p:nvPr>
        </p:nvSpPr>
        <p:spPr>
          <a:xfrm>
            <a:off x="1080000" y="1800000"/>
            <a:ext cx="9120000" cy="1887696"/>
          </a:xfrm>
          <a:prstGeom prst="rect">
            <a:avLst/>
          </a:prstGeom>
        </p:spPr>
        <p:txBody>
          <a:bodyPr vert="horz" lIns="0" tIns="0" rIns="0" bIns="0" rtlCol="0">
            <a:spAutoFit/>
          </a:bodyPr>
          <a:lstStyle/>
          <a:p>
            <a:pPr lvl="0"/>
            <a:r>
              <a:rPr lang="en-US" noProof="0" dirty="0" err="1"/>
              <a:t>Textmasterformat</a:t>
            </a:r>
            <a:r>
              <a:rPr lang="en-US" noProof="0" dirty="0"/>
              <a:t> </a:t>
            </a:r>
            <a:r>
              <a:rPr lang="en-US" noProof="0" dirty="0" err="1"/>
              <a:t>bearbeiten</a:t>
            </a:r>
            <a:endParaRPr lang="en-US" noProof="0" dirty="0"/>
          </a:p>
          <a:p>
            <a:pPr lvl="1"/>
            <a:r>
              <a:rPr lang="en-US" noProof="0" dirty="0" err="1"/>
              <a:t>Zweite</a:t>
            </a:r>
            <a:r>
              <a:rPr lang="en-US" noProof="0" dirty="0"/>
              <a:t> </a:t>
            </a:r>
            <a:r>
              <a:rPr lang="en-US" noProof="0" dirty="0" err="1"/>
              <a:t>Ebene</a:t>
            </a:r>
            <a:endParaRPr lang="en-US" noProof="0" dirty="0"/>
          </a:p>
          <a:p>
            <a:pPr lvl="2"/>
            <a:r>
              <a:rPr lang="en-US" noProof="0" dirty="0" err="1"/>
              <a:t>Dritte</a:t>
            </a:r>
            <a:r>
              <a:rPr lang="en-US" noProof="0" dirty="0"/>
              <a:t> </a:t>
            </a:r>
            <a:r>
              <a:rPr lang="en-US" noProof="0" dirty="0" err="1"/>
              <a:t>Ebene</a:t>
            </a:r>
            <a:endParaRPr lang="en-US" noProof="0" dirty="0"/>
          </a:p>
          <a:p>
            <a:pPr lvl="3"/>
            <a:r>
              <a:rPr lang="en-US" noProof="0" dirty="0" err="1"/>
              <a:t>Vierte</a:t>
            </a:r>
            <a:r>
              <a:rPr lang="en-US" noProof="0" dirty="0"/>
              <a:t> </a:t>
            </a:r>
            <a:r>
              <a:rPr lang="en-US" noProof="0" dirty="0" err="1"/>
              <a:t>Ebene</a:t>
            </a:r>
            <a:endParaRPr lang="en-US" noProof="0" dirty="0"/>
          </a:p>
          <a:p>
            <a:pPr lvl="4"/>
            <a:r>
              <a:rPr lang="en-US" noProof="0" dirty="0" err="1"/>
              <a:t>Fünfte</a:t>
            </a:r>
            <a:r>
              <a:rPr lang="en-US" noProof="0" dirty="0"/>
              <a:t> </a:t>
            </a:r>
            <a:r>
              <a:rPr lang="en-US" noProof="0" dirty="0" err="1"/>
              <a:t>Ebene</a:t>
            </a:r>
            <a:endParaRPr lang="en-US" noProof="0" dirty="0"/>
          </a:p>
        </p:txBody>
      </p:sp>
      <p:sp>
        <p:nvSpPr>
          <p:cNvPr id="6" name="Foliennummernplatzhalter 5"/>
          <p:cNvSpPr>
            <a:spLocks noGrp="1"/>
          </p:cNvSpPr>
          <p:nvPr>
            <p:ph type="sldNum" sz="quarter" idx="4"/>
          </p:nvPr>
        </p:nvSpPr>
        <p:spPr>
          <a:xfrm>
            <a:off x="5760000" y="6509924"/>
            <a:ext cx="672075" cy="161583"/>
          </a:xfrm>
          <a:prstGeom prst="rect">
            <a:avLst/>
          </a:prstGeom>
        </p:spPr>
        <p:txBody>
          <a:bodyPr vert="horz" wrap="square" lIns="0" tIns="0" rIns="0" bIns="0" rtlCol="0" anchor="ctr">
            <a:spAutoFit/>
          </a:bodyPr>
          <a:lstStyle>
            <a:lvl1pPr algn="r">
              <a:defRPr lang="en-US" sz="1050" b="1" i="0" u="none" strike="noStrike" kern="1200" baseline="0" smtClean="0">
                <a:solidFill>
                  <a:schemeClr val="tx2"/>
                </a:solidFill>
                <a:latin typeface="+mj-lt"/>
                <a:ea typeface="+mn-ea"/>
                <a:cs typeface="+mn-cs"/>
              </a:defRPr>
            </a:lvl1pPr>
          </a:lstStyle>
          <a:p>
            <a:pPr algn="l"/>
            <a:r>
              <a:rPr lang="de-DE" dirty="0"/>
              <a:t>Page </a:t>
            </a:r>
            <a:fld id="{3FD030EF-7044-4946-962A-5D7D09BD1B34}" type="slidenum">
              <a:rPr lang="de-DE" smtClean="0"/>
              <a:pPr algn="l"/>
              <a:t>‹#›</a:t>
            </a:fld>
            <a:endParaRPr lang="de-DE" dirty="0"/>
          </a:p>
        </p:txBody>
      </p:sp>
      <p:sp>
        <p:nvSpPr>
          <p:cNvPr id="13" name="Textfeld 7"/>
          <p:cNvSpPr txBox="1"/>
          <p:nvPr/>
        </p:nvSpPr>
        <p:spPr>
          <a:xfrm>
            <a:off x="468000" y="6544800"/>
            <a:ext cx="2454198" cy="123111"/>
          </a:xfrm>
          <a:prstGeom prst="rect">
            <a:avLst/>
          </a:prstGeom>
          <a:noFill/>
        </p:spPr>
        <p:txBody>
          <a:bodyPr wrap="none" lIns="0" tIns="0" rIns="0" bIns="0" rtlCol="0">
            <a:spAutoFit/>
          </a:bodyPr>
          <a:ls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800" b="1" i="0" u="none" strike="noStrike" kern="1200" baseline="0" dirty="0">
                <a:solidFill>
                  <a:schemeClr val="tx2"/>
                </a:solidFill>
                <a:latin typeface="+mj-lt"/>
                <a:ea typeface="+mn-ea"/>
                <a:cs typeface="+mn-cs"/>
              </a:rPr>
              <a:t>© 2023 Renesas Electronics Corporation. All rights reserved. </a:t>
            </a:r>
            <a:endParaRPr lang="en-US" sz="800" dirty="0">
              <a:solidFill>
                <a:schemeClr val="tx2"/>
              </a:solidFill>
              <a:latin typeface="+mj-lt"/>
            </a:endParaRPr>
          </a:p>
        </p:txBody>
      </p:sp>
      <p:cxnSp>
        <p:nvCxnSpPr>
          <p:cNvPr id="16" name="Gerade Verbindung 15"/>
          <p:cNvCxnSpPr/>
          <p:nvPr/>
        </p:nvCxnSpPr>
        <p:spPr>
          <a:xfrm>
            <a:off x="468000" y="6336000"/>
            <a:ext cx="11253600" cy="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pic>
        <p:nvPicPr>
          <p:cNvPr id="9" name="図 8" descr="RENESAS+Tagline.png"/>
          <p:cNvPicPr>
            <a:picLocks noChangeAspect="1"/>
          </p:cNvPicPr>
          <p:nvPr userDrawn="1"/>
        </p:nvPicPr>
        <p:blipFill>
          <a:blip r:embed="rId19" cstate="print">
            <a:extLst>
              <a:ext uri="{28A0092B-C50C-407E-A947-70E740481C1C}">
                <a14:useLocalDpi xmlns:a14="http://schemas.microsoft.com/office/drawing/2010/main" val="0"/>
              </a:ext>
            </a:extLst>
          </a:blip>
          <a:stretch>
            <a:fillRect/>
          </a:stretch>
        </p:blipFill>
        <p:spPr>
          <a:xfrm>
            <a:off x="8688288" y="6400235"/>
            <a:ext cx="3092559" cy="341133"/>
          </a:xfrm>
          <a:prstGeom prst="rect">
            <a:avLst/>
          </a:prstGeom>
        </p:spPr>
      </p:pic>
    </p:spTree>
    <p:extLst>
      <p:ext uri="{BB962C8B-B14F-4D97-AF65-F5344CB8AC3E}">
        <p14:creationId xmlns:p14="http://schemas.microsoft.com/office/powerpoint/2010/main" val="1421730934"/>
      </p:ext>
    </p:extLst>
  </p:cSld>
  <p:clrMap bg1="lt1" tx1="dk1" bg2="lt2" tx2="dk2" accent1="accent1" accent2="accent2" accent3="accent3" accent4="accent4" accent5="accent5" accent6="accent6" hlink="hlink" folHlink="folHlink"/>
  <p:sldLayoutIdLst>
    <p:sldLayoutId id="2147483802" r:id="rId1"/>
    <p:sldLayoutId id="2147483803" r:id="rId2"/>
    <p:sldLayoutId id="2147483805" r:id="rId3"/>
    <p:sldLayoutId id="2147483806" r:id="rId4"/>
    <p:sldLayoutId id="2147483807" r:id="rId5"/>
    <p:sldLayoutId id="2147483808" r:id="rId6"/>
    <p:sldLayoutId id="2147483809" r:id="rId7"/>
    <p:sldLayoutId id="2147483810" r:id="rId8"/>
    <p:sldLayoutId id="2147483811" r:id="rId9"/>
    <p:sldLayoutId id="2147483812" r:id="rId10"/>
    <p:sldLayoutId id="2147483813" r:id="rId11"/>
    <p:sldLayoutId id="2147483814" r:id="rId12"/>
    <p:sldLayoutId id="2147483815" r:id="rId13"/>
    <p:sldLayoutId id="2147483816" r:id="rId14"/>
    <p:sldLayoutId id="2147483818" r:id="rId15"/>
    <p:sldLayoutId id="2147483820" r:id="rId16"/>
    <p:sldLayoutId id="2147483821" r:id="rId17"/>
  </p:sldLayoutIdLst>
  <p:hf hdr="0" ftr="0" dt="0"/>
  <p:txStyles>
    <p:titleStyle>
      <a:lvl1pPr algn="l" defTabSz="914400" rtl="0" eaLnBrk="1" latinLnBrk="0" hangingPunct="1">
        <a:lnSpc>
          <a:spcPct val="90000"/>
        </a:lnSpc>
        <a:spcBef>
          <a:spcPct val="0"/>
        </a:spcBef>
        <a:buNone/>
        <a:defRPr kumimoji="1" sz="3200" b="1" kern="1200" cap="all" baseline="0">
          <a:solidFill>
            <a:schemeClr val="tx2"/>
          </a:solidFill>
          <a:latin typeface="+mj-lt"/>
          <a:ea typeface="+mj-ea"/>
          <a:cs typeface="+mj-cs"/>
        </a:defRPr>
      </a:lvl1pPr>
    </p:titleStyle>
    <p:body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p:bodyStyle>
    <p:otherStyle>
      <a:defPPr>
        <a:defRPr lang="de-DE"/>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290">
          <p15:clr>
            <a:srgbClr val="F26B43"/>
          </p15:clr>
        </p15:guide>
        <p15:guide id="2" pos="676">
          <p15:clr>
            <a:srgbClr val="F26B43"/>
          </p15:clr>
        </p15:guide>
        <p15:guide id="3" pos="3841">
          <p15:clr>
            <a:srgbClr val="F26B43"/>
          </p15:clr>
        </p15:guide>
        <p15:guide id="4" pos="7378">
          <p15:clr>
            <a:srgbClr val="F26B43"/>
          </p15:clr>
        </p15:guide>
        <p15:guide id="5" pos="6289">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9.svg"/><Relationship Id="rId5" Type="http://schemas.openxmlformats.org/officeDocument/2006/relationships/image" Target="../media/image8.png"/><Relationship Id="rId10" Type="http://schemas.openxmlformats.org/officeDocument/2006/relationships/image" Target="../media/image13.svg"/><Relationship Id="rId4" Type="http://schemas.openxmlformats.org/officeDocument/2006/relationships/image" Target="../media/image7.svg"/><Relationship Id="rId9" Type="http://schemas.openxmlformats.org/officeDocument/2006/relationships/image" Target="../media/image12.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8" Type="http://schemas.openxmlformats.org/officeDocument/2006/relationships/image" Target="../media/image19.svg"/><Relationship Id="rId13" Type="http://schemas.openxmlformats.org/officeDocument/2006/relationships/image" Target="../media/image24.png"/><Relationship Id="rId18" Type="http://schemas.openxmlformats.org/officeDocument/2006/relationships/image" Target="../media/image29.svg"/><Relationship Id="rId3" Type="http://schemas.openxmlformats.org/officeDocument/2006/relationships/image" Target="../media/image14.png"/><Relationship Id="rId7" Type="http://schemas.openxmlformats.org/officeDocument/2006/relationships/image" Target="../media/image18.png"/><Relationship Id="rId12" Type="http://schemas.openxmlformats.org/officeDocument/2006/relationships/image" Target="../media/image23.svg"/><Relationship Id="rId17" Type="http://schemas.openxmlformats.org/officeDocument/2006/relationships/image" Target="../media/image28.png"/><Relationship Id="rId2" Type="http://schemas.openxmlformats.org/officeDocument/2006/relationships/notesSlide" Target="../notesSlides/notesSlide4.xml"/><Relationship Id="rId16" Type="http://schemas.openxmlformats.org/officeDocument/2006/relationships/image" Target="../media/image27.svg"/><Relationship Id="rId1" Type="http://schemas.openxmlformats.org/officeDocument/2006/relationships/slideLayout" Target="../slideLayouts/slideLayout4.xml"/><Relationship Id="rId6" Type="http://schemas.openxmlformats.org/officeDocument/2006/relationships/image" Target="../media/image17.svg"/><Relationship Id="rId11" Type="http://schemas.openxmlformats.org/officeDocument/2006/relationships/image" Target="../media/image22.png"/><Relationship Id="rId5" Type="http://schemas.openxmlformats.org/officeDocument/2006/relationships/image" Target="../media/image16.png"/><Relationship Id="rId15" Type="http://schemas.openxmlformats.org/officeDocument/2006/relationships/image" Target="../media/image26.png"/><Relationship Id="rId10" Type="http://schemas.openxmlformats.org/officeDocument/2006/relationships/image" Target="../media/image21.svg"/><Relationship Id="rId4" Type="http://schemas.openxmlformats.org/officeDocument/2006/relationships/image" Target="../media/image15.svg"/><Relationship Id="rId9" Type="http://schemas.openxmlformats.org/officeDocument/2006/relationships/image" Target="../media/image20.png"/><Relationship Id="rId14" Type="http://schemas.openxmlformats.org/officeDocument/2006/relationships/image" Target="../media/image25.sv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8" Type="http://schemas.openxmlformats.org/officeDocument/2006/relationships/image" Target="../media/image35.svg"/><Relationship Id="rId13" Type="http://schemas.openxmlformats.org/officeDocument/2006/relationships/image" Target="../media/image40.png"/><Relationship Id="rId18" Type="http://schemas.openxmlformats.org/officeDocument/2006/relationships/image" Target="../media/image45.svg"/><Relationship Id="rId3" Type="http://schemas.openxmlformats.org/officeDocument/2006/relationships/image" Target="../media/image30.png"/><Relationship Id="rId7" Type="http://schemas.openxmlformats.org/officeDocument/2006/relationships/image" Target="../media/image34.png"/><Relationship Id="rId12" Type="http://schemas.openxmlformats.org/officeDocument/2006/relationships/image" Target="../media/image39.svg"/><Relationship Id="rId17" Type="http://schemas.openxmlformats.org/officeDocument/2006/relationships/image" Target="../media/image44.png"/><Relationship Id="rId2" Type="http://schemas.openxmlformats.org/officeDocument/2006/relationships/notesSlide" Target="../notesSlides/notesSlide5.xml"/><Relationship Id="rId16" Type="http://schemas.openxmlformats.org/officeDocument/2006/relationships/image" Target="../media/image43.svg"/><Relationship Id="rId1" Type="http://schemas.openxmlformats.org/officeDocument/2006/relationships/slideLayout" Target="../slideLayouts/slideLayout4.xml"/><Relationship Id="rId6" Type="http://schemas.openxmlformats.org/officeDocument/2006/relationships/image" Target="../media/image33.svg"/><Relationship Id="rId11" Type="http://schemas.openxmlformats.org/officeDocument/2006/relationships/image" Target="../media/image38.png"/><Relationship Id="rId5" Type="http://schemas.openxmlformats.org/officeDocument/2006/relationships/image" Target="../media/image32.png"/><Relationship Id="rId15" Type="http://schemas.openxmlformats.org/officeDocument/2006/relationships/image" Target="../media/image42.png"/><Relationship Id="rId10" Type="http://schemas.openxmlformats.org/officeDocument/2006/relationships/image" Target="../media/image37.svg"/><Relationship Id="rId4" Type="http://schemas.openxmlformats.org/officeDocument/2006/relationships/image" Target="../media/image31.svg"/><Relationship Id="rId9" Type="http://schemas.openxmlformats.org/officeDocument/2006/relationships/image" Target="../media/image36.png"/><Relationship Id="rId14" Type="http://schemas.openxmlformats.org/officeDocument/2006/relationships/image" Target="../media/image41.sv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png"/><Relationship Id="rId1" Type="http://schemas.openxmlformats.org/officeDocument/2006/relationships/slideLayout" Target="../slideLayouts/slideLayout4.xml"/><Relationship Id="rId4" Type="http://schemas.openxmlformats.org/officeDocument/2006/relationships/image" Target="../media/image48.png"/></Relationships>
</file>

<file path=ppt/slides/_rels/slide9.xml.rels><?xml version="1.0" encoding="UTF-8" standalone="yes"?>
<Relationships xmlns="http://schemas.openxmlformats.org/package/2006/relationships"><Relationship Id="rId2" Type="http://schemas.openxmlformats.org/officeDocument/2006/relationships/image" Target="../media/image49.gif"/><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51.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51.pn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48.png"/><Relationship Id="rId1" Type="http://schemas.openxmlformats.org/officeDocument/2006/relationships/slideLayout" Target="../slideLayouts/slideLayout4.xml"/><Relationship Id="rId5" Type="http://schemas.openxmlformats.org/officeDocument/2006/relationships/image" Target="../media/image54.jpeg"/><Relationship Id="rId4" Type="http://schemas.openxmlformats.org/officeDocument/2006/relationships/image" Target="../media/image53.svg"/></Relationships>
</file>

<file path=ppt/slides/_rels/slide14.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51.pn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51.pn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51.pn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51.pn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6.xml"/><Relationship Id="rId1" Type="http://schemas.openxmlformats.org/officeDocument/2006/relationships/slideLayout" Target="../slideLayouts/slideLayout4.xml"/><Relationship Id="rId6" Type="http://schemas.openxmlformats.org/officeDocument/2006/relationships/image" Target="../media/image56.jpeg"/><Relationship Id="rId5" Type="http://schemas.openxmlformats.org/officeDocument/2006/relationships/image" Target="../media/image55.jpeg"/><Relationship Id="rId4" Type="http://schemas.openxmlformats.org/officeDocument/2006/relationships/image" Target="../media/image48.png"/></Relationships>
</file>

<file path=ppt/slides/_rels/slide19.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51.pn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51.pn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51.pn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hyperlink" Target="google.com" TargetMode="External"/><Relationship Id="rId1" Type="http://schemas.openxmlformats.org/officeDocument/2006/relationships/slideLayout" Target="../slideLayouts/slideLayout4.xml"/><Relationship Id="rId5" Type="http://schemas.openxmlformats.org/officeDocument/2006/relationships/image" Target="../media/image59.png"/><Relationship Id="rId4" Type="http://schemas.openxmlformats.org/officeDocument/2006/relationships/image" Target="../media/image58.png"/></Relationships>
</file>

<file path=ppt/slides/_rels/slide23.xml.rels><?xml version="1.0" encoding="UTF-8" standalone="yes"?>
<Relationships xmlns="http://schemas.openxmlformats.org/package/2006/relationships"><Relationship Id="rId3" Type="http://schemas.openxmlformats.org/officeDocument/2006/relationships/image" Target="../media/image60.png"/><Relationship Id="rId7" Type="http://schemas.openxmlformats.org/officeDocument/2006/relationships/image" Target="../media/image62.png"/><Relationship Id="rId2" Type="http://schemas.openxmlformats.org/officeDocument/2006/relationships/notesSlide" Target="../notesSlides/notesSlide7.xml"/><Relationship Id="rId1" Type="http://schemas.openxmlformats.org/officeDocument/2006/relationships/slideLayout" Target="../slideLayouts/slideLayout4.xml"/><Relationship Id="rId6" Type="http://schemas.openxmlformats.org/officeDocument/2006/relationships/image" Target="../media/image58.png"/><Relationship Id="rId5" Type="http://schemas.openxmlformats.org/officeDocument/2006/relationships/image" Target="../media/image57.png"/><Relationship Id="rId4" Type="http://schemas.openxmlformats.org/officeDocument/2006/relationships/image" Target="../media/image61.png"/></Relationships>
</file>

<file path=ppt/slides/_rels/slide24.xml.rels><?xml version="1.0" encoding="UTF-8" standalone="yes"?>
<Relationships xmlns="http://schemas.openxmlformats.org/package/2006/relationships"><Relationship Id="rId8" Type="http://schemas.openxmlformats.org/officeDocument/2006/relationships/image" Target="../media/image68.png"/><Relationship Id="rId3" Type="http://schemas.microsoft.com/office/2007/relationships/hdphoto" Target="../media/hdphoto1.wdp"/><Relationship Id="rId7" Type="http://schemas.openxmlformats.org/officeDocument/2006/relationships/image" Target="../media/image67.png"/><Relationship Id="rId12" Type="http://schemas.openxmlformats.org/officeDocument/2006/relationships/image" Target="../media/image72.png"/><Relationship Id="rId2" Type="http://schemas.openxmlformats.org/officeDocument/2006/relationships/image" Target="../media/image63.png"/><Relationship Id="rId1" Type="http://schemas.openxmlformats.org/officeDocument/2006/relationships/slideLayout" Target="../slideLayouts/slideLayout4.xml"/><Relationship Id="rId6" Type="http://schemas.openxmlformats.org/officeDocument/2006/relationships/image" Target="../media/image66.png"/><Relationship Id="rId11" Type="http://schemas.openxmlformats.org/officeDocument/2006/relationships/image" Target="../media/image71.png"/><Relationship Id="rId5" Type="http://schemas.openxmlformats.org/officeDocument/2006/relationships/image" Target="../media/image65.png"/><Relationship Id="rId10" Type="http://schemas.openxmlformats.org/officeDocument/2006/relationships/image" Target="../media/image70.png"/><Relationship Id="rId4" Type="http://schemas.openxmlformats.org/officeDocument/2006/relationships/image" Target="../media/image64.png"/><Relationship Id="rId9" Type="http://schemas.openxmlformats.org/officeDocument/2006/relationships/image" Target="../media/image69.png"/></Relationships>
</file>

<file path=ppt/slides/_rels/slide25.xml.rels><?xml version="1.0" encoding="UTF-8" standalone="yes"?>
<Relationships xmlns="http://schemas.openxmlformats.org/package/2006/relationships"><Relationship Id="rId8" Type="http://schemas.openxmlformats.org/officeDocument/2006/relationships/image" Target="../media/image77.svg"/><Relationship Id="rId13" Type="http://schemas.openxmlformats.org/officeDocument/2006/relationships/hyperlink" Target="https://youtu.be/A2zzUZlnKqE" TargetMode="External"/><Relationship Id="rId18" Type="http://schemas.openxmlformats.org/officeDocument/2006/relationships/image" Target="../media/image82.png"/><Relationship Id="rId3" Type="http://schemas.openxmlformats.org/officeDocument/2006/relationships/image" Target="../media/image73.jpeg"/><Relationship Id="rId21" Type="http://schemas.openxmlformats.org/officeDocument/2006/relationships/image" Target="../media/image85.svg"/><Relationship Id="rId7" Type="http://schemas.openxmlformats.org/officeDocument/2006/relationships/image" Target="../media/image76.png"/><Relationship Id="rId12" Type="http://schemas.openxmlformats.org/officeDocument/2006/relationships/image" Target="../media/image79.png"/><Relationship Id="rId17" Type="http://schemas.openxmlformats.org/officeDocument/2006/relationships/hyperlink" Target="https://youtu.be/iTlKX6Z2yvE" TargetMode="External"/><Relationship Id="rId2" Type="http://schemas.openxmlformats.org/officeDocument/2006/relationships/notesSlide" Target="../notesSlides/notesSlide8.xml"/><Relationship Id="rId16" Type="http://schemas.openxmlformats.org/officeDocument/2006/relationships/image" Target="../media/image81.png"/><Relationship Id="rId20" Type="http://schemas.openxmlformats.org/officeDocument/2006/relationships/image" Target="../media/image84.svg"/><Relationship Id="rId1" Type="http://schemas.openxmlformats.org/officeDocument/2006/relationships/slideLayout" Target="../slideLayouts/slideLayout4.xml"/><Relationship Id="rId6" Type="http://schemas.openxmlformats.org/officeDocument/2006/relationships/hyperlink" Target="http://www.renesas.com/ra/ek-ra4e2" TargetMode="External"/><Relationship Id="rId11" Type="http://schemas.openxmlformats.org/officeDocument/2006/relationships/hyperlink" Target="https://youtu.be/VwvA2MN84Zs" TargetMode="External"/><Relationship Id="rId5" Type="http://schemas.openxmlformats.org/officeDocument/2006/relationships/image" Target="../media/image75.png"/><Relationship Id="rId15" Type="http://schemas.openxmlformats.org/officeDocument/2006/relationships/hyperlink" Target="https://youtu.be/qumpIKYr368" TargetMode="External"/><Relationship Id="rId10" Type="http://schemas.openxmlformats.org/officeDocument/2006/relationships/image" Target="../media/image78.png"/><Relationship Id="rId19" Type="http://schemas.openxmlformats.org/officeDocument/2006/relationships/image" Target="../media/image83.png"/><Relationship Id="rId4" Type="http://schemas.openxmlformats.org/officeDocument/2006/relationships/image" Target="../media/image74.jpeg"/><Relationship Id="rId9" Type="http://schemas.openxmlformats.org/officeDocument/2006/relationships/hyperlink" Target="https://youtu.be/1VyLN2K10Ws" TargetMode="External"/><Relationship Id="rId14" Type="http://schemas.openxmlformats.org/officeDocument/2006/relationships/image" Target="../media/image80.jpeg"/></Relationships>
</file>

<file path=ppt/slides/_rels/slide26.xml.rels><?xml version="1.0" encoding="UTF-8" standalone="yes"?>
<Relationships xmlns="http://schemas.openxmlformats.org/package/2006/relationships"><Relationship Id="rId8" Type="http://schemas.openxmlformats.org/officeDocument/2006/relationships/image" Target="../media/image89.png"/><Relationship Id="rId13" Type="http://schemas.openxmlformats.org/officeDocument/2006/relationships/image" Target="../media/image94.svg"/><Relationship Id="rId3" Type="http://schemas.openxmlformats.org/officeDocument/2006/relationships/image" Target="../media/image86.png"/><Relationship Id="rId7" Type="http://schemas.openxmlformats.org/officeDocument/2006/relationships/image" Target="../media/image88.png"/><Relationship Id="rId12" Type="http://schemas.openxmlformats.org/officeDocument/2006/relationships/image" Target="../media/image93.png"/><Relationship Id="rId2" Type="http://schemas.openxmlformats.org/officeDocument/2006/relationships/notesSlide" Target="../notesSlides/notesSlide9.xml"/><Relationship Id="rId1" Type="http://schemas.openxmlformats.org/officeDocument/2006/relationships/slideLayout" Target="../slideLayouts/slideLayout4.xml"/><Relationship Id="rId6" Type="http://schemas.openxmlformats.org/officeDocument/2006/relationships/image" Target="../media/image87.png"/><Relationship Id="rId11" Type="http://schemas.openxmlformats.org/officeDocument/2006/relationships/image" Target="../media/image92.svg"/><Relationship Id="rId5" Type="http://schemas.openxmlformats.org/officeDocument/2006/relationships/hyperlink" Target="http://www.renesas.com/ra/kits" TargetMode="External"/><Relationship Id="rId15" Type="http://schemas.openxmlformats.org/officeDocument/2006/relationships/image" Target="../media/image96.png"/><Relationship Id="rId10" Type="http://schemas.openxmlformats.org/officeDocument/2006/relationships/image" Target="../media/image91.svg"/><Relationship Id="rId4" Type="http://schemas.openxmlformats.org/officeDocument/2006/relationships/hyperlink" Target="http://www.renesas.com/ra/ek-ra4e2" TargetMode="External"/><Relationship Id="rId9" Type="http://schemas.openxmlformats.org/officeDocument/2006/relationships/image" Target="../media/image90.png"/><Relationship Id="rId14" Type="http://schemas.openxmlformats.org/officeDocument/2006/relationships/image" Target="../media/image95.png"/></Relationships>
</file>

<file path=ppt/slides/_rels/slide27.xml.rels><?xml version="1.0" encoding="UTF-8" standalone="yes"?>
<Relationships xmlns="http://schemas.openxmlformats.org/package/2006/relationships"><Relationship Id="rId8" Type="http://schemas.openxmlformats.org/officeDocument/2006/relationships/image" Target="../media/image100.png"/><Relationship Id="rId3" Type="http://schemas.openxmlformats.org/officeDocument/2006/relationships/hyperlink" Target="http://www.renesas.com/ra/ek-ra6e2" TargetMode="External"/><Relationship Id="rId7" Type="http://schemas.openxmlformats.org/officeDocument/2006/relationships/image" Target="../media/image99.png"/><Relationship Id="rId2" Type="http://schemas.openxmlformats.org/officeDocument/2006/relationships/image" Target="../media/image97.png"/><Relationship Id="rId1" Type="http://schemas.openxmlformats.org/officeDocument/2006/relationships/slideLayout" Target="../slideLayouts/slideLayout4.xml"/><Relationship Id="rId6" Type="http://schemas.openxmlformats.org/officeDocument/2006/relationships/image" Target="../media/image98.png"/><Relationship Id="rId5" Type="http://schemas.openxmlformats.org/officeDocument/2006/relationships/image" Target="../media/image71.png"/><Relationship Id="rId4" Type="http://schemas.openxmlformats.org/officeDocument/2006/relationships/image" Target="../media/image72.png"/><Relationship Id="rId9" Type="http://schemas.openxmlformats.org/officeDocument/2006/relationships/image" Target="../media/image101.png"/></Relationships>
</file>

<file path=ppt/slides/_rels/slide28.xml.rels><?xml version="1.0" encoding="UTF-8" standalone="yes"?>
<Relationships xmlns="http://schemas.openxmlformats.org/package/2006/relationships"><Relationship Id="rId3" Type="http://schemas.openxmlformats.org/officeDocument/2006/relationships/image" Target="../media/image102.png"/><Relationship Id="rId2" Type="http://schemas.openxmlformats.org/officeDocument/2006/relationships/hyperlink" Target="https://www.renesas.com/us/en/video/innovate-renesas-advanced-ra-microcontrollers-kits-5-easy-steps" TargetMode="External"/><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8" Type="http://schemas.openxmlformats.org/officeDocument/2006/relationships/image" Target="../media/image108.png"/><Relationship Id="rId13" Type="http://schemas.openxmlformats.org/officeDocument/2006/relationships/image" Target="../media/image113.png"/><Relationship Id="rId18" Type="http://schemas.openxmlformats.org/officeDocument/2006/relationships/image" Target="../media/image118.jpeg"/><Relationship Id="rId3" Type="http://schemas.openxmlformats.org/officeDocument/2006/relationships/image" Target="../media/image104.svg"/><Relationship Id="rId21" Type="http://schemas.openxmlformats.org/officeDocument/2006/relationships/image" Target="../media/image121.png"/><Relationship Id="rId7" Type="http://schemas.openxmlformats.org/officeDocument/2006/relationships/image" Target="../media/image107.png"/><Relationship Id="rId12" Type="http://schemas.openxmlformats.org/officeDocument/2006/relationships/image" Target="../media/image112.png"/><Relationship Id="rId17" Type="http://schemas.openxmlformats.org/officeDocument/2006/relationships/image" Target="../media/image117.png"/><Relationship Id="rId2" Type="http://schemas.openxmlformats.org/officeDocument/2006/relationships/image" Target="../media/image103.png"/><Relationship Id="rId16" Type="http://schemas.openxmlformats.org/officeDocument/2006/relationships/image" Target="../media/image116.png"/><Relationship Id="rId20" Type="http://schemas.openxmlformats.org/officeDocument/2006/relationships/image" Target="../media/image120.png"/><Relationship Id="rId1" Type="http://schemas.openxmlformats.org/officeDocument/2006/relationships/slideLayout" Target="../slideLayouts/slideLayout4.xml"/><Relationship Id="rId6" Type="http://schemas.openxmlformats.org/officeDocument/2006/relationships/image" Target="../media/image106.png"/><Relationship Id="rId11" Type="http://schemas.openxmlformats.org/officeDocument/2006/relationships/image" Target="../media/image111.jpeg"/><Relationship Id="rId5" Type="http://schemas.openxmlformats.org/officeDocument/2006/relationships/image" Target="../media/image105.png"/><Relationship Id="rId15" Type="http://schemas.openxmlformats.org/officeDocument/2006/relationships/image" Target="../media/image115.png"/><Relationship Id="rId10" Type="http://schemas.openxmlformats.org/officeDocument/2006/relationships/image" Target="../media/image110.png"/><Relationship Id="rId19" Type="http://schemas.openxmlformats.org/officeDocument/2006/relationships/image" Target="../media/image119.png"/><Relationship Id="rId4" Type="http://schemas.openxmlformats.org/officeDocument/2006/relationships/hyperlink" Target="http://www.renesas.com/ra/ek-ra6e2" TargetMode="External"/><Relationship Id="rId9" Type="http://schemas.openxmlformats.org/officeDocument/2006/relationships/image" Target="../media/image109.png"/><Relationship Id="rId14" Type="http://schemas.openxmlformats.org/officeDocument/2006/relationships/image" Target="../media/image114.jpeg"/><Relationship Id="rId22" Type="http://schemas.openxmlformats.org/officeDocument/2006/relationships/image" Target="../media/image122.jpeg"/></Relationships>
</file>

<file path=ppt/slides/_rels/slide30.xml.rels><?xml version="1.0" encoding="UTF-8" standalone="yes"?>
<Relationships xmlns="http://schemas.openxmlformats.org/package/2006/relationships"><Relationship Id="rId3" Type="http://schemas.openxmlformats.org/officeDocument/2006/relationships/image" Target="../media/image103.png"/><Relationship Id="rId7" Type="http://schemas.openxmlformats.org/officeDocument/2006/relationships/image" Target="../media/image72.png"/><Relationship Id="rId2" Type="http://schemas.openxmlformats.org/officeDocument/2006/relationships/hyperlink" Target="http://www.renesas.com/ra/ek-ra6e2" TargetMode="External"/><Relationship Id="rId1" Type="http://schemas.openxmlformats.org/officeDocument/2006/relationships/slideLayout" Target="../slideLayouts/slideLayout4.xml"/><Relationship Id="rId6" Type="http://schemas.openxmlformats.org/officeDocument/2006/relationships/image" Target="../media/image71.png"/><Relationship Id="rId5" Type="http://schemas.openxmlformats.org/officeDocument/2006/relationships/image" Target="../media/image123.png"/><Relationship Id="rId4" Type="http://schemas.openxmlformats.org/officeDocument/2006/relationships/image" Target="../media/image104.svg"/></Relationships>
</file>

<file path=ppt/slides/_rels/slide31.xml.rels><?xml version="1.0" encoding="UTF-8" standalone="yes"?>
<Relationships xmlns="http://schemas.openxmlformats.org/package/2006/relationships"><Relationship Id="rId3" Type="http://schemas.openxmlformats.org/officeDocument/2006/relationships/image" Target="../media/image104.svg"/><Relationship Id="rId2" Type="http://schemas.openxmlformats.org/officeDocument/2006/relationships/image" Target="../media/image103.png"/><Relationship Id="rId1" Type="http://schemas.openxmlformats.org/officeDocument/2006/relationships/slideLayout" Target="../slideLayouts/slideLayout4.xml"/><Relationship Id="rId4" Type="http://schemas.openxmlformats.org/officeDocument/2006/relationships/hyperlink" Target="http://www.renesas.com/ra/fsp" TargetMode="External"/></Relationships>
</file>

<file path=ppt/slides/_rels/slide32.xml.rels><?xml version="1.0" encoding="UTF-8" standalone="yes"?>
<Relationships xmlns="http://schemas.openxmlformats.org/package/2006/relationships"><Relationship Id="rId3" Type="http://schemas.openxmlformats.org/officeDocument/2006/relationships/image" Target="../media/image103.png"/><Relationship Id="rId2" Type="http://schemas.openxmlformats.org/officeDocument/2006/relationships/hyperlink" Target="http://www.renesas.com/ra/ek-ra6e2" TargetMode="External"/><Relationship Id="rId1" Type="http://schemas.openxmlformats.org/officeDocument/2006/relationships/slideLayout" Target="../slideLayouts/slideLayout4.xml"/><Relationship Id="rId4" Type="http://schemas.openxmlformats.org/officeDocument/2006/relationships/image" Target="../media/image104.svg"/></Relationships>
</file>

<file path=ppt/slides/_rels/slide33.xml.rels><?xml version="1.0" encoding="UTF-8" standalone="yes"?>
<Relationships xmlns="http://schemas.openxmlformats.org/package/2006/relationships"><Relationship Id="rId8" Type="http://schemas.openxmlformats.org/officeDocument/2006/relationships/image" Target="../media/image128.jpeg"/><Relationship Id="rId13" Type="http://schemas.openxmlformats.org/officeDocument/2006/relationships/image" Target="../media/image133.png"/><Relationship Id="rId18" Type="http://schemas.openxmlformats.org/officeDocument/2006/relationships/image" Target="../media/image138.png"/><Relationship Id="rId3" Type="http://schemas.openxmlformats.org/officeDocument/2006/relationships/image" Target="../media/image104.svg"/><Relationship Id="rId21" Type="http://schemas.openxmlformats.org/officeDocument/2006/relationships/image" Target="../media/image100.png"/><Relationship Id="rId7" Type="http://schemas.openxmlformats.org/officeDocument/2006/relationships/image" Target="../media/image127.png"/><Relationship Id="rId12" Type="http://schemas.openxmlformats.org/officeDocument/2006/relationships/image" Target="../media/image132.png"/><Relationship Id="rId17" Type="http://schemas.openxmlformats.org/officeDocument/2006/relationships/image" Target="../media/image137.png"/><Relationship Id="rId2" Type="http://schemas.openxmlformats.org/officeDocument/2006/relationships/image" Target="../media/image103.png"/><Relationship Id="rId16" Type="http://schemas.openxmlformats.org/officeDocument/2006/relationships/image" Target="../media/image136.png"/><Relationship Id="rId20" Type="http://schemas.openxmlformats.org/officeDocument/2006/relationships/image" Target="../media/image99.png"/><Relationship Id="rId1" Type="http://schemas.openxmlformats.org/officeDocument/2006/relationships/slideLayout" Target="../slideLayouts/slideLayout4.xml"/><Relationship Id="rId6" Type="http://schemas.openxmlformats.org/officeDocument/2006/relationships/image" Target="../media/image126.png"/><Relationship Id="rId11" Type="http://schemas.openxmlformats.org/officeDocument/2006/relationships/image" Target="../media/image131.png"/><Relationship Id="rId5" Type="http://schemas.openxmlformats.org/officeDocument/2006/relationships/image" Target="../media/image125.png"/><Relationship Id="rId15" Type="http://schemas.openxmlformats.org/officeDocument/2006/relationships/image" Target="../media/image135.png"/><Relationship Id="rId10" Type="http://schemas.openxmlformats.org/officeDocument/2006/relationships/image" Target="../media/image130.png"/><Relationship Id="rId19" Type="http://schemas.openxmlformats.org/officeDocument/2006/relationships/image" Target="../media/image98.png"/><Relationship Id="rId4" Type="http://schemas.openxmlformats.org/officeDocument/2006/relationships/image" Target="../media/image124.png"/><Relationship Id="rId9" Type="http://schemas.openxmlformats.org/officeDocument/2006/relationships/image" Target="../media/image129.jpeg"/><Relationship Id="rId14" Type="http://schemas.openxmlformats.org/officeDocument/2006/relationships/image" Target="../media/image134.png"/><Relationship Id="rId22" Type="http://schemas.openxmlformats.org/officeDocument/2006/relationships/image" Target="../media/image101.png"/></Relationships>
</file>

<file path=ppt/slides/_rels/slide34.xml.rels><?xml version="1.0" encoding="UTF-8" standalone="yes"?>
<Relationships xmlns="http://schemas.openxmlformats.org/package/2006/relationships"><Relationship Id="rId8" Type="http://schemas.openxmlformats.org/officeDocument/2006/relationships/image" Target="../media/image143.svg"/><Relationship Id="rId13" Type="http://schemas.openxmlformats.org/officeDocument/2006/relationships/hyperlink" Target="http://www.renesas.com/ra/KitFeedback" TargetMode="External"/><Relationship Id="rId3" Type="http://schemas.openxmlformats.org/officeDocument/2006/relationships/hyperlink" Target="http://www.renesas.com/ra/ek-ra6e2" TargetMode="External"/><Relationship Id="rId7" Type="http://schemas.openxmlformats.org/officeDocument/2006/relationships/image" Target="../media/image142.png"/><Relationship Id="rId12" Type="http://schemas.openxmlformats.org/officeDocument/2006/relationships/hyperlink" Target="http://www.renesas.com/ra/forum" TargetMode="External"/><Relationship Id="rId17" Type="http://schemas.openxmlformats.org/officeDocument/2006/relationships/image" Target="../media/image149.svg"/><Relationship Id="rId2" Type="http://schemas.openxmlformats.org/officeDocument/2006/relationships/image" Target="../media/image139.png"/><Relationship Id="rId16" Type="http://schemas.openxmlformats.org/officeDocument/2006/relationships/image" Target="../media/image148.png"/><Relationship Id="rId1" Type="http://schemas.openxmlformats.org/officeDocument/2006/relationships/slideLayout" Target="../slideLayouts/slideLayout4.xml"/><Relationship Id="rId6" Type="http://schemas.openxmlformats.org/officeDocument/2006/relationships/hyperlink" Target="http://www.renesas.com/ra/KitEP" TargetMode="External"/><Relationship Id="rId11" Type="http://schemas.openxmlformats.org/officeDocument/2006/relationships/image" Target="../media/image145.svg"/><Relationship Id="rId5" Type="http://schemas.openxmlformats.org/officeDocument/2006/relationships/image" Target="../media/image141.svg"/><Relationship Id="rId15" Type="http://schemas.openxmlformats.org/officeDocument/2006/relationships/image" Target="../media/image147.svg"/><Relationship Id="rId10" Type="http://schemas.openxmlformats.org/officeDocument/2006/relationships/image" Target="../media/image144.png"/><Relationship Id="rId4" Type="http://schemas.openxmlformats.org/officeDocument/2006/relationships/image" Target="../media/image140.png"/><Relationship Id="rId9" Type="http://schemas.openxmlformats.org/officeDocument/2006/relationships/hyperlink" Target="http://www.renesas.com/ra/videos" TargetMode="External"/><Relationship Id="rId14" Type="http://schemas.openxmlformats.org/officeDocument/2006/relationships/image" Target="../media/image146.png"/></Relationships>
</file>

<file path=ppt/slides/_rels/slide35.xml.rels><?xml version="1.0" encoding="UTF-8" standalone="yes"?>
<Relationships xmlns="http://schemas.openxmlformats.org/package/2006/relationships"><Relationship Id="rId3" Type="http://schemas.openxmlformats.org/officeDocument/2006/relationships/hyperlink" Target="http://www.renesas.com/ra/kits" TargetMode="External"/><Relationship Id="rId2" Type="http://schemas.openxmlformats.org/officeDocument/2006/relationships/notesSlide" Target="../notesSlides/notesSlide10.xml"/><Relationship Id="rId1" Type="http://schemas.openxmlformats.org/officeDocument/2006/relationships/slideLayout" Target="../slideLayouts/slideLayout4.xml"/><Relationship Id="rId5" Type="http://schemas.openxmlformats.org/officeDocument/2006/relationships/image" Target="../media/image151.svg"/><Relationship Id="rId4" Type="http://schemas.openxmlformats.org/officeDocument/2006/relationships/image" Target="../media/image150.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Placeholder 2" descr="A rocky beach with a body of water&#10;&#10;Description automatically generated">
            <a:extLst>
              <a:ext uri="{FF2B5EF4-FFF2-40B4-BE49-F238E27FC236}">
                <a16:creationId xmlns:a16="http://schemas.microsoft.com/office/drawing/2014/main" id="{0DFD5560-74DF-ACCC-3A94-E04AE6F108E8}"/>
              </a:ext>
            </a:extLst>
          </p:cNvPr>
          <p:cNvPicPr>
            <a:picLocks noGrp="1" noChangeAspect="1"/>
          </p:cNvPicPr>
          <p:nvPr>
            <p:ph type="pic" sz="quarter" idx="14"/>
          </p:nvPr>
        </p:nvPicPr>
        <p:blipFill rotWithShape="1">
          <a:blip r:embed="rId3" cstate="print">
            <a:extLst>
              <a:ext uri="{28A0092B-C50C-407E-A947-70E740481C1C}">
                <a14:useLocalDpi xmlns:a14="http://schemas.microsoft.com/office/drawing/2010/main" val="0"/>
              </a:ext>
            </a:extLst>
          </a:blip>
          <a:srcRect l="8492" r="13814"/>
          <a:stretch/>
        </p:blipFill>
        <p:spPr>
          <a:xfrm>
            <a:off x="468000" y="0"/>
            <a:ext cx="11253600" cy="6156000"/>
          </a:xfrm>
        </p:spPr>
      </p:pic>
      <p:sp>
        <p:nvSpPr>
          <p:cNvPr id="4" name="Text Placeholder 3">
            <a:extLst>
              <a:ext uri="{FF2B5EF4-FFF2-40B4-BE49-F238E27FC236}">
                <a16:creationId xmlns:a16="http://schemas.microsoft.com/office/drawing/2014/main" id="{54AFF26D-74F7-492D-8511-61EFCDB9A210}"/>
              </a:ext>
            </a:extLst>
          </p:cNvPr>
          <p:cNvSpPr>
            <a:spLocks noGrp="1"/>
          </p:cNvSpPr>
          <p:nvPr>
            <p:ph type="body" sz="quarter" idx="11"/>
          </p:nvPr>
        </p:nvSpPr>
        <p:spPr/>
        <p:txBody>
          <a:bodyPr/>
          <a:lstStyle/>
          <a:p>
            <a:r>
              <a:rPr lang="en-US" sz="3400" dirty="0"/>
              <a:t>Deep Dive INTO</a:t>
            </a:r>
          </a:p>
          <a:p>
            <a:r>
              <a:rPr lang="en-US" sz="3400" dirty="0"/>
              <a:t>EK-RA6E2</a:t>
            </a:r>
          </a:p>
          <a:p>
            <a:r>
              <a:rPr lang="en-US" sz="3400" dirty="0"/>
              <a:t>RENESAS Advanced MCU KIT</a:t>
            </a:r>
          </a:p>
        </p:txBody>
      </p:sp>
      <p:sp>
        <p:nvSpPr>
          <p:cNvPr id="8" name="Text Placeholder 3">
            <a:extLst>
              <a:ext uri="{FF2B5EF4-FFF2-40B4-BE49-F238E27FC236}">
                <a16:creationId xmlns:a16="http://schemas.microsoft.com/office/drawing/2014/main" id="{DDE06936-9504-4501-A697-FDD08716684C}"/>
              </a:ext>
            </a:extLst>
          </p:cNvPr>
          <p:cNvSpPr>
            <a:spLocks noGrp="1"/>
          </p:cNvSpPr>
          <p:nvPr>
            <p:ph type="body" sz="quarter" idx="13"/>
          </p:nvPr>
        </p:nvSpPr>
        <p:spPr>
          <a:xfrm>
            <a:off x="1080000" y="2700000"/>
            <a:ext cx="5040000" cy="917513"/>
          </a:xfrm>
        </p:spPr>
        <p:txBody>
          <a:bodyPr/>
          <a:lstStyle/>
          <a:p>
            <a:r>
              <a:rPr lang="en-US" sz="1200" dirty="0"/>
              <a:t>Ashish AHUJA</a:t>
            </a:r>
          </a:p>
          <a:p>
            <a:r>
              <a:rPr lang="en-US" sz="1200" dirty="0"/>
              <a:t>PRINCIPAL PRODUCT MANAGER &amp; PRODUCT MARKETING MANAGER</a:t>
            </a:r>
          </a:p>
          <a:p>
            <a:r>
              <a:rPr lang="en-US" sz="1200" dirty="0"/>
              <a:t>RENESAS ADVANCED (RA) MCU KITS</a:t>
            </a:r>
          </a:p>
        </p:txBody>
      </p:sp>
      <p:sp>
        <p:nvSpPr>
          <p:cNvPr id="2" name="TextBox 1">
            <a:extLst>
              <a:ext uri="{FF2B5EF4-FFF2-40B4-BE49-F238E27FC236}">
                <a16:creationId xmlns:a16="http://schemas.microsoft.com/office/drawing/2014/main" id="{D971F9C6-DB9D-0510-D1B9-7DD7D2249540}"/>
              </a:ext>
            </a:extLst>
          </p:cNvPr>
          <p:cNvSpPr txBox="1"/>
          <p:nvPr/>
        </p:nvSpPr>
        <p:spPr>
          <a:xfrm>
            <a:off x="794410" y="5070500"/>
            <a:ext cx="10628700" cy="830997"/>
          </a:xfrm>
          <a:prstGeom prst="rect">
            <a:avLst/>
          </a:prstGeom>
          <a:solidFill>
            <a:schemeClr val="tx1">
              <a:alpha val="63000"/>
            </a:schemeClr>
          </a:solidFill>
          <a:ln>
            <a:solidFill>
              <a:schemeClr val="tx1"/>
            </a:solidFill>
          </a:ln>
        </p:spPr>
        <p:txBody>
          <a:bodyPr wrap="square" rtlCol="0">
            <a:spAutoFit/>
          </a:bodyPr>
          <a:lstStyle/>
          <a:p>
            <a:pPr algn="just"/>
            <a:r>
              <a:rPr lang="en-US" sz="800" b="1" dirty="0">
                <a:solidFill>
                  <a:schemeClr val="bg1"/>
                </a:solidFill>
              </a:rPr>
              <a:t>Disclaimer</a:t>
            </a:r>
          </a:p>
          <a:p>
            <a:pPr marL="228600" indent="-228600">
              <a:buFont typeface="+mj-lt"/>
              <a:buAutoNum type="arabicPeriod"/>
              <a:defRPr/>
            </a:pPr>
            <a:r>
              <a:rPr lang="en-US" sz="800" dirty="0">
                <a:solidFill>
                  <a:schemeClr val="bg1"/>
                </a:solidFill>
              </a:rPr>
              <a:t>Renesas Electronics &amp; its affiliates do not make any warranty of accuracy, usefulness, certainty or any other kind, relating to the contents &amp; any other information in this presentation (hereinafter "Contents").The Contents including but not limited to physical &amp; electrical specifications/characteristics of products, block diagrams, etc. are subject to change without any notice. In no event shall Renesas Electronics &amp; its affiliates be liable for any loss, expense or damage arising out of or in connection with the use of or reliance upon the Contents. Please refer to the product datasheet &amp; user manual for the most accurate information for the purpose of planning &amp; developing your product. </a:t>
            </a:r>
            <a:endParaRPr lang="en-US" sz="800" b="1" dirty="0">
              <a:solidFill>
                <a:schemeClr val="bg1"/>
              </a:solidFill>
            </a:endParaRPr>
          </a:p>
          <a:p>
            <a:pPr marL="228600" indent="-228600">
              <a:buFont typeface="+mj-lt"/>
              <a:buAutoNum type="arabicPeriod"/>
            </a:pPr>
            <a:r>
              <a:rPr lang="en-US" sz="800" dirty="0">
                <a:solidFill>
                  <a:schemeClr val="bg1"/>
                </a:solidFill>
              </a:rPr>
              <a:t>All product &amp; company names &amp; logos are trademarks™ or registered® trademarks of their respective holders. </a:t>
            </a:r>
          </a:p>
        </p:txBody>
      </p:sp>
      <p:sp>
        <p:nvSpPr>
          <p:cNvPr id="5" name="TextBox 4">
            <a:extLst>
              <a:ext uri="{FF2B5EF4-FFF2-40B4-BE49-F238E27FC236}">
                <a16:creationId xmlns:a16="http://schemas.microsoft.com/office/drawing/2014/main" id="{0516480C-C462-061A-72AD-5823F117CCCE}"/>
              </a:ext>
            </a:extLst>
          </p:cNvPr>
          <p:cNvSpPr txBox="1"/>
          <p:nvPr/>
        </p:nvSpPr>
        <p:spPr>
          <a:xfrm>
            <a:off x="468001" y="5940556"/>
            <a:ext cx="2808600" cy="215444"/>
          </a:xfrm>
          <a:prstGeom prst="rect">
            <a:avLst/>
          </a:prstGeom>
          <a:noFill/>
        </p:spPr>
        <p:txBody>
          <a:bodyPr wrap="square" rtlCol="0">
            <a:spAutoFit/>
          </a:bodyPr>
          <a:lstStyle/>
          <a:p>
            <a:r>
              <a:rPr lang="en-US" sz="800" dirty="0">
                <a:solidFill>
                  <a:schemeClr val="bg1"/>
                </a:solidFill>
              </a:rPr>
              <a:t>Picture: Sydney | Australia</a:t>
            </a:r>
          </a:p>
        </p:txBody>
      </p:sp>
    </p:spTree>
    <p:extLst>
      <p:ext uri="{BB962C8B-B14F-4D97-AF65-F5344CB8AC3E}">
        <p14:creationId xmlns:p14="http://schemas.microsoft.com/office/powerpoint/2010/main" val="41525406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342BA4-B8EF-4E18-A8F7-C827A8A9F2A1}"/>
              </a:ext>
            </a:extLst>
          </p:cNvPr>
          <p:cNvSpPr>
            <a:spLocks noGrp="1"/>
          </p:cNvSpPr>
          <p:nvPr>
            <p:ph type="title"/>
          </p:nvPr>
        </p:nvSpPr>
        <p:spPr/>
        <p:txBody>
          <a:bodyPr/>
          <a:lstStyle/>
          <a:p>
            <a:r>
              <a:rPr lang="en-US" dirty="0"/>
              <a:t>AGENDA</a:t>
            </a:r>
          </a:p>
        </p:txBody>
      </p:sp>
      <p:sp>
        <p:nvSpPr>
          <p:cNvPr id="3" name="Slide Number Placeholder 2">
            <a:extLst>
              <a:ext uri="{FF2B5EF4-FFF2-40B4-BE49-F238E27FC236}">
                <a16:creationId xmlns:a16="http://schemas.microsoft.com/office/drawing/2014/main" id="{58B79CDD-4A8E-44F7-AE6B-0BC069787CC5}"/>
              </a:ext>
            </a:extLst>
          </p:cNvPr>
          <p:cNvSpPr>
            <a:spLocks noGrp="1"/>
          </p:cNvSpPr>
          <p:nvPr>
            <p:ph type="sldNum" sz="quarter" idx="10"/>
          </p:nvPr>
        </p:nvSpPr>
        <p:spPr/>
        <p:txBody>
          <a:bodyPr/>
          <a:lstStyle/>
          <a:p>
            <a:pPr algn="l"/>
            <a:r>
              <a:rPr lang="de-DE"/>
              <a:t>Page </a:t>
            </a:r>
            <a:fld id="{3FD030EF-7044-4946-962A-5D7D09BD1B34}" type="slidenum">
              <a:rPr lang="de-DE" smtClean="0"/>
              <a:pPr algn="l"/>
              <a:t>2</a:t>
            </a:fld>
            <a:endParaRPr lang="de-DE" dirty="0"/>
          </a:p>
        </p:txBody>
      </p:sp>
      <p:sp>
        <p:nvSpPr>
          <p:cNvPr id="5" name="Rectangle 4">
            <a:extLst>
              <a:ext uri="{FF2B5EF4-FFF2-40B4-BE49-F238E27FC236}">
                <a16:creationId xmlns:a16="http://schemas.microsoft.com/office/drawing/2014/main" id="{33C5790B-92B4-42AF-BB9A-C3E471944DAB}"/>
              </a:ext>
            </a:extLst>
          </p:cNvPr>
          <p:cNvSpPr/>
          <p:nvPr/>
        </p:nvSpPr>
        <p:spPr>
          <a:xfrm>
            <a:off x="435147" y="4114800"/>
            <a:ext cx="2689053" cy="371753"/>
          </a:xfrm>
          <a:prstGeom prst="rect">
            <a:avLst/>
          </a:prstGeom>
          <a:solidFill>
            <a:srgbClr val="06418C"/>
          </a:solidFill>
          <a:ln w="25400">
            <a:solidFill>
              <a:srgbClr val="06418C"/>
            </a:solid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eaLnBrk="0" fontAlgn="base" hangingPunct="0">
              <a:spcBef>
                <a:spcPct val="0"/>
              </a:spcBef>
              <a:spcAft>
                <a:spcPct val="0"/>
              </a:spcAft>
            </a:pPr>
            <a:endParaRPr lang="en-US" sz="2400" dirty="0">
              <a:solidFill>
                <a:srgbClr val="06418C"/>
              </a:solidFill>
            </a:endParaRPr>
          </a:p>
        </p:txBody>
      </p:sp>
      <p:sp>
        <p:nvSpPr>
          <p:cNvPr id="8" name="Rectangle 7">
            <a:extLst>
              <a:ext uri="{FF2B5EF4-FFF2-40B4-BE49-F238E27FC236}">
                <a16:creationId xmlns:a16="http://schemas.microsoft.com/office/drawing/2014/main" id="{D8532DF0-7309-4E43-A73B-16FFDF88F175}"/>
              </a:ext>
            </a:extLst>
          </p:cNvPr>
          <p:cNvSpPr/>
          <p:nvPr/>
        </p:nvSpPr>
        <p:spPr>
          <a:xfrm>
            <a:off x="428625" y="4114800"/>
            <a:ext cx="11269179" cy="371753"/>
          </a:xfrm>
          <a:prstGeom prst="rect">
            <a:avLst/>
          </a:prstGeom>
          <a:noFill/>
          <a:ln w="25400">
            <a:solidFill>
              <a:srgbClr val="06418C"/>
            </a:solid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eaLnBrk="0" fontAlgn="base" hangingPunct="0">
              <a:spcBef>
                <a:spcPct val="0"/>
              </a:spcBef>
              <a:spcAft>
                <a:spcPct val="0"/>
              </a:spcAft>
            </a:pPr>
            <a:endParaRPr lang="en-US" sz="2400" dirty="0">
              <a:solidFill>
                <a:prstClr val="white"/>
              </a:solidFill>
            </a:endParaRPr>
          </a:p>
        </p:txBody>
      </p:sp>
      <p:sp>
        <p:nvSpPr>
          <p:cNvPr id="9" name="Rectangle 8">
            <a:extLst>
              <a:ext uri="{FF2B5EF4-FFF2-40B4-BE49-F238E27FC236}">
                <a16:creationId xmlns:a16="http://schemas.microsoft.com/office/drawing/2014/main" id="{26B25B38-E1F8-422C-AD25-05AAF9D9BEAD}"/>
              </a:ext>
            </a:extLst>
          </p:cNvPr>
          <p:cNvSpPr/>
          <p:nvPr/>
        </p:nvSpPr>
        <p:spPr>
          <a:xfrm>
            <a:off x="450527" y="1981200"/>
            <a:ext cx="2164800" cy="1981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10" name="Rectangle 9">
            <a:extLst>
              <a:ext uri="{FF2B5EF4-FFF2-40B4-BE49-F238E27FC236}">
                <a16:creationId xmlns:a16="http://schemas.microsoft.com/office/drawing/2014/main" id="{42FF50FA-9E0A-4045-83F7-C0C3FA0C73DE}"/>
              </a:ext>
            </a:extLst>
          </p:cNvPr>
          <p:cNvSpPr/>
          <p:nvPr/>
        </p:nvSpPr>
        <p:spPr>
          <a:xfrm>
            <a:off x="3455044" y="1972112"/>
            <a:ext cx="2164800" cy="1981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11" name="Rectangle 10">
            <a:extLst>
              <a:ext uri="{FF2B5EF4-FFF2-40B4-BE49-F238E27FC236}">
                <a16:creationId xmlns:a16="http://schemas.microsoft.com/office/drawing/2014/main" id="{37658445-BF01-4A1F-9D34-410007F22FC0}"/>
              </a:ext>
            </a:extLst>
          </p:cNvPr>
          <p:cNvSpPr/>
          <p:nvPr/>
        </p:nvSpPr>
        <p:spPr>
          <a:xfrm>
            <a:off x="6448375" y="1972112"/>
            <a:ext cx="2164800" cy="1981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12" name="Rectangle 11">
            <a:extLst>
              <a:ext uri="{FF2B5EF4-FFF2-40B4-BE49-F238E27FC236}">
                <a16:creationId xmlns:a16="http://schemas.microsoft.com/office/drawing/2014/main" id="{444E6BB4-18BA-4AD1-A597-5D0D3B598B49}"/>
              </a:ext>
            </a:extLst>
          </p:cNvPr>
          <p:cNvSpPr/>
          <p:nvPr/>
        </p:nvSpPr>
        <p:spPr>
          <a:xfrm>
            <a:off x="9482249" y="1981200"/>
            <a:ext cx="2164800" cy="1981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15" name="Rectangle 14">
            <a:extLst>
              <a:ext uri="{FF2B5EF4-FFF2-40B4-BE49-F238E27FC236}">
                <a16:creationId xmlns:a16="http://schemas.microsoft.com/office/drawing/2014/main" id="{9648AEC4-8CB4-4A44-8A10-DE69045E1307}"/>
              </a:ext>
            </a:extLst>
          </p:cNvPr>
          <p:cNvSpPr/>
          <p:nvPr/>
        </p:nvSpPr>
        <p:spPr>
          <a:xfrm>
            <a:off x="3147147" y="4114800"/>
            <a:ext cx="2948853" cy="371753"/>
          </a:xfrm>
          <a:prstGeom prst="rect">
            <a:avLst/>
          </a:prstGeom>
          <a:solidFill>
            <a:srgbClr val="06418C"/>
          </a:solidFill>
          <a:ln w="25400">
            <a:solidFill>
              <a:srgbClr val="06418C"/>
            </a:solid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eaLnBrk="0" fontAlgn="base" hangingPunct="0">
              <a:spcBef>
                <a:spcPct val="0"/>
              </a:spcBef>
              <a:spcAft>
                <a:spcPct val="0"/>
              </a:spcAft>
            </a:pPr>
            <a:endParaRPr lang="en-US" sz="2400" dirty="0">
              <a:solidFill>
                <a:srgbClr val="06418C"/>
              </a:solidFill>
            </a:endParaRPr>
          </a:p>
        </p:txBody>
      </p:sp>
      <p:sp>
        <p:nvSpPr>
          <p:cNvPr id="18" name="Rectangle 17">
            <a:extLst>
              <a:ext uri="{FF2B5EF4-FFF2-40B4-BE49-F238E27FC236}">
                <a16:creationId xmlns:a16="http://schemas.microsoft.com/office/drawing/2014/main" id="{DD390D19-5604-429A-B64A-806517DD204B}"/>
              </a:ext>
            </a:extLst>
          </p:cNvPr>
          <p:cNvSpPr/>
          <p:nvPr/>
        </p:nvSpPr>
        <p:spPr>
          <a:xfrm>
            <a:off x="6118949" y="4114800"/>
            <a:ext cx="2948853" cy="371753"/>
          </a:xfrm>
          <a:prstGeom prst="rect">
            <a:avLst/>
          </a:prstGeom>
          <a:solidFill>
            <a:srgbClr val="06418C"/>
          </a:solidFill>
          <a:ln w="25400">
            <a:solidFill>
              <a:srgbClr val="06418C"/>
            </a:solid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eaLnBrk="0" fontAlgn="base" hangingPunct="0">
              <a:spcBef>
                <a:spcPct val="0"/>
              </a:spcBef>
              <a:spcAft>
                <a:spcPct val="0"/>
              </a:spcAft>
            </a:pPr>
            <a:endParaRPr lang="en-US" sz="2400" dirty="0">
              <a:solidFill>
                <a:srgbClr val="06418C"/>
              </a:solidFill>
            </a:endParaRPr>
          </a:p>
        </p:txBody>
      </p:sp>
      <p:sp>
        <p:nvSpPr>
          <p:cNvPr id="19" name="Rectangle 18">
            <a:extLst>
              <a:ext uri="{FF2B5EF4-FFF2-40B4-BE49-F238E27FC236}">
                <a16:creationId xmlns:a16="http://schemas.microsoft.com/office/drawing/2014/main" id="{472198CB-1ADC-40AF-982E-1B19185E366D}"/>
              </a:ext>
            </a:extLst>
          </p:cNvPr>
          <p:cNvSpPr/>
          <p:nvPr/>
        </p:nvSpPr>
        <p:spPr>
          <a:xfrm>
            <a:off x="8737455" y="4114800"/>
            <a:ext cx="2948853" cy="371753"/>
          </a:xfrm>
          <a:prstGeom prst="rect">
            <a:avLst/>
          </a:prstGeom>
          <a:solidFill>
            <a:srgbClr val="06418C"/>
          </a:solidFill>
          <a:ln w="25400">
            <a:solidFill>
              <a:srgbClr val="06418C"/>
            </a:solid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eaLnBrk="0" fontAlgn="base" hangingPunct="0">
              <a:spcBef>
                <a:spcPct val="0"/>
              </a:spcBef>
              <a:spcAft>
                <a:spcPct val="0"/>
              </a:spcAft>
            </a:pPr>
            <a:endParaRPr lang="en-US" sz="2400" dirty="0">
              <a:solidFill>
                <a:srgbClr val="06418C"/>
              </a:solidFill>
            </a:endParaRPr>
          </a:p>
        </p:txBody>
      </p:sp>
      <p:grpSp>
        <p:nvGrpSpPr>
          <p:cNvPr id="34" name="Group 33">
            <a:extLst>
              <a:ext uri="{FF2B5EF4-FFF2-40B4-BE49-F238E27FC236}">
                <a16:creationId xmlns:a16="http://schemas.microsoft.com/office/drawing/2014/main" id="{7974B16C-71DC-4891-B869-936D96133B23}"/>
              </a:ext>
            </a:extLst>
          </p:cNvPr>
          <p:cNvGrpSpPr/>
          <p:nvPr/>
        </p:nvGrpSpPr>
        <p:grpSpPr>
          <a:xfrm>
            <a:off x="329967" y="2194560"/>
            <a:ext cx="2438400" cy="3952473"/>
            <a:chOff x="329967" y="2194560"/>
            <a:chExt cx="2438400" cy="3952473"/>
          </a:xfrm>
        </p:grpSpPr>
        <p:pic>
          <p:nvPicPr>
            <p:cNvPr id="24" name="Graphic 23" descr="Head with Gears">
              <a:extLst>
                <a:ext uri="{FF2B5EF4-FFF2-40B4-BE49-F238E27FC236}">
                  <a16:creationId xmlns:a16="http://schemas.microsoft.com/office/drawing/2014/main" id="{8D9C95FB-FF1A-4D86-8A8A-849CAC4663C5}"/>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772546" y="2194560"/>
              <a:ext cx="1554480" cy="1554480"/>
            </a:xfrm>
            <a:prstGeom prst="rect">
              <a:avLst/>
            </a:prstGeom>
          </p:spPr>
        </p:pic>
        <p:sp>
          <p:nvSpPr>
            <p:cNvPr id="30" name="Rectangle 29">
              <a:extLst>
                <a:ext uri="{FF2B5EF4-FFF2-40B4-BE49-F238E27FC236}">
                  <a16:creationId xmlns:a16="http://schemas.microsoft.com/office/drawing/2014/main" id="{425E190F-8327-41DF-8D2B-0B15983F4355}"/>
                </a:ext>
              </a:extLst>
            </p:cNvPr>
            <p:cNvSpPr/>
            <p:nvPr/>
          </p:nvSpPr>
          <p:spPr>
            <a:xfrm>
              <a:off x="329967" y="4879367"/>
              <a:ext cx="2438400" cy="126766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r>
                <a:rPr lang="en-US" b="1" dirty="0">
                  <a:solidFill>
                    <a:srgbClr val="414141"/>
                  </a:solidFill>
                </a:rPr>
                <a:t>Vision &amp; Objective</a:t>
              </a:r>
            </a:p>
            <a:p>
              <a:pPr algn="ctr"/>
              <a:r>
                <a:rPr lang="en-US" b="1" dirty="0">
                  <a:solidFill>
                    <a:srgbClr val="414141"/>
                  </a:solidFill>
                </a:rPr>
                <a:t>of New RA Kits</a:t>
              </a:r>
            </a:p>
          </p:txBody>
        </p:sp>
      </p:grpSp>
      <p:grpSp>
        <p:nvGrpSpPr>
          <p:cNvPr id="35" name="Group 34">
            <a:extLst>
              <a:ext uri="{FF2B5EF4-FFF2-40B4-BE49-F238E27FC236}">
                <a16:creationId xmlns:a16="http://schemas.microsoft.com/office/drawing/2014/main" id="{2E34051A-EDAE-4DFF-B6C1-45B14E855277}"/>
              </a:ext>
            </a:extLst>
          </p:cNvPr>
          <p:cNvGrpSpPr/>
          <p:nvPr/>
        </p:nvGrpSpPr>
        <p:grpSpPr>
          <a:xfrm>
            <a:off x="3334484" y="2194560"/>
            <a:ext cx="2438400" cy="3943385"/>
            <a:chOff x="3334484" y="2194560"/>
            <a:chExt cx="2438400" cy="3943385"/>
          </a:xfrm>
        </p:grpSpPr>
        <p:pic>
          <p:nvPicPr>
            <p:cNvPr id="20" name="Graphic 19" descr="Puzzle pieces">
              <a:extLst>
                <a:ext uri="{FF2B5EF4-FFF2-40B4-BE49-F238E27FC236}">
                  <a16:creationId xmlns:a16="http://schemas.microsoft.com/office/drawing/2014/main" id="{17FE9CD4-DA1B-48EB-AA3B-A02836D36743}"/>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3732504" y="2194560"/>
              <a:ext cx="1554480" cy="1554480"/>
            </a:xfrm>
            <a:prstGeom prst="rect">
              <a:avLst/>
            </a:prstGeom>
          </p:spPr>
        </p:pic>
        <p:sp>
          <p:nvSpPr>
            <p:cNvPr id="31" name="Rectangle 30">
              <a:extLst>
                <a:ext uri="{FF2B5EF4-FFF2-40B4-BE49-F238E27FC236}">
                  <a16:creationId xmlns:a16="http://schemas.microsoft.com/office/drawing/2014/main" id="{8AA3B79D-FC2C-42AB-B48C-A141C8E32C9A}"/>
                </a:ext>
              </a:extLst>
            </p:cNvPr>
            <p:cNvSpPr/>
            <p:nvPr/>
          </p:nvSpPr>
          <p:spPr>
            <a:xfrm>
              <a:off x="3334484" y="4870279"/>
              <a:ext cx="2438400" cy="126766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r>
                <a:rPr lang="en-US" b="1" dirty="0">
                  <a:solidFill>
                    <a:srgbClr val="414141"/>
                  </a:solidFill>
                </a:rPr>
                <a:t>Architecture</a:t>
              </a:r>
            </a:p>
            <a:p>
              <a:pPr algn="ctr"/>
              <a:r>
                <a:rPr lang="en-US" b="1" dirty="0">
                  <a:solidFill>
                    <a:srgbClr val="414141"/>
                  </a:solidFill>
                </a:rPr>
                <a:t>Features &amp; Benefits</a:t>
              </a:r>
              <a:endParaRPr lang="en-US" dirty="0">
                <a:solidFill>
                  <a:srgbClr val="414141"/>
                </a:solidFill>
              </a:endParaRPr>
            </a:p>
          </p:txBody>
        </p:sp>
      </p:grpSp>
      <p:grpSp>
        <p:nvGrpSpPr>
          <p:cNvPr id="37" name="Group 36">
            <a:extLst>
              <a:ext uri="{FF2B5EF4-FFF2-40B4-BE49-F238E27FC236}">
                <a16:creationId xmlns:a16="http://schemas.microsoft.com/office/drawing/2014/main" id="{1DEC7AD8-640D-4C3C-8E57-B31D963D6804}"/>
              </a:ext>
            </a:extLst>
          </p:cNvPr>
          <p:cNvGrpSpPr/>
          <p:nvPr/>
        </p:nvGrpSpPr>
        <p:grpSpPr>
          <a:xfrm>
            <a:off x="6327815" y="2194560"/>
            <a:ext cx="2438400" cy="3943385"/>
            <a:chOff x="6327815" y="2194560"/>
            <a:chExt cx="2438400" cy="3943385"/>
          </a:xfrm>
        </p:grpSpPr>
        <p:pic>
          <p:nvPicPr>
            <p:cNvPr id="23" name="Graphic 22" descr="Robot">
              <a:extLst>
                <a:ext uri="{FF2B5EF4-FFF2-40B4-BE49-F238E27FC236}">
                  <a16:creationId xmlns:a16="http://schemas.microsoft.com/office/drawing/2014/main" id="{D22ACE0F-9CF2-4709-9DCE-5138385A1E67}"/>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6739545" y="2194560"/>
              <a:ext cx="1554480" cy="1554480"/>
            </a:xfrm>
            <a:prstGeom prst="rect">
              <a:avLst/>
            </a:prstGeom>
          </p:spPr>
        </p:pic>
        <p:sp>
          <p:nvSpPr>
            <p:cNvPr id="32" name="Rectangle 31">
              <a:extLst>
                <a:ext uri="{FF2B5EF4-FFF2-40B4-BE49-F238E27FC236}">
                  <a16:creationId xmlns:a16="http://schemas.microsoft.com/office/drawing/2014/main" id="{6784E636-7A26-4CCF-B1AC-B9BCEF1A0ACA}"/>
                </a:ext>
              </a:extLst>
            </p:cNvPr>
            <p:cNvSpPr/>
            <p:nvPr/>
          </p:nvSpPr>
          <p:spPr>
            <a:xfrm>
              <a:off x="6327815" y="4870279"/>
              <a:ext cx="2438400" cy="126766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r>
                <a:rPr lang="en-US" b="1" dirty="0">
                  <a:solidFill>
                    <a:srgbClr val="414141"/>
                  </a:solidFill>
                </a:rPr>
                <a:t>Deep Dive</a:t>
              </a:r>
            </a:p>
            <a:p>
              <a:pPr algn="ctr"/>
              <a:r>
                <a:rPr lang="en-US" b="1" dirty="0">
                  <a:solidFill>
                    <a:srgbClr val="414141"/>
                  </a:solidFill>
                </a:rPr>
                <a:t>Kit Features &amp;</a:t>
              </a:r>
            </a:p>
            <a:p>
              <a:pPr algn="ctr"/>
              <a:r>
                <a:rPr lang="en-US" b="1" dirty="0">
                  <a:solidFill>
                    <a:srgbClr val="414141"/>
                  </a:solidFill>
                </a:rPr>
                <a:t>User Experience</a:t>
              </a:r>
            </a:p>
          </p:txBody>
        </p:sp>
      </p:grpSp>
      <p:grpSp>
        <p:nvGrpSpPr>
          <p:cNvPr id="38" name="Group 37">
            <a:extLst>
              <a:ext uri="{FF2B5EF4-FFF2-40B4-BE49-F238E27FC236}">
                <a16:creationId xmlns:a16="http://schemas.microsoft.com/office/drawing/2014/main" id="{146C47EB-B609-4712-8E8D-5563A9ABCD3A}"/>
              </a:ext>
            </a:extLst>
          </p:cNvPr>
          <p:cNvGrpSpPr/>
          <p:nvPr/>
        </p:nvGrpSpPr>
        <p:grpSpPr>
          <a:xfrm>
            <a:off x="9361689" y="2194560"/>
            <a:ext cx="2438400" cy="3952473"/>
            <a:chOff x="9361689" y="2194560"/>
            <a:chExt cx="2438400" cy="3952473"/>
          </a:xfrm>
        </p:grpSpPr>
        <p:pic>
          <p:nvPicPr>
            <p:cNvPr id="22" name="Graphic 21" descr="Firecracker">
              <a:extLst>
                <a:ext uri="{FF2B5EF4-FFF2-40B4-BE49-F238E27FC236}">
                  <a16:creationId xmlns:a16="http://schemas.microsoft.com/office/drawing/2014/main" id="{27AE2A0E-B470-4F67-9A6A-95A776758252}"/>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9793897" y="2194560"/>
              <a:ext cx="1554480" cy="1554480"/>
            </a:xfrm>
            <a:prstGeom prst="rect">
              <a:avLst/>
            </a:prstGeom>
          </p:spPr>
        </p:pic>
        <p:sp>
          <p:nvSpPr>
            <p:cNvPr id="33" name="Rectangle 32">
              <a:extLst>
                <a:ext uri="{FF2B5EF4-FFF2-40B4-BE49-F238E27FC236}">
                  <a16:creationId xmlns:a16="http://schemas.microsoft.com/office/drawing/2014/main" id="{1C9757BB-6B51-4AE3-9C32-548BC53CBC42}"/>
                </a:ext>
              </a:extLst>
            </p:cNvPr>
            <p:cNvSpPr/>
            <p:nvPr/>
          </p:nvSpPr>
          <p:spPr>
            <a:xfrm>
              <a:off x="9361689" y="4879367"/>
              <a:ext cx="2438400" cy="126766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r>
                <a:rPr lang="en-US" b="1" dirty="0">
                  <a:solidFill>
                    <a:srgbClr val="414141"/>
                  </a:solidFill>
                </a:rPr>
                <a:t>Getting Started</a:t>
              </a:r>
            </a:p>
            <a:p>
              <a:pPr algn="ctr"/>
              <a:r>
                <a:rPr lang="en-US" b="1" dirty="0">
                  <a:solidFill>
                    <a:srgbClr val="414141"/>
                  </a:solidFill>
                </a:rPr>
                <a:t>Quickly</a:t>
              </a:r>
            </a:p>
          </p:txBody>
        </p:sp>
      </p:grpSp>
    </p:spTree>
    <p:extLst>
      <p:ext uri="{BB962C8B-B14F-4D97-AF65-F5344CB8AC3E}">
        <p14:creationId xmlns:p14="http://schemas.microsoft.com/office/powerpoint/2010/main" val="41195682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par>
                                <p:cTn id="8" presetID="1" presetClass="entr" presetSubtype="0" fill="hold" nodeType="withEffect">
                                  <p:stCondLst>
                                    <p:cond delay="0"/>
                                  </p:stCondLst>
                                  <p:childTnLst>
                                    <p:set>
                                      <p:cBhvr>
                                        <p:cTn id="9" dur="1" fill="hold">
                                          <p:stCondLst>
                                            <p:cond delay="0"/>
                                          </p:stCondLst>
                                        </p:cTn>
                                        <p:tgtEl>
                                          <p:spTgt spid="34"/>
                                        </p:tgtEl>
                                        <p:attrNameLst>
                                          <p:attrName>style.visibility</p:attrName>
                                        </p:attrNameLst>
                                      </p:cBhvr>
                                      <p:to>
                                        <p:strVal val="visible"/>
                                      </p:to>
                                    </p:set>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grpId="0" nodeType="click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wipe(left)">
                                      <p:cBhvr>
                                        <p:cTn id="14" dur="500"/>
                                        <p:tgtEl>
                                          <p:spTgt spid="15"/>
                                        </p:tgtEl>
                                      </p:cBhvr>
                                    </p:animEffect>
                                  </p:childTnLst>
                                </p:cTn>
                              </p:par>
                              <p:par>
                                <p:cTn id="15" presetID="1" presetClass="entr" presetSubtype="0" fill="hold" nodeType="withEffect">
                                  <p:stCondLst>
                                    <p:cond delay="0"/>
                                  </p:stCondLst>
                                  <p:childTnLst>
                                    <p:set>
                                      <p:cBhvr>
                                        <p:cTn id="16" dur="1" fill="hold">
                                          <p:stCondLst>
                                            <p:cond delay="0"/>
                                          </p:stCondLst>
                                        </p:cTn>
                                        <p:tgtEl>
                                          <p:spTgt spid="35"/>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grpId="0" nodeType="clickEffect">
                                  <p:stCondLst>
                                    <p:cond delay="0"/>
                                  </p:stCondLst>
                                  <p:childTnLst>
                                    <p:set>
                                      <p:cBhvr>
                                        <p:cTn id="20" dur="1" fill="hold">
                                          <p:stCondLst>
                                            <p:cond delay="0"/>
                                          </p:stCondLst>
                                        </p:cTn>
                                        <p:tgtEl>
                                          <p:spTgt spid="18"/>
                                        </p:tgtEl>
                                        <p:attrNameLst>
                                          <p:attrName>style.visibility</p:attrName>
                                        </p:attrNameLst>
                                      </p:cBhvr>
                                      <p:to>
                                        <p:strVal val="visible"/>
                                      </p:to>
                                    </p:set>
                                    <p:animEffect transition="in" filter="wipe(left)">
                                      <p:cBhvr>
                                        <p:cTn id="21" dur="500"/>
                                        <p:tgtEl>
                                          <p:spTgt spid="18"/>
                                        </p:tgtEl>
                                      </p:cBhvr>
                                    </p:animEffect>
                                  </p:childTnLst>
                                </p:cTn>
                              </p:par>
                              <p:par>
                                <p:cTn id="22" presetID="1" presetClass="entr" presetSubtype="0" fill="hold" nodeType="withEffect">
                                  <p:stCondLst>
                                    <p:cond delay="0"/>
                                  </p:stCondLst>
                                  <p:childTnLst>
                                    <p:set>
                                      <p:cBhvr>
                                        <p:cTn id="23" dur="1" fill="hold">
                                          <p:stCondLst>
                                            <p:cond delay="0"/>
                                          </p:stCondLst>
                                        </p:cTn>
                                        <p:tgtEl>
                                          <p:spTgt spid="37"/>
                                        </p:tgtEl>
                                        <p:attrNameLst>
                                          <p:attrName>style.visibility</p:attrName>
                                        </p:attrNameLst>
                                      </p:cBhvr>
                                      <p:to>
                                        <p:strVal val="visible"/>
                                      </p:to>
                                    </p:set>
                                  </p:childTnLst>
                                </p:cTn>
                              </p:par>
                            </p:childTnLst>
                          </p:cTn>
                        </p:par>
                      </p:childTnLst>
                    </p:cTn>
                  </p:par>
                  <p:par>
                    <p:cTn id="24" fill="hold">
                      <p:stCondLst>
                        <p:cond delay="indefinite"/>
                      </p:stCondLst>
                      <p:childTnLst>
                        <p:par>
                          <p:cTn id="25" fill="hold">
                            <p:stCondLst>
                              <p:cond delay="0"/>
                            </p:stCondLst>
                            <p:childTnLst>
                              <p:par>
                                <p:cTn id="26" presetID="22" presetClass="entr" presetSubtype="8" fill="hold" grpId="0" nodeType="clickEffect">
                                  <p:stCondLst>
                                    <p:cond delay="0"/>
                                  </p:stCondLst>
                                  <p:childTnLst>
                                    <p:set>
                                      <p:cBhvr>
                                        <p:cTn id="27" dur="1" fill="hold">
                                          <p:stCondLst>
                                            <p:cond delay="0"/>
                                          </p:stCondLst>
                                        </p:cTn>
                                        <p:tgtEl>
                                          <p:spTgt spid="19"/>
                                        </p:tgtEl>
                                        <p:attrNameLst>
                                          <p:attrName>style.visibility</p:attrName>
                                        </p:attrNameLst>
                                      </p:cBhvr>
                                      <p:to>
                                        <p:strVal val="visible"/>
                                      </p:to>
                                    </p:set>
                                    <p:animEffect transition="in" filter="wipe(left)">
                                      <p:cBhvr>
                                        <p:cTn id="28" dur="500"/>
                                        <p:tgtEl>
                                          <p:spTgt spid="19"/>
                                        </p:tgtEl>
                                      </p:cBhvr>
                                    </p:animEffect>
                                  </p:childTnLst>
                                </p:cTn>
                              </p:par>
                              <p:par>
                                <p:cTn id="29" presetID="1" presetClass="entr" presetSubtype="0" fill="hold" nodeType="withEffect">
                                  <p:stCondLst>
                                    <p:cond delay="0"/>
                                  </p:stCondLst>
                                  <p:childTnLst>
                                    <p:set>
                                      <p:cBhvr>
                                        <p:cTn id="30" dur="1" fill="hold">
                                          <p:stCondLst>
                                            <p:cond delay="0"/>
                                          </p:stCondLst>
                                        </p:cTn>
                                        <p:tgtEl>
                                          <p:spTgt spid="3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5" grpId="0" animBg="1"/>
      <p:bldP spid="18" grpId="0" animBg="1"/>
      <p:bldP spid="19"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en-US" dirty="0"/>
              <a:t>VISION OF RA KITS</a:t>
            </a:r>
          </a:p>
        </p:txBody>
      </p:sp>
      <p:sp>
        <p:nvSpPr>
          <p:cNvPr id="3" name="スライド番号プレースホルダー 2"/>
          <p:cNvSpPr>
            <a:spLocks noGrp="1"/>
          </p:cNvSpPr>
          <p:nvPr>
            <p:ph type="sldNum" sz="quarter" idx="10"/>
          </p:nvPr>
        </p:nvSpPr>
        <p:spPr/>
        <p:txBody>
          <a:bodyPr/>
          <a:lstStyle/>
          <a:p>
            <a:pPr algn="l"/>
            <a:r>
              <a:rPr lang="de-DE"/>
              <a:t>Page </a:t>
            </a:r>
            <a:fld id="{3FD030EF-7044-4946-962A-5D7D09BD1B34}" type="slidenum">
              <a:rPr lang="de-DE" smtClean="0"/>
              <a:pPr algn="l"/>
              <a:t>3</a:t>
            </a:fld>
            <a:endParaRPr lang="de-DE" dirty="0"/>
          </a:p>
        </p:txBody>
      </p:sp>
      <p:sp>
        <p:nvSpPr>
          <p:cNvPr id="5" name="TextBox 4">
            <a:extLst>
              <a:ext uri="{FF2B5EF4-FFF2-40B4-BE49-F238E27FC236}">
                <a16:creationId xmlns:a16="http://schemas.microsoft.com/office/drawing/2014/main" id="{7E8E6891-BA3F-44D8-B78D-6B9CF117A783}"/>
              </a:ext>
            </a:extLst>
          </p:cNvPr>
          <p:cNvSpPr txBox="1"/>
          <p:nvPr/>
        </p:nvSpPr>
        <p:spPr>
          <a:xfrm>
            <a:off x="838200" y="2743200"/>
            <a:ext cx="10439400" cy="1200329"/>
          </a:xfrm>
          <a:prstGeom prst="rect">
            <a:avLst/>
          </a:prstGeom>
          <a:noFill/>
        </p:spPr>
        <p:txBody>
          <a:bodyPr wrap="square" rtlCol="0">
            <a:spAutoFit/>
          </a:bodyPr>
          <a:lstStyle/>
          <a:p>
            <a:pPr algn="ctr"/>
            <a:r>
              <a:rPr lang="en-US" sz="2400" dirty="0"/>
              <a:t>Deliver an </a:t>
            </a:r>
            <a:r>
              <a:rPr lang="en-US" sz="2400" b="1" dirty="0"/>
              <a:t>unmatched innovation experience</a:t>
            </a:r>
          </a:p>
          <a:p>
            <a:pPr algn="ctr"/>
            <a:r>
              <a:rPr lang="en-US" sz="2400" dirty="0"/>
              <a:t>through scalable, flexible &amp; ecosystem-ready Renesas Advanced MCU kits that enable users to </a:t>
            </a:r>
            <a:r>
              <a:rPr lang="en-US" sz="2400" b="1" dirty="0"/>
              <a:t>bring their innovative products to market faster.</a:t>
            </a:r>
          </a:p>
        </p:txBody>
      </p:sp>
    </p:spTree>
    <p:extLst>
      <p:ext uri="{BB962C8B-B14F-4D97-AF65-F5344CB8AC3E}">
        <p14:creationId xmlns:p14="http://schemas.microsoft.com/office/powerpoint/2010/main" val="219803156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Content Placeholder 3">
            <a:extLst>
              <a:ext uri="{FF2B5EF4-FFF2-40B4-BE49-F238E27FC236}">
                <a16:creationId xmlns:a16="http://schemas.microsoft.com/office/drawing/2014/main" id="{90918F6B-98F2-495F-9A93-9BD91B057AB5}"/>
              </a:ext>
            </a:extLst>
          </p:cNvPr>
          <p:cNvSpPr>
            <a:spLocks noGrp="1"/>
          </p:cNvSpPr>
          <p:nvPr>
            <p:ph idx="1"/>
          </p:nvPr>
        </p:nvSpPr>
        <p:spPr>
          <a:xfrm>
            <a:off x="1080000" y="1800000"/>
            <a:ext cx="2744800" cy="4391202"/>
          </a:xfrm>
          <a:ln>
            <a:noFill/>
          </a:ln>
        </p:spPr>
        <p:txBody>
          <a:bodyPr/>
          <a:lstStyle/>
          <a:p>
            <a:pPr>
              <a:spcAft>
                <a:spcPts val="0"/>
              </a:spcAft>
              <a:buClr>
                <a:srgbClr val="000099"/>
              </a:buClr>
            </a:pPr>
            <a:r>
              <a:rPr lang="en-US" sz="2400" b="1" dirty="0">
                <a:solidFill>
                  <a:srgbClr val="06418C"/>
                </a:solidFill>
              </a:rPr>
              <a:t>To enable a large number of use cases so</a:t>
            </a:r>
          </a:p>
          <a:p>
            <a:pPr>
              <a:spcAft>
                <a:spcPts val="0"/>
              </a:spcAft>
              <a:buClr>
                <a:srgbClr val="000099"/>
              </a:buClr>
            </a:pPr>
            <a:r>
              <a:rPr lang="en-US" sz="2400" b="1" dirty="0">
                <a:solidFill>
                  <a:schemeClr val="bg1">
                    <a:lumMod val="50000"/>
                  </a:schemeClr>
                </a:solidFill>
              </a:rPr>
              <a:t>customers, engineers, developers, distributors, partners, etc.</a:t>
            </a:r>
          </a:p>
          <a:p>
            <a:pPr>
              <a:spcAft>
                <a:spcPts val="0"/>
              </a:spcAft>
              <a:buClr>
                <a:srgbClr val="000099"/>
              </a:buClr>
            </a:pPr>
            <a:r>
              <a:rPr lang="en-US" sz="2400" b="1" dirty="0">
                <a:solidFill>
                  <a:schemeClr val="bg1">
                    <a:lumMod val="50000"/>
                  </a:schemeClr>
                </a:solidFill>
              </a:rPr>
              <a:t>can do more</a:t>
            </a:r>
          </a:p>
          <a:p>
            <a:pPr>
              <a:spcAft>
                <a:spcPts val="0"/>
              </a:spcAft>
              <a:buClr>
                <a:srgbClr val="000099"/>
              </a:buClr>
            </a:pPr>
            <a:endParaRPr lang="en-US" sz="2400" b="1" dirty="0">
              <a:solidFill>
                <a:schemeClr val="bg1">
                  <a:lumMod val="50000"/>
                </a:schemeClr>
              </a:solidFill>
            </a:endParaRPr>
          </a:p>
        </p:txBody>
      </p:sp>
      <p:sp>
        <p:nvSpPr>
          <p:cNvPr id="2" name="タイトル 1"/>
          <p:cNvSpPr>
            <a:spLocks noGrp="1"/>
          </p:cNvSpPr>
          <p:nvPr>
            <p:ph type="title"/>
          </p:nvPr>
        </p:nvSpPr>
        <p:spPr/>
        <p:txBody>
          <a:bodyPr/>
          <a:lstStyle/>
          <a:p>
            <a:r>
              <a:rPr kumimoji="1" lang="en-US" dirty="0"/>
              <a:t>OBJECTIVE</a:t>
            </a:r>
          </a:p>
        </p:txBody>
      </p:sp>
      <p:sp>
        <p:nvSpPr>
          <p:cNvPr id="3" name="スライド番号プレースホルダー 2"/>
          <p:cNvSpPr>
            <a:spLocks noGrp="1"/>
          </p:cNvSpPr>
          <p:nvPr>
            <p:ph type="sldNum" sz="quarter" idx="10"/>
          </p:nvPr>
        </p:nvSpPr>
        <p:spPr/>
        <p:txBody>
          <a:bodyPr/>
          <a:lstStyle/>
          <a:p>
            <a:pPr algn="l"/>
            <a:r>
              <a:rPr lang="de-DE"/>
              <a:t>Page </a:t>
            </a:r>
            <a:fld id="{3FD030EF-7044-4946-962A-5D7D09BD1B34}" type="slidenum">
              <a:rPr lang="de-DE" smtClean="0"/>
              <a:pPr algn="l"/>
              <a:t>4</a:t>
            </a:fld>
            <a:endParaRPr lang="de-DE" dirty="0"/>
          </a:p>
        </p:txBody>
      </p:sp>
      <p:sp>
        <p:nvSpPr>
          <p:cNvPr id="10" name="Rectangle 9">
            <a:extLst>
              <a:ext uri="{FF2B5EF4-FFF2-40B4-BE49-F238E27FC236}">
                <a16:creationId xmlns:a16="http://schemas.microsoft.com/office/drawing/2014/main" id="{40B322B4-AB5E-487B-8D69-F8FCFB259BF0}"/>
              </a:ext>
            </a:extLst>
          </p:cNvPr>
          <p:cNvSpPr/>
          <p:nvPr/>
        </p:nvSpPr>
        <p:spPr>
          <a:xfrm>
            <a:off x="8423917" y="-274068"/>
            <a:ext cx="1059094" cy="64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endParaRPr lang="en-US" sz="1200" dirty="0">
              <a:solidFill>
                <a:srgbClr val="414141"/>
              </a:solidFill>
            </a:endParaRPr>
          </a:p>
        </p:txBody>
      </p:sp>
      <p:sp>
        <p:nvSpPr>
          <p:cNvPr id="26" name="Rectangle 25">
            <a:extLst>
              <a:ext uri="{FF2B5EF4-FFF2-40B4-BE49-F238E27FC236}">
                <a16:creationId xmlns:a16="http://schemas.microsoft.com/office/drawing/2014/main" id="{A8BBB6BC-0194-497A-9FDA-ABC73E21FBEE}"/>
              </a:ext>
            </a:extLst>
          </p:cNvPr>
          <p:cNvSpPr/>
          <p:nvPr/>
        </p:nvSpPr>
        <p:spPr>
          <a:xfrm>
            <a:off x="10263282" y="-182140"/>
            <a:ext cx="1005840" cy="64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endParaRPr lang="en-US" sz="1200" dirty="0">
              <a:solidFill>
                <a:srgbClr val="414141"/>
              </a:solidFill>
            </a:endParaRPr>
          </a:p>
        </p:txBody>
      </p:sp>
      <p:sp>
        <p:nvSpPr>
          <p:cNvPr id="34" name="Rectangle 33">
            <a:extLst>
              <a:ext uri="{FF2B5EF4-FFF2-40B4-BE49-F238E27FC236}">
                <a16:creationId xmlns:a16="http://schemas.microsoft.com/office/drawing/2014/main" id="{D7170EC4-1440-450D-BB38-C41368D2A758}"/>
              </a:ext>
            </a:extLst>
          </p:cNvPr>
          <p:cNvSpPr/>
          <p:nvPr/>
        </p:nvSpPr>
        <p:spPr>
          <a:xfrm>
            <a:off x="6096000" y="393180"/>
            <a:ext cx="1005840" cy="64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endParaRPr lang="en-US" sz="1200" dirty="0">
              <a:solidFill>
                <a:srgbClr val="414141"/>
              </a:solidFill>
            </a:endParaRPr>
          </a:p>
        </p:txBody>
      </p:sp>
      <p:grpSp>
        <p:nvGrpSpPr>
          <p:cNvPr id="61" name="Group 60">
            <a:extLst>
              <a:ext uri="{FF2B5EF4-FFF2-40B4-BE49-F238E27FC236}">
                <a16:creationId xmlns:a16="http://schemas.microsoft.com/office/drawing/2014/main" id="{909A89F8-2D3D-476D-8D81-DE5B76E05242}"/>
              </a:ext>
            </a:extLst>
          </p:cNvPr>
          <p:cNvGrpSpPr/>
          <p:nvPr/>
        </p:nvGrpSpPr>
        <p:grpSpPr>
          <a:xfrm>
            <a:off x="4439814" y="1803917"/>
            <a:ext cx="7457535" cy="4351138"/>
            <a:chOff x="4439814" y="1803917"/>
            <a:chExt cx="7457535" cy="4351138"/>
          </a:xfrm>
        </p:grpSpPr>
        <p:sp>
          <p:nvSpPr>
            <p:cNvPr id="33" name="Oval 32">
              <a:extLst>
                <a:ext uri="{FF2B5EF4-FFF2-40B4-BE49-F238E27FC236}">
                  <a16:creationId xmlns:a16="http://schemas.microsoft.com/office/drawing/2014/main" id="{360A70F9-60B3-4FF7-BD80-1FA576F638E4}"/>
                </a:ext>
              </a:extLst>
            </p:cNvPr>
            <p:cNvSpPr>
              <a:spLocks noChangeAspect="1"/>
            </p:cNvSpPr>
            <p:nvPr/>
          </p:nvSpPr>
          <p:spPr>
            <a:xfrm>
              <a:off x="4575069" y="4038601"/>
              <a:ext cx="1371600" cy="1371600"/>
            </a:xfrm>
            <a:prstGeom prst="ellipse">
              <a:avLst/>
            </a:prstGeom>
            <a:solidFill>
              <a:schemeClr val="bg1"/>
            </a:solidFill>
            <a:ln w="762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Oval 7">
              <a:extLst>
                <a:ext uri="{FF2B5EF4-FFF2-40B4-BE49-F238E27FC236}">
                  <a16:creationId xmlns:a16="http://schemas.microsoft.com/office/drawing/2014/main" id="{4401DEC7-D39C-4D43-AD44-531C862ADA8E}"/>
                </a:ext>
              </a:extLst>
            </p:cNvPr>
            <p:cNvSpPr>
              <a:spLocks noChangeAspect="1"/>
            </p:cNvSpPr>
            <p:nvPr/>
          </p:nvSpPr>
          <p:spPr>
            <a:xfrm>
              <a:off x="6524625" y="4038600"/>
              <a:ext cx="1371600" cy="1371600"/>
            </a:xfrm>
            <a:prstGeom prst="ellipse">
              <a:avLst/>
            </a:prstGeom>
            <a:solidFill>
              <a:schemeClr val="bg1"/>
            </a:solidFill>
            <a:ln w="762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1407BB6D-42C0-4754-A397-68690F53700A}"/>
                </a:ext>
              </a:extLst>
            </p:cNvPr>
            <p:cNvSpPr/>
            <p:nvPr/>
          </p:nvSpPr>
          <p:spPr>
            <a:xfrm>
              <a:off x="6382332" y="3298913"/>
              <a:ext cx="1554480" cy="64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r>
                <a:rPr lang="en-US" sz="1400" dirty="0">
                  <a:solidFill>
                    <a:srgbClr val="414141"/>
                  </a:solidFill>
                </a:rPr>
                <a:t>Functional Evaluation</a:t>
              </a:r>
              <a:endParaRPr lang="en-US" sz="1200" dirty="0">
                <a:solidFill>
                  <a:srgbClr val="414141"/>
                </a:solidFill>
              </a:endParaRPr>
            </a:p>
          </p:txBody>
        </p:sp>
        <p:sp>
          <p:nvSpPr>
            <p:cNvPr id="13" name="Oval 12">
              <a:extLst>
                <a:ext uri="{FF2B5EF4-FFF2-40B4-BE49-F238E27FC236}">
                  <a16:creationId xmlns:a16="http://schemas.microsoft.com/office/drawing/2014/main" id="{7EC4B0B0-19D2-410B-82E5-A00B2670D058}"/>
                </a:ext>
              </a:extLst>
            </p:cNvPr>
            <p:cNvSpPr>
              <a:spLocks noChangeAspect="1"/>
            </p:cNvSpPr>
            <p:nvPr/>
          </p:nvSpPr>
          <p:spPr>
            <a:xfrm>
              <a:off x="6466035" y="1803917"/>
              <a:ext cx="1371600" cy="1371600"/>
            </a:xfrm>
            <a:prstGeom prst="ellipse">
              <a:avLst/>
            </a:prstGeom>
            <a:solidFill>
              <a:schemeClr val="bg1"/>
            </a:solidFill>
            <a:ln w="762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5" name="Graphic 14" descr="Test tubes">
              <a:extLst>
                <a:ext uri="{FF2B5EF4-FFF2-40B4-BE49-F238E27FC236}">
                  <a16:creationId xmlns:a16="http://schemas.microsoft.com/office/drawing/2014/main" id="{4D2697CB-FB23-4D4B-BA12-D1DD80606BA6}"/>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6631962" y="1997881"/>
              <a:ext cx="997527" cy="997527"/>
            </a:xfrm>
            <a:prstGeom prst="rect">
              <a:avLst/>
            </a:prstGeom>
          </p:spPr>
        </p:pic>
        <p:sp>
          <p:nvSpPr>
            <p:cNvPr id="18" name="Rectangle 17">
              <a:extLst>
                <a:ext uri="{FF2B5EF4-FFF2-40B4-BE49-F238E27FC236}">
                  <a16:creationId xmlns:a16="http://schemas.microsoft.com/office/drawing/2014/main" id="{D8671923-C2DA-4339-A468-A9AFF211D0ED}"/>
                </a:ext>
              </a:extLst>
            </p:cNvPr>
            <p:cNvSpPr/>
            <p:nvPr/>
          </p:nvSpPr>
          <p:spPr>
            <a:xfrm>
              <a:off x="4439814" y="3298913"/>
              <a:ext cx="1554480" cy="64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r>
                <a:rPr lang="en-US" sz="1400" dirty="0">
                  <a:solidFill>
                    <a:srgbClr val="414141"/>
                  </a:solidFill>
                </a:rPr>
                <a:t>Proof-of-Concepts</a:t>
              </a:r>
              <a:endParaRPr lang="en-US" sz="1200" dirty="0">
                <a:solidFill>
                  <a:srgbClr val="414141"/>
                </a:solidFill>
              </a:endParaRPr>
            </a:p>
          </p:txBody>
        </p:sp>
        <p:sp>
          <p:nvSpPr>
            <p:cNvPr id="17" name="Oval 16">
              <a:extLst>
                <a:ext uri="{FF2B5EF4-FFF2-40B4-BE49-F238E27FC236}">
                  <a16:creationId xmlns:a16="http://schemas.microsoft.com/office/drawing/2014/main" id="{596D2159-9091-4367-B8B2-55F0B47050A9}"/>
                </a:ext>
              </a:extLst>
            </p:cNvPr>
            <p:cNvSpPr>
              <a:spLocks noChangeAspect="1"/>
            </p:cNvSpPr>
            <p:nvPr/>
          </p:nvSpPr>
          <p:spPr>
            <a:xfrm>
              <a:off x="4553415" y="1803917"/>
              <a:ext cx="1371600" cy="1371600"/>
            </a:xfrm>
            <a:prstGeom prst="ellipse">
              <a:avLst/>
            </a:prstGeom>
            <a:solidFill>
              <a:schemeClr val="bg1"/>
            </a:solidFill>
            <a:ln w="762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Graphic 18" descr="Camera">
              <a:extLst>
                <a:ext uri="{FF2B5EF4-FFF2-40B4-BE49-F238E27FC236}">
                  <a16:creationId xmlns:a16="http://schemas.microsoft.com/office/drawing/2014/main" id="{F261C797-87E9-46FC-BCC4-113B6A403772}"/>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4740451" y="1993117"/>
              <a:ext cx="997527" cy="997527"/>
            </a:xfrm>
            <a:prstGeom prst="rect">
              <a:avLst/>
            </a:prstGeom>
          </p:spPr>
        </p:pic>
        <p:sp>
          <p:nvSpPr>
            <p:cNvPr id="25" name="Oval 24">
              <a:extLst>
                <a:ext uri="{FF2B5EF4-FFF2-40B4-BE49-F238E27FC236}">
                  <a16:creationId xmlns:a16="http://schemas.microsoft.com/office/drawing/2014/main" id="{CAFCB03F-5C7A-41EF-80A6-CFF54082B71B}"/>
                </a:ext>
              </a:extLst>
            </p:cNvPr>
            <p:cNvSpPr>
              <a:spLocks noChangeAspect="1"/>
            </p:cNvSpPr>
            <p:nvPr/>
          </p:nvSpPr>
          <p:spPr>
            <a:xfrm>
              <a:off x="8452368" y="4038601"/>
              <a:ext cx="1371600" cy="1371600"/>
            </a:xfrm>
            <a:prstGeom prst="ellipse">
              <a:avLst/>
            </a:prstGeom>
            <a:solidFill>
              <a:schemeClr val="bg1"/>
            </a:solidFill>
            <a:ln w="762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descr="Podium">
              <a:extLst>
                <a:ext uri="{FF2B5EF4-FFF2-40B4-BE49-F238E27FC236}">
                  <a16:creationId xmlns:a16="http://schemas.microsoft.com/office/drawing/2014/main" id="{943709EB-FD26-4B25-BC43-98F3B5BFDEEA}"/>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6711661" y="4203419"/>
              <a:ext cx="997527" cy="997528"/>
            </a:xfrm>
            <a:prstGeom prst="rect">
              <a:avLst/>
            </a:prstGeom>
          </p:spPr>
        </p:pic>
        <p:sp>
          <p:nvSpPr>
            <p:cNvPr id="30" name="Rectangle 29">
              <a:extLst>
                <a:ext uri="{FF2B5EF4-FFF2-40B4-BE49-F238E27FC236}">
                  <a16:creationId xmlns:a16="http://schemas.microsoft.com/office/drawing/2014/main" id="{81E72097-F4FF-424B-943F-DD56FD996A65}"/>
                </a:ext>
              </a:extLst>
            </p:cNvPr>
            <p:cNvSpPr/>
            <p:nvPr/>
          </p:nvSpPr>
          <p:spPr>
            <a:xfrm>
              <a:off x="8458200" y="3298913"/>
              <a:ext cx="1441968" cy="64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r>
                <a:rPr lang="en-US" sz="1400" dirty="0">
                  <a:solidFill>
                    <a:srgbClr val="414141"/>
                  </a:solidFill>
                </a:rPr>
                <a:t>Getting Started Reference</a:t>
              </a:r>
              <a:endParaRPr lang="en-US" sz="1200" dirty="0">
                <a:solidFill>
                  <a:srgbClr val="414141"/>
                </a:solidFill>
              </a:endParaRPr>
            </a:p>
          </p:txBody>
        </p:sp>
        <p:sp>
          <p:nvSpPr>
            <p:cNvPr id="29" name="Oval 28">
              <a:extLst>
                <a:ext uri="{FF2B5EF4-FFF2-40B4-BE49-F238E27FC236}">
                  <a16:creationId xmlns:a16="http://schemas.microsoft.com/office/drawing/2014/main" id="{668C3960-7DF6-4D20-B182-8645A790AC0F}"/>
                </a:ext>
              </a:extLst>
            </p:cNvPr>
            <p:cNvSpPr>
              <a:spLocks noChangeAspect="1"/>
            </p:cNvSpPr>
            <p:nvPr/>
          </p:nvSpPr>
          <p:spPr>
            <a:xfrm>
              <a:off x="8480478" y="1803917"/>
              <a:ext cx="1371600" cy="1371600"/>
            </a:xfrm>
            <a:prstGeom prst="ellipse">
              <a:avLst/>
            </a:prstGeom>
            <a:solidFill>
              <a:schemeClr val="bg1"/>
            </a:solidFill>
            <a:ln w="762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1" name="Graphic 30" descr="Box">
              <a:extLst>
                <a:ext uri="{FF2B5EF4-FFF2-40B4-BE49-F238E27FC236}">
                  <a16:creationId xmlns:a16="http://schemas.microsoft.com/office/drawing/2014/main" id="{B0136EC6-E618-4C27-98C7-AB8B2BF4C3D8}"/>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10604782" y="1919138"/>
              <a:ext cx="997527" cy="997527"/>
            </a:xfrm>
            <a:prstGeom prst="rect">
              <a:avLst/>
            </a:prstGeom>
          </p:spPr>
        </p:pic>
        <p:pic>
          <p:nvPicPr>
            <p:cNvPr id="36" name="Graphic 35" descr="Teacher">
              <a:extLst>
                <a:ext uri="{FF2B5EF4-FFF2-40B4-BE49-F238E27FC236}">
                  <a16:creationId xmlns:a16="http://schemas.microsoft.com/office/drawing/2014/main" id="{D2C84947-A572-4AFF-B7EC-0AA4FB7C7DF5}"/>
                </a:ext>
              </a:extLst>
            </p:cNvPr>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a:off x="4707072" y="4211223"/>
              <a:ext cx="997527" cy="997527"/>
            </a:xfrm>
            <a:prstGeom prst="rect">
              <a:avLst/>
            </a:prstGeom>
          </p:spPr>
        </p:pic>
        <p:sp>
          <p:nvSpPr>
            <p:cNvPr id="47" name="Rectangle 46">
              <a:extLst>
                <a:ext uri="{FF2B5EF4-FFF2-40B4-BE49-F238E27FC236}">
                  <a16:creationId xmlns:a16="http://schemas.microsoft.com/office/drawing/2014/main" id="{76B9CF58-DF62-4E62-9BA6-D329A15FB209}"/>
                </a:ext>
              </a:extLst>
            </p:cNvPr>
            <p:cNvSpPr/>
            <p:nvPr/>
          </p:nvSpPr>
          <p:spPr>
            <a:xfrm>
              <a:off x="6248400" y="5514975"/>
              <a:ext cx="1981200" cy="64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r>
                <a:rPr lang="en-US" sz="1400" dirty="0">
                  <a:solidFill>
                    <a:srgbClr val="414141"/>
                  </a:solidFill>
                </a:rPr>
                <a:t>Maker Community</a:t>
              </a:r>
              <a:endParaRPr lang="en-US" sz="1200" dirty="0">
                <a:solidFill>
                  <a:srgbClr val="414141"/>
                </a:solidFill>
              </a:endParaRPr>
            </a:p>
          </p:txBody>
        </p:sp>
        <p:sp>
          <p:nvSpPr>
            <p:cNvPr id="48" name="Rectangle 47">
              <a:extLst>
                <a:ext uri="{FF2B5EF4-FFF2-40B4-BE49-F238E27FC236}">
                  <a16:creationId xmlns:a16="http://schemas.microsoft.com/office/drawing/2014/main" id="{74477896-593B-4A41-ADBA-2BEB977225B4}"/>
                </a:ext>
              </a:extLst>
            </p:cNvPr>
            <p:cNvSpPr/>
            <p:nvPr/>
          </p:nvSpPr>
          <p:spPr>
            <a:xfrm>
              <a:off x="4463415" y="5514975"/>
              <a:ext cx="1554480" cy="64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r>
                <a:rPr lang="en-US" sz="1400" dirty="0">
                  <a:solidFill>
                    <a:srgbClr val="414141"/>
                  </a:solidFill>
                </a:rPr>
                <a:t>Trainings &amp; Workshops</a:t>
              </a:r>
              <a:endParaRPr lang="en-US" sz="1200" dirty="0">
                <a:solidFill>
                  <a:srgbClr val="414141"/>
                </a:solidFill>
              </a:endParaRPr>
            </a:p>
          </p:txBody>
        </p:sp>
        <p:sp>
          <p:nvSpPr>
            <p:cNvPr id="49" name="Rectangle 48">
              <a:extLst>
                <a:ext uri="{FF2B5EF4-FFF2-40B4-BE49-F238E27FC236}">
                  <a16:creationId xmlns:a16="http://schemas.microsoft.com/office/drawing/2014/main" id="{0DBCCE06-4589-4983-81AB-3598F6A41AF9}"/>
                </a:ext>
              </a:extLst>
            </p:cNvPr>
            <p:cNvSpPr/>
            <p:nvPr/>
          </p:nvSpPr>
          <p:spPr>
            <a:xfrm>
              <a:off x="8405601" y="5514975"/>
              <a:ext cx="1554480" cy="64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r>
                <a:rPr lang="en-US" sz="1400" dirty="0">
                  <a:solidFill>
                    <a:srgbClr val="414141"/>
                  </a:solidFill>
                </a:rPr>
                <a:t>Research &amp; Academia</a:t>
              </a:r>
              <a:endParaRPr lang="en-US" sz="1200" dirty="0">
                <a:solidFill>
                  <a:srgbClr val="414141"/>
                </a:solidFill>
              </a:endParaRPr>
            </a:p>
          </p:txBody>
        </p:sp>
        <p:sp>
          <p:nvSpPr>
            <p:cNvPr id="51" name="Oval 50">
              <a:extLst>
                <a:ext uri="{FF2B5EF4-FFF2-40B4-BE49-F238E27FC236}">
                  <a16:creationId xmlns:a16="http://schemas.microsoft.com/office/drawing/2014/main" id="{4F916250-618A-45B1-AE2F-0ECADCA5591A}"/>
                </a:ext>
              </a:extLst>
            </p:cNvPr>
            <p:cNvSpPr>
              <a:spLocks noChangeAspect="1"/>
            </p:cNvSpPr>
            <p:nvPr/>
          </p:nvSpPr>
          <p:spPr>
            <a:xfrm>
              <a:off x="10389636" y="4038600"/>
              <a:ext cx="1371600" cy="1371600"/>
            </a:xfrm>
            <a:prstGeom prst="ellipse">
              <a:avLst/>
            </a:prstGeom>
            <a:solidFill>
              <a:schemeClr val="bg1"/>
            </a:solidFill>
            <a:ln w="762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3" name="Rectangle 52">
              <a:extLst>
                <a:ext uri="{FF2B5EF4-FFF2-40B4-BE49-F238E27FC236}">
                  <a16:creationId xmlns:a16="http://schemas.microsoft.com/office/drawing/2014/main" id="{DAEFC5D2-4A7F-49C0-B70D-AE1914A1B49C}"/>
                </a:ext>
              </a:extLst>
            </p:cNvPr>
            <p:cNvSpPr/>
            <p:nvPr/>
          </p:nvSpPr>
          <p:spPr>
            <a:xfrm>
              <a:off x="10319268" y="3298913"/>
              <a:ext cx="1554480" cy="64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r>
                <a:rPr lang="en-US" sz="1400" dirty="0">
                  <a:solidFill>
                    <a:srgbClr val="414141"/>
                  </a:solidFill>
                </a:rPr>
                <a:t>Solutions &amp;</a:t>
              </a:r>
            </a:p>
            <a:p>
              <a:pPr algn="ctr"/>
              <a:r>
                <a:rPr lang="en-US" sz="1400" dirty="0">
                  <a:solidFill>
                    <a:srgbClr val="414141"/>
                  </a:solidFill>
                </a:rPr>
                <a:t>Demos</a:t>
              </a:r>
              <a:endParaRPr lang="en-US" sz="1200" dirty="0">
                <a:solidFill>
                  <a:srgbClr val="414141"/>
                </a:solidFill>
              </a:endParaRPr>
            </a:p>
          </p:txBody>
        </p:sp>
        <p:sp>
          <p:nvSpPr>
            <p:cNvPr id="55" name="Oval 54">
              <a:extLst>
                <a:ext uri="{FF2B5EF4-FFF2-40B4-BE49-F238E27FC236}">
                  <a16:creationId xmlns:a16="http://schemas.microsoft.com/office/drawing/2014/main" id="{394FA68C-E1EB-49B0-8649-FF2151CF2D3F}"/>
                </a:ext>
              </a:extLst>
            </p:cNvPr>
            <p:cNvSpPr>
              <a:spLocks noChangeAspect="1"/>
            </p:cNvSpPr>
            <p:nvPr/>
          </p:nvSpPr>
          <p:spPr>
            <a:xfrm>
              <a:off x="10417746" y="1803917"/>
              <a:ext cx="1371600" cy="1371600"/>
            </a:xfrm>
            <a:prstGeom prst="ellipse">
              <a:avLst/>
            </a:prstGeom>
            <a:noFill/>
            <a:ln w="762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7" name="Rectangle 56">
              <a:extLst>
                <a:ext uri="{FF2B5EF4-FFF2-40B4-BE49-F238E27FC236}">
                  <a16:creationId xmlns:a16="http://schemas.microsoft.com/office/drawing/2014/main" id="{BF283771-8884-456D-9D28-7CDC75FA825E}"/>
                </a:ext>
              </a:extLst>
            </p:cNvPr>
            <p:cNvSpPr/>
            <p:nvPr/>
          </p:nvSpPr>
          <p:spPr>
            <a:xfrm>
              <a:off x="10342869" y="5514975"/>
              <a:ext cx="1554480" cy="64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r>
                <a:rPr lang="en-US" sz="1400" dirty="0">
                  <a:solidFill>
                    <a:srgbClr val="414141"/>
                  </a:solidFill>
                </a:rPr>
                <a:t>Promotions &amp;</a:t>
              </a:r>
            </a:p>
            <a:p>
              <a:pPr algn="ctr"/>
              <a:r>
                <a:rPr lang="en-US" sz="1400" dirty="0">
                  <a:solidFill>
                    <a:srgbClr val="414141"/>
                  </a:solidFill>
                </a:rPr>
                <a:t>Lead Generation</a:t>
              </a:r>
              <a:endParaRPr lang="en-US" sz="1200" dirty="0">
                <a:solidFill>
                  <a:srgbClr val="414141"/>
                </a:solidFill>
              </a:endParaRPr>
            </a:p>
          </p:txBody>
        </p:sp>
        <p:pic>
          <p:nvPicPr>
            <p:cNvPr id="58" name="Graphic 57" descr="Books">
              <a:extLst>
                <a:ext uri="{FF2B5EF4-FFF2-40B4-BE49-F238E27FC236}">
                  <a16:creationId xmlns:a16="http://schemas.microsoft.com/office/drawing/2014/main" id="{C0799E25-D7B5-4FA8-BB74-FFD2238C4462}"/>
                </a:ext>
              </a:extLst>
            </p:cNvPr>
            <p:cNvPicPr preferRelativeResize="0">
              <a:picLocks/>
            </p:cNvPicPr>
            <p:nvPr/>
          </p:nvPicPr>
          <p:blipFill>
            <a:blip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a:off x="8677073" y="4251683"/>
              <a:ext cx="978408" cy="978408"/>
            </a:xfrm>
            <a:prstGeom prst="rect">
              <a:avLst/>
            </a:prstGeom>
          </p:spPr>
        </p:pic>
        <p:pic>
          <p:nvPicPr>
            <p:cNvPr id="59" name="Graphic 58" descr="Megaphone">
              <a:extLst>
                <a:ext uri="{FF2B5EF4-FFF2-40B4-BE49-F238E27FC236}">
                  <a16:creationId xmlns:a16="http://schemas.microsoft.com/office/drawing/2014/main" id="{6ED18254-FF8C-4CE1-9B99-935C061C37D9}"/>
                </a:ext>
              </a:extLst>
            </p:cNvPr>
            <p:cNvPicPr>
              <a:picLocks noChangeAspect="1"/>
            </p:cNvPicPr>
            <p:nvPr/>
          </p:nvPicPr>
          <p:blipFill>
            <a:blip r:embed="rId15">
              <a:extLst>
                <a:ext uri="{28A0092B-C50C-407E-A947-70E740481C1C}">
                  <a14:useLocalDpi xmlns:a14="http://schemas.microsoft.com/office/drawing/2010/main" val="0"/>
                </a:ext>
                <a:ext uri="{96DAC541-7B7A-43D3-8B79-37D633B846F1}">
                  <asvg:svgBlip xmlns:asvg="http://schemas.microsoft.com/office/drawing/2016/SVG/main" r:embed="rId16"/>
                </a:ext>
              </a:extLst>
            </a:blip>
            <a:stretch>
              <a:fillRect/>
            </a:stretch>
          </p:blipFill>
          <p:spPr>
            <a:xfrm>
              <a:off x="10630905" y="4203419"/>
              <a:ext cx="978408" cy="978408"/>
            </a:xfrm>
            <a:prstGeom prst="rect">
              <a:avLst/>
            </a:prstGeom>
          </p:spPr>
        </p:pic>
        <p:pic>
          <p:nvPicPr>
            <p:cNvPr id="9" name="Graphic 8" descr="Research">
              <a:extLst>
                <a:ext uri="{FF2B5EF4-FFF2-40B4-BE49-F238E27FC236}">
                  <a16:creationId xmlns:a16="http://schemas.microsoft.com/office/drawing/2014/main" id="{1B246431-FF08-4C3F-8DEF-A9EDA0E204FB}"/>
                </a:ext>
              </a:extLst>
            </p:cNvPr>
            <p:cNvPicPr>
              <a:picLocks noChangeAspect="1"/>
            </p:cNvPicPr>
            <p:nvPr/>
          </p:nvPicPr>
          <p:blipFill>
            <a:blip r:embed="rId17">
              <a:extLst>
                <a:ext uri="{28A0092B-C50C-407E-A947-70E740481C1C}">
                  <a14:useLocalDpi xmlns:a14="http://schemas.microsoft.com/office/drawing/2010/main" val="0"/>
                </a:ext>
                <a:ext uri="{96DAC541-7B7A-43D3-8B79-37D633B846F1}">
                  <asvg:svgBlip xmlns:asvg="http://schemas.microsoft.com/office/drawing/2016/SVG/main" r:embed="rId18"/>
                </a:ext>
              </a:extLst>
            </a:blip>
            <a:stretch>
              <a:fillRect/>
            </a:stretch>
          </p:blipFill>
          <p:spPr>
            <a:xfrm>
              <a:off x="8648311" y="1975466"/>
              <a:ext cx="979714" cy="979714"/>
            </a:xfrm>
            <a:prstGeom prst="rect">
              <a:avLst/>
            </a:prstGeom>
          </p:spPr>
        </p:pic>
      </p:grpSp>
    </p:spTree>
    <p:extLst>
      <p:ext uri="{BB962C8B-B14F-4D97-AF65-F5344CB8AC3E}">
        <p14:creationId xmlns:p14="http://schemas.microsoft.com/office/powerpoint/2010/main" val="98739845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A9909A-894E-4F81-A228-753EAA623C7F}"/>
              </a:ext>
            </a:extLst>
          </p:cNvPr>
          <p:cNvSpPr>
            <a:spLocks noGrp="1"/>
          </p:cNvSpPr>
          <p:nvPr>
            <p:ph type="title"/>
          </p:nvPr>
        </p:nvSpPr>
        <p:spPr>
          <a:xfrm>
            <a:off x="1080000" y="923689"/>
            <a:ext cx="9000000" cy="455509"/>
          </a:xfrm>
        </p:spPr>
        <p:txBody>
          <a:bodyPr/>
          <a:lstStyle/>
          <a:p>
            <a:r>
              <a:rPr lang="en-US" dirty="0"/>
              <a:t>STRATEGY</a:t>
            </a:r>
          </a:p>
        </p:txBody>
      </p:sp>
      <p:sp>
        <p:nvSpPr>
          <p:cNvPr id="3" name="Slide Number Placeholder 2">
            <a:extLst>
              <a:ext uri="{FF2B5EF4-FFF2-40B4-BE49-F238E27FC236}">
                <a16:creationId xmlns:a16="http://schemas.microsoft.com/office/drawing/2014/main" id="{13669FFF-9041-48E7-B320-D8A9E6B83BBD}"/>
              </a:ext>
            </a:extLst>
          </p:cNvPr>
          <p:cNvSpPr>
            <a:spLocks noGrp="1"/>
          </p:cNvSpPr>
          <p:nvPr>
            <p:ph type="sldNum" sz="quarter" idx="10"/>
          </p:nvPr>
        </p:nvSpPr>
        <p:spPr/>
        <p:txBody>
          <a:bodyPr/>
          <a:lstStyle/>
          <a:p>
            <a:pPr algn="l"/>
            <a:r>
              <a:rPr lang="de-DE"/>
              <a:t>Page </a:t>
            </a:r>
            <a:fld id="{3FD030EF-7044-4946-962A-5D7D09BD1B34}" type="slidenum">
              <a:rPr lang="de-DE" smtClean="0"/>
              <a:pPr algn="l"/>
              <a:t>5</a:t>
            </a:fld>
            <a:endParaRPr lang="de-DE" dirty="0"/>
          </a:p>
        </p:txBody>
      </p:sp>
      <p:sp>
        <p:nvSpPr>
          <p:cNvPr id="15" name="Oval 14">
            <a:extLst>
              <a:ext uri="{FF2B5EF4-FFF2-40B4-BE49-F238E27FC236}">
                <a16:creationId xmlns:a16="http://schemas.microsoft.com/office/drawing/2014/main" id="{057F7BF5-4DD8-4FED-889B-9F7C7335A693}"/>
              </a:ext>
            </a:extLst>
          </p:cNvPr>
          <p:cNvSpPr>
            <a:spLocks noChangeAspect="1"/>
          </p:cNvSpPr>
          <p:nvPr/>
        </p:nvSpPr>
        <p:spPr>
          <a:xfrm>
            <a:off x="1683211" y="1793927"/>
            <a:ext cx="1499710" cy="1499710"/>
          </a:xfrm>
          <a:prstGeom prst="ellipse">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b="1" dirty="0"/>
          </a:p>
        </p:txBody>
      </p:sp>
      <p:sp>
        <p:nvSpPr>
          <p:cNvPr id="16" name="Oval 15">
            <a:extLst>
              <a:ext uri="{FF2B5EF4-FFF2-40B4-BE49-F238E27FC236}">
                <a16:creationId xmlns:a16="http://schemas.microsoft.com/office/drawing/2014/main" id="{519E7B48-3145-409B-AFE1-FE1DC2503A81}"/>
              </a:ext>
            </a:extLst>
          </p:cNvPr>
          <p:cNvSpPr>
            <a:spLocks noChangeAspect="1"/>
          </p:cNvSpPr>
          <p:nvPr/>
        </p:nvSpPr>
        <p:spPr>
          <a:xfrm>
            <a:off x="3340542" y="3174869"/>
            <a:ext cx="1015467" cy="1015467"/>
          </a:xfrm>
          <a:prstGeom prst="ellipse">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b="1" dirty="0"/>
          </a:p>
        </p:txBody>
      </p:sp>
      <p:sp>
        <p:nvSpPr>
          <p:cNvPr id="20" name="Oval 19">
            <a:extLst>
              <a:ext uri="{FF2B5EF4-FFF2-40B4-BE49-F238E27FC236}">
                <a16:creationId xmlns:a16="http://schemas.microsoft.com/office/drawing/2014/main" id="{529D8F5E-1AA1-434A-A165-702E0001F9AB}"/>
              </a:ext>
            </a:extLst>
          </p:cNvPr>
          <p:cNvSpPr>
            <a:spLocks noChangeAspect="1"/>
          </p:cNvSpPr>
          <p:nvPr/>
        </p:nvSpPr>
        <p:spPr>
          <a:xfrm>
            <a:off x="1467207" y="4463410"/>
            <a:ext cx="462042" cy="462042"/>
          </a:xfrm>
          <a:prstGeom prst="ellipse">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sz="1400" dirty="0"/>
          </a:p>
        </p:txBody>
      </p:sp>
      <p:cxnSp>
        <p:nvCxnSpPr>
          <p:cNvPr id="18" name="Straight Connector 17">
            <a:extLst>
              <a:ext uri="{FF2B5EF4-FFF2-40B4-BE49-F238E27FC236}">
                <a16:creationId xmlns:a16="http://schemas.microsoft.com/office/drawing/2014/main" id="{A8DF4BF8-A3FC-44EE-95A9-138487000993}"/>
              </a:ext>
            </a:extLst>
          </p:cNvPr>
          <p:cNvCxnSpPr/>
          <p:nvPr/>
        </p:nvCxnSpPr>
        <p:spPr>
          <a:xfrm>
            <a:off x="1110763" y="5195608"/>
            <a:ext cx="5638800" cy="0"/>
          </a:xfrm>
          <a:prstGeom prst="line">
            <a:avLst/>
          </a:prstGeom>
          <a:ln w="76200">
            <a:solidFill>
              <a:schemeClr val="tx2"/>
            </a:solidFill>
            <a:tailEnd type="triangle"/>
          </a:ln>
        </p:spPr>
        <p:style>
          <a:lnRef idx="1">
            <a:schemeClr val="accent1"/>
          </a:lnRef>
          <a:fillRef idx="0">
            <a:schemeClr val="accent1"/>
          </a:fillRef>
          <a:effectRef idx="0">
            <a:schemeClr val="accent1"/>
          </a:effectRef>
          <a:fontRef idx="minor">
            <a:schemeClr val="tx1"/>
          </a:fontRef>
        </p:style>
      </p:cxnSp>
      <p:sp>
        <p:nvSpPr>
          <p:cNvPr id="14" name="TextBox 13">
            <a:extLst>
              <a:ext uri="{FF2B5EF4-FFF2-40B4-BE49-F238E27FC236}">
                <a16:creationId xmlns:a16="http://schemas.microsoft.com/office/drawing/2014/main" id="{984CB48A-C3FE-49D4-B836-FB021C2AA6DE}"/>
              </a:ext>
            </a:extLst>
          </p:cNvPr>
          <p:cNvSpPr txBox="1"/>
          <p:nvPr/>
        </p:nvSpPr>
        <p:spPr>
          <a:xfrm rot="16200000">
            <a:off x="-687590" y="3453780"/>
            <a:ext cx="3242027" cy="307777"/>
          </a:xfrm>
          <a:prstGeom prst="rect">
            <a:avLst/>
          </a:prstGeom>
          <a:noFill/>
        </p:spPr>
        <p:txBody>
          <a:bodyPr wrap="square" rtlCol="0">
            <a:spAutoFit/>
          </a:bodyPr>
          <a:lstStyle/>
          <a:p>
            <a:pPr algn="ctr"/>
            <a:r>
              <a:rPr lang="en-US" sz="1400" dirty="0"/>
              <a:t>Complexity of a MCU kit</a:t>
            </a:r>
          </a:p>
        </p:txBody>
      </p:sp>
      <p:sp>
        <p:nvSpPr>
          <p:cNvPr id="19" name="TextBox 18">
            <a:extLst>
              <a:ext uri="{FF2B5EF4-FFF2-40B4-BE49-F238E27FC236}">
                <a16:creationId xmlns:a16="http://schemas.microsoft.com/office/drawing/2014/main" id="{5900B402-A7ED-4091-AB11-106746A228ED}"/>
              </a:ext>
            </a:extLst>
          </p:cNvPr>
          <p:cNvSpPr txBox="1"/>
          <p:nvPr/>
        </p:nvSpPr>
        <p:spPr>
          <a:xfrm>
            <a:off x="1137617" y="5224829"/>
            <a:ext cx="5567983" cy="307777"/>
          </a:xfrm>
          <a:prstGeom prst="rect">
            <a:avLst/>
          </a:prstGeom>
          <a:noFill/>
        </p:spPr>
        <p:txBody>
          <a:bodyPr wrap="square" rtlCol="0">
            <a:spAutoFit/>
          </a:bodyPr>
          <a:lstStyle/>
          <a:p>
            <a:pPr algn="ctr"/>
            <a:r>
              <a:rPr lang="en-US" sz="1400" dirty="0"/>
              <a:t>Number of business enablement use-cases supported</a:t>
            </a:r>
          </a:p>
        </p:txBody>
      </p:sp>
      <p:sp>
        <p:nvSpPr>
          <p:cNvPr id="22" name="TextBox 21">
            <a:extLst>
              <a:ext uri="{FF2B5EF4-FFF2-40B4-BE49-F238E27FC236}">
                <a16:creationId xmlns:a16="http://schemas.microsoft.com/office/drawing/2014/main" id="{70AA8942-CF46-4884-8B2F-39CDB9642CF6}"/>
              </a:ext>
            </a:extLst>
          </p:cNvPr>
          <p:cNvSpPr txBox="1"/>
          <p:nvPr/>
        </p:nvSpPr>
        <p:spPr>
          <a:xfrm>
            <a:off x="873664" y="5663192"/>
            <a:ext cx="5854197" cy="523220"/>
          </a:xfrm>
          <a:prstGeom prst="rect">
            <a:avLst/>
          </a:prstGeom>
          <a:noFill/>
        </p:spPr>
        <p:txBody>
          <a:bodyPr wrap="square" rtlCol="0">
            <a:spAutoFit/>
          </a:bodyPr>
          <a:lstStyle/>
          <a:p>
            <a:pPr algn="ctr"/>
            <a:r>
              <a:rPr lang="en-US" sz="1400" dirty="0"/>
              <a:t>Size of the circle =&gt; </a:t>
            </a:r>
            <a:r>
              <a:rPr lang="en-US" sz="1400" u="sng" dirty="0"/>
              <a:t>Number of MCU features supported by the kit</a:t>
            </a:r>
          </a:p>
          <a:p>
            <a:pPr algn="ctr"/>
            <a:r>
              <a:rPr lang="en-US" sz="1400" dirty="0"/>
              <a:t>                     All MCU features </a:t>
            </a:r>
          </a:p>
        </p:txBody>
      </p:sp>
      <p:sp>
        <p:nvSpPr>
          <p:cNvPr id="17" name="Oval 16">
            <a:extLst>
              <a:ext uri="{FF2B5EF4-FFF2-40B4-BE49-F238E27FC236}">
                <a16:creationId xmlns:a16="http://schemas.microsoft.com/office/drawing/2014/main" id="{AEE163C7-AFDC-4AEA-8BF6-8FDC6F7C010A}"/>
              </a:ext>
            </a:extLst>
          </p:cNvPr>
          <p:cNvSpPr>
            <a:spLocks noChangeAspect="1"/>
          </p:cNvSpPr>
          <p:nvPr/>
        </p:nvSpPr>
        <p:spPr>
          <a:xfrm>
            <a:off x="5115907" y="3729289"/>
            <a:ext cx="1071311" cy="1071311"/>
          </a:xfrm>
          <a:prstGeom prst="ellipse">
            <a:avLst/>
          </a:prstGeom>
          <a:solidFill>
            <a:srgbClr val="06418C"/>
          </a:solidFill>
          <a:ln>
            <a:solidFill>
              <a:srgbClr val="06418C"/>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1600" dirty="0">
                <a:solidFill>
                  <a:schemeClr val="bg1"/>
                </a:solidFill>
              </a:rPr>
              <a:t>RA</a:t>
            </a:r>
          </a:p>
          <a:p>
            <a:pPr algn="ctr"/>
            <a:r>
              <a:rPr lang="en-US" sz="1600" dirty="0">
                <a:solidFill>
                  <a:schemeClr val="bg1"/>
                </a:solidFill>
              </a:rPr>
              <a:t>Kits</a:t>
            </a:r>
          </a:p>
        </p:txBody>
      </p:sp>
      <p:sp>
        <p:nvSpPr>
          <p:cNvPr id="28" name="TextBox 27">
            <a:extLst>
              <a:ext uri="{FF2B5EF4-FFF2-40B4-BE49-F238E27FC236}">
                <a16:creationId xmlns:a16="http://schemas.microsoft.com/office/drawing/2014/main" id="{7A7BD587-16DC-45A8-88BD-A14856C389AB}"/>
              </a:ext>
            </a:extLst>
          </p:cNvPr>
          <p:cNvSpPr txBox="1"/>
          <p:nvPr/>
        </p:nvSpPr>
        <p:spPr>
          <a:xfrm>
            <a:off x="7631984" y="3429000"/>
            <a:ext cx="3674117" cy="2616101"/>
          </a:xfrm>
          <a:prstGeom prst="rect">
            <a:avLst/>
          </a:prstGeom>
          <a:noFill/>
        </p:spPr>
        <p:txBody>
          <a:bodyPr wrap="square" rtlCol="0">
            <a:spAutoFit/>
          </a:bodyPr>
          <a:lstStyle/>
          <a:p>
            <a:r>
              <a:rPr lang="en-US" sz="1400" b="1" dirty="0"/>
              <a:t>Business</a:t>
            </a:r>
          </a:p>
          <a:p>
            <a:pPr marL="285750" indent="-285750">
              <a:buClr>
                <a:srgbClr val="06418C"/>
              </a:buClr>
              <a:buFont typeface="Wingdings" panose="05000000000000000000" pitchFamily="2" charset="2"/>
              <a:buChar char="§"/>
            </a:pPr>
            <a:r>
              <a:rPr lang="en-US" sz="1400" dirty="0"/>
              <a:t>Serve global customer base</a:t>
            </a:r>
          </a:p>
          <a:p>
            <a:pPr marL="285750" indent="-285750">
              <a:buClr>
                <a:srgbClr val="06418C"/>
              </a:buClr>
              <a:buFont typeface="Wingdings" panose="05000000000000000000" pitchFamily="2" charset="2"/>
              <a:buChar char="§"/>
            </a:pPr>
            <a:r>
              <a:rPr lang="en-US" sz="1400" dirty="0"/>
              <a:t>Facilitate cross-selling</a:t>
            </a:r>
          </a:p>
          <a:p>
            <a:pPr marL="285750" indent="-285750">
              <a:buClr>
                <a:srgbClr val="06418C"/>
              </a:buClr>
              <a:buFont typeface="Wingdings" panose="05000000000000000000" pitchFamily="2" charset="2"/>
              <a:buChar char="§"/>
            </a:pPr>
            <a:r>
              <a:rPr lang="en-US" sz="1400" dirty="0"/>
              <a:t>Lower NRE &amp; faster time to market</a:t>
            </a:r>
          </a:p>
          <a:p>
            <a:pPr marL="285750" indent="-285750">
              <a:buFont typeface="Arial" panose="020B0604020202020204" pitchFamily="34" charset="0"/>
              <a:buChar char="•"/>
            </a:pPr>
            <a:endParaRPr lang="en-US" sz="500" dirty="0"/>
          </a:p>
          <a:p>
            <a:r>
              <a:rPr lang="en-US" sz="1400" b="1" dirty="0">
                <a:solidFill>
                  <a:schemeClr val="tx1">
                    <a:lumMod val="75000"/>
                  </a:schemeClr>
                </a:solidFill>
              </a:rPr>
              <a:t>Technical</a:t>
            </a:r>
          </a:p>
          <a:p>
            <a:pPr marL="285750" indent="-285750">
              <a:buClr>
                <a:srgbClr val="06418C"/>
              </a:buClr>
              <a:buFont typeface="Wingdings" panose="05000000000000000000" pitchFamily="2" charset="2"/>
              <a:buChar char="§"/>
            </a:pPr>
            <a:r>
              <a:rPr lang="en-US" sz="1400" dirty="0"/>
              <a:t>Useful for innovation</a:t>
            </a:r>
          </a:p>
          <a:p>
            <a:pPr marL="285750" indent="-285750">
              <a:buClr>
                <a:srgbClr val="06418C"/>
              </a:buClr>
              <a:buFont typeface="Wingdings" panose="05000000000000000000" pitchFamily="2" charset="2"/>
              <a:buChar char="§"/>
            </a:pPr>
            <a:r>
              <a:rPr lang="en-US" sz="1400" dirty="0"/>
              <a:t>Support prioritized MCU peripherals</a:t>
            </a:r>
          </a:p>
          <a:p>
            <a:pPr marL="285750" indent="-285750">
              <a:buClr>
                <a:srgbClr val="06418C"/>
              </a:buClr>
              <a:buFont typeface="Wingdings" panose="05000000000000000000" pitchFamily="2" charset="2"/>
              <a:buChar char="§"/>
            </a:pPr>
            <a:r>
              <a:rPr lang="en-US" sz="1400" dirty="0"/>
              <a:t>Ecosystem ready</a:t>
            </a:r>
          </a:p>
          <a:p>
            <a:pPr marL="285750" indent="-285750">
              <a:buFont typeface="Arial" panose="020B0604020202020204" pitchFamily="34" charset="0"/>
              <a:buChar char="•"/>
            </a:pPr>
            <a:endParaRPr lang="en-US" sz="500" dirty="0"/>
          </a:p>
          <a:p>
            <a:r>
              <a:rPr lang="en-US" sz="1400" b="1" dirty="0">
                <a:solidFill>
                  <a:schemeClr val="tx1">
                    <a:lumMod val="50000"/>
                  </a:schemeClr>
                </a:solidFill>
              </a:rPr>
              <a:t>User Experience</a:t>
            </a:r>
          </a:p>
          <a:p>
            <a:pPr marL="285750" indent="-285750">
              <a:buClr>
                <a:srgbClr val="06418C"/>
              </a:buClr>
              <a:buFont typeface="Wingdings" panose="05000000000000000000" pitchFamily="2" charset="2"/>
              <a:buChar char="§"/>
            </a:pPr>
            <a:r>
              <a:rPr lang="en-US" sz="1400" dirty="0"/>
              <a:t>Delightful to use</a:t>
            </a:r>
          </a:p>
          <a:p>
            <a:pPr marL="285750" indent="-285750">
              <a:buClr>
                <a:srgbClr val="06418C"/>
              </a:buClr>
              <a:buFont typeface="Wingdings" panose="05000000000000000000" pitchFamily="2" charset="2"/>
              <a:buChar char="§"/>
            </a:pPr>
            <a:r>
              <a:rPr lang="en-US" sz="1400" dirty="0"/>
              <a:t>Beautifully designed &amp; presented</a:t>
            </a:r>
          </a:p>
        </p:txBody>
      </p:sp>
      <p:cxnSp>
        <p:nvCxnSpPr>
          <p:cNvPr id="33" name="Straight Connector 32">
            <a:extLst>
              <a:ext uri="{FF2B5EF4-FFF2-40B4-BE49-F238E27FC236}">
                <a16:creationId xmlns:a16="http://schemas.microsoft.com/office/drawing/2014/main" id="{F6F4E83F-644C-48DF-BAE0-A293E6A5EF23}"/>
              </a:ext>
            </a:extLst>
          </p:cNvPr>
          <p:cNvCxnSpPr>
            <a:cxnSpLocks/>
          </p:cNvCxnSpPr>
          <p:nvPr/>
        </p:nvCxnSpPr>
        <p:spPr>
          <a:xfrm rot="16200000">
            <a:off x="-508301" y="3578909"/>
            <a:ext cx="3291840" cy="0"/>
          </a:xfrm>
          <a:prstGeom prst="line">
            <a:avLst/>
          </a:prstGeom>
          <a:ln w="76200">
            <a:solidFill>
              <a:schemeClr val="tx2"/>
            </a:solidFill>
            <a:tailEnd type="triangle"/>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AE4E1F9B-D3FA-4700-97E7-B1E9064AB3C7}"/>
              </a:ext>
            </a:extLst>
          </p:cNvPr>
          <p:cNvSpPr txBox="1"/>
          <p:nvPr/>
        </p:nvSpPr>
        <p:spPr>
          <a:xfrm>
            <a:off x="1662959" y="2233686"/>
            <a:ext cx="1527347" cy="523220"/>
          </a:xfrm>
          <a:prstGeom prst="rect">
            <a:avLst/>
          </a:prstGeom>
          <a:noFill/>
        </p:spPr>
        <p:txBody>
          <a:bodyPr wrap="square" rtlCol="0">
            <a:spAutoFit/>
          </a:bodyPr>
          <a:lstStyle/>
          <a:p>
            <a:pPr algn="ctr"/>
            <a:r>
              <a:rPr lang="en-US" sz="1400" dirty="0"/>
              <a:t>Typical Development Kit</a:t>
            </a:r>
          </a:p>
        </p:txBody>
      </p:sp>
      <p:sp>
        <p:nvSpPr>
          <p:cNvPr id="36" name="TextBox 35">
            <a:extLst>
              <a:ext uri="{FF2B5EF4-FFF2-40B4-BE49-F238E27FC236}">
                <a16:creationId xmlns:a16="http://schemas.microsoft.com/office/drawing/2014/main" id="{687A76A3-1B38-47A6-BC60-9A85CF2E11BB}"/>
              </a:ext>
            </a:extLst>
          </p:cNvPr>
          <p:cNvSpPr txBox="1"/>
          <p:nvPr/>
        </p:nvSpPr>
        <p:spPr>
          <a:xfrm>
            <a:off x="3235598" y="3411802"/>
            <a:ext cx="1271408" cy="523220"/>
          </a:xfrm>
          <a:prstGeom prst="rect">
            <a:avLst/>
          </a:prstGeom>
          <a:noFill/>
        </p:spPr>
        <p:txBody>
          <a:bodyPr wrap="square" rtlCol="0">
            <a:spAutoFit/>
          </a:bodyPr>
          <a:lstStyle/>
          <a:p>
            <a:pPr algn="ctr"/>
            <a:r>
              <a:rPr lang="en-US" sz="1400" dirty="0"/>
              <a:t>Typical Starter Kit</a:t>
            </a:r>
          </a:p>
        </p:txBody>
      </p:sp>
      <p:sp>
        <p:nvSpPr>
          <p:cNvPr id="37" name="TextBox 36">
            <a:extLst>
              <a:ext uri="{FF2B5EF4-FFF2-40B4-BE49-F238E27FC236}">
                <a16:creationId xmlns:a16="http://schemas.microsoft.com/office/drawing/2014/main" id="{FCF894C0-4CB1-4DA3-8D23-DDF36493F526}"/>
              </a:ext>
            </a:extLst>
          </p:cNvPr>
          <p:cNvSpPr txBox="1"/>
          <p:nvPr/>
        </p:nvSpPr>
        <p:spPr>
          <a:xfrm>
            <a:off x="1696301" y="4323640"/>
            <a:ext cx="1271408" cy="738664"/>
          </a:xfrm>
          <a:prstGeom prst="rect">
            <a:avLst/>
          </a:prstGeom>
          <a:noFill/>
        </p:spPr>
        <p:txBody>
          <a:bodyPr wrap="square" rtlCol="0">
            <a:spAutoFit/>
          </a:bodyPr>
          <a:lstStyle/>
          <a:p>
            <a:pPr algn="ctr"/>
            <a:r>
              <a:rPr lang="en-US" sz="1400" dirty="0"/>
              <a:t>Typical Breakout Board Kit</a:t>
            </a:r>
          </a:p>
        </p:txBody>
      </p:sp>
      <p:grpSp>
        <p:nvGrpSpPr>
          <p:cNvPr id="8" name="Group 7">
            <a:extLst>
              <a:ext uri="{FF2B5EF4-FFF2-40B4-BE49-F238E27FC236}">
                <a16:creationId xmlns:a16="http://schemas.microsoft.com/office/drawing/2014/main" id="{F96569A5-09D7-4668-A881-085EE8DDF154}"/>
              </a:ext>
            </a:extLst>
          </p:cNvPr>
          <p:cNvGrpSpPr>
            <a:grpSpLocks noChangeAspect="1"/>
          </p:cNvGrpSpPr>
          <p:nvPr/>
        </p:nvGrpSpPr>
        <p:grpSpPr>
          <a:xfrm>
            <a:off x="8458200" y="1344427"/>
            <a:ext cx="2355130" cy="2194560"/>
            <a:chOff x="8266474" y="1251111"/>
            <a:chExt cx="2551389" cy="2377439"/>
          </a:xfrm>
        </p:grpSpPr>
        <p:grpSp>
          <p:nvGrpSpPr>
            <p:cNvPr id="6" name="Group 5">
              <a:extLst>
                <a:ext uri="{FF2B5EF4-FFF2-40B4-BE49-F238E27FC236}">
                  <a16:creationId xmlns:a16="http://schemas.microsoft.com/office/drawing/2014/main" id="{AC1A42D1-DDD3-4FB4-BD82-58860AF6EFC5}"/>
                </a:ext>
              </a:extLst>
            </p:cNvPr>
            <p:cNvGrpSpPr>
              <a:grpSpLocks noChangeAspect="1"/>
            </p:cNvGrpSpPr>
            <p:nvPr/>
          </p:nvGrpSpPr>
          <p:grpSpPr>
            <a:xfrm>
              <a:off x="8266474" y="1251111"/>
              <a:ext cx="2551389" cy="2377439"/>
              <a:chOff x="8601906" y="1295400"/>
              <a:chExt cx="2078392" cy="1936690"/>
            </a:xfrm>
          </p:grpSpPr>
          <p:sp>
            <p:nvSpPr>
              <p:cNvPr id="23" name="Oval 22">
                <a:extLst>
                  <a:ext uri="{FF2B5EF4-FFF2-40B4-BE49-F238E27FC236}">
                    <a16:creationId xmlns:a16="http://schemas.microsoft.com/office/drawing/2014/main" id="{A8330995-8F6F-4CE7-AF9A-6C55C6D3D806}"/>
                  </a:ext>
                </a:extLst>
              </p:cNvPr>
              <p:cNvSpPr>
                <a:spLocks noChangeAspect="1"/>
              </p:cNvSpPr>
              <p:nvPr/>
            </p:nvSpPr>
            <p:spPr>
              <a:xfrm>
                <a:off x="8601906" y="1295400"/>
                <a:ext cx="1204222" cy="1205267"/>
              </a:xfrm>
              <a:prstGeom prst="ellipse">
                <a:avLst/>
              </a:prstGeom>
              <a:solidFill>
                <a:schemeClr val="bg1">
                  <a:lumMod val="85000"/>
                  <a:alpha val="50000"/>
                </a:schemeClr>
              </a:solidFill>
              <a:ln>
                <a:solidFill>
                  <a:schemeClr val="tx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400" dirty="0">
                    <a:solidFill>
                      <a:schemeClr val="tx1"/>
                    </a:solidFill>
                  </a:rPr>
                  <a:t>    Biz.</a:t>
                </a:r>
              </a:p>
              <a:p>
                <a:pPr algn="ctr"/>
                <a:endParaRPr lang="en-US" sz="1400" dirty="0">
                  <a:solidFill>
                    <a:schemeClr val="tx1"/>
                  </a:solidFill>
                </a:endParaRPr>
              </a:p>
            </p:txBody>
          </p:sp>
          <p:sp>
            <p:nvSpPr>
              <p:cNvPr id="24" name="Oval 23">
                <a:extLst>
                  <a:ext uri="{FF2B5EF4-FFF2-40B4-BE49-F238E27FC236}">
                    <a16:creationId xmlns:a16="http://schemas.microsoft.com/office/drawing/2014/main" id="{7EB38696-6296-480A-9820-DE4B2629DDCF}"/>
                  </a:ext>
                </a:extLst>
              </p:cNvPr>
              <p:cNvSpPr>
                <a:spLocks noChangeAspect="1"/>
              </p:cNvSpPr>
              <p:nvPr/>
            </p:nvSpPr>
            <p:spPr>
              <a:xfrm>
                <a:off x="9476076" y="1302172"/>
                <a:ext cx="1204222" cy="1205267"/>
              </a:xfrm>
              <a:prstGeom prst="ellipse">
                <a:avLst/>
              </a:prstGeom>
              <a:solidFill>
                <a:schemeClr val="tx1">
                  <a:lumMod val="20000"/>
                  <a:lumOff val="80000"/>
                  <a:alpha val="50000"/>
                </a:schemeClr>
              </a:solidFill>
              <a:ln>
                <a:solidFill>
                  <a:schemeClr val="tx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tx1"/>
                    </a:solidFill>
                  </a:rPr>
                  <a:t>    Tech.</a:t>
                </a:r>
              </a:p>
              <a:p>
                <a:pPr algn="ctr"/>
                <a:endParaRPr lang="en-US" sz="1400" dirty="0">
                  <a:solidFill>
                    <a:schemeClr val="tx1"/>
                  </a:solidFill>
                </a:endParaRPr>
              </a:p>
            </p:txBody>
          </p:sp>
          <p:sp>
            <p:nvSpPr>
              <p:cNvPr id="25" name="Oval 24">
                <a:extLst>
                  <a:ext uri="{FF2B5EF4-FFF2-40B4-BE49-F238E27FC236}">
                    <a16:creationId xmlns:a16="http://schemas.microsoft.com/office/drawing/2014/main" id="{04DD0C3D-373E-41BF-AC33-BBC3903C1C7D}"/>
                  </a:ext>
                </a:extLst>
              </p:cNvPr>
              <p:cNvSpPr>
                <a:spLocks noChangeAspect="1"/>
              </p:cNvSpPr>
              <p:nvPr/>
            </p:nvSpPr>
            <p:spPr>
              <a:xfrm>
                <a:off x="9043628" y="2026823"/>
                <a:ext cx="1204222" cy="1205267"/>
              </a:xfrm>
              <a:prstGeom prst="ellipse">
                <a:avLst/>
              </a:prstGeom>
              <a:solidFill>
                <a:schemeClr val="bg1">
                  <a:lumMod val="75000"/>
                  <a:alpha val="50000"/>
                </a:schemeClr>
              </a:solidFill>
              <a:ln>
                <a:solidFill>
                  <a:schemeClr val="tx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sz="1400" dirty="0">
                  <a:solidFill>
                    <a:schemeClr val="tx1"/>
                  </a:solidFill>
                </a:endParaRPr>
              </a:p>
              <a:p>
                <a:pPr algn="ctr"/>
                <a:r>
                  <a:rPr lang="en-US" sz="1400" dirty="0">
                    <a:solidFill>
                      <a:schemeClr val="tx1"/>
                    </a:solidFill>
                  </a:rPr>
                  <a:t>UX</a:t>
                </a:r>
              </a:p>
            </p:txBody>
          </p:sp>
        </p:grpSp>
        <p:sp>
          <p:nvSpPr>
            <p:cNvPr id="32" name="Oval 31">
              <a:extLst>
                <a:ext uri="{FF2B5EF4-FFF2-40B4-BE49-F238E27FC236}">
                  <a16:creationId xmlns:a16="http://schemas.microsoft.com/office/drawing/2014/main" id="{F23F5346-7954-439F-B8D1-40C8B7862399}"/>
                </a:ext>
              </a:extLst>
            </p:cNvPr>
            <p:cNvSpPr>
              <a:spLocks noChangeAspect="1"/>
            </p:cNvSpPr>
            <p:nvPr/>
          </p:nvSpPr>
          <p:spPr>
            <a:xfrm>
              <a:off x="9227820" y="1913646"/>
              <a:ext cx="640080" cy="640080"/>
            </a:xfrm>
            <a:prstGeom prst="ellipse">
              <a:avLst/>
            </a:prstGeom>
            <a:solidFill>
              <a:srgbClr val="06418C"/>
            </a:solidFill>
            <a:ln>
              <a:solidFill>
                <a:srgbClr val="06418C"/>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1600" dirty="0">
                  <a:solidFill>
                    <a:schemeClr val="bg1"/>
                  </a:solidFill>
                </a:rPr>
                <a:t>RA</a:t>
              </a:r>
            </a:p>
            <a:p>
              <a:pPr algn="ctr"/>
              <a:r>
                <a:rPr lang="en-US" sz="1600" dirty="0">
                  <a:solidFill>
                    <a:schemeClr val="bg1"/>
                  </a:solidFill>
                </a:rPr>
                <a:t>Kits</a:t>
              </a:r>
            </a:p>
          </p:txBody>
        </p:sp>
      </p:grpSp>
    </p:spTree>
    <p:extLst>
      <p:ext uri="{BB962C8B-B14F-4D97-AF65-F5344CB8AC3E}">
        <p14:creationId xmlns:p14="http://schemas.microsoft.com/office/powerpoint/2010/main" val="12396570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A3D6DE-B1CA-4993-A1D1-030000009C68}"/>
              </a:ext>
            </a:extLst>
          </p:cNvPr>
          <p:cNvSpPr>
            <a:spLocks noGrp="1"/>
          </p:cNvSpPr>
          <p:nvPr>
            <p:ph type="title"/>
          </p:nvPr>
        </p:nvSpPr>
        <p:spPr/>
        <p:txBody>
          <a:bodyPr/>
          <a:lstStyle/>
          <a:p>
            <a:r>
              <a:rPr lang="en-US" dirty="0"/>
              <a:t>DIFFERENTIATION that sets you apart</a:t>
            </a:r>
          </a:p>
        </p:txBody>
      </p:sp>
      <p:sp>
        <p:nvSpPr>
          <p:cNvPr id="3" name="Slide Number Placeholder 2">
            <a:extLst>
              <a:ext uri="{FF2B5EF4-FFF2-40B4-BE49-F238E27FC236}">
                <a16:creationId xmlns:a16="http://schemas.microsoft.com/office/drawing/2014/main" id="{B50012AB-D557-4633-959B-6929C2D27A21}"/>
              </a:ext>
            </a:extLst>
          </p:cNvPr>
          <p:cNvSpPr>
            <a:spLocks noGrp="1"/>
          </p:cNvSpPr>
          <p:nvPr>
            <p:ph type="sldNum" sz="quarter" idx="10"/>
          </p:nvPr>
        </p:nvSpPr>
        <p:spPr/>
        <p:txBody>
          <a:bodyPr/>
          <a:lstStyle/>
          <a:p>
            <a:pPr algn="l"/>
            <a:r>
              <a:rPr lang="de-DE"/>
              <a:t>Page </a:t>
            </a:r>
            <a:fld id="{3FD030EF-7044-4946-962A-5D7D09BD1B34}" type="slidenum">
              <a:rPr lang="de-DE" smtClean="0"/>
              <a:pPr algn="l"/>
              <a:t>6</a:t>
            </a:fld>
            <a:endParaRPr lang="de-DE" dirty="0"/>
          </a:p>
        </p:txBody>
      </p:sp>
      <p:grpSp>
        <p:nvGrpSpPr>
          <p:cNvPr id="75" name="Group 74">
            <a:extLst>
              <a:ext uri="{FF2B5EF4-FFF2-40B4-BE49-F238E27FC236}">
                <a16:creationId xmlns:a16="http://schemas.microsoft.com/office/drawing/2014/main" id="{E5318829-F42C-436A-BBB3-AC48BE4D6D61}"/>
              </a:ext>
            </a:extLst>
          </p:cNvPr>
          <p:cNvGrpSpPr/>
          <p:nvPr/>
        </p:nvGrpSpPr>
        <p:grpSpPr>
          <a:xfrm>
            <a:off x="384757" y="1981200"/>
            <a:ext cx="11422486" cy="3275330"/>
            <a:chOff x="411480" y="2363470"/>
            <a:chExt cx="11422486" cy="3275330"/>
          </a:xfrm>
        </p:grpSpPr>
        <p:sp>
          <p:nvSpPr>
            <p:cNvPr id="44" name="Rectangle 43">
              <a:extLst>
                <a:ext uri="{FF2B5EF4-FFF2-40B4-BE49-F238E27FC236}">
                  <a16:creationId xmlns:a16="http://schemas.microsoft.com/office/drawing/2014/main" id="{B249CE2D-363D-40AB-8D4D-82AC1A4906BF}"/>
                </a:ext>
              </a:extLst>
            </p:cNvPr>
            <p:cNvSpPr/>
            <p:nvPr/>
          </p:nvSpPr>
          <p:spPr>
            <a:xfrm>
              <a:off x="792480" y="4389120"/>
              <a:ext cx="1981200" cy="6858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06418C"/>
                  </a:solidFill>
                </a:rPr>
                <a:t>Innovation</a:t>
              </a:r>
            </a:p>
            <a:p>
              <a:pPr algn="ctr"/>
              <a:r>
                <a:rPr lang="en-US" b="1" dirty="0">
                  <a:solidFill>
                    <a:srgbClr val="06418C"/>
                  </a:solidFill>
                </a:rPr>
                <a:t>Ready</a:t>
              </a:r>
            </a:p>
          </p:txBody>
        </p:sp>
        <p:sp>
          <p:nvSpPr>
            <p:cNvPr id="45" name="Rectangle 44">
              <a:extLst>
                <a:ext uri="{FF2B5EF4-FFF2-40B4-BE49-F238E27FC236}">
                  <a16:creationId xmlns:a16="http://schemas.microsoft.com/office/drawing/2014/main" id="{CEA5C383-9EBF-4068-A6DA-9871B4D8010D}"/>
                </a:ext>
              </a:extLst>
            </p:cNvPr>
            <p:cNvSpPr/>
            <p:nvPr/>
          </p:nvSpPr>
          <p:spPr>
            <a:xfrm>
              <a:off x="411480" y="4953000"/>
              <a:ext cx="2743200" cy="6858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 dirty="0">
                  <a:solidFill>
                    <a:schemeClr val="tx1"/>
                  </a:solidFill>
                </a:rPr>
                <a:t>A winning combination of standardization &amp; flexibility</a:t>
              </a:r>
            </a:p>
          </p:txBody>
        </p:sp>
        <p:sp>
          <p:nvSpPr>
            <p:cNvPr id="49" name="Rectangle 48">
              <a:extLst>
                <a:ext uri="{FF2B5EF4-FFF2-40B4-BE49-F238E27FC236}">
                  <a16:creationId xmlns:a16="http://schemas.microsoft.com/office/drawing/2014/main" id="{605C6EBE-BF2F-4432-9431-FC9A8FDE77EE}"/>
                </a:ext>
              </a:extLst>
            </p:cNvPr>
            <p:cNvSpPr/>
            <p:nvPr/>
          </p:nvSpPr>
          <p:spPr>
            <a:xfrm>
              <a:off x="3688080" y="4389120"/>
              <a:ext cx="1981200" cy="6858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06418C"/>
                  </a:solidFill>
                </a:rPr>
                <a:t>Ecosystem</a:t>
              </a:r>
            </a:p>
            <a:p>
              <a:pPr algn="ctr"/>
              <a:r>
                <a:rPr lang="en-US" b="1" dirty="0">
                  <a:solidFill>
                    <a:srgbClr val="06418C"/>
                  </a:solidFill>
                </a:rPr>
                <a:t>Ready</a:t>
              </a:r>
            </a:p>
          </p:txBody>
        </p:sp>
        <p:sp>
          <p:nvSpPr>
            <p:cNvPr id="50" name="Rectangle 49">
              <a:extLst>
                <a:ext uri="{FF2B5EF4-FFF2-40B4-BE49-F238E27FC236}">
                  <a16:creationId xmlns:a16="http://schemas.microsoft.com/office/drawing/2014/main" id="{0A7C7527-AF99-4CE3-AE06-725098FB0778}"/>
                </a:ext>
              </a:extLst>
            </p:cNvPr>
            <p:cNvSpPr/>
            <p:nvPr/>
          </p:nvSpPr>
          <p:spPr>
            <a:xfrm>
              <a:off x="3307080" y="4953000"/>
              <a:ext cx="2743200" cy="6858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 dirty="0">
                  <a:solidFill>
                    <a:schemeClr val="tx1"/>
                  </a:solidFill>
                </a:rPr>
                <a:t>Enhance functionality</a:t>
              </a:r>
            </a:p>
            <a:p>
              <a:pPr algn="ctr"/>
              <a:r>
                <a:rPr lang="en-US" sz="1500" dirty="0">
                  <a:solidFill>
                    <a:schemeClr val="tx1"/>
                  </a:solidFill>
                </a:rPr>
                <a:t>on your terms</a:t>
              </a:r>
            </a:p>
          </p:txBody>
        </p:sp>
        <p:sp>
          <p:nvSpPr>
            <p:cNvPr id="53" name="Rectangle 52">
              <a:extLst>
                <a:ext uri="{FF2B5EF4-FFF2-40B4-BE49-F238E27FC236}">
                  <a16:creationId xmlns:a16="http://schemas.microsoft.com/office/drawing/2014/main" id="{674D4183-E9B9-41B7-8C83-FB529654F2AE}"/>
                </a:ext>
              </a:extLst>
            </p:cNvPr>
            <p:cNvSpPr/>
            <p:nvPr/>
          </p:nvSpPr>
          <p:spPr>
            <a:xfrm>
              <a:off x="6576166" y="4389120"/>
              <a:ext cx="1981200" cy="6858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06418C"/>
                  </a:solidFill>
                </a:rPr>
                <a:t>World</a:t>
              </a:r>
            </a:p>
            <a:p>
              <a:pPr algn="ctr"/>
              <a:r>
                <a:rPr lang="en-US" b="1" dirty="0">
                  <a:solidFill>
                    <a:srgbClr val="06418C"/>
                  </a:solidFill>
                </a:rPr>
                <a:t>Ready</a:t>
              </a:r>
            </a:p>
          </p:txBody>
        </p:sp>
        <p:sp>
          <p:nvSpPr>
            <p:cNvPr id="54" name="Rectangle 53">
              <a:extLst>
                <a:ext uri="{FF2B5EF4-FFF2-40B4-BE49-F238E27FC236}">
                  <a16:creationId xmlns:a16="http://schemas.microsoft.com/office/drawing/2014/main" id="{59BDE797-46A3-4A4D-82AE-AEADF90AFB93}"/>
                </a:ext>
              </a:extLst>
            </p:cNvPr>
            <p:cNvSpPr/>
            <p:nvPr/>
          </p:nvSpPr>
          <p:spPr>
            <a:xfrm>
              <a:off x="6195166" y="4953000"/>
              <a:ext cx="2743200" cy="6858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0"/>
                </a:spcAft>
                <a:buClr>
                  <a:srgbClr val="000099"/>
                </a:buClr>
              </a:pPr>
              <a:r>
                <a:rPr lang="en-US" sz="1500" dirty="0">
                  <a:solidFill>
                    <a:schemeClr val="tx1"/>
                  </a:solidFill>
                </a:rPr>
                <a:t>Compliant with many international standards</a:t>
              </a:r>
            </a:p>
          </p:txBody>
        </p:sp>
        <p:sp>
          <p:nvSpPr>
            <p:cNvPr id="57" name="Rectangle 56">
              <a:extLst>
                <a:ext uri="{FF2B5EF4-FFF2-40B4-BE49-F238E27FC236}">
                  <a16:creationId xmlns:a16="http://schemas.microsoft.com/office/drawing/2014/main" id="{572483EA-3E28-4722-A1C4-BC507C27D558}"/>
                </a:ext>
              </a:extLst>
            </p:cNvPr>
            <p:cNvSpPr/>
            <p:nvPr/>
          </p:nvSpPr>
          <p:spPr>
            <a:xfrm>
              <a:off x="9471766" y="4389120"/>
              <a:ext cx="1981200" cy="6858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06418C"/>
                  </a:solidFill>
                </a:rPr>
                <a:t>Fun</a:t>
              </a:r>
            </a:p>
            <a:p>
              <a:pPr algn="ctr"/>
              <a:r>
                <a:rPr lang="en-US" b="1" dirty="0">
                  <a:solidFill>
                    <a:srgbClr val="06418C"/>
                  </a:solidFill>
                </a:rPr>
                <a:t>Ready</a:t>
              </a:r>
            </a:p>
          </p:txBody>
        </p:sp>
        <p:sp>
          <p:nvSpPr>
            <p:cNvPr id="58" name="Rectangle 57">
              <a:extLst>
                <a:ext uri="{FF2B5EF4-FFF2-40B4-BE49-F238E27FC236}">
                  <a16:creationId xmlns:a16="http://schemas.microsoft.com/office/drawing/2014/main" id="{95F9ACC8-FB3A-49AA-84A6-A0D83596BB57}"/>
                </a:ext>
              </a:extLst>
            </p:cNvPr>
            <p:cNvSpPr/>
            <p:nvPr/>
          </p:nvSpPr>
          <p:spPr>
            <a:xfrm>
              <a:off x="9090766" y="4953000"/>
              <a:ext cx="2743200" cy="6858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Clr>
                  <a:srgbClr val="000099"/>
                </a:buClr>
              </a:pPr>
              <a:r>
                <a:rPr lang="en-US" sz="1500" dirty="0">
                  <a:solidFill>
                    <a:schemeClr val="tx1"/>
                  </a:solidFill>
                </a:rPr>
                <a:t>Take the guesswork out of your innovation experience</a:t>
              </a:r>
            </a:p>
          </p:txBody>
        </p:sp>
        <p:grpSp>
          <p:nvGrpSpPr>
            <p:cNvPr id="59" name="Group 58">
              <a:extLst>
                <a:ext uri="{FF2B5EF4-FFF2-40B4-BE49-F238E27FC236}">
                  <a16:creationId xmlns:a16="http://schemas.microsoft.com/office/drawing/2014/main" id="{CFD43D32-CC6D-4449-8BF8-BA94A35E0DE5}"/>
                </a:ext>
              </a:extLst>
            </p:cNvPr>
            <p:cNvGrpSpPr>
              <a:grpSpLocks noChangeAspect="1"/>
            </p:cNvGrpSpPr>
            <p:nvPr/>
          </p:nvGrpSpPr>
          <p:grpSpPr>
            <a:xfrm>
              <a:off x="868680" y="2369820"/>
              <a:ext cx="1828800" cy="1828800"/>
              <a:chOff x="1831183" y="3074282"/>
              <a:chExt cx="914400" cy="914400"/>
            </a:xfrm>
          </p:grpSpPr>
          <p:pic>
            <p:nvPicPr>
              <p:cNvPr id="60" name="Graphic 59" descr="Processor">
                <a:extLst>
                  <a:ext uri="{FF2B5EF4-FFF2-40B4-BE49-F238E27FC236}">
                    <a16:creationId xmlns:a16="http://schemas.microsoft.com/office/drawing/2014/main" id="{7D9A911B-0410-4FEF-9453-1F08CD4EDA60}"/>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831183" y="3074282"/>
                <a:ext cx="914400" cy="914400"/>
              </a:xfrm>
              <a:prstGeom prst="rect">
                <a:avLst/>
              </a:prstGeom>
            </p:spPr>
          </p:pic>
          <p:sp>
            <p:nvSpPr>
              <p:cNvPr id="61" name="Rectangle 60">
                <a:extLst>
                  <a:ext uri="{FF2B5EF4-FFF2-40B4-BE49-F238E27FC236}">
                    <a16:creationId xmlns:a16="http://schemas.microsoft.com/office/drawing/2014/main" id="{C05C151F-97BC-4A32-B5E4-413E9D6C6131}"/>
                  </a:ext>
                </a:extLst>
              </p:cNvPr>
              <p:cNvSpPr/>
              <p:nvPr/>
            </p:nvSpPr>
            <p:spPr>
              <a:xfrm>
                <a:off x="2102645" y="3355185"/>
                <a:ext cx="390525" cy="385763"/>
              </a:xfrm>
              <a:prstGeom prst="rect">
                <a:avLst/>
              </a:prstGeom>
              <a:solidFill>
                <a:srgbClr val="0641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2" name="Graphic 61" descr="Lightbulb and gear">
                <a:extLst>
                  <a:ext uri="{FF2B5EF4-FFF2-40B4-BE49-F238E27FC236}">
                    <a16:creationId xmlns:a16="http://schemas.microsoft.com/office/drawing/2014/main" id="{C220CBDE-1F40-4A84-A455-E21D53063938}"/>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2085261" y="3323871"/>
                <a:ext cx="419138" cy="419138"/>
              </a:xfrm>
              <a:prstGeom prst="rect">
                <a:avLst/>
              </a:prstGeom>
            </p:spPr>
          </p:pic>
          <p:sp>
            <p:nvSpPr>
              <p:cNvPr id="63" name="Oval 62">
                <a:extLst>
                  <a:ext uri="{FF2B5EF4-FFF2-40B4-BE49-F238E27FC236}">
                    <a16:creationId xmlns:a16="http://schemas.microsoft.com/office/drawing/2014/main" id="{27BBEBBB-ED48-495F-A254-0A690EDE82FA}"/>
                  </a:ext>
                </a:extLst>
              </p:cNvPr>
              <p:cNvSpPr/>
              <p:nvPr/>
            </p:nvSpPr>
            <p:spPr>
              <a:xfrm>
                <a:off x="2235394" y="3453945"/>
                <a:ext cx="118872" cy="118872"/>
              </a:xfrm>
              <a:prstGeom prst="ellipse">
                <a:avLst/>
              </a:prstGeom>
              <a:solidFill>
                <a:srgbClr val="0641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65" name="Graphic 64" descr="Network">
              <a:extLst>
                <a:ext uri="{FF2B5EF4-FFF2-40B4-BE49-F238E27FC236}">
                  <a16:creationId xmlns:a16="http://schemas.microsoft.com/office/drawing/2014/main" id="{9966B63E-57A4-41E3-ADE4-60EB12DAC426}"/>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3763900" y="2363470"/>
              <a:ext cx="1828800" cy="1828800"/>
            </a:xfrm>
            <a:prstGeom prst="rect">
              <a:avLst/>
            </a:prstGeom>
          </p:spPr>
        </p:pic>
        <p:sp>
          <p:nvSpPr>
            <p:cNvPr id="66" name="Oval 65">
              <a:extLst>
                <a:ext uri="{FF2B5EF4-FFF2-40B4-BE49-F238E27FC236}">
                  <a16:creationId xmlns:a16="http://schemas.microsoft.com/office/drawing/2014/main" id="{F1C66234-0B86-4D7F-A97A-965A4777736C}"/>
                </a:ext>
              </a:extLst>
            </p:cNvPr>
            <p:cNvSpPr/>
            <p:nvPr/>
          </p:nvSpPr>
          <p:spPr>
            <a:xfrm>
              <a:off x="4320670" y="2993234"/>
              <a:ext cx="731520" cy="731520"/>
            </a:xfrm>
            <a:prstGeom prst="ellipse">
              <a:avLst/>
            </a:prstGeom>
            <a:solidFill>
              <a:srgbClr val="0641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7" name="Graphic 66" descr="Handshake">
              <a:extLst>
                <a:ext uri="{FF2B5EF4-FFF2-40B4-BE49-F238E27FC236}">
                  <a16:creationId xmlns:a16="http://schemas.microsoft.com/office/drawing/2014/main" id="{BE862909-955F-494A-9A22-CC02D156215A}"/>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4377586" y="3080869"/>
              <a:ext cx="629906" cy="629906"/>
            </a:xfrm>
            <a:prstGeom prst="rect">
              <a:avLst/>
            </a:prstGeom>
          </p:spPr>
        </p:pic>
        <p:grpSp>
          <p:nvGrpSpPr>
            <p:cNvPr id="68" name="Group 67">
              <a:extLst>
                <a:ext uri="{FF2B5EF4-FFF2-40B4-BE49-F238E27FC236}">
                  <a16:creationId xmlns:a16="http://schemas.microsoft.com/office/drawing/2014/main" id="{DF5C3192-D8A1-4358-AE47-6A8626833735}"/>
                </a:ext>
              </a:extLst>
            </p:cNvPr>
            <p:cNvGrpSpPr/>
            <p:nvPr/>
          </p:nvGrpSpPr>
          <p:grpSpPr>
            <a:xfrm>
              <a:off x="6653636" y="2363470"/>
              <a:ext cx="1828800" cy="1828800"/>
              <a:chOff x="3667125" y="2173210"/>
              <a:chExt cx="914400" cy="914400"/>
            </a:xfrm>
          </p:grpSpPr>
          <p:pic>
            <p:nvPicPr>
              <p:cNvPr id="69" name="Graphic 68" descr="Globe">
                <a:extLst>
                  <a:ext uri="{FF2B5EF4-FFF2-40B4-BE49-F238E27FC236}">
                    <a16:creationId xmlns:a16="http://schemas.microsoft.com/office/drawing/2014/main" id="{775E9D3A-9BB1-4F3D-86B9-997E75398DCA}"/>
                  </a:ext>
                </a:extLst>
              </p:cNvPr>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a:off x="3667125" y="2173210"/>
                <a:ext cx="914400" cy="914400"/>
              </a:xfrm>
              <a:prstGeom prst="rect">
                <a:avLst/>
              </a:prstGeom>
            </p:spPr>
          </p:pic>
          <p:pic>
            <p:nvPicPr>
              <p:cNvPr id="70" name="Graphic 69" descr="Earth Globe   Asia">
                <a:extLst>
                  <a:ext uri="{FF2B5EF4-FFF2-40B4-BE49-F238E27FC236}">
                    <a16:creationId xmlns:a16="http://schemas.microsoft.com/office/drawing/2014/main" id="{7BCEB6BA-2A0F-456D-91F8-5B56B6670BA4}"/>
                  </a:ext>
                </a:extLst>
              </p:cNvPr>
              <p:cNvPicPr>
                <a:picLocks noChangeAspect="1"/>
              </p:cNvPicPr>
              <p:nvPr/>
            </p:nvPicPr>
            <p:blipFill>
              <a:blip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a:off x="3724067" y="2212336"/>
                <a:ext cx="731520" cy="731520"/>
              </a:xfrm>
              <a:prstGeom prst="rect">
                <a:avLst/>
              </a:prstGeom>
            </p:spPr>
          </p:pic>
        </p:grpSp>
        <p:grpSp>
          <p:nvGrpSpPr>
            <p:cNvPr id="71" name="Group 70">
              <a:extLst>
                <a:ext uri="{FF2B5EF4-FFF2-40B4-BE49-F238E27FC236}">
                  <a16:creationId xmlns:a16="http://schemas.microsoft.com/office/drawing/2014/main" id="{09F626D6-575C-4B8E-8326-CF9BEBF6DFD4}"/>
                </a:ext>
              </a:extLst>
            </p:cNvPr>
            <p:cNvGrpSpPr>
              <a:grpSpLocks noChangeAspect="1"/>
            </p:cNvGrpSpPr>
            <p:nvPr/>
          </p:nvGrpSpPr>
          <p:grpSpPr>
            <a:xfrm>
              <a:off x="9555692" y="2369820"/>
              <a:ext cx="1828800" cy="1828800"/>
              <a:chOff x="5638800" y="2173210"/>
              <a:chExt cx="914400" cy="914400"/>
            </a:xfrm>
          </p:grpSpPr>
          <p:pic>
            <p:nvPicPr>
              <p:cNvPr id="72" name="Graphic 71" descr="Thumbs up sign">
                <a:extLst>
                  <a:ext uri="{FF2B5EF4-FFF2-40B4-BE49-F238E27FC236}">
                    <a16:creationId xmlns:a16="http://schemas.microsoft.com/office/drawing/2014/main" id="{33B459D8-3840-4202-8277-82E779EA2445}"/>
                  </a:ext>
                </a:extLst>
              </p:cNvPr>
              <p:cNvPicPr>
                <a:picLocks noChangeAspect="1"/>
              </p:cNvPicPr>
              <p:nvPr/>
            </p:nvPicPr>
            <p:blipFill>
              <a:blip r:embed="rId15">
                <a:extLst>
                  <a:ext uri="{28A0092B-C50C-407E-A947-70E740481C1C}">
                    <a14:useLocalDpi xmlns:a14="http://schemas.microsoft.com/office/drawing/2010/main" val="0"/>
                  </a:ext>
                  <a:ext uri="{96DAC541-7B7A-43D3-8B79-37D633B846F1}">
                    <asvg:svgBlip xmlns:asvg="http://schemas.microsoft.com/office/drawing/2016/SVG/main" r:embed="rId16"/>
                  </a:ext>
                </a:extLst>
              </a:blip>
              <a:stretch>
                <a:fillRect/>
              </a:stretch>
            </p:blipFill>
            <p:spPr>
              <a:xfrm>
                <a:off x="5638800" y="2173210"/>
                <a:ext cx="914400" cy="914400"/>
              </a:xfrm>
              <a:prstGeom prst="rect">
                <a:avLst/>
              </a:prstGeom>
            </p:spPr>
          </p:pic>
          <p:pic>
            <p:nvPicPr>
              <p:cNvPr id="73" name="Graphic 72" descr="Heart">
                <a:extLst>
                  <a:ext uri="{FF2B5EF4-FFF2-40B4-BE49-F238E27FC236}">
                    <a16:creationId xmlns:a16="http://schemas.microsoft.com/office/drawing/2014/main" id="{DE18B588-6D64-4C21-9207-1C44E5970B0A}"/>
                  </a:ext>
                </a:extLst>
              </p:cNvPr>
              <p:cNvPicPr>
                <a:picLocks noChangeAspect="1"/>
              </p:cNvPicPr>
              <p:nvPr/>
            </p:nvPicPr>
            <p:blipFill>
              <a:blip r:embed="rId17">
                <a:extLst>
                  <a:ext uri="{28A0092B-C50C-407E-A947-70E740481C1C}">
                    <a14:useLocalDpi xmlns:a14="http://schemas.microsoft.com/office/drawing/2010/main" val="0"/>
                  </a:ext>
                  <a:ext uri="{96DAC541-7B7A-43D3-8B79-37D633B846F1}">
                    <asvg:svgBlip xmlns:asvg="http://schemas.microsoft.com/office/drawing/2016/SVG/main" r:embed="rId18"/>
                  </a:ext>
                </a:extLst>
              </a:blip>
              <a:stretch>
                <a:fillRect/>
              </a:stretch>
            </p:blipFill>
            <p:spPr>
              <a:xfrm>
                <a:off x="6030947" y="2593742"/>
                <a:ext cx="313599" cy="313599"/>
              </a:xfrm>
              <a:prstGeom prst="rect">
                <a:avLst/>
              </a:prstGeom>
            </p:spPr>
          </p:pic>
        </p:grpSp>
      </p:grpSp>
    </p:spTree>
    <p:extLst>
      <p:ext uri="{BB962C8B-B14F-4D97-AF65-F5344CB8AC3E}">
        <p14:creationId xmlns:p14="http://schemas.microsoft.com/office/powerpoint/2010/main" val="12411540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98E1259D-90DE-465F-BF1F-8997FD9D1E90}"/>
              </a:ext>
            </a:extLst>
          </p:cNvPr>
          <p:cNvSpPr>
            <a:spLocks noGrp="1"/>
          </p:cNvSpPr>
          <p:nvPr>
            <p:ph type="sldNum" sz="quarter" idx="10"/>
          </p:nvPr>
        </p:nvSpPr>
        <p:spPr/>
        <p:txBody>
          <a:bodyPr/>
          <a:lstStyle/>
          <a:p>
            <a:pPr algn="l"/>
            <a:r>
              <a:rPr lang="de-DE"/>
              <a:t>Page </a:t>
            </a:r>
            <a:fld id="{3FD030EF-7044-4946-962A-5D7D09BD1B34}" type="slidenum">
              <a:rPr lang="de-DE" smtClean="0"/>
              <a:pPr algn="l"/>
              <a:t>7</a:t>
            </a:fld>
            <a:endParaRPr lang="de-DE" dirty="0"/>
          </a:p>
        </p:txBody>
      </p:sp>
      <p:grpSp>
        <p:nvGrpSpPr>
          <p:cNvPr id="2" name="Group 1">
            <a:extLst>
              <a:ext uri="{FF2B5EF4-FFF2-40B4-BE49-F238E27FC236}">
                <a16:creationId xmlns:a16="http://schemas.microsoft.com/office/drawing/2014/main" id="{1360B787-1643-4D0C-8787-63EDAE925166}"/>
              </a:ext>
            </a:extLst>
          </p:cNvPr>
          <p:cNvGrpSpPr/>
          <p:nvPr/>
        </p:nvGrpSpPr>
        <p:grpSpPr>
          <a:xfrm>
            <a:off x="424610" y="1771650"/>
            <a:ext cx="4432234" cy="4028617"/>
            <a:chOff x="424610" y="1771650"/>
            <a:chExt cx="4432234" cy="4028617"/>
          </a:xfrm>
        </p:grpSpPr>
        <p:sp>
          <p:nvSpPr>
            <p:cNvPr id="15" name="Rectangle 14">
              <a:extLst>
                <a:ext uri="{FF2B5EF4-FFF2-40B4-BE49-F238E27FC236}">
                  <a16:creationId xmlns:a16="http://schemas.microsoft.com/office/drawing/2014/main" id="{36DC2288-B3F7-4A2B-8961-AB9762034C0D}"/>
                </a:ext>
              </a:extLst>
            </p:cNvPr>
            <p:cNvSpPr/>
            <p:nvPr/>
          </p:nvSpPr>
          <p:spPr>
            <a:xfrm>
              <a:off x="1084052" y="1830788"/>
              <a:ext cx="1752600" cy="1673953"/>
            </a:xfrm>
            <a:prstGeom prst="rect">
              <a:avLst/>
            </a:prstGeom>
            <a:solidFill>
              <a:schemeClr val="accent3">
                <a:lumMod val="20000"/>
                <a:lumOff val="80000"/>
              </a:schemeClr>
            </a:solidFill>
            <a:ln w="12700">
              <a:solidFill>
                <a:schemeClr val="tx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solidFill>
                    <a:schemeClr val="tx1"/>
                  </a:solidFill>
                </a:rPr>
                <a:t>Ecosystem &amp; System Control Access Area</a:t>
              </a:r>
            </a:p>
          </p:txBody>
        </p:sp>
        <p:sp>
          <p:nvSpPr>
            <p:cNvPr id="58" name="Rectangle 57">
              <a:extLst>
                <a:ext uri="{FF2B5EF4-FFF2-40B4-BE49-F238E27FC236}">
                  <a16:creationId xmlns:a16="http://schemas.microsoft.com/office/drawing/2014/main" id="{8F81A037-DADF-4CE1-80D2-E6317C11CF97}"/>
                </a:ext>
              </a:extLst>
            </p:cNvPr>
            <p:cNvSpPr/>
            <p:nvPr/>
          </p:nvSpPr>
          <p:spPr>
            <a:xfrm>
              <a:off x="1084052" y="3513906"/>
              <a:ext cx="1752600" cy="524235"/>
            </a:xfrm>
            <a:prstGeom prst="rect">
              <a:avLst/>
            </a:prstGeom>
            <a:solidFill>
              <a:schemeClr val="accent5">
                <a:lumMod val="20000"/>
                <a:lumOff val="80000"/>
              </a:schemeClr>
            </a:solidFill>
            <a:ln w="12700">
              <a:solidFill>
                <a:schemeClr val="tx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sz="1200" b="1" dirty="0">
                  <a:solidFill>
                    <a:schemeClr val="tx1"/>
                  </a:solidFill>
                </a:rPr>
                <a:t>Special Feature Access Area (optional)</a:t>
              </a:r>
            </a:p>
          </p:txBody>
        </p:sp>
        <p:sp>
          <p:nvSpPr>
            <p:cNvPr id="59" name="Rectangle 58">
              <a:extLst>
                <a:ext uri="{FF2B5EF4-FFF2-40B4-BE49-F238E27FC236}">
                  <a16:creationId xmlns:a16="http://schemas.microsoft.com/office/drawing/2014/main" id="{1EE2A261-4C9F-44D9-B760-828ADB26BD08}"/>
                </a:ext>
              </a:extLst>
            </p:cNvPr>
            <p:cNvSpPr/>
            <p:nvPr/>
          </p:nvSpPr>
          <p:spPr>
            <a:xfrm>
              <a:off x="1084052" y="4047667"/>
              <a:ext cx="1752600" cy="1752600"/>
            </a:xfrm>
            <a:prstGeom prst="rect">
              <a:avLst/>
            </a:prstGeom>
            <a:solidFill>
              <a:schemeClr val="accent4">
                <a:lumMod val="20000"/>
                <a:lumOff val="80000"/>
              </a:schemeClr>
            </a:solidFill>
            <a:ln w="12700">
              <a:solidFill>
                <a:schemeClr val="tx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solidFill>
                    <a:schemeClr val="tx1"/>
                  </a:solidFill>
                </a:rPr>
                <a:t>MCU Native Pin Access Area</a:t>
              </a:r>
            </a:p>
          </p:txBody>
        </p:sp>
        <p:sp>
          <p:nvSpPr>
            <p:cNvPr id="60" name="Right Brace 59">
              <a:extLst>
                <a:ext uri="{FF2B5EF4-FFF2-40B4-BE49-F238E27FC236}">
                  <a16:creationId xmlns:a16="http://schemas.microsoft.com/office/drawing/2014/main" id="{DB7CC6D5-1394-4630-8ACE-C80C1A8B40F6}"/>
                </a:ext>
              </a:extLst>
            </p:cNvPr>
            <p:cNvSpPr/>
            <p:nvPr/>
          </p:nvSpPr>
          <p:spPr>
            <a:xfrm flipH="1">
              <a:off x="881059" y="1830788"/>
              <a:ext cx="119975" cy="1673953"/>
            </a:xfrm>
            <a:prstGeom prst="rightBrace">
              <a:avLst>
                <a:gd name="adj1" fmla="val 68749"/>
                <a:gd name="adj2" fmla="val 50000"/>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61" name="Right Brace 60">
              <a:extLst>
                <a:ext uri="{FF2B5EF4-FFF2-40B4-BE49-F238E27FC236}">
                  <a16:creationId xmlns:a16="http://schemas.microsoft.com/office/drawing/2014/main" id="{7DA735E3-8239-46A1-965D-F20AB88CB03D}"/>
                </a:ext>
              </a:extLst>
            </p:cNvPr>
            <p:cNvSpPr/>
            <p:nvPr/>
          </p:nvSpPr>
          <p:spPr>
            <a:xfrm flipH="1">
              <a:off x="881059" y="3581400"/>
              <a:ext cx="119975" cy="2218867"/>
            </a:xfrm>
            <a:prstGeom prst="rightBrace">
              <a:avLst>
                <a:gd name="adj1" fmla="val 68749"/>
                <a:gd name="adj2" fmla="val 50000"/>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77" name="TextBox 76">
              <a:extLst>
                <a:ext uri="{FF2B5EF4-FFF2-40B4-BE49-F238E27FC236}">
                  <a16:creationId xmlns:a16="http://schemas.microsoft.com/office/drawing/2014/main" id="{D921A602-6F05-4906-BE67-7C1B06E92F32}"/>
                </a:ext>
              </a:extLst>
            </p:cNvPr>
            <p:cNvSpPr txBox="1"/>
            <p:nvPr/>
          </p:nvSpPr>
          <p:spPr>
            <a:xfrm>
              <a:off x="2834640" y="1771650"/>
              <a:ext cx="1922027" cy="1492716"/>
            </a:xfrm>
            <a:prstGeom prst="rect">
              <a:avLst/>
            </a:prstGeom>
            <a:noFill/>
          </p:spPr>
          <p:txBody>
            <a:bodyPr wrap="square" rtlCol="0">
              <a:spAutoFit/>
            </a:bodyPr>
            <a:lstStyle/>
            <a:p>
              <a:pPr marL="171450" indent="-171450">
                <a:buFont typeface="Wingdings" panose="05000000000000000000" pitchFamily="2" charset="2"/>
                <a:buChar char="§"/>
              </a:pPr>
              <a:r>
                <a:rPr lang="en-US" sz="1300" dirty="0"/>
                <a:t>Power</a:t>
              </a:r>
            </a:p>
            <a:p>
              <a:pPr marL="171450" indent="-171450">
                <a:buFont typeface="Wingdings" panose="05000000000000000000" pitchFamily="2" charset="2"/>
                <a:buChar char="§"/>
              </a:pPr>
              <a:r>
                <a:rPr lang="en-US" sz="1300" dirty="0"/>
                <a:t>Debug</a:t>
              </a:r>
            </a:p>
            <a:p>
              <a:pPr marL="171450" indent="-171450">
                <a:buFont typeface="Wingdings" panose="05000000000000000000" pitchFamily="2" charset="2"/>
                <a:buChar char="§"/>
              </a:pPr>
              <a:r>
                <a:rPr lang="en-US" sz="1300" dirty="0"/>
                <a:t>Ecosystem expansion</a:t>
              </a:r>
            </a:p>
            <a:p>
              <a:pPr marL="171450" indent="-171450">
                <a:buFont typeface="Wingdings" panose="05000000000000000000" pitchFamily="2" charset="2"/>
                <a:buChar char="§"/>
              </a:pPr>
              <a:r>
                <a:rPr lang="en-US" sz="1300" dirty="0"/>
                <a:t>Basic connectivity</a:t>
              </a:r>
            </a:p>
            <a:p>
              <a:pPr marL="171450" indent="-171450">
                <a:buFont typeface="Wingdings" panose="05000000000000000000" pitchFamily="2" charset="2"/>
                <a:buChar char="§"/>
              </a:pPr>
              <a:r>
                <a:rPr lang="en-US" sz="1300" dirty="0"/>
                <a:t>User I/Os</a:t>
              </a:r>
            </a:p>
            <a:p>
              <a:pPr marL="171450" indent="-171450">
                <a:buFont typeface="Wingdings" panose="05000000000000000000" pitchFamily="2" charset="2"/>
                <a:buChar char="§"/>
              </a:pPr>
              <a:r>
                <a:rPr lang="en-US" sz="1300" dirty="0"/>
                <a:t>Kit Information</a:t>
              </a:r>
            </a:p>
          </p:txBody>
        </p:sp>
        <p:sp>
          <p:nvSpPr>
            <p:cNvPr id="78" name="TextBox 77">
              <a:extLst>
                <a:ext uri="{FF2B5EF4-FFF2-40B4-BE49-F238E27FC236}">
                  <a16:creationId xmlns:a16="http://schemas.microsoft.com/office/drawing/2014/main" id="{BF8CB3B2-0686-40F8-8CD1-5BFD599CA5B6}"/>
                </a:ext>
              </a:extLst>
            </p:cNvPr>
            <p:cNvSpPr txBox="1"/>
            <p:nvPr/>
          </p:nvSpPr>
          <p:spPr>
            <a:xfrm>
              <a:off x="2834640" y="3539704"/>
              <a:ext cx="1922027" cy="492443"/>
            </a:xfrm>
            <a:prstGeom prst="rect">
              <a:avLst/>
            </a:prstGeom>
            <a:noFill/>
          </p:spPr>
          <p:txBody>
            <a:bodyPr wrap="square" rtlCol="0">
              <a:spAutoFit/>
            </a:bodyPr>
            <a:lstStyle/>
            <a:p>
              <a:pPr marL="171450" indent="-171450">
                <a:buFont typeface="Wingdings" panose="05000000000000000000" pitchFamily="2" charset="2"/>
                <a:buChar char="§"/>
              </a:pPr>
              <a:r>
                <a:rPr lang="en-US" sz="1300" dirty="0"/>
                <a:t>High value functionality</a:t>
              </a:r>
            </a:p>
          </p:txBody>
        </p:sp>
        <p:sp>
          <p:nvSpPr>
            <p:cNvPr id="79" name="TextBox 78">
              <a:extLst>
                <a:ext uri="{FF2B5EF4-FFF2-40B4-BE49-F238E27FC236}">
                  <a16:creationId xmlns:a16="http://schemas.microsoft.com/office/drawing/2014/main" id="{E9E1A2C6-4388-4052-8066-A588919226A5}"/>
                </a:ext>
              </a:extLst>
            </p:cNvPr>
            <p:cNvSpPr txBox="1"/>
            <p:nvPr/>
          </p:nvSpPr>
          <p:spPr>
            <a:xfrm>
              <a:off x="2834640" y="4330005"/>
              <a:ext cx="2022204" cy="1092607"/>
            </a:xfrm>
            <a:prstGeom prst="rect">
              <a:avLst/>
            </a:prstGeom>
            <a:noFill/>
          </p:spPr>
          <p:txBody>
            <a:bodyPr wrap="square" rtlCol="0">
              <a:spAutoFit/>
            </a:bodyPr>
            <a:lstStyle/>
            <a:p>
              <a:pPr marL="171450" indent="-171450">
                <a:buFont typeface="Wingdings" panose="05000000000000000000" pitchFamily="2" charset="2"/>
                <a:buChar char="§"/>
              </a:pPr>
              <a:r>
                <a:rPr lang="en-US" sz="1300" dirty="0"/>
                <a:t>MCU pins</a:t>
              </a:r>
            </a:p>
            <a:p>
              <a:pPr marL="171450" indent="-171450">
                <a:buFont typeface="Wingdings" panose="05000000000000000000" pitchFamily="2" charset="2"/>
                <a:buChar char="§"/>
              </a:pPr>
              <a:r>
                <a:rPr lang="en-US" sz="1300" dirty="0"/>
                <a:t>MCU current measurement</a:t>
              </a:r>
            </a:p>
            <a:p>
              <a:pPr marL="171450" indent="-171450">
                <a:buFont typeface="Wingdings" panose="05000000000000000000" pitchFamily="2" charset="2"/>
                <a:buChar char="§"/>
              </a:pPr>
              <a:r>
                <a:rPr lang="en-US" sz="1300" dirty="0"/>
                <a:t>Other MCU dependent functionality</a:t>
              </a:r>
            </a:p>
          </p:txBody>
        </p:sp>
        <p:sp>
          <p:nvSpPr>
            <p:cNvPr id="80" name="TextBox 79">
              <a:extLst>
                <a:ext uri="{FF2B5EF4-FFF2-40B4-BE49-F238E27FC236}">
                  <a16:creationId xmlns:a16="http://schemas.microsoft.com/office/drawing/2014/main" id="{04437718-6ABB-4B52-8EC9-F21453C71DE6}"/>
                </a:ext>
              </a:extLst>
            </p:cNvPr>
            <p:cNvSpPr txBox="1"/>
            <p:nvPr/>
          </p:nvSpPr>
          <p:spPr>
            <a:xfrm rot="16200000">
              <a:off x="-146316" y="2513876"/>
              <a:ext cx="1673954" cy="307777"/>
            </a:xfrm>
            <a:prstGeom prst="rect">
              <a:avLst/>
            </a:prstGeom>
            <a:noFill/>
          </p:spPr>
          <p:txBody>
            <a:bodyPr wrap="square" rtlCol="0">
              <a:spAutoFit/>
            </a:bodyPr>
            <a:lstStyle/>
            <a:p>
              <a:pPr algn="ctr"/>
              <a:r>
                <a:rPr lang="en-US" sz="1400" dirty="0"/>
                <a:t>Standard section</a:t>
              </a:r>
            </a:p>
          </p:txBody>
        </p:sp>
        <p:sp>
          <p:nvSpPr>
            <p:cNvPr id="81" name="TextBox 80">
              <a:extLst>
                <a:ext uri="{FF2B5EF4-FFF2-40B4-BE49-F238E27FC236}">
                  <a16:creationId xmlns:a16="http://schemas.microsoft.com/office/drawing/2014/main" id="{403F0DF1-3D08-47CA-AE50-FB3A6DA6C230}"/>
                </a:ext>
              </a:extLst>
            </p:cNvPr>
            <p:cNvSpPr txBox="1"/>
            <p:nvPr/>
          </p:nvSpPr>
          <p:spPr>
            <a:xfrm rot="16200000">
              <a:off x="-423214" y="4420156"/>
              <a:ext cx="2218868" cy="523220"/>
            </a:xfrm>
            <a:prstGeom prst="rect">
              <a:avLst/>
            </a:prstGeom>
            <a:noFill/>
          </p:spPr>
          <p:txBody>
            <a:bodyPr wrap="square" rtlCol="0">
              <a:spAutoFit/>
            </a:bodyPr>
            <a:lstStyle/>
            <a:p>
              <a:pPr algn="ctr"/>
              <a:r>
                <a:rPr lang="en-US" sz="1400" dirty="0"/>
                <a:t>Flexible section</a:t>
              </a:r>
            </a:p>
            <a:p>
              <a:pPr algn="ctr"/>
              <a:r>
                <a:rPr lang="en-US" sz="1400" dirty="0"/>
                <a:t>(MCU dependent)</a:t>
              </a:r>
            </a:p>
          </p:txBody>
        </p:sp>
      </p:grpSp>
      <p:sp>
        <p:nvSpPr>
          <p:cNvPr id="84" name="Title 83">
            <a:extLst>
              <a:ext uri="{FF2B5EF4-FFF2-40B4-BE49-F238E27FC236}">
                <a16:creationId xmlns:a16="http://schemas.microsoft.com/office/drawing/2014/main" id="{FD482E13-7D5D-44AA-AFEC-74C44FC8E3ED}"/>
              </a:ext>
            </a:extLst>
          </p:cNvPr>
          <p:cNvSpPr>
            <a:spLocks noGrp="1"/>
          </p:cNvSpPr>
          <p:nvPr>
            <p:ph type="title"/>
          </p:nvPr>
        </p:nvSpPr>
        <p:spPr/>
        <p:txBody>
          <a:bodyPr/>
          <a:lstStyle/>
          <a:p>
            <a:r>
              <a:rPr lang="en-US" dirty="0"/>
              <a:t>KIT ARCHITECTURE</a:t>
            </a:r>
          </a:p>
        </p:txBody>
      </p:sp>
      <p:grpSp>
        <p:nvGrpSpPr>
          <p:cNvPr id="4" name="Group 3">
            <a:extLst>
              <a:ext uri="{FF2B5EF4-FFF2-40B4-BE49-F238E27FC236}">
                <a16:creationId xmlns:a16="http://schemas.microsoft.com/office/drawing/2014/main" id="{AA55F19C-61B2-4405-8CA5-45FCD8A5006E}"/>
              </a:ext>
            </a:extLst>
          </p:cNvPr>
          <p:cNvGrpSpPr/>
          <p:nvPr/>
        </p:nvGrpSpPr>
        <p:grpSpPr>
          <a:xfrm>
            <a:off x="4934222" y="1830787"/>
            <a:ext cx="6825732" cy="4036611"/>
            <a:chOff x="4934222" y="1830787"/>
            <a:chExt cx="6825732" cy="4036611"/>
          </a:xfrm>
        </p:grpSpPr>
        <p:sp>
          <p:nvSpPr>
            <p:cNvPr id="31" name="Rectangle 30">
              <a:extLst>
                <a:ext uri="{FF2B5EF4-FFF2-40B4-BE49-F238E27FC236}">
                  <a16:creationId xmlns:a16="http://schemas.microsoft.com/office/drawing/2014/main" id="{BD6E2990-6944-4CA2-9E40-4C38813346AE}"/>
                </a:ext>
              </a:extLst>
            </p:cNvPr>
            <p:cNvSpPr/>
            <p:nvPr/>
          </p:nvSpPr>
          <p:spPr>
            <a:xfrm>
              <a:off x="4934222" y="1830787"/>
              <a:ext cx="6825732" cy="4036611"/>
            </a:xfrm>
            <a:prstGeom prst="rect">
              <a:avLst/>
            </a:prstGeom>
            <a:solidFill>
              <a:schemeClr val="bg2"/>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b="1" dirty="0">
                <a:solidFill>
                  <a:schemeClr val="tx1"/>
                </a:solidFill>
              </a:endParaRPr>
            </a:p>
          </p:txBody>
        </p:sp>
        <p:sp>
          <p:nvSpPr>
            <p:cNvPr id="32" name="Content Placeholder 3">
              <a:extLst>
                <a:ext uri="{FF2B5EF4-FFF2-40B4-BE49-F238E27FC236}">
                  <a16:creationId xmlns:a16="http://schemas.microsoft.com/office/drawing/2014/main" id="{9D273549-EA72-4075-AAC5-ECE1CAB7B4BA}"/>
                </a:ext>
              </a:extLst>
            </p:cNvPr>
            <p:cNvSpPr txBox="1">
              <a:spLocks/>
            </p:cNvSpPr>
            <p:nvPr/>
          </p:nvSpPr>
          <p:spPr>
            <a:xfrm>
              <a:off x="5067442" y="1950050"/>
              <a:ext cx="2958600" cy="3152466"/>
            </a:xfrm>
            <a:prstGeom prst="rect">
              <a:avLst/>
            </a:prstGeom>
          </p:spPr>
          <p:txBody>
            <a:bodyPr vert="horz"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b="1" dirty="0">
                  <a:solidFill>
                    <a:srgbClr val="06418C"/>
                  </a:solidFill>
                </a:rPr>
                <a:t>Key Features of Architecture</a:t>
              </a:r>
            </a:p>
            <a:p>
              <a:pPr>
                <a:spcAft>
                  <a:spcPts val="0"/>
                </a:spcAft>
                <a:buClr>
                  <a:srgbClr val="000099"/>
                </a:buClr>
              </a:pPr>
              <a:endParaRPr lang="en-US" b="1" dirty="0">
                <a:solidFill>
                  <a:srgbClr val="06418C"/>
                </a:solidFill>
              </a:endParaRPr>
            </a:p>
            <a:p>
              <a:pPr marL="285750" indent="-285750">
                <a:spcAft>
                  <a:spcPts val="0"/>
                </a:spcAft>
                <a:buClr>
                  <a:srgbClr val="000099"/>
                </a:buClr>
                <a:buFont typeface="Wingdings" panose="05000000000000000000" pitchFamily="2" charset="2"/>
                <a:buChar char="§"/>
              </a:pPr>
              <a:r>
                <a:rPr lang="en-US" sz="1400" dirty="0"/>
                <a:t>Scalable design framework</a:t>
              </a:r>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r>
                <a:rPr lang="en-US" sz="1400" dirty="0"/>
                <a:t>Feature access organization</a:t>
              </a:r>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r>
                <a:rPr lang="en-US" sz="1400" dirty="0"/>
                <a:t>On-board access to most-popular ecosystems</a:t>
              </a:r>
            </a:p>
          </p:txBody>
        </p:sp>
        <p:sp>
          <p:nvSpPr>
            <p:cNvPr id="33" name="Content Placeholder 3">
              <a:extLst>
                <a:ext uri="{FF2B5EF4-FFF2-40B4-BE49-F238E27FC236}">
                  <a16:creationId xmlns:a16="http://schemas.microsoft.com/office/drawing/2014/main" id="{1332B66F-8DDC-4EEF-8BE8-92F2752FE3EE}"/>
                </a:ext>
              </a:extLst>
            </p:cNvPr>
            <p:cNvSpPr txBox="1">
              <a:spLocks/>
            </p:cNvSpPr>
            <p:nvPr/>
          </p:nvSpPr>
          <p:spPr>
            <a:xfrm>
              <a:off x="8154448" y="1959212"/>
              <a:ext cx="3500780" cy="3669531"/>
            </a:xfrm>
            <a:prstGeom prst="rect">
              <a:avLst/>
            </a:prstGeom>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b="1" dirty="0">
                  <a:solidFill>
                    <a:srgbClr val="06418C"/>
                  </a:solidFill>
                </a:rPr>
                <a:t>Benefits of Architecture</a:t>
              </a:r>
            </a:p>
            <a:p>
              <a:pPr>
                <a:spcAft>
                  <a:spcPts val="0"/>
                </a:spcAft>
                <a:buClr>
                  <a:srgbClr val="000099"/>
                </a:buClr>
              </a:pPr>
              <a:endParaRPr lang="en-US" b="1" dirty="0">
                <a:solidFill>
                  <a:srgbClr val="06418C"/>
                </a:solidFill>
              </a:endParaRPr>
            </a:p>
            <a:p>
              <a:pPr marL="285750" indent="-285750">
                <a:spcAft>
                  <a:spcPts val="0"/>
                </a:spcAft>
                <a:buClr>
                  <a:srgbClr val="000099"/>
                </a:buClr>
                <a:buFont typeface="Wingdings" panose="05000000000000000000" pitchFamily="2" charset="2"/>
                <a:buChar char="ü"/>
              </a:pPr>
              <a:r>
                <a:rPr lang="en-US" sz="1400" dirty="0"/>
                <a:t>Applicable across RA MCUs – new kits</a:t>
              </a:r>
            </a:p>
            <a:p>
              <a:pPr marL="285750" indent="-285750">
                <a:spcAft>
                  <a:spcPts val="0"/>
                </a:spcAft>
                <a:buClr>
                  <a:srgbClr val="000099"/>
                </a:buClr>
                <a:buFont typeface="Wingdings" panose="05000000000000000000" pitchFamily="2" charset="2"/>
                <a:buChar char="ü"/>
              </a:pPr>
              <a:endParaRPr lang="en-US" sz="1400" dirty="0"/>
            </a:p>
            <a:p>
              <a:pPr marL="285750" indent="-285750">
                <a:spcAft>
                  <a:spcPts val="0"/>
                </a:spcAft>
                <a:buClr>
                  <a:srgbClr val="000099"/>
                </a:buClr>
                <a:buFont typeface="Wingdings" panose="05000000000000000000" pitchFamily="2" charset="2"/>
                <a:buChar char="ü"/>
              </a:pPr>
              <a:r>
                <a:rPr lang="en-US" sz="1400" dirty="0"/>
                <a:t>Shorter learning curve for users</a:t>
              </a:r>
            </a:p>
            <a:p>
              <a:pPr marL="285750" indent="-285750">
                <a:spcAft>
                  <a:spcPts val="0"/>
                </a:spcAft>
                <a:buClr>
                  <a:srgbClr val="000099"/>
                </a:buClr>
                <a:buFont typeface="Wingdings" panose="05000000000000000000" pitchFamily="2" charset="2"/>
                <a:buChar char="ü"/>
              </a:pPr>
              <a:r>
                <a:rPr lang="en-US" sz="1400" dirty="0"/>
                <a:t>Improved user experience</a:t>
              </a:r>
            </a:p>
            <a:p>
              <a:pPr marL="285750" indent="-285750">
                <a:spcAft>
                  <a:spcPts val="0"/>
                </a:spcAft>
                <a:buClr>
                  <a:srgbClr val="000099"/>
                </a:buClr>
                <a:buFont typeface="Wingdings" panose="05000000000000000000" pitchFamily="2" charset="2"/>
                <a:buChar char="ü"/>
              </a:pPr>
              <a:r>
                <a:rPr lang="en-US" sz="1400" dirty="0"/>
                <a:t>Maximize hardware design reuse</a:t>
              </a:r>
            </a:p>
            <a:p>
              <a:pPr marL="285750" indent="-285750">
                <a:spcAft>
                  <a:spcPts val="0"/>
                </a:spcAft>
                <a:buClr>
                  <a:srgbClr val="000099"/>
                </a:buClr>
                <a:buFont typeface="Wingdings" panose="05000000000000000000" pitchFamily="2" charset="2"/>
                <a:buChar char="ü"/>
              </a:pPr>
              <a:r>
                <a:rPr lang="en-US" sz="1400" dirty="0"/>
                <a:t>Lower NRE</a:t>
              </a:r>
            </a:p>
            <a:p>
              <a:pPr marL="285750" indent="-285750">
                <a:spcAft>
                  <a:spcPts val="0"/>
                </a:spcAft>
                <a:buClr>
                  <a:srgbClr val="000099"/>
                </a:buClr>
                <a:buFont typeface="Wingdings" panose="05000000000000000000" pitchFamily="2" charset="2"/>
                <a:buChar char="ü"/>
              </a:pPr>
              <a:r>
                <a:rPr lang="en-US" sz="1400" dirty="0"/>
                <a:t>Faster time to market</a:t>
              </a:r>
            </a:p>
            <a:p>
              <a:pPr marL="285750" indent="-285750">
                <a:spcAft>
                  <a:spcPts val="0"/>
                </a:spcAft>
                <a:buClr>
                  <a:srgbClr val="000099"/>
                </a:buClr>
                <a:buFont typeface="Wingdings" panose="05000000000000000000" pitchFamily="2" charset="2"/>
                <a:buChar char="ü"/>
              </a:pPr>
              <a:endParaRPr lang="en-US" sz="1400" dirty="0"/>
            </a:p>
            <a:p>
              <a:pPr marL="285750" indent="-285750">
                <a:spcAft>
                  <a:spcPts val="0"/>
                </a:spcAft>
                <a:buClr>
                  <a:srgbClr val="000099"/>
                </a:buClr>
                <a:buFont typeface="Wingdings" panose="05000000000000000000" pitchFamily="2" charset="2"/>
                <a:buChar char="ü"/>
              </a:pPr>
              <a:r>
                <a:rPr lang="en-US" sz="1400" dirty="0"/>
                <a:t>Brings more innovation to users</a:t>
              </a:r>
            </a:p>
            <a:p>
              <a:pPr marL="285750" indent="-285750">
                <a:spcAft>
                  <a:spcPts val="0"/>
                </a:spcAft>
                <a:buClr>
                  <a:srgbClr val="000099"/>
                </a:buClr>
                <a:buFont typeface="Wingdings" panose="05000000000000000000" pitchFamily="2" charset="2"/>
                <a:buChar char="ü"/>
              </a:pPr>
              <a:r>
                <a:rPr lang="en-US" sz="1400" dirty="0"/>
                <a:t>Allows for vast functionality expansion</a:t>
              </a:r>
            </a:p>
            <a:p>
              <a:pPr marL="285750" indent="-285750">
                <a:spcAft>
                  <a:spcPts val="0"/>
                </a:spcAft>
                <a:buClr>
                  <a:srgbClr val="000099"/>
                </a:buClr>
                <a:buFont typeface="Wingdings" panose="05000000000000000000" pitchFamily="2" charset="2"/>
                <a:buChar char="ü"/>
              </a:pPr>
              <a:r>
                <a:rPr lang="en-US" sz="1400" dirty="0"/>
                <a:t>Fuels partner engagement and ecosystem utilization</a:t>
              </a:r>
              <a:endParaRPr lang="en-US" sz="1400" dirty="0">
                <a:latin typeface="Arial" panose="020B0604020202020204" pitchFamily="34" charset="0"/>
                <a:cs typeface="Arial" panose="020B0604020202020204" pitchFamily="34" charset="0"/>
              </a:endParaRPr>
            </a:p>
          </p:txBody>
        </p:sp>
      </p:grpSp>
    </p:spTree>
    <p:extLst>
      <p:ext uri="{BB962C8B-B14F-4D97-AF65-F5344CB8AC3E}">
        <p14:creationId xmlns:p14="http://schemas.microsoft.com/office/powerpoint/2010/main" val="145402375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Rectangle 45">
            <a:extLst>
              <a:ext uri="{FF2B5EF4-FFF2-40B4-BE49-F238E27FC236}">
                <a16:creationId xmlns:a16="http://schemas.microsoft.com/office/drawing/2014/main" id="{BB320438-59CB-4A57-9C53-DAD0A60B5CDE}"/>
              </a:ext>
            </a:extLst>
          </p:cNvPr>
          <p:cNvSpPr/>
          <p:nvPr/>
        </p:nvSpPr>
        <p:spPr>
          <a:xfrm>
            <a:off x="7424583" y="3728049"/>
            <a:ext cx="2265104" cy="386751"/>
          </a:xfrm>
          <a:prstGeom prst="rect">
            <a:avLst/>
          </a:prstGeom>
          <a:solidFill>
            <a:schemeClr val="accent4">
              <a:lumMod val="20000"/>
              <a:lumOff val="80000"/>
            </a:scheme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b="1" dirty="0">
              <a:solidFill>
                <a:schemeClr val="tx1"/>
              </a:solidFill>
            </a:endParaRPr>
          </a:p>
        </p:txBody>
      </p:sp>
      <p:sp>
        <p:nvSpPr>
          <p:cNvPr id="3" name="Slide Number Placeholder 2">
            <a:extLst>
              <a:ext uri="{FF2B5EF4-FFF2-40B4-BE49-F238E27FC236}">
                <a16:creationId xmlns:a16="http://schemas.microsoft.com/office/drawing/2014/main" id="{98E1259D-90DE-465F-BF1F-8997FD9D1E90}"/>
              </a:ext>
            </a:extLst>
          </p:cNvPr>
          <p:cNvSpPr>
            <a:spLocks noGrp="1"/>
          </p:cNvSpPr>
          <p:nvPr>
            <p:ph type="sldNum" sz="quarter" idx="10"/>
          </p:nvPr>
        </p:nvSpPr>
        <p:spPr/>
        <p:txBody>
          <a:bodyPr/>
          <a:lstStyle/>
          <a:p>
            <a:pPr algn="l"/>
            <a:r>
              <a:rPr lang="de-DE"/>
              <a:t>Page </a:t>
            </a:r>
            <a:fld id="{3FD030EF-7044-4946-962A-5D7D09BD1B34}" type="slidenum">
              <a:rPr lang="de-DE" smtClean="0"/>
              <a:pPr algn="l"/>
              <a:t>8</a:t>
            </a:fld>
            <a:endParaRPr lang="de-DE" dirty="0"/>
          </a:p>
        </p:txBody>
      </p:sp>
      <p:grpSp>
        <p:nvGrpSpPr>
          <p:cNvPr id="7" name="Group 6">
            <a:extLst>
              <a:ext uri="{FF2B5EF4-FFF2-40B4-BE49-F238E27FC236}">
                <a16:creationId xmlns:a16="http://schemas.microsoft.com/office/drawing/2014/main" id="{9152E195-C523-4C4A-AB42-6C7DE8DD2041}"/>
              </a:ext>
            </a:extLst>
          </p:cNvPr>
          <p:cNvGrpSpPr/>
          <p:nvPr/>
        </p:nvGrpSpPr>
        <p:grpSpPr>
          <a:xfrm>
            <a:off x="424610" y="1771650"/>
            <a:ext cx="4432234" cy="4028617"/>
            <a:chOff x="424610" y="1771650"/>
            <a:chExt cx="4432234" cy="4028617"/>
          </a:xfrm>
        </p:grpSpPr>
        <p:sp>
          <p:nvSpPr>
            <p:cNvPr id="30" name="Rectangle 29">
              <a:extLst>
                <a:ext uri="{FF2B5EF4-FFF2-40B4-BE49-F238E27FC236}">
                  <a16:creationId xmlns:a16="http://schemas.microsoft.com/office/drawing/2014/main" id="{5FF36F90-3185-46C4-927B-84F02F0BEC55}"/>
                </a:ext>
              </a:extLst>
            </p:cNvPr>
            <p:cNvSpPr/>
            <p:nvPr/>
          </p:nvSpPr>
          <p:spPr>
            <a:xfrm>
              <a:off x="1084052" y="1830788"/>
              <a:ext cx="1752600" cy="1673953"/>
            </a:xfrm>
            <a:prstGeom prst="rect">
              <a:avLst/>
            </a:prstGeom>
            <a:solidFill>
              <a:schemeClr val="accent3">
                <a:lumMod val="20000"/>
                <a:lumOff val="80000"/>
              </a:schemeClr>
            </a:solidFill>
            <a:ln w="12700">
              <a:solidFill>
                <a:schemeClr val="tx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solidFill>
                    <a:schemeClr val="tx1"/>
                  </a:solidFill>
                </a:rPr>
                <a:t>Ecosystem &amp; System Control Access Area</a:t>
              </a:r>
            </a:p>
          </p:txBody>
        </p:sp>
        <p:sp>
          <p:nvSpPr>
            <p:cNvPr id="31" name="Rectangle 30">
              <a:extLst>
                <a:ext uri="{FF2B5EF4-FFF2-40B4-BE49-F238E27FC236}">
                  <a16:creationId xmlns:a16="http://schemas.microsoft.com/office/drawing/2014/main" id="{958AF2CD-FA2B-47DB-87C6-203214B904C1}"/>
                </a:ext>
              </a:extLst>
            </p:cNvPr>
            <p:cNvSpPr/>
            <p:nvPr/>
          </p:nvSpPr>
          <p:spPr>
            <a:xfrm>
              <a:off x="1084052" y="3513906"/>
              <a:ext cx="1752600" cy="524235"/>
            </a:xfrm>
            <a:prstGeom prst="rect">
              <a:avLst/>
            </a:prstGeom>
            <a:solidFill>
              <a:schemeClr val="accent5">
                <a:lumMod val="20000"/>
                <a:lumOff val="80000"/>
              </a:schemeClr>
            </a:solidFill>
            <a:ln w="12700">
              <a:solidFill>
                <a:schemeClr val="tx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sz="1200" b="1" dirty="0">
                  <a:solidFill>
                    <a:schemeClr val="tx1"/>
                  </a:solidFill>
                </a:rPr>
                <a:t>Special Feature Access Area (optional)</a:t>
              </a:r>
            </a:p>
          </p:txBody>
        </p:sp>
        <p:sp>
          <p:nvSpPr>
            <p:cNvPr id="32" name="Rectangle 31">
              <a:extLst>
                <a:ext uri="{FF2B5EF4-FFF2-40B4-BE49-F238E27FC236}">
                  <a16:creationId xmlns:a16="http://schemas.microsoft.com/office/drawing/2014/main" id="{83F5D1A1-F45F-4FA0-BF3B-A3067B21691E}"/>
                </a:ext>
              </a:extLst>
            </p:cNvPr>
            <p:cNvSpPr/>
            <p:nvPr/>
          </p:nvSpPr>
          <p:spPr>
            <a:xfrm>
              <a:off x="1084052" y="4047667"/>
              <a:ext cx="1752600" cy="1752600"/>
            </a:xfrm>
            <a:prstGeom prst="rect">
              <a:avLst/>
            </a:prstGeom>
            <a:solidFill>
              <a:schemeClr val="accent4">
                <a:lumMod val="20000"/>
                <a:lumOff val="80000"/>
              </a:schemeClr>
            </a:solidFill>
            <a:ln w="12700">
              <a:solidFill>
                <a:schemeClr val="tx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solidFill>
                    <a:schemeClr val="tx1"/>
                  </a:solidFill>
                </a:rPr>
                <a:t>MCU Native Pin Access Area</a:t>
              </a:r>
            </a:p>
          </p:txBody>
        </p:sp>
        <p:sp>
          <p:nvSpPr>
            <p:cNvPr id="33" name="Right Brace 32">
              <a:extLst>
                <a:ext uri="{FF2B5EF4-FFF2-40B4-BE49-F238E27FC236}">
                  <a16:creationId xmlns:a16="http://schemas.microsoft.com/office/drawing/2014/main" id="{1C017B41-76D0-425C-BFBC-DC629518BA6A}"/>
                </a:ext>
              </a:extLst>
            </p:cNvPr>
            <p:cNvSpPr/>
            <p:nvPr/>
          </p:nvSpPr>
          <p:spPr>
            <a:xfrm flipH="1">
              <a:off x="881059" y="1830788"/>
              <a:ext cx="119975" cy="1673953"/>
            </a:xfrm>
            <a:prstGeom prst="rightBrace">
              <a:avLst>
                <a:gd name="adj1" fmla="val 68749"/>
                <a:gd name="adj2" fmla="val 50000"/>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4" name="Right Brace 33">
              <a:extLst>
                <a:ext uri="{FF2B5EF4-FFF2-40B4-BE49-F238E27FC236}">
                  <a16:creationId xmlns:a16="http://schemas.microsoft.com/office/drawing/2014/main" id="{AA314D39-A3C3-42BA-BE69-9D5F019D75BF}"/>
                </a:ext>
              </a:extLst>
            </p:cNvPr>
            <p:cNvSpPr/>
            <p:nvPr/>
          </p:nvSpPr>
          <p:spPr>
            <a:xfrm flipH="1">
              <a:off x="881059" y="3581400"/>
              <a:ext cx="119975" cy="2218867"/>
            </a:xfrm>
            <a:prstGeom prst="rightBrace">
              <a:avLst>
                <a:gd name="adj1" fmla="val 68749"/>
                <a:gd name="adj2" fmla="val 50000"/>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5" name="TextBox 34">
              <a:extLst>
                <a:ext uri="{FF2B5EF4-FFF2-40B4-BE49-F238E27FC236}">
                  <a16:creationId xmlns:a16="http://schemas.microsoft.com/office/drawing/2014/main" id="{7E91FD78-16DB-4B61-9DE4-2644FC87EEA3}"/>
                </a:ext>
              </a:extLst>
            </p:cNvPr>
            <p:cNvSpPr txBox="1"/>
            <p:nvPr/>
          </p:nvSpPr>
          <p:spPr>
            <a:xfrm>
              <a:off x="2834640" y="1771650"/>
              <a:ext cx="1922027" cy="1492716"/>
            </a:xfrm>
            <a:prstGeom prst="rect">
              <a:avLst/>
            </a:prstGeom>
            <a:noFill/>
          </p:spPr>
          <p:txBody>
            <a:bodyPr wrap="square" rtlCol="0">
              <a:spAutoFit/>
            </a:bodyPr>
            <a:lstStyle/>
            <a:p>
              <a:pPr marL="171450" indent="-171450">
                <a:buFont typeface="Wingdings" panose="05000000000000000000" pitchFamily="2" charset="2"/>
                <a:buChar char="§"/>
              </a:pPr>
              <a:r>
                <a:rPr lang="en-US" sz="1300" dirty="0"/>
                <a:t>Power</a:t>
              </a:r>
            </a:p>
            <a:p>
              <a:pPr marL="171450" indent="-171450">
                <a:buFont typeface="Wingdings" panose="05000000000000000000" pitchFamily="2" charset="2"/>
                <a:buChar char="§"/>
              </a:pPr>
              <a:r>
                <a:rPr lang="en-US" sz="1300" dirty="0"/>
                <a:t>Debug</a:t>
              </a:r>
            </a:p>
            <a:p>
              <a:pPr marL="171450" indent="-171450">
                <a:buFont typeface="Wingdings" panose="05000000000000000000" pitchFamily="2" charset="2"/>
                <a:buChar char="§"/>
              </a:pPr>
              <a:r>
                <a:rPr lang="en-US" sz="1300" dirty="0"/>
                <a:t>Ecosystem expansion</a:t>
              </a:r>
            </a:p>
            <a:p>
              <a:pPr marL="171450" indent="-171450">
                <a:buFont typeface="Wingdings" panose="05000000000000000000" pitchFamily="2" charset="2"/>
                <a:buChar char="§"/>
              </a:pPr>
              <a:r>
                <a:rPr lang="en-US" sz="1300" dirty="0"/>
                <a:t>Basic connectivity</a:t>
              </a:r>
            </a:p>
            <a:p>
              <a:pPr marL="171450" indent="-171450">
                <a:buFont typeface="Wingdings" panose="05000000000000000000" pitchFamily="2" charset="2"/>
                <a:buChar char="§"/>
              </a:pPr>
              <a:r>
                <a:rPr lang="en-US" sz="1300" dirty="0"/>
                <a:t>User I/Os</a:t>
              </a:r>
            </a:p>
            <a:p>
              <a:pPr marL="171450" indent="-171450">
                <a:buFont typeface="Wingdings" panose="05000000000000000000" pitchFamily="2" charset="2"/>
                <a:buChar char="§"/>
              </a:pPr>
              <a:r>
                <a:rPr lang="en-US" sz="1300" dirty="0"/>
                <a:t>Kit Information</a:t>
              </a:r>
            </a:p>
          </p:txBody>
        </p:sp>
        <p:sp>
          <p:nvSpPr>
            <p:cNvPr id="36" name="TextBox 35">
              <a:extLst>
                <a:ext uri="{FF2B5EF4-FFF2-40B4-BE49-F238E27FC236}">
                  <a16:creationId xmlns:a16="http://schemas.microsoft.com/office/drawing/2014/main" id="{749FC9FE-99CE-4098-B688-B7F2F39C355F}"/>
                </a:ext>
              </a:extLst>
            </p:cNvPr>
            <p:cNvSpPr txBox="1"/>
            <p:nvPr/>
          </p:nvSpPr>
          <p:spPr>
            <a:xfrm>
              <a:off x="2834640" y="3539704"/>
              <a:ext cx="1922027" cy="492443"/>
            </a:xfrm>
            <a:prstGeom prst="rect">
              <a:avLst/>
            </a:prstGeom>
            <a:noFill/>
          </p:spPr>
          <p:txBody>
            <a:bodyPr wrap="square" rtlCol="0">
              <a:spAutoFit/>
            </a:bodyPr>
            <a:lstStyle/>
            <a:p>
              <a:pPr marL="171450" indent="-171450">
                <a:buFont typeface="Wingdings" panose="05000000000000000000" pitchFamily="2" charset="2"/>
                <a:buChar char="§"/>
              </a:pPr>
              <a:r>
                <a:rPr lang="en-US" sz="1300" dirty="0"/>
                <a:t>High value functionality</a:t>
              </a:r>
            </a:p>
          </p:txBody>
        </p:sp>
        <p:sp>
          <p:nvSpPr>
            <p:cNvPr id="37" name="TextBox 36">
              <a:extLst>
                <a:ext uri="{FF2B5EF4-FFF2-40B4-BE49-F238E27FC236}">
                  <a16:creationId xmlns:a16="http://schemas.microsoft.com/office/drawing/2014/main" id="{71C4046A-581D-4BBD-98B7-C5C09168D84E}"/>
                </a:ext>
              </a:extLst>
            </p:cNvPr>
            <p:cNvSpPr txBox="1"/>
            <p:nvPr/>
          </p:nvSpPr>
          <p:spPr>
            <a:xfrm>
              <a:off x="2834640" y="4330005"/>
              <a:ext cx="2022204" cy="1092607"/>
            </a:xfrm>
            <a:prstGeom prst="rect">
              <a:avLst/>
            </a:prstGeom>
            <a:noFill/>
          </p:spPr>
          <p:txBody>
            <a:bodyPr wrap="square" rtlCol="0">
              <a:spAutoFit/>
            </a:bodyPr>
            <a:lstStyle/>
            <a:p>
              <a:pPr marL="171450" indent="-171450">
                <a:buFont typeface="Wingdings" panose="05000000000000000000" pitchFamily="2" charset="2"/>
                <a:buChar char="§"/>
              </a:pPr>
              <a:r>
                <a:rPr lang="en-US" sz="1300" dirty="0"/>
                <a:t>MCU pins</a:t>
              </a:r>
            </a:p>
            <a:p>
              <a:pPr marL="171450" indent="-171450">
                <a:buFont typeface="Wingdings" panose="05000000000000000000" pitchFamily="2" charset="2"/>
                <a:buChar char="§"/>
              </a:pPr>
              <a:r>
                <a:rPr lang="en-US" sz="1300" dirty="0"/>
                <a:t>MCU current measurement</a:t>
              </a:r>
            </a:p>
            <a:p>
              <a:pPr marL="171450" indent="-171450">
                <a:buFont typeface="Wingdings" panose="05000000000000000000" pitchFamily="2" charset="2"/>
                <a:buChar char="§"/>
              </a:pPr>
              <a:r>
                <a:rPr lang="en-US" sz="1300" dirty="0"/>
                <a:t>Other MCU dependent functionality</a:t>
              </a:r>
            </a:p>
          </p:txBody>
        </p:sp>
        <p:sp>
          <p:nvSpPr>
            <p:cNvPr id="38" name="TextBox 37">
              <a:extLst>
                <a:ext uri="{FF2B5EF4-FFF2-40B4-BE49-F238E27FC236}">
                  <a16:creationId xmlns:a16="http://schemas.microsoft.com/office/drawing/2014/main" id="{EA25C83B-0B66-473D-A10F-592A09473C32}"/>
                </a:ext>
              </a:extLst>
            </p:cNvPr>
            <p:cNvSpPr txBox="1"/>
            <p:nvPr/>
          </p:nvSpPr>
          <p:spPr>
            <a:xfrm rot="16200000">
              <a:off x="-146316" y="2513876"/>
              <a:ext cx="1673954" cy="307777"/>
            </a:xfrm>
            <a:prstGeom prst="rect">
              <a:avLst/>
            </a:prstGeom>
            <a:noFill/>
          </p:spPr>
          <p:txBody>
            <a:bodyPr wrap="square" rtlCol="0">
              <a:spAutoFit/>
            </a:bodyPr>
            <a:lstStyle/>
            <a:p>
              <a:pPr algn="ctr"/>
              <a:r>
                <a:rPr lang="en-US" sz="1400" dirty="0"/>
                <a:t>Standard section</a:t>
              </a:r>
            </a:p>
          </p:txBody>
        </p:sp>
        <p:sp>
          <p:nvSpPr>
            <p:cNvPr id="39" name="TextBox 38">
              <a:extLst>
                <a:ext uri="{FF2B5EF4-FFF2-40B4-BE49-F238E27FC236}">
                  <a16:creationId xmlns:a16="http://schemas.microsoft.com/office/drawing/2014/main" id="{ECB6C8DC-75EC-47DA-BEAF-36E94A9F4A8C}"/>
                </a:ext>
              </a:extLst>
            </p:cNvPr>
            <p:cNvSpPr txBox="1"/>
            <p:nvPr/>
          </p:nvSpPr>
          <p:spPr>
            <a:xfrm rot="16200000">
              <a:off x="-423214" y="4420156"/>
              <a:ext cx="2218868" cy="523220"/>
            </a:xfrm>
            <a:prstGeom prst="rect">
              <a:avLst/>
            </a:prstGeom>
            <a:noFill/>
          </p:spPr>
          <p:txBody>
            <a:bodyPr wrap="square" rtlCol="0">
              <a:spAutoFit/>
            </a:bodyPr>
            <a:lstStyle/>
            <a:p>
              <a:pPr algn="ctr"/>
              <a:r>
                <a:rPr lang="en-US" sz="1400" dirty="0"/>
                <a:t>Flexible section</a:t>
              </a:r>
            </a:p>
            <a:p>
              <a:pPr algn="ctr"/>
              <a:r>
                <a:rPr lang="en-US" sz="1400" dirty="0"/>
                <a:t>(MCU dependent)</a:t>
              </a:r>
            </a:p>
          </p:txBody>
        </p:sp>
      </p:grpSp>
      <p:sp>
        <p:nvSpPr>
          <p:cNvPr id="73" name="Rectangle 72">
            <a:extLst>
              <a:ext uri="{FF2B5EF4-FFF2-40B4-BE49-F238E27FC236}">
                <a16:creationId xmlns:a16="http://schemas.microsoft.com/office/drawing/2014/main" id="{CFCB1C73-45DE-42A7-A9AA-1B4FCFE7D65D}"/>
              </a:ext>
            </a:extLst>
          </p:cNvPr>
          <p:cNvSpPr/>
          <p:nvPr/>
        </p:nvSpPr>
        <p:spPr>
          <a:xfrm>
            <a:off x="4932892" y="3516286"/>
            <a:ext cx="2502444" cy="521856"/>
          </a:xfrm>
          <a:prstGeom prst="rect">
            <a:avLst/>
          </a:prstGeom>
          <a:solidFill>
            <a:schemeClr val="accent5">
              <a:lumMod val="20000"/>
              <a:lumOff val="80000"/>
            </a:scheme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b="1" dirty="0">
              <a:solidFill>
                <a:schemeClr val="tx1"/>
              </a:solidFill>
            </a:endParaRPr>
          </a:p>
        </p:txBody>
      </p:sp>
      <p:sp>
        <p:nvSpPr>
          <p:cNvPr id="72" name="Rectangle 71">
            <a:extLst>
              <a:ext uri="{FF2B5EF4-FFF2-40B4-BE49-F238E27FC236}">
                <a16:creationId xmlns:a16="http://schemas.microsoft.com/office/drawing/2014/main" id="{4F8269BE-D9F3-476A-9BA1-226E7395CF88}"/>
              </a:ext>
            </a:extLst>
          </p:cNvPr>
          <p:cNvSpPr/>
          <p:nvPr/>
        </p:nvSpPr>
        <p:spPr>
          <a:xfrm>
            <a:off x="9496136" y="3500035"/>
            <a:ext cx="2265104" cy="2353493"/>
          </a:xfrm>
          <a:prstGeom prst="rect">
            <a:avLst/>
          </a:prstGeom>
          <a:solidFill>
            <a:schemeClr val="accent4">
              <a:lumMod val="20000"/>
              <a:lumOff val="80000"/>
            </a:scheme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b="1" dirty="0">
              <a:solidFill>
                <a:schemeClr val="tx1"/>
              </a:solidFill>
            </a:endParaRPr>
          </a:p>
        </p:txBody>
      </p:sp>
      <p:sp>
        <p:nvSpPr>
          <p:cNvPr id="71" name="Rectangle 70">
            <a:extLst>
              <a:ext uri="{FF2B5EF4-FFF2-40B4-BE49-F238E27FC236}">
                <a16:creationId xmlns:a16="http://schemas.microsoft.com/office/drawing/2014/main" id="{DD976912-45CA-449F-8790-ECECF1EE5139}"/>
              </a:ext>
            </a:extLst>
          </p:cNvPr>
          <p:cNvSpPr/>
          <p:nvPr/>
        </p:nvSpPr>
        <p:spPr>
          <a:xfrm>
            <a:off x="4934222" y="4038140"/>
            <a:ext cx="4568308" cy="1829259"/>
          </a:xfrm>
          <a:prstGeom prst="rect">
            <a:avLst/>
          </a:prstGeom>
          <a:solidFill>
            <a:schemeClr val="accent4">
              <a:lumMod val="20000"/>
              <a:lumOff val="80000"/>
            </a:scheme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b="1" dirty="0">
              <a:solidFill>
                <a:schemeClr val="tx1"/>
              </a:solidFill>
            </a:endParaRPr>
          </a:p>
        </p:txBody>
      </p:sp>
      <p:sp>
        <p:nvSpPr>
          <p:cNvPr id="70" name="Rectangle 69">
            <a:extLst>
              <a:ext uri="{FF2B5EF4-FFF2-40B4-BE49-F238E27FC236}">
                <a16:creationId xmlns:a16="http://schemas.microsoft.com/office/drawing/2014/main" id="{D3179E68-CF05-4632-AFB6-5EE9CBB19B8E}"/>
              </a:ext>
            </a:extLst>
          </p:cNvPr>
          <p:cNvSpPr/>
          <p:nvPr/>
        </p:nvSpPr>
        <p:spPr>
          <a:xfrm>
            <a:off x="4934222" y="1830787"/>
            <a:ext cx="6825732" cy="1683480"/>
          </a:xfrm>
          <a:prstGeom prst="rect">
            <a:avLst/>
          </a:prstGeom>
          <a:solidFill>
            <a:schemeClr val="accent3">
              <a:lumMod val="20000"/>
              <a:lumOff val="80000"/>
            </a:scheme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b="1" dirty="0">
              <a:solidFill>
                <a:schemeClr val="tx1"/>
              </a:solidFill>
            </a:endParaRPr>
          </a:p>
        </p:txBody>
      </p:sp>
      <p:sp>
        <p:nvSpPr>
          <p:cNvPr id="74" name="TextBox 73">
            <a:extLst>
              <a:ext uri="{FF2B5EF4-FFF2-40B4-BE49-F238E27FC236}">
                <a16:creationId xmlns:a16="http://schemas.microsoft.com/office/drawing/2014/main" id="{B4B2E35D-690E-4997-8CDA-A1DFDF3EBE5E}"/>
              </a:ext>
            </a:extLst>
          </p:cNvPr>
          <p:cNvSpPr txBox="1"/>
          <p:nvPr/>
        </p:nvSpPr>
        <p:spPr>
          <a:xfrm>
            <a:off x="5285202" y="5863118"/>
            <a:ext cx="1752600" cy="276999"/>
          </a:xfrm>
          <a:prstGeom prst="rect">
            <a:avLst/>
          </a:prstGeom>
          <a:noFill/>
        </p:spPr>
        <p:txBody>
          <a:bodyPr wrap="square" rtlCol="0">
            <a:spAutoFit/>
          </a:bodyPr>
          <a:lstStyle/>
          <a:p>
            <a:pPr algn="ctr"/>
            <a:r>
              <a:rPr lang="en-US" sz="1200" b="1" dirty="0"/>
              <a:t>EK-RA6M4 Board</a:t>
            </a:r>
          </a:p>
        </p:txBody>
      </p:sp>
      <p:sp>
        <p:nvSpPr>
          <p:cNvPr id="75" name="TextBox 74">
            <a:extLst>
              <a:ext uri="{FF2B5EF4-FFF2-40B4-BE49-F238E27FC236}">
                <a16:creationId xmlns:a16="http://schemas.microsoft.com/office/drawing/2014/main" id="{8638AF54-8E36-4D0A-A4D3-C069B961C304}"/>
              </a:ext>
            </a:extLst>
          </p:cNvPr>
          <p:cNvSpPr txBox="1"/>
          <p:nvPr/>
        </p:nvSpPr>
        <p:spPr>
          <a:xfrm>
            <a:off x="7486895" y="5863118"/>
            <a:ext cx="2104780" cy="276999"/>
          </a:xfrm>
          <a:prstGeom prst="rect">
            <a:avLst/>
          </a:prstGeom>
          <a:noFill/>
        </p:spPr>
        <p:txBody>
          <a:bodyPr wrap="square" rtlCol="0">
            <a:spAutoFit/>
          </a:bodyPr>
          <a:lstStyle/>
          <a:p>
            <a:pPr algn="ctr"/>
            <a:r>
              <a:rPr lang="en-US" sz="1200" b="1" dirty="0">
                <a:highlight>
                  <a:srgbClr val="FFFF00"/>
                </a:highlight>
              </a:rPr>
              <a:t>EK-RA6E2 Board</a:t>
            </a:r>
          </a:p>
        </p:txBody>
      </p:sp>
      <p:sp>
        <p:nvSpPr>
          <p:cNvPr id="76" name="TextBox 75">
            <a:extLst>
              <a:ext uri="{FF2B5EF4-FFF2-40B4-BE49-F238E27FC236}">
                <a16:creationId xmlns:a16="http://schemas.microsoft.com/office/drawing/2014/main" id="{817826F1-6C64-467F-9443-2B7B8FA8AA6C}"/>
              </a:ext>
            </a:extLst>
          </p:cNvPr>
          <p:cNvSpPr txBox="1"/>
          <p:nvPr/>
        </p:nvSpPr>
        <p:spPr>
          <a:xfrm>
            <a:off x="9781001" y="5863118"/>
            <a:ext cx="1797973" cy="276999"/>
          </a:xfrm>
          <a:prstGeom prst="rect">
            <a:avLst/>
          </a:prstGeom>
          <a:noFill/>
        </p:spPr>
        <p:txBody>
          <a:bodyPr wrap="square" rtlCol="0">
            <a:spAutoFit/>
          </a:bodyPr>
          <a:lstStyle>
            <a:defPPr>
              <a:defRPr lang="de-DE"/>
            </a:defPPr>
            <a:lvl1pPr algn="ctr">
              <a:defRPr sz="1200" b="1"/>
            </a:lvl1pPr>
          </a:lstStyle>
          <a:p>
            <a:r>
              <a:rPr lang="en-US" dirty="0"/>
              <a:t>EK-RA2E1 Board</a:t>
            </a:r>
          </a:p>
        </p:txBody>
      </p:sp>
      <p:pic>
        <p:nvPicPr>
          <p:cNvPr id="6" name="Picture 5" descr="A circuit board&#10;&#10;Description automatically generated">
            <a:extLst>
              <a:ext uri="{FF2B5EF4-FFF2-40B4-BE49-F238E27FC236}">
                <a16:creationId xmlns:a16="http://schemas.microsoft.com/office/drawing/2014/main" id="{4A34279C-F743-48E7-9DCF-74A005807CF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029200" y="1701802"/>
            <a:ext cx="2222501" cy="4343400"/>
          </a:xfrm>
          <a:prstGeom prst="rect">
            <a:avLst/>
          </a:prstGeom>
        </p:spPr>
      </p:pic>
      <p:sp>
        <p:nvSpPr>
          <p:cNvPr id="9" name="TextBox 8">
            <a:extLst>
              <a:ext uri="{FF2B5EF4-FFF2-40B4-BE49-F238E27FC236}">
                <a16:creationId xmlns:a16="http://schemas.microsoft.com/office/drawing/2014/main" id="{EC2808A9-7EFE-491F-A7CF-5954D3459C60}"/>
              </a:ext>
            </a:extLst>
          </p:cNvPr>
          <p:cNvSpPr txBox="1"/>
          <p:nvPr/>
        </p:nvSpPr>
        <p:spPr>
          <a:xfrm>
            <a:off x="5841065" y="4799503"/>
            <a:ext cx="640874" cy="169277"/>
          </a:xfrm>
          <a:prstGeom prst="rect">
            <a:avLst/>
          </a:prstGeom>
          <a:noFill/>
        </p:spPr>
        <p:txBody>
          <a:bodyPr wrap="square" rtlCol="0">
            <a:spAutoFit/>
          </a:bodyPr>
          <a:lstStyle/>
          <a:p>
            <a:r>
              <a:rPr lang="en-US" sz="500" dirty="0">
                <a:solidFill>
                  <a:srgbClr val="83705C"/>
                </a:solidFill>
                <a:latin typeface="Arial Nova Cond Light" panose="020B0306020202020204" pitchFamily="34" charset="0"/>
              </a:rPr>
              <a:t>R7FA6M4AF3CFB</a:t>
            </a:r>
          </a:p>
        </p:txBody>
      </p:sp>
      <p:sp>
        <p:nvSpPr>
          <p:cNvPr id="40" name="Rectangle 39">
            <a:extLst>
              <a:ext uri="{FF2B5EF4-FFF2-40B4-BE49-F238E27FC236}">
                <a16:creationId xmlns:a16="http://schemas.microsoft.com/office/drawing/2014/main" id="{7729A38E-BDF2-4689-93BC-58E088E76D8C}"/>
              </a:ext>
            </a:extLst>
          </p:cNvPr>
          <p:cNvSpPr/>
          <p:nvPr/>
        </p:nvSpPr>
        <p:spPr>
          <a:xfrm>
            <a:off x="7429497" y="3514443"/>
            <a:ext cx="2102080" cy="361816"/>
          </a:xfrm>
          <a:prstGeom prst="rect">
            <a:avLst/>
          </a:prstGeom>
          <a:solidFill>
            <a:schemeClr val="accent5">
              <a:lumMod val="20000"/>
              <a:lumOff val="80000"/>
            </a:scheme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b="1" dirty="0">
              <a:solidFill>
                <a:schemeClr val="tx1"/>
              </a:solidFill>
            </a:endParaRPr>
          </a:p>
        </p:txBody>
      </p:sp>
      <p:sp>
        <p:nvSpPr>
          <p:cNvPr id="41" name="Title 83">
            <a:extLst>
              <a:ext uri="{FF2B5EF4-FFF2-40B4-BE49-F238E27FC236}">
                <a16:creationId xmlns:a16="http://schemas.microsoft.com/office/drawing/2014/main" id="{730548FE-9C27-47C3-92D9-5DF15575879D}"/>
              </a:ext>
            </a:extLst>
          </p:cNvPr>
          <p:cNvSpPr>
            <a:spLocks noGrp="1"/>
          </p:cNvSpPr>
          <p:nvPr>
            <p:ph type="title"/>
          </p:nvPr>
        </p:nvSpPr>
        <p:spPr>
          <a:xfrm>
            <a:off x="1080000" y="923689"/>
            <a:ext cx="9000000" cy="455509"/>
          </a:xfrm>
        </p:spPr>
        <p:txBody>
          <a:bodyPr/>
          <a:lstStyle/>
          <a:p>
            <a:r>
              <a:rPr lang="en-US" dirty="0"/>
              <a:t>KIT ARCHITECTURE</a:t>
            </a:r>
          </a:p>
        </p:txBody>
      </p:sp>
      <p:pic>
        <p:nvPicPr>
          <p:cNvPr id="47" name="Picture 46" descr="A picture containing text, electronics, scoreboard&#10;&#10;Description automatically generated">
            <a:extLst>
              <a:ext uri="{FF2B5EF4-FFF2-40B4-BE49-F238E27FC236}">
                <a16:creationId xmlns:a16="http://schemas.microsoft.com/office/drawing/2014/main" id="{282A4532-0A78-417F-8F90-1C6F1E5A0EC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996872" y="1409659"/>
            <a:ext cx="3363005" cy="3363005"/>
          </a:xfrm>
          <a:prstGeom prst="rect">
            <a:avLst/>
          </a:prstGeom>
        </p:spPr>
      </p:pic>
      <p:pic>
        <p:nvPicPr>
          <p:cNvPr id="29" name="Picture 28">
            <a:extLst>
              <a:ext uri="{FF2B5EF4-FFF2-40B4-BE49-F238E27FC236}">
                <a16:creationId xmlns:a16="http://schemas.microsoft.com/office/drawing/2014/main" id="{5263C9BA-5F63-42F0-AE07-A79FC48F1F82}"/>
              </a:ext>
            </a:extLst>
          </p:cNvPr>
          <p:cNvPicPr>
            <a:picLocks noChangeAspect="1"/>
          </p:cNvPicPr>
          <p:nvPr/>
        </p:nvPicPr>
        <p:blipFill rotWithShape="1">
          <a:blip r:embed="rId4">
            <a:extLst>
              <a:ext uri="{28A0092B-C50C-407E-A947-70E740481C1C}">
                <a14:useLocalDpi xmlns:a14="http://schemas.microsoft.com/office/drawing/2010/main" val="0"/>
              </a:ext>
            </a:extLst>
          </a:blip>
          <a:srcRect l="16461" t="8764" r="19675" b="6129"/>
          <a:stretch/>
        </p:blipFill>
        <p:spPr>
          <a:xfrm>
            <a:off x="7531644" y="1771651"/>
            <a:ext cx="1800896" cy="3105150"/>
          </a:xfrm>
          <a:prstGeom prst="rect">
            <a:avLst/>
          </a:prstGeom>
        </p:spPr>
      </p:pic>
    </p:spTree>
    <p:extLst>
      <p:ext uri="{BB962C8B-B14F-4D97-AF65-F5344CB8AC3E}">
        <p14:creationId xmlns:p14="http://schemas.microsoft.com/office/powerpoint/2010/main" val="134829442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98E1259D-90DE-465F-BF1F-8997FD9D1E90}"/>
              </a:ext>
            </a:extLst>
          </p:cNvPr>
          <p:cNvSpPr>
            <a:spLocks noGrp="1"/>
          </p:cNvSpPr>
          <p:nvPr>
            <p:ph type="sldNum" sz="quarter" idx="10"/>
          </p:nvPr>
        </p:nvSpPr>
        <p:spPr/>
        <p:txBody>
          <a:bodyPr/>
          <a:lstStyle/>
          <a:p>
            <a:pPr algn="l"/>
            <a:r>
              <a:rPr lang="de-DE"/>
              <a:t>Page </a:t>
            </a:r>
            <a:fld id="{3FD030EF-7044-4946-962A-5D7D09BD1B34}" type="slidenum">
              <a:rPr lang="de-DE" smtClean="0"/>
              <a:pPr algn="l"/>
              <a:t>9</a:t>
            </a:fld>
            <a:endParaRPr lang="de-DE" dirty="0"/>
          </a:p>
        </p:txBody>
      </p:sp>
      <p:grpSp>
        <p:nvGrpSpPr>
          <p:cNvPr id="5" name="Group 4">
            <a:extLst>
              <a:ext uri="{FF2B5EF4-FFF2-40B4-BE49-F238E27FC236}">
                <a16:creationId xmlns:a16="http://schemas.microsoft.com/office/drawing/2014/main" id="{4E27B84A-25E5-4DA0-B67C-658352FC5C77}"/>
              </a:ext>
            </a:extLst>
          </p:cNvPr>
          <p:cNvGrpSpPr/>
          <p:nvPr/>
        </p:nvGrpSpPr>
        <p:grpSpPr>
          <a:xfrm>
            <a:off x="424610" y="1771650"/>
            <a:ext cx="4432234" cy="4028617"/>
            <a:chOff x="424610" y="1771650"/>
            <a:chExt cx="4432234" cy="4028617"/>
          </a:xfrm>
        </p:grpSpPr>
        <p:sp>
          <p:nvSpPr>
            <p:cNvPr id="47" name="Rectangle 46">
              <a:extLst>
                <a:ext uri="{FF2B5EF4-FFF2-40B4-BE49-F238E27FC236}">
                  <a16:creationId xmlns:a16="http://schemas.microsoft.com/office/drawing/2014/main" id="{42A492A1-8761-426E-8C1C-27E69977E120}"/>
                </a:ext>
              </a:extLst>
            </p:cNvPr>
            <p:cNvSpPr/>
            <p:nvPr/>
          </p:nvSpPr>
          <p:spPr>
            <a:xfrm>
              <a:off x="1084052" y="1830788"/>
              <a:ext cx="1752600" cy="1673953"/>
            </a:xfrm>
            <a:prstGeom prst="rect">
              <a:avLst/>
            </a:prstGeom>
            <a:solidFill>
              <a:schemeClr val="accent3">
                <a:lumMod val="20000"/>
                <a:lumOff val="80000"/>
              </a:schemeClr>
            </a:solidFill>
            <a:ln w="12700">
              <a:solidFill>
                <a:schemeClr val="tx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solidFill>
                    <a:schemeClr val="tx1"/>
                  </a:solidFill>
                </a:rPr>
                <a:t>Ecosystem &amp; System Control Access Area</a:t>
              </a:r>
            </a:p>
          </p:txBody>
        </p:sp>
        <p:sp>
          <p:nvSpPr>
            <p:cNvPr id="48" name="Rectangle 47">
              <a:extLst>
                <a:ext uri="{FF2B5EF4-FFF2-40B4-BE49-F238E27FC236}">
                  <a16:creationId xmlns:a16="http://schemas.microsoft.com/office/drawing/2014/main" id="{03A07CAF-1135-4BFD-9CCC-B41AF55CE58D}"/>
                </a:ext>
              </a:extLst>
            </p:cNvPr>
            <p:cNvSpPr/>
            <p:nvPr/>
          </p:nvSpPr>
          <p:spPr>
            <a:xfrm>
              <a:off x="1084052" y="3513906"/>
              <a:ext cx="1752600" cy="524235"/>
            </a:xfrm>
            <a:prstGeom prst="rect">
              <a:avLst/>
            </a:prstGeom>
            <a:solidFill>
              <a:schemeClr val="accent5">
                <a:lumMod val="20000"/>
                <a:lumOff val="80000"/>
              </a:schemeClr>
            </a:solidFill>
            <a:ln w="12700">
              <a:solidFill>
                <a:schemeClr val="tx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sz="1200" b="1" dirty="0">
                  <a:solidFill>
                    <a:schemeClr val="tx1"/>
                  </a:solidFill>
                </a:rPr>
                <a:t>Special Feature Access Area (optional)</a:t>
              </a:r>
            </a:p>
          </p:txBody>
        </p:sp>
        <p:sp>
          <p:nvSpPr>
            <p:cNvPr id="49" name="Rectangle 48">
              <a:extLst>
                <a:ext uri="{FF2B5EF4-FFF2-40B4-BE49-F238E27FC236}">
                  <a16:creationId xmlns:a16="http://schemas.microsoft.com/office/drawing/2014/main" id="{08A0EE7A-FEE8-4723-A8EF-A9DDFEC81281}"/>
                </a:ext>
              </a:extLst>
            </p:cNvPr>
            <p:cNvSpPr/>
            <p:nvPr/>
          </p:nvSpPr>
          <p:spPr>
            <a:xfrm>
              <a:off x="1084052" y="4047667"/>
              <a:ext cx="1752600" cy="1752600"/>
            </a:xfrm>
            <a:prstGeom prst="rect">
              <a:avLst/>
            </a:prstGeom>
            <a:solidFill>
              <a:schemeClr val="accent4">
                <a:lumMod val="20000"/>
                <a:lumOff val="80000"/>
              </a:schemeClr>
            </a:solidFill>
            <a:ln w="12700">
              <a:solidFill>
                <a:schemeClr val="tx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solidFill>
                    <a:schemeClr val="tx1"/>
                  </a:solidFill>
                </a:rPr>
                <a:t>MCU Native Pin Access Area</a:t>
              </a:r>
            </a:p>
          </p:txBody>
        </p:sp>
        <p:sp>
          <p:nvSpPr>
            <p:cNvPr id="50" name="Right Brace 49">
              <a:extLst>
                <a:ext uri="{FF2B5EF4-FFF2-40B4-BE49-F238E27FC236}">
                  <a16:creationId xmlns:a16="http://schemas.microsoft.com/office/drawing/2014/main" id="{764C3AB1-3802-4337-B835-ADA1FA02E9AA}"/>
                </a:ext>
              </a:extLst>
            </p:cNvPr>
            <p:cNvSpPr/>
            <p:nvPr/>
          </p:nvSpPr>
          <p:spPr>
            <a:xfrm flipH="1">
              <a:off x="881059" y="1830788"/>
              <a:ext cx="119975" cy="1673953"/>
            </a:xfrm>
            <a:prstGeom prst="rightBrace">
              <a:avLst>
                <a:gd name="adj1" fmla="val 68749"/>
                <a:gd name="adj2" fmla="val 50000"/>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51" name="Right Brace 50">
              <a:extLst>
                <a:ext uri="{FF2B5EF4-FFF2-40B4-BE49-F238E27FC236}">
                  <a16:creationId xmlns:a16="http://schemas.microsoft.com/office/drawing/2014/main" id="{EDCF28E5-40AF-4A36-9FE4-CB9E3CC21D41}"/>
                </a:ext>
              </a:extLst>
            </p:cNvPr>
            <p:cNvSpPr/>
            <p:nvPr/>
          </p:nvSpPr>
          <p:spPr>
            <a:xfrm flipH="1">
              <a:off x="881059" y="3581400"/>
              <a:ext cx="119975" cy="2218867"/>
            </a:xfrm>
            <a:prstGeom prst="rightBrace">
              <a:avLst>
                <a:gd name="adj1" fmla="val 68749"/>
                <a:gd name="adj2" fmla="val 50000"/>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52" name="TextBox 51">
              <a:extLst>
                <a:ext uri="{FF2B5EF4-FFF2-40B4-BE49-F238E27FC236}">
                  <a16:creationId xmlns:a16="http://schemas.microsoft.com/office/drawing/2014/main" id="{A5BD89EE-595A-4477-AFDB-E82EF088615A}"/>
                </a:ext>
              </a:extLst>
            </p:cNvPr>
            <p:cNvSpPr txBox="1"/>
            <p:nvPr/>
          </p:nvSpPr>
          <p:spPr>
            <a:xfrm>
              <a:off x="2834640" y="1771650"/>
              <a:ext cx="1922027" cy="1492716"/>
            </a:xfrm>
            <a:prstGeom prst="rect">
              <a:avLst/>
            </a:prstGeom>
            <a:noFill/>
          </p:spPr>
          <p:txBody>
            <a:bodyPr wrap="square" rtlCol="0">
              <a:spAutoFit/>
            </a:bodyPr>
            <a:lstStyle/>
            <a:p>
              <a:pPr marL="171450" indent="-171450">
                <a:buFont typeface="Wingdings" panose="05000000000000000000" pitchFamily="2" charset="2"/>
                <a:buChar char="§"/>
              </a:pPr>
              <a:r>
                <a:rPr lang="en-US" sz="1300" dirty="0"/>
                <a:t>Power</a:t>
              </a:r>
            </a:p>
            <a:p>
              <a:pPr marL="171450" indent="-171450">
                <a:buFont typeface="Wingdings" panose="05000000000000000000" pitchFamily="2" charset="2"/>
                <a:buChar char="§"/>
              </a:pPr>
              <a:r>
                <a:rPr lang="en-US" sz="1300" dirty="0"/>
                <a:t>Debug</a:t>
              </a:r>
            </a:p>
            <a:p>
              <a:pPr marL="171450" indent="-171450">
                <a:buFont typeface="Wingdings" panose="05000000000000000000" pitchFamily="2" charset="2"/>
                <a:buChar char="§"/>
              </a:pPr>
              <a:r>
                <a:rPr lang="en-US" sz="1300" dirty="0"/>
                <a:t>Ecosystem expansion</a:t>
              </a:r>
            </a:p>
            <a:p>
              <a:pPr marL="171450" indent="-171450">
                <a:buFont typeface="Wingdings" panose="05000000000000000000" pitchFamily="2" charset="2"/>
                <a:buChar char="§"/>
              </a:pPr>
              <a:r>
                <a:rPr lang="en-US" sz="1300" dirty="0"/>
                <a:t>Basic connectivity</a:t>
              </a:r>
            </a:p>
            <a:p>
              <a:pPr marL="171450" indent="-171450">
                <a:buFont typeface="Wingdings" panose="05000000000000000000" pitchFamily="2" charset="2"/>
                <a:buChar char="§"/>
              </a:pPr>
              <a:r>
                <a:rPr lang="en-US" sz="1300" dirty="0"/>
                <a:t>User I/Os</a:t>
              </a:r>
            </a:p>
            <a:p>
              <a:pPr marL="171450" indent="-171450">
                <a:buFont typeface="Wingdings" panose="05000000000000000000" pitchFamily="2" charset="2"/>
                <a:buChar char="§"/>
              </a:pPr>
              <a:r>
                <a:rPr lang="en-US" sz="1300" dirty="0"/>
                <a:t>Kit Information</a:t>
              </a:r>
            </a:p>
          </p:txBody>
        </p:sp>
        <p:sp>
          <p:nvSpPr>
            <p:cNvPr id="53" name="TextBox 52">
              <a:extLst>
                <a:ext uri="{FF2B5EF4-FFF2-40B4-BE49-F238E27FC236}">
                  <a16:creationId xmlns:a16="http://schemas.microsoft.com/office/drawing/2014/main" id="{1BD83CB5-B543-40E5-989B-9AC9565D394E}"/>
                </a:ext>
              </a:extLst>
            </p:cNvPr>
            <p:cNvSpPr txBox="1"/>
            <p:nvPr/>
          </p:nvSpPr>
          <p:spPr>
            <a:xfrm>
              <a:off x="2834640" y="3539704"/>
              <a:ext cx="1922027" cy="492443"/>
            </a:xfrm>
            <a:prstGeom prst="rect">
              <a:avLst/>
            </a:prstGeom>
            <a:noFill/>
          </p:spPr>
          <p:txBody>
            <a:bodyPr wrap="square" rtlCol="0">
              <a:spAutoFit/>
            </a:bodyPr>
            <a:lstStyle/>
            <a:p>
              <a:pPr marL="171450" indent="-171450">
                <a:buFont typeface="Wingdings" panose="05000000000000000000" pitchFamily="2" charset="2"/>
                <a:buChar char="§"/>
              </a:pPr>
              <a:r>
                <a:rPr lang="en-US" sz="1300" dirty="0"/>
                <a:t>High value functionality</a:t>
              </a:r>
            </a:p>
          </p:txBody>
        </p:sp>
        <p:sp>
          <p:nvSpPr>
            <p:cNvPr id="54" name="TextBox 53">
              <a:extLst>
                <a:ext uri="{FF2B5EF4-FFF2-40B4-BE49-F238E27FC236}">
                  <a16:creationId xmlns:a16="http://schemas.microsoft.com/office/drawing/2014/main" id="{9968133F-81A3-47FD-812D-96D793180298}"/>
                </a:ext>
              </a:extLst>
            </p:cNvPr>
            <p:cNvSpPr txBox="1"/>
            <p:nvPr/>
          </p:nvSpPr>
          <p:spPr>
            <a:xfrm>
              <a:off x="2834640" y="4330005"/>
              <a:ext cx="2022204" cy="1092607"/>
            </a:xfrm>
            <a:prstGeom prst="rect">
              <a:avLst/>
            </a:prstGeom>
            <a:noFill/>
          </p:spPr>
          <p:txBody>
            <a:bodyPr wrap="square" rtlCol="0">
              <a:spAutoFit/>
            </a:bodyPr>
            <a:lstStyle/>
            <a:p>
              <a:pPr marL="171450" indent="-171450">
                <a:buFont typeface="Wingdings" panose="05000000000000000000" pitchFamily="2" charset="2"/>
                <a:buChar char="§"/>
              </a:pPr>
              <a:r>
                <a:rPr lang="en-US" sz="1300" dirty="0"/>
                <a:t>MCU pins</a:t>
              </a:r>
            </a:p>
            <a:p>
              <a:pPr marL="171450" indent="-171450">
                <a:buFont typeface="Wingdings" panose="05000000000000000000" pitchFamily="2" charset="2"/>
                <a:buChar char="§"/>
              </a:pPr>
              <a:r>
                <a:rPr lang="en-US" sz="1300" dirty="0"/>
                <a:t>MCU current measurement</a:t>
              </a:r>
            </a:p>
            <a:p>
              <a:pPr marL="171450" indent="-171450">
                <a:buFont typeface="Wingdings" panose="05000000000000000000" pitchFamily="2" charset="2"/>
                <a:buChar char="§"/>
              </a:pPr>
              <a:r>
                <a:rPr lang="en-US" sz="1300" dirty="0"/>
                <a:t>Other MCU dependent functionality</a:t>
              </a:r>
            </a:p>
          </p:txBody>
        </p:sp>
        <p:sp>
          <p:nvSpPr>
            <p:cNvPr id="55" name="TextBox 54">
              <a:extLst>
                <a:ext uri="{FF2B5EF4-FFF2-40B4-BE49-F238E27FC236}">
                  <a16:creationId xmlns:a16="http://schemas.microsoft.com/office/drawing/2014/main" id="{3408923E-DE3D-400A-83D1-20295CF41DCB}"/>
                </a:ext>
              </a:extLst>
            </p:cNvPr>
            <p:cNvSpPr txBox="1"/>
            <p:nvPr/>
          </p:nvSpPr>
          <p:spPr>
            <a:xfrm rot="16200000">
              <a:off x="-146316" y="2513876"/>
              <a:ext cx="1673954" cy="307777"/>
            </a:xfrm>
            <a:prstGeom prst="rect">
              <a:avLst/>
            </a:prstGeom>
            <a:noFill/>
          </p:spPr>
          <p:txBody>
            <a:bodyPr wrap="square" rtlCol="0">
              <a:spAutoFit/>
            </a:bodyPr>
            <a:lstStyle/>
            <a:p>
              <a:pPr algn="ctr"/>
              <a:r>
                <a:rPr lang="en-US" sz="1400" dirty="0"/>
                <a:t>Standard section</a:t>
              </a:r>
            </a:p>
          </p:txBody>
        </p:sp>
        <p:sp>
          <p:nvSpPr>
            <p:cNvPr id="62" name="TextBox 61">
              <a:extLst>
                <a:ext uri="{FF2B5EF4-FFF2-40B4-BE49-F238E27FC236}">
                  <a16:creationId xmlns:a16="http://schemas.microsoft.com/office/drawing/2014/main" id="{DE144FB6-A98A-49A7-B503-DC9BC2CC1E74}"/>
                </a:ext>
              </a:extLst>
            </p:cNvPr>
            <p:cNvSpPr txBox="1"/>
            <p:nvPr/>
          </p:nvSpPr>
          <p:spPr>
            <a:xfrm rot="16200000">
              <a:off x="-423214" y="4420156"/>
              <a:ext cx="2218868" cy="523220"/>
            </a:xfrm>
            <a:prstGeom prst="rect">
              <a:avLst/>
            </a:prstGeom>
            <a:noFill/>
          </p:spPr>
          <p:txBody>
            <a:bodyPr wrap="square" rtlCol="0">
              <a:spAutoFit/>
            </a:bodyPr>
            <a:lstStyle/>
            <a:p>
              <a:pPr algn="ctr"/>
              <a:r>
                <a:rPr lang="en-US" sz="1400" dirty="0"/>
                <a:t>Flexible section</a:t>
              </a:r>
            </a:p>
            <a:p>
              <a:pPr algn="ctr"/>
              <a:r>
                <a:rPr lang="en-US" sz="1400" dirty="0"/>
                <a:t>(MCU dependent)</a:t>
              </a:r>
            </a:p>
          </p:txBody>
        </p:sp>
      </p:grpSp>
      <p:grpSp>
        <p:nvGrpSpPr>
          <p:cNvPr id="8" name="Group 7">
            <a:extLst>
              <a:ext uri="{FF2B5EF4-FFF2-40B4-BE49-F238E27FC236}">
                <a16:creationId xmlns:a16="http://schemas.microsoft.com/office/drawing/2014/main" id="{AF03AF6E-3684-46DE-A678-A380EF57410C}"/>
              </a:ext>
            </a:extLst>
          </p:cNvPr>
          <p:cNvGrpSpPr/>
          <p:nvPr/>
        </p:nvGrpSpPr>
        <p:grpSpPr>
          <a:xfrm>
            <a:off x="5810800" y="192176"/>
            <a:ext cx="4908000" cy="6133644"/>
            <a:chOff x="5810800" y="192176"/>
            <a:chExt cx="4908000" cy="6133644"/>
          </a:xfrm>
        </p:grpSpPr>
        <p:sp>
          <p:nvSpPr>
            <p:cNvPr id="19" name="TextBox 18">
              <a:extLst>
                <a:ext uri="{FF2B5EF4-FFF2-40B4-BE49-F238E27FC236}">
                  <a16:creationId xmlns:a16="http://schemas.microsoft.com/office/drawing/2014/main" id="{173B4927-C7AB-4B0F-BD41-01B4C262EB60}"/>
                </a:ext>
              </a:extLst>
            </p:cNvPr>
            <p:cNvSpPr txBox="1"/>
            <p:nvPr/>
          </p:nvSpPr>
          <p:spPr>
            <a:xfrm>
              <a:off x="5810800" y="5864155"/>
              <a:ext cx="4908000" cy="461665"/>
            </a:xfrm>
            <a:prstGeom prst="rect">
              <a:avLst/>
            </a:prstGeom>
            <a:noFill/>
          </p:spPr>
          <p:txBody>
            <a:bodyPr wrap="square" rtlCol="0">
              <a:spAutoFit/>
            </a:bodyPr>
            <a:lstStyle/>
            <a:p>
              <a:pPr algn="ctr"/>
              <a:r>
                <a:rPr lang="en-US" sz="1200" b="1" dirty="0"/>
                <a:t>Connect RA kits with ecosystem add-ons to enhance the functionality to support variety of end-applications</a:t>
              </a:r>
            </a:p>
          </p:txBody>
        </p:sp>
        <p:sp>
          <p:nvSpPr>
            <p:cNvPr id="6" name="Rectangle 5">
              <a:extLst>
                <a:ext uri="{FF2B5EF4-FFF2-40B4-BE49-F238E27FC236}">
                  <a16:creationId xmlns:a16="http://schemas.microsoft.com/office/drawing/2014/main" id="{401DEF86-4D8B-41F7-92B8-0185CB0FBDA6}"/>
                </a:ext>
              </a:extLst>
            </p:cNvPr>
            <p:cNvSpPr/>
            <p:nvPr/>
          </p:nvSpPr>
          <p:spPr>
            <a:xfrm>
              <a:off x="7912495" y="228599"/>
              <a:ext cx="1559402" cy="30263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7" name="Group 6">
              <a:extLst>
                <a:ext uri="{FF2B5EF4-FFF2-40B4-BE49-F238E27FC236}">
                  <a16:creationId xmlns:a16="http://schemas.microsoft.com/office/drawing/2014/main" id="{3FCA555E-C689-4B55-A6F2-A9799ABDF3D3}"/>
                </a:ext>
              </a:extLst>
            </p:cNvPr>
            <p:cNvGrpSpPr/>
            <p:nvPr/>
          </p:nvGrpSpPr>
          <p:grpSpPr>
            <a:xfrm>
              <a:off x="7772400" y="192176"/>
              <a:ext cx="1536307" cy="906374"/>
              <a:chOff x="7772400" y="192176"/>
              <a:chExt cx="1536307" cy="906374"/>
            </a:xfrm>
          </p:grpSpPr>
          <p:sp>
            <p:nvSpPr>
              <p:cNvPr id="23" name="Rectangle 22">
                <a:extLst>
                  <a:ext uri="{FF2B5EF4-FFF2-40B4-BE49-F238E27FC236}">
                    <a16:creationId xmlns:a16="http://schemas.microsoft.com/office/drawing/2014/main" id="{9A8F1861-01C8-4F70-BE17-1C0D5D82BDB1}"/>
                  </a:ext>
                </a:extLst>
              </p:cNvPr>
              <p:cNvSpPr/>
              <p:nvPr/>
            </p:nvSpPr>
            <p:spPr>
              <a:xfrm>
                <a:off x="7772400" y="192176"/>
                <a:ext cx="1295401" cy="60909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Rectangle 23">
                <a:extLst>
                  <a:ext uri="{FF2B5EF4-FFF2-40B4-BE49-F238E27FC236}">
                    <a16:creationId xmlns:a16="http://schemas.microsoft.com/office/drawing/2014/main" id="{843B9C8B-FACB-4154-9FAF-C0E6DCC0A818}"/>
                  </a:ext>
                </a:extLst>
              </p:cNvPr>
              <p:cNvSpPr/>
              <p:nvPr/>
            </p:nvSpPr>
            <p:spPr>
              <a:xfrm>
                <a:off x="8557497" y="795912"/>
                <a:ext cx="751210" cy="30263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sp>
        <p:nvSpPr>
          <p:cNvPr id="25" name="Title 83">
            <a:extLst>
              <a:ext uri="{FF2B5EF4-FFF2-40B4-BE49-F238E27FC236}">
                <a16:creationId xmlns:a16="http://schemas.microsoft.com/office/drawing/2014/main" id="{7D249FDE-07D1-4DCA-8747-3CEBC9616E67}"/>
              </a:ext>
            </a:extLst>
          </p:cNvPr>
          <p:cNvSpPr>
            <a:spLocks noGrp="1"/>
          </p:cNvSpPr>
          <p:nvPr>
            <p:ph type="title"/>
          </p:nvPr>
        </p:nvSpPr>
        <p:spPr>
          <a:xfrm>
            <a:off x="1080000" y="923689"/>
            <a:ext cx="9000000" cy="455509"/>
          </a:xfrm>
        </p:spPr>
        <p:txBody>
          <a:bodyPr/>
          <a:lstStyle/>
          <a:p>
            <a:r>
              <a:rPr lang="en-US" dirty="0"/>
              <a:t>KIT ARCHITECTURE</a:t>
            </a:r>
          </a:p>
        </p:txBody>
      </p:sp>
      <p:pic>
        <p:nvPicPr>
          <p:cNvPr id="9" name="Picture 8">
            <a:extLst>
              <a:ext uri="{FF2B5EF4-FFF2-40B4-BE49-F238E27FC236}">
                <a16:creationId xmlns:a16="http://schemas.microsoft.com/office/drawing/2014/main" id="{6A58993A-CBD0-4445-8647-C31F0CFDD2C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6205518" y="251000"/>
            <a:ext cx="4716712" cy="6105777"/>
          </a:xfrm>
          <a:prstGeom prst="rect">
            <a:avLst/>
          </a:prstGeom>
        </p:spPr>
      </p:pic>
    </p:spTree>
    <p:extLst>
      <p:ext uri="{BB962C8B-B14F-4D97-AF65-F5344CB8AC3E}">
        <p14:creationId xmlns:p14="http://schemas.microsoft.com/office/powerpoint/2010/main" val="369594945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ECFEBD90-E5E1-45A1-A7B3-C96276102EF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905000" y="1326856"/>
            <a:ext cx="7438738" cy="4962075"/>
          </a:xfrm>
          <a:prstGeom prst="rect">
            <a:avLst/>
          </a:prstGeom>
        </p:spPr>
      </p:pic>
      <p:sp>
        <p:nvSpPr>
          <p:cNvPr id="2" name="Title 1">
            <a:extLst>
              <a:ext uri="{FF2B5EF4-FFF2-40B4-BE49-F238E27FC236}">
                <a16:creationId xmlns:a16="http://schemas.microsoft.com/office/drawing/2014/main" id="{A3D44A48-A883-4E16-8132-404CAA9ADB44}"/>
              </a:ext>
            </a:extLst>
          </p:cNvPr>
          <p:cNvSpPr>
            <a:spLocks noGrp="1"/>
          </p:cNvSpPr>
          <p:nvPr>
            <p:ph type="title"/>
          </p:nvPr>
        </p:nvSpPr>
        <p:spPr>
          <a:xfrm>
            <a:off x="1080000" y="936000"/>
            <a:ext cx="9000000" cy="443198"/>
          </a:xfrm>
        </p:spPr>
        <p:txBody>
          <a:bodyPr/>
          <a:lstStyle/>
          <a:p>
            <a:r>
              <a:rPr lang="en-US" dirty="0"/>
              <a:t>THE WORLD OF INNOVATION AWAITS You!</a:t>
            </a:r>
          </a:p>
        </p:txBody>
      </p:sp>
      <p:sp>
        <p:nvSpPr>
          <p:cNvPr id="3" name="Slide Number Placeholder 2">
            <a:extLst>
              <a:ext uri="{FF2B5EF4-FFF2-40B4-BE49-F238E27FC236}">
                <a16:creationId xmlns:a16="http://schemas.microsoft.com/office/drawing/2014/main" id="{3984FEE8-1A02-4E7A-B2AE-A885CEBE7822}"/>
              </a:ext>
            </a:extLst>
          </p:cNvPr>
          <p:cNvSpPr>
            <a:spLocks noGrp="1"/>
          </p:cNvSpPr>
          <p:nvPr>
            <p:ph type="sldNum" sz="quarter" idx="10"/>
          </p:nvPr>
        </p:nvSpPr>
        <p:spPr/>
        <p:txBody>
          <a:bodyPr/>
          <a:lstStyle/>
          <a:p>
            <a:pPr algn="l"/>
            <a:r>
              <a:rPr lang="de-DE"/>
              <a:t>Page </a:t>
            </a:r>
            <a:fld id="{3FD030EF-7044-4946-962A-5D7D09BD1B34}" type="slidenum">
              <a:rPr lang="de-DE" smtClean="0"/>
              <a:pPr algn="l"/>
              <a:t>10</a:t>
            </a:fld>
            <a:endParaRPr lang="de-DE" dirty="0"/>
          </a:p>
        </p:txBody>
      </p:sp>
      <p:sp>
        <p:nvSpPr>
          <p:cNvPr id="7" name="TextBox 6">
            <a:extLst>
              <a:ext uri="{FF2B5EF4-FFF2-40B4-BE49-F238E27FC236}">
                <a16:creationId xmlns:a16="http://schemas.microsoft.com/office/drawing/2014/main" id="{BC35DC8F-B0DD-4993-A0B0-0275C193F61C}"/>
              </a:ext>
            </a:extLst>
          </p:cNvPr>
          <p:cNvSpPr txBox="1"/>
          <p:nvPr/>
        </p:nvSpPr>
        <p:spPr>
          <a:xfrm>
            <a:off x="3914817" y="5673506"/>
            <a:ext cx="4362366" cy="646331"/>
          </a:xfrm>
          <a:prstGeom prst="rect">
            <a:avLst/>
          </a:prstGeom>
          <a:noFill/>
        </p:spPr>
        <p:txBody>
          <a:bodyPr wrap="square" rtlCol="0">
            <a:spAutoFit/>
          </a:bodyPr>
          <a:lstStyle/>
          <a:p>
            <a:pPr algn="ctr"/>
            <a:r>
              <a:rPr lang="en-US" b="1" dirty="0"/>
              <a:t>EK-RA6E2</a:t>
            </a:r>
          </a:p>
          <a:p>
            <a:pPr algn="ctr"/>
            <a:r>
              <a:rPr lang="en-US" b="1" dirty="0"/>
              <a:t>Evaluation Kit for RA6E2 MCU Group</a:t>
            </a:r>
          </a:p>
        </p:txBody>
      </p:sp>
    </p:spTree>
    <p:extLst>
      <p:ext uri="{BB962C8B-B14F-4D97-AF65-F5344CB8AC3E}">
        <p14:creationId xmlns:p14="http://schemas.microsoft.com/office/powerpoint/2010/main" val="290758914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blue circuit board with white text&#10;&#10;Description automatically generated">
            <a:extLst>
              <a:ext uri="{FF2B5EF4-FFF2-40B4-BE49-F238E27FC236}">
                <a16:creationId xmlns:a16="http://schemas.microsoft.com/office/drawing/2014/main" id="{375C5835-DD36-D9A9-3804-2732214AD6C1}"/>
              </a:ext>
            </a:extLst>
          </p:cNvPr>
          <p:cNvPicPr>
            <a:picLocks noChangeAspect="1"/>
          </p:cNvPicPr>
          <p:nvPr/>
        </p:nvPicPr>
        <p:blipFill rotWithShape="1">
          <a:blip r:embed="rId2">
            <a:extLst>
              <a:ext uri="{28A0092B-C50C-407E-A947-70E740481C1C}">
                <a14:useLocalDpi xmlns:a14="http://schemas.microsoft.com/office/drawing/2010/main" val="0"/>
              </a:ext>
            </a:extLst>
          </a:blip>
          <a:srcRect b="44310"/>
          <a:stretch/>
        </p:blipFill>
        <p:spPr>
          <a:xfrm>
            <a:off x="7505632" y="1482647"/>
            <a:ext cx="5393438" cy="3886200"/>
          </a:xfrm>
          <a:prstGeom prst="rect">
            <a:avLst/>
          </a:prstGeom>
        </p:spPr>
      </p:pic>
      <p:pic>
        <p:nvPicPr>
          <p:cNvPr id="9" name="Picture 8" descr="A blue circuit board with many small chips&#10;&#10;Description automatically generated">
            <a:extLst>
              <a:ext uri="{FF2B5EF4-FFF2-40B4-BE49-F238E27FC236}">
                <a16:creationId xmlns:a16="http://schemas.microsoft.com/office/drawing/2014/main" id="{1298C12E-AB66-8599-28E9-7C61B59CE154}"/>
              </a:ext>
            </a:extLst>
          </p:cNvPr>
          <p:cNvPicPr>
            <a:picLocks noChangeAspect="1"/>
          </p:cNvPicPr>
          <p:nvPr/>
        </p:nvPicPr>
        <p:blipFill rotWithShape="1">
          <a:blip r:embed="rId3">
            <a:extLst>
              <a:ext uri="{28A0092B-C50C-407E-A947-70E740481C1C}">
                <a14:useLocalDpi xmlns:a14="http://schemas.microsoft.com/office/drawing/2010/main" val="0"/>
              </a:ext>
            </a:extLst>
          </a:blip>
          <a:srcRect t="1" b="44310"/>
          <a:stretch/>
        </p:blipFill>
        <p:spPr>
          <a:xfrm>
            <a:off x="3894142" y="1489153"/>
            <a:ext cx="5393438" cy="3886200"/>
          </a:xfrm>
          <a:prstGeom prst="rect">
            <a:avLst/>
          </a:prstGeom>
        </p:spPr>
      </p:pic>
      <p:sp>
        <p:nvSpPr>
          <p:cNvPr id="2" name="Title 1">
            <a:extLst>
              <a:ext uri="{FF2B5EF4-FFF2-40B4-BE49-F238E27FC236}">
                <a16:creationId xmlns:a16="http://schemas.microsoft.com/office/drawing/2014/main" id="{2BF1DCDB-A369-49F4-B7DD-BC8DF76C5DB7}"/>
              </a:ext>
            </a:extLst>
          </p:cNvPr>
          <p:cNvSpPr>
            <a:spLocks noGrp="1"/>
          </p:cNvSpPr>
          <p:nvPr>
            <p:ph type="title"/>
          </p:nvPr>
        </p:nvSpPr>
        <p:spPr/>
        <p:txBody>
          <a:bodyPr/>
          <a:lstStyle/>
          <a:p>
            <a:r>
              <a:rPr lang="en-US" dirty="0"/>
              <a:t>ECOSYSTEM &amp; SYSTEM CONTROL ACCESS AREA</a:t>
            </a:r>
          </a:p>
        </p:txBody>
      </p:sp>
      <p:sp>
        <p:nvSpPr>
          <p:cNvPr id="3" name="Slide Number Placeholder 2">
            <a:extLst>
              <a:ext uri="{FF2B5EF4-FFF2-40B4-BE49-F238E27FC236}">
                <a16:creationId xmlns:a16="http://schemas.microsoft.com/office/drawing/2014/main" id="{98E1259D-90DE-465F-BF1F-8997FD9D1E90}"/>
              </a:ext>
            </a:extLst>
          </p:cNvPr>
          <p:cNvSpPr>
            <a:spLocks noGrp="1"/>
          </p:cNvSpPr>
          <p:nvPr>
            <p:ph type="sldNum" sz="quarter" idx="10"/>
          </p:nvPr>
        </p:nvSpPr>
        <p:spPr/>
        <p:txBody>
          <a:bodyPr/>
          <a:lstStyle/>
          <a:p>
            <a:pPr algn="l"/>
            <a:r>
              <a:rPr lang="de-DE"/>
              <a:t>Page </a:t>
            </a:r>
            <a:fld id="{3FD030EF-7044-4946-962A-5D7D09BD1B34}" type="slidenum">
              <a:rPr lang="de-DE" smtClean="0"/>
              <a:pPr algn="l"/>
              <a:t>11</a:t>
            </a:fld>
            <a:endParaRPr lang="de-DE" dirty="0"/>
          </a:p>
        </p:txBody>
      </p:sp>
      <p:sp>
        <p:nvSpPr>
          <p:cNvPr id="35" name="TextBox 34">
            <a:extLst>
              <a:ext uri="{FF2B5EF4-FFF2-40B4-BE49-F238E27FC236}">
                <a16:creationId xmlns:a16="http://schemas.microsoft.com/office/drawing/2014/main" id="{1B8FB39D-793C-46C3-8F83-AC5A9647E946}"/>
              </a:ext>
            </a:extLst>
          </p:cNvPr>
          <p:cNvSpPr txBox="1"/>
          <p:nvPr/>
        </p:nvSpPr>
        <p:spPr>
          <a:xfrm>
            <a:off x="5546932" y="5592370"/>
            <a:ext cx="1752600" cy="276999"/>
          </a:xfrm>
          <a:prstGeom prst="rect">
            <a:avLst/>
          </a:prstGeom>
          <a:noFill/>
        </p:spPr>
        <p:txBody>
          <a:bodyPr wrap="square" rtlCol="0">
            <a:spAutoFit/>
          </a:bodyPr>
          <a:lstStyle/>
          <a:p>
            <a:pPr algn="ctr"/>
            <a:r>
              <a:rPr lang="en-US" sz="1200" b="1" dirty="0"/>
              <a:t>Front</a:t>
            </a:r>
          </a:p>
        </p:txBody>
      </p:sp>
      <p:sp>
        <p:nvSpPr>
          <p:cNvPr id="36" name="TextBox 35">
            <a:extLst>
              <a:ext uri="{FF2B5EF4-FFF2-40B4-BE49-F238E27FC236}">
                <a16:creationId xmlns:a16="http://schemas.microsoft.com/office/drawing/2014/main" id="{AD57FD33-C50B-40EE-8CE3-A2C3FAFB9578}"/>
              </a:ext>
            </a:extLst>
          </p:cNvPr>
          <p:cNvSpPr txBox="1"/>
          <p:nvPr/>
        </p:nvSpPr>
        <p:spPr>
          <a:xfrm>
            <a:off x="9296400" y="5592369"/>
            <a:ext cx="1752600" cy="276999"/>
          </a:xfrm>
          <a:prstGeom prst="rect">
            <a:avLst/>
          </a:prstGeom>
          <a:noFill/>
        </p:spPr>
        <p:txBody>
          <a:bodyPr wrap="square" rtlCol="0">
            <a:spAutoFit/>
          </a:bodyPr>
          <a:lstStyle/>
          <a:p>
            <a:pPr algn="ctr"/>
            <a:r>
              <a:rPr lang="en-US" sz="1200" b="1" dirty="0"/>
              <a:t>Back</a:t>
            </a:r>
          </a:p>
        </p:txBody>
      </p:sp>
      <p:sp>
        <p:nvSpPr>
          <p:cNvPr id="8" name="Content Placeholder 3">
            <a:extLst>
              <a:ext uri="{FF2B5EF4-FFF2-40B4-BE49-F238E27FC236}">
                <a16:creationId xmlns:a16="http://schemas.microsoft.com/office/drawing/2014/main" id="{CAF6CEB9-07AD-4555-BDE0-A75481C9FD33}"/>
              </a:ext>
            </a:extLst>
          </p:cNvPr>
          <p:cNvSpPr>
            <a:spLocks noGrp="1"/>
          </p:cNvSpPr>
          <p:nvPr>
            <p:ph idx="1"/>
          </p:nvPr>
        </p:nvSpPr>
        <p:spPr>
          <a:xfrm>
            <a:off x="1080000" y="1800000"/>
            <a:ext cx="3078282" cy="3115533"/>
          </a:xfrm>
        </p:spPr>
        <p:txBody>
          <a:bodyPr/>
          <a:lstStyle/>
          <a:p>
            <a:pPr>
              <a:spcAft>
                <a:spcPts val="0"/>
              </a:spcAft>
              <a:buClr>
                <a:srgbClr val="000099"/>
              </a:buClr>
            </a:pPr>
            <a:r>
              <a:rPr lang="en-US" b="1" dirty="0">
                <a:solidFill>
                  <a:srgbClr val="06418C"/>
                </a:solidFill>
              </a:rPr>
              <a:t>Power</a:t>
            </a:r>
          </a:p>
          <a:p>
            <a:pPr marL="285750" indent="-285750">
              <a:spcAft>
                <a:spcPts val="0"/>
              </a:spcAft>
              <a:buClr>
                <a:srgbClr val="000099"/>
              </a:buClr>
              <a:buFont typeface="Wingdings" panose="05000000000000000000" pitchFamily="2" charset="2"/>
              <a:buChar char="§"/>
            </a:pPr>
            <a:r>
              <a:rPr lang="en-US" sz="1400" dirty="0"/>
              <a:t>Multiple power inputs</a:t>
            </a:r>
          </a:p>
          <a:p>
            <a:pPr marL="463550" lvl="1" indent="-285750">
              <a:spcAft>
                <a:spcPts val="0"/>
              </a:spcAft>
              <a:buClr>
                <a:srgbClr val="000099"/>
              </a:buClr>
            </a:pPr>
            <a:r>
              <a:rPr lang="en-US" sz="1400" dirty="0"/>
              <a:t>USB debug</a:t>
            </a:r>
          </a:p>
          <a:p>
            <a:pPr marL="463550" lvl="1" indent="-285750">
              <a:spcAft>
                <a:spcPts val="0"/>
              </a:spcAft>
              <a:buClr>
                <a:srgbClr val="000099"/>
              </a:buClr>
            </a:pPr>
            <a:r>
              <a:rPr lang="en-US" sz="1400" dirty="0"/>
              <a:t>USB full speed</a:t>
            </a:r>
          </a:p>
          <a:p>
            <a:pPr marL="463550" lvl="1" indent="-285750">
              <a:spcAft>
                <a:spcPts val="0"/>
              </a:spcAft>
              <a:buClr>
                <a:srgbClr val="000099"/>
              </a:buClr>
            </a:pPr>
            <a:r>
              <a:rPr lang="en-US" sz="1400" dirty="0"/>
              <a:t>Clamping loops</a:t>
            </a:r>
          </a:p>
          <a:p>
            <a:pPr marL="463550" lvl="1" indent="-285750">
              <a:spcAft>
                <a:spcPts val="0"/>
              </a:spcAft>
              <a:buClr>
                <a:srgbClr val="000099"/>
              </a:buClr>
            </a:pPr>
            <a:r>
              <a:rPr lang="en-US" sz="1400" dirty="0"/>
              <a:t>Through-hole points</a:t>
            </a:r>
          </a:p>
          <a:p>
            <a:pPr marL="285750" indent="-285750">
              <a:spcAft>
                <a:spcPts val="0"/>
              </a:spcAft>
              <a:buClr>
                <a:srgbClr val="000099"/>
              </a:buClr>
              <a:buFont typeface="Wingdings" panose="05000000000000000000" pitchFamily="2" charset="2"/>
              <a:buChar char="§"/>
            </a:pPr>
            <a:r>
              <a:rPr lang="en-US" sz="1400" dirty="0"/>
              <a:t>On-board LDO 5 V to 3.3 V, 2 A</a:t>
            </a:r>
          </a:p>
          <a:p>
            <a:pPr marL="285750" indent="-285750">
              <a:spcAft>
                <a:spcPts val="0"/>
              </a:spcAft>
              <a:buClr>
                <a:srgbClr val="000099"/>
              </a:buClr>
              <a:buFont typeface="Wingdings" panose="05000000000000000000" pitchFamily="2" charset="2"/>
              <a:buChar char="§"/>
            </a:pPr>
            <a:r>
              <a:rPr lang="en-US" sz="1400" dirty="0"/>
              <a:t>3.3 V test clamping loop</a:t>
            </a:r>
          </a:p>
          <a:p>
            <a:pPr marL="285750" indent="-285750">
              <a:spcAft>
                <a:spcPts val="0"/>
              </a:spcAft>
              <a:buClr>
                <a:srgbClr val="000099"/>
              </a:buClr>
              <a:buFont typeface="Wingdings" panose="05000000000000000000" pitchFamily="2" charset="2"/>
              <a:buChar char="§"/>
            </a:pPr>
            <a:r>
              <a:rPr lang="en-US" sz="1400" dirty="0"/>
              <a:t>Power LED (white)</a:t>
            </a:r>
          </a:p>
          <a:p>
            <a:pPr marL="285750" indent="-285750">
              <a:spcAft>
                <a:spcPts val="0"/>
              </a:spcAft>
              <a:buClr>
                <a:srgbClr val="000099"/>
              </a:buClr>
              <a:buFont typeface="Wingdings" panose="05000000000000000000" pitchFamily="2" charset="2"/>
              <a:buChar char="§"/>
            </a:pPr>
            <a:r>
              <a:rPr lang="en-US" sz="1400" dirty="0"/>
              <a:t>Superimpose currents by connecting multiple power sources simultaneously</a:t>
            </a:r>
          </a:p>
        </p:txBody>
      </p:sp>
      <p:sp>
        <p:nvSpPr>
          <p:cNvPr id="17" name="Rectangle 16">
            <a:extLst>
              <a:ext uri="{FF2B5EF4-FFF2-40B4-BE49-F238E27FC236}">
                <a16:creationId xmlns:a16="http://schemas.microsoft.com/office/drawing/2014/main" id="{24FC095C-0922-4AFB-8848-D67D2F08A83A}"/>
              </a:ext>
            </a:extLst>
          </p:cNvPr>
          <p:cNvSpPr/>
          <p:nvPr/>
        </p:nvSpPr>
        <p:spPr>
          <a:xfrm>
            <a:off x="5033962" y="2202972"/>
            <a:ext cx="273050" cy="387828"/>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Rectangle 17">
            <a:extLst>
              <a:ext uri="{FF2B5EF4-FFF2-40B4-BE49-F238E27FC236}">
                <a16:creationId xmlns:a16="http://schemas.microsoft.com/office/drawing/2014/main" id="{653D7A54-A213-4180-834B-2EF5A413F625}"/>
              </a:ext>
            </a:extLst>
          </p:cNvPr>
          <p:cNvSpPr/>
          <p:nvPr/>
        </p:nvSpPr>
        <p:spPr>
          <a:xfrm>
            <a:off x="7620000" y="2202972"/>
            <a:ext cx="385702" cy="387828"/>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Rectangle 18">
            <a:extLst>
              <a:ext uri="{FF2B5EF4-FFF2-40B4-BE49-F238E27FC236}">
                <a16:creationId xmlns:a16="http://schemas.microsoft.com/office/drawing/2014/main" id="{B9EF8E66-A802-4BD1-98BC-79C88D4B88D5}"/>
              </a:ext>
            </a:extLst>
          </p:cNvPr>
          <p:cNvSpPr/>
          <p:nvPr/>
        </p:nvSpPr>
        <p:spPr>
          <a:xfrm>
            <a:off x="4795581" y="4800600"/>
            <a:ext cx="386019" cy="606368"/>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Rectangle 19">
            <a:extLst>
              <a:ext uri="{FF2B5EF4-FFF2-40B4-BE49-F238E27FC236}">
                <a16:creationId xmlns:a16="http://schemas.microsoft.com/office/drawing/2014/main" id="{F6257DA2-1006-4FEA-B37E-C513713498DF}"/>
              </a:ext>
            </a:extLst>
          </p:cNvPr>
          <p:cNvSpPr/>
          <p:nvPr/>
        </p:nvSpPr>
        <p:spPr>
          <a:xfrm>
            <a:off x="7806083" y="4800600"/>
            <a:ext cx="386019" cy="606368"/>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Rectangle 20">
            <a:extLst>
              <a:ext uri="{FF2B5EF4-FFF2-40B4-BE49-F238E27FC236}">
                <a16:creationId xmlns:a16="http://schemas.microsoft.com/office/drawing/2014/main" id="{A758A269-4555-4AE8-AB06-A8DCE479D830}"/>
              </a:ext>
            </a:extLst>
          </p:cNvPr>
          <p:cNvSpPr/>
          <p:nvPr/>
        </p:nvSpPr>
        <p:spPr>
          <a:xfrm>
            <a:off x="5369722" y="2207734"/>
            <a:ext cx="345277" cy="387828"/>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Rectangle 21">
            <a:extLst>
              <a:ext uri="{FF2B5EF4-FFF2-40B4-BE49-F238E27FC236}">
                <a16:creationId xmlns:a16="http://schemas.microsoft.com/office/drawing/2014/main" id="{FF26B714-3B2E-41DB-9A64-A789FCC8D66E}"/>
              </a:ext>
            </a:extLst>
          </p:cNvPr>
          <p:cNvSpPr/>
          <p:nvPr/>
        </p:nvSpPr>
        <p:spPr>
          <a:xfrm>
            <a:off x="5958153" y="4286250"/>
            <a:ext cx="814132" cy="402830"/>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22">
            <a:extLst>
              <a:ext uri="{FF2B5EF4-FFF2-40B4-BE49-F238E27FC236}">
                <a16:creationId xmlns:a16="http://schemas.microsoft.com/office/drawing/2014/main" id="{26A26769-5E9C-4DDA-973F-B744182FA921}"/>
              </a:ext>
            </a:extLst>
          </p:cNvPr>
          <p:cNvSpPr/>
          <p:nvPr/>
        </p:nvSpPr>
        <p:spPr>
          <a:xfrm>
            <a:off x="6178549" y="4762500"/>
            <a:ext cx="259875" cy="212184"/>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7113964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xEl>
                                              <p:pRg st="2" end="2"/>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0"/>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8">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8">
                                            <p:txEl>
                                              <p:pRg st="4" end="4"/>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7"/>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8">
                                            <p:txEl>
                                              <p:pRg st="5" end="5"/>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21"/>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8">
                                            <p:txEl>
                                              <p:pRg st="6" end="6"/>
                                            </p:txEl>
                                          </p:spTgt>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22"/>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nodeType="clickEffect">
                                  <p:stCondLst>
                                    <p:cond delay="0"/>
                                  </p:stCondLst>
                                  <p:childTnLst>
                                    <p:set>
                                      <p:cBhvr>
                                        <p:cTn id="36" dur="1" fill="hold">
                                          <p:stCondLst>
                                            <p:cond delay="0"/>
                                          </p:stCondLst>
                                        </p:cTn>
                                        <p:tgtEl>
                                          <p:spTgt spid="8">
                                            <p:txEl>
                                              <p:pRg st="7" end="7"/>
                                            </p:txEl>
                                          </p:spTgt>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18"/>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8">
                                            <p:txEl>
                                              <p:pRg st="8" end="8"/>
                                            </p:txEl>
                                          </p:spTgt>
                                        </p:tgtEl>
                                        <p:attrNameLst>
                                          <p:attrName>style.visibility</p:attrName>
                                        </p:attrNameLst>
                                      </p:cBhvr>
                                      <p:to>
                                        <p:strVal val="visible"/>
                                      </p:to>
                                    </p:set>
                                  </p:childTnLst>
                                </p:cTn>
                              </p:par>
                              <p:par>
                                <p:cTn id="43" presetID="1" presetClass="entr" presetSubtype="0" fill="hold" grpId="0" nodeType="withEffect">
                                  <p:stCondLst>
                                    <p:cond delay="0"/>
                                  </p:stCondLst>
                                  <p:childTnLst>
                                    <p:set>
                                      <p:cBhvr>
                                        <p:cTn id="44" dur="1" fill="hold">
                                          <p:stCondLst>
                                            <p:cond delay="0"/>
                                          </p:stCondLst>
                                        </p:cTn>
                                        <p:tgtEl>
                                          <p:spTgt spid="23"/>
                                        </p:tgtEl>
                                        <p:attrNameLst>
                                          <p:attrName>style.visibility</p:attrName>
                                        </p:attrNameLst>
                                      </p:cBhvr>
                                      <p:to>
                                        <p:strVal val="visible"/>
                                      </p:to>
                                    </p:set>
                                  </p:childTnLst>
                                </p:cTn>
                              </p:par>
                            </p:childTnLst>
                          </p:cTn>
                        </p:par>
                      </p:childTnLst>
                    </p:cTn>
                  </p:par>
                  <p:par>
                    <p:cTn id="45" fill="hold">
                      <p:stCondLst>
                        <p:cond delay="indefinite"/>
                      </p:stCondLst>
                      <p:childTnLst>
                        <p:par>
                          <p:cTn id="46" fill="hold">
                            <p:stCondLst>
                              <p:cond delay="0"/>
                            </p:stCondLst>
                            <p:childTnLst>
                              <p:par>
                                <p:cTn id="47" presetID="1" presetClass="entr" presetSubtype="0" fill="hold" nodeType="clickEffect">
                                  <p:stCondLst>
                                    <p:cond delay="0"/>
                                  </p:stCondLst>
                                  <p:childTnLst>
                                    <p:set>
                                      <p:cBhvr>
                                        <p:cTn id="48" dur="1" fill="hold">
                                          <p:stCondLst>
                                            <p:cond delay="0"/>
                                          </p:stCondLst>
                                        </p:cTn>
                                        <p:tgtEl>
                                          <p:spTgt spid="8">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19" grpId="0" animBg="1"/>
      <p:bldP spid="20" grpId="0" animBg="1"/>
      <p:bldP spid="21" grpId="0" animBg="1"/>
      <p:bldP spid="22" grpId="0" animBg="1"/>
      <p:bldP spid="23"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blue circuit board with white text&#10;&#10;Description automatically generated">
            <a:extLst>
              <a:ext uri="{FF2B5EF4-FFF2-40B4-BE49-F238E27FC236}">
                <a16:creationId xmlns:a16="http://schemas.microsoft.com/office/drawing/2014/main" id="{DB557A98-2BBC-CE75-E9B5-59AF5C51B3E3}"/>
              </a:ext>
            </a:extLst>
          </p:cNvPr>
          <p:cNvPicPr>
            <a:picLocks noChangeAspect="1"/>
          </p:cNvPicPr>
          <p:nvPr/>
        </p:nvPicPr>
        <p:blipFill rotWithShape="1">
          <a:blip r:embed="rId2">
            <a:extLst>
              <a:ext uri="{28A0092B-C50C-407E-A947-70E740481C1C}">
                <a14:useLocalDpi xmlns:a14="http://schemas.microsoft.com/office/drawing/2010/main" val="0"/>
              </a:ext>
            </a:extLst>
          </a:blip>
          <a:srcRect b="44310"/>
          <a:stretch/>
        </p:blipFill>
        <p:spPr>
          <a:xfrm>
            <a:off x="7505632" y="1482647"/>
            <a:ext cx="5393438" cy="3886200"/>
          </a:xfrm>
          <a:prstGeom prst="rect">
            <a:avLst/>
          </a:prstGeom>
        </p:spPr>
      </p:pic>
      <p:pic>
        <p:nvPicPr>
          <p:cNvPr id="6" name="Picture 5" descr="A blue circuit board with many small chips&#10;&#10;Description automatically generated">
            <a:extLst>
              <a:ext uri="{FF2B5EF4-FFF2-40B4-BE49-F238E27FC236}">
                <a16:creationId xmlns:a16="http://schemas.microsoft.com/office/drawing/2014/main" id="{447840B5-5225-5332-6CBB-313EA6E55F36}"/>
              </a:ext>
            </a:extLst>
          </p:cNvPr>
          <p:cNvPicPr>
            <a:picLocks noChangeAspect="1"/>
          </p:cNvPicPr>
          <p:nvPr/>
        </p:nvPicPr>
        <p:blipFill rotWithShape="1">
          <a:blip r:embed="rId3">
            <a:extLst>
              <a:ext uri="{28A0092B-C50C-407E-A947-70E740481C1C}">
                <a14:useLocalDpi xmlns:a14="http://schemas.microsoft.com/office/drawing/2010/main" val="0"/>
              </a:ext>
            </a:extLst>
          </a:blip>
          <a:srcRect t="1" b="44310"/>
          <a:stretch/>
        </p:blipFill>
        <p:spPr>
          <a:xfrm>
            <a:off x="3894142" y="1489153"/>
            <a:ext cx="5393438" cy="3886200"/>
          </a:xfrm>
          <a:prstGeom prst="rect">
            <a:avLst/>
          </a:prstGeom>
        </p:spPr>
      </p:pic>
      <p:sp>
        <p:nvSpPr>
          <p:cNvPr id="2" name="Title 1">
            <a:extLst>
              <a:ext uri="{FF2B5EF4-FFF2-40B4-BE49-F238E27FC236}">
                <a16:creationId xmlns:a16="http://schemas.microsoft.com/office/drawing/2014/main" id="{2BF1DCDB-A369-49F4-B7DD-BC8DF76C5DB7}"/>
              </a:ext>
            </a:extLst>
          </p:cNvPr>
          <p:cNvSpPr>
            <a:spLocks noGrp="1"/>
          </p:cNvSpPr>
          <p:nvPr>
            <p:ph type="title"/>
          </p:nvPr>
        </p:nvSpPr>
        <p:spPr/>
        <p:txBody>
          <a:bodyPr/>
          <a:lstStyle/>
          <a:p>
            <a:r>
              <a:rPr lang="en-US" dirty="0"/>
              <a:t>ECOSYSTEM &amp; SYSTEM CONTROL ACCESS AREA</a:t>
            </a:r>
          </a:p>
        </p:txBody>
      </p:sp>
      <p:sp>
        <p:nvSpPr>
          <p:cNvPr id="3" name="Slide Number Placeholder 2">
            <a:extLst>
              <a:ext uri="{FF2B5EF4-FFF2-40B4-BE49-F238E27FC236}">
                <a16:creationId xmlns:a16="http://schemas.microsoft.com/office/drawing/2014/main" id="{98E1259D-90DE-465F-BF1F-8997FD9D1E90}"/>
              </a:ext>
            </a:extLst>
          </p:cNvPr>
          <p:cNvSpPr>
            <a:spLocks noGrp="1"/>
          </p:cNvSpPr>
          <p:nvPr>
            <p:ph type="sldNum" sz="quarter" idx="10"/>
          </p:nvPr>
        </p:nvSpPr>
        <p:spPr/>
        <p:txBody>
          <a:bodyPr/>
          <a:lstStyle/>
          <a:p>
            <a:pPr algn="l"/>
            <a:r>
              <a:rPr lang="de-DE"/>
              <a:t>Page </a:t>
            </a:r>
            <a:fld id="{3FD030EF-7044-4946-962A-5D7D09BD1B34}" type="slidenum">
              <a:rPr lang="de-DE" smtClean="0"/>
              <a:pPr algn="l"/>
              <a:t>12</a:t>
            </a:fld>
            <a:endParaRPr lang="de-DE" dirty="0"/>
          </a:p>
        </p:txBody>
      </p:sp>
      <p:sp>
        <p:nvSpPr>
          <p:cNvPr id="35" name="TextBox 34">
            <a:extLst>
              <a:ext uri="{FF2B5EF4-FFF2-40B4-BE49-F238E27FC236}">
                <a16:creationId xmlns:a16="http://schemas.microsoft.com/office/drawing/2014/main" id="{1B8FB39D-793C-46C3-8F83-AC5A9647E946}"/>
              </a:ext>
            </a:extLst>
          </p:cNvPr>
          <p:cNvSpPr txBox="1"/>
          <p:nvPr/>
        </p:nvSpPr>
        <p:spPr>
          <a:xfrm>
            <a:off x="5546932" y="5592370"/>
            <a:ext cx="1752600" cy="276999"/>
          </a:xfrm>
          <a:prstGeom prst="rect">
            <a:avLst/>
          </a:prstGeom>
          <a:noFill/>
        </p:spPr>
        <p:txBody>
          <a:bodyPr wrap="square" rtlCol="0">
            <a:spAutoFit/>
          </a:bodyPr>
          <a:lstStyle/>
          <a:p>
            <a:pPr algn="ctr"/>
            <a:r>
              <a:rPr lang="en-US" sz="1200" b="1" dirty="0"/>
              <a:t>Front</a:t>
            </a:r>
          </a:p>
        </p:txBody>
      </p:sp>
      <p:sp>
        <p:nvSpPr>
          <p:cNvPr id="36" name="TextBox 35">
            <a:extLst>
              <a:ext uri="{FF2B5EF4-FFF2-40B4-BE49-F238E27FC236}">
                <a16:creationId xmlns:a16="http://schemas.microsoft.com/office/drawing/2014/main" id="{AD57FD33-C50B-40EE-8CE3-A2C3FAFB9578}"/>
              </a:ext>
            </a:extLst>
          </p:cNvPr>
          <p:cNvSpPr txBox="1"/>
          <p:nvPr/>
        </p:nvSpPr>
        <p:spPr>
          <a:xfrm>
            <a:off x="9296400" y="5592369"/>
            <a:ext cx="1752600" cy="276999"/>
          </a:xfrm>
          <a:prstGeom prst="rect">
            <a:avLst/>
          </a:prstGeom>
          <a:noFill/>
        </p:spPr>
        <p:txBody>
          <a:bodyPr wrap="square" rtlCol="0">
            <a:spAutoFit/>
          </a:bodyPr>
          <a:lstStyle/>
          <a:p>
            <a:pPr algn="ctr"/>
            <a:r>
              <a:rPr lang="en-US" sz="1200" b="1" dirty="0"/>
              <a:t>Back</a:t>
            </a:r>
          </a:p>
        </p:txBody>
      </p:sp>
      <p:sp>
        <p:nvSpPr>
          <p:cNvPr id="8" name="Content Placeholder 3">
            <a:extLst>
              <a:ext uri="{FF2B5EF4-FFF2-40B4-BE49-F238E27FC236}">
                <a16:creationId xmlns:a16="http://schemas.microsoft.com/office/drawing/2014/main" id="{CAF6CEB9-07AD-4555-BDE0-A75481C9FD33}"/>
              </a:ext>
            </a:extLst>
          </p:cNvPr>
          <p:cNvSpPr>
            <a:spLocks noGrp="1"/>
          </p:cNvSpPr>
          <p:nvPr>
            <p:ph idx="1"/>
          </p:nvPr>
        </p:nvSpPr>
        <p:spPr>
          <a:xfrm>
            <a:off x="1080000" y="1800000"/>
            <a:ext cx="3512556" cy="4925259"/>
          </a:xfrm>
        </p:spPr>
        <p:txBody>
          <a:bodyPr/>
          <a:lstStyle/>
          <a:p>
            <a:pPr>
              <a:spcAft>
                <a:spcPts val="0"/>
              </a:spcAft>
              <a:buClr>
                <a:srgbClr val="000099"/>
              </a:buClr>
            </a:pPr>
            <a:r>
              <a:rPr lang="en-US" b="1" dirty="0">
                <a:solidFill>
                  <a:srgbClr val="06418C"/>
                </a:solidFill>
              </a:rPr>
              <a:t>Debug &amp; Trace</a:t>
            </a:r>
          </a:p>
          <a:p>
            <a:pPr marL="285750" indent="-285750">
              <a:spcAft>
                <a:spcPts val="0"/>
              </a:spcAft>
              <a:buClr>
                <a:srgbClr val="000099"/>
              </a:buClr>
              <a:buFont typeface="Wingdings" panose="05000000000000000000" pitchFamily="2" charset="2"/>
              <a:buChar char="§"/>
            </a:pPr>
            <a:r>
              <a:rPr lang="en-US" sz="1400" dirty="0"/>
              <a:t>RA4M2 debug MCU</a:t>
            </a:r>
          </a:p>
          <a:p>
            <a:pPr marL="285750" indent="-285750">
              <a:spcAft>
                <a:spcPts val="0"/>
              </a:spcAft>
              <a:buClr>
                <a:srgbClr val="000099"/>
              </a:buClr>
              <a:buFont typeface="Wingdings" panose="05000000000000000000" pitchFamily="2" charset="2"/>
              <a:buChar char="§"/>
            </a:pPr>
            <a:r>
              <a:rPr lang="en-US" sz="1400" dirty="0"/>
              <a:t>Segger J-Link</a:t>
            </a:r>
            <a:r>
              <a:rPr lang="en-US" sz="1400" baseline="30000" dirty="0"/>
              <a:t>TM</a:t>
            </a:r>
            <a:r>
              <a:rPr lang="en-US" sz="1400" dirty="0"/>
              <a:t> firmware</a:t>
            </a:r>
          </a:p>
          <a:p>
            <a:pPr marL="285750" indent="-285750">
              <a:spcAft>
                <a:spcPts val="0"/>
              </a:spcAft>
              <a:buClr>
                <a:srgbClr val="000099"/>
              </a:buClr>
              <a:buFont typeface="Wingdings" panose="05000000000000000000" pitchFamily="2" charset="2"/>
              <a:buChar char="§"/>
            </a:pPr>
            <a:r>
              <a:rPr lang="en-US" sz="1400" dirty="0"/>
              <a:t>Debug connectors</a:t>
            </a:r>
          </a:p>
          <a:p>
            <a:pPr marL="463550" lvl="1" indent="-285750">
              <a:spcAft>
                <a:spcPts val="0"/>
              </a:spcAft>
              <a:buClr>
                <a:srgbClr val="000099"/>
              </a:buClr>
            </a:pPr>
            <a:r>
              <a:rPr lang="en-US" sz="1400" dirty="0"/>
              <a:t>Micro USB (SWD)</a:t>
            </a:r>
          </a:p>
          <a:p>
            <a:pPr marL="463550" lvl="1" indent="-285750">
              <a:spcAft>
                <a:spcPts val="0"/>
              </a:spcAft>
              <a:buClr>
                <a:srgbClr val="000099"/>
              </a:buClr>
            </a:pPr>
            <a:r>
              <a:rPr lang="en-US" sz="1400" dirty="0"/>
              <a:t>10-pin Cortex (SWD, JTAG)</a:t>
            </a:r>
          </a:p>
          <a:p>
            <a:pPr marL="463550" lvl="1" indent="-285750">
              <a:spcAft>
                <a:spcPts val="0"/>
              </a:spcAft>
              <a:buClr>
                <a:srgbClr val="000099"/>
              </a:buClr>
            </a:pPr>
            <a:r>
              <a:rPr lang="en-US" sz="1400" dirty="0"/>
              <a:t>20-pin Cortex (SWD, JTAG, ETM)</a:t>
            </a:r>
          </a:p>
          <a:p>
            <a:pPr marL="285750" indent="-285750">
              <a:spcAft>
                <a:spcPts val="0"/>
              </a:spcAft>
              <a:buClr>
                <a:srgbClr val="000099"/>
              </a:buClr>
              <a:buFont typeface="Wingdings" panose="05000000000000000000" pitchFamily="2" charset="2"/>
              <a:buChar char="§"/>
            </a:pPr>
            <a:r>
              <a:rPr lang="en-US" sz="1400" dirty="0"/>
              <a:t>Debug status LED (orange)</a:t>
            </a:r>
          </a:p>
          <a:p>
            <a:pPr marL="463550" lvl="1" indent="-285750">
              <a:spcAft>
                <a:spcPts val="0"/>
              </a:spcAft>
              <a:buClr>
                <a:srgbClr val="000099"/>
              </a:buClr>
            </a:pPr>
            <a:r>
              <a:rPr lang="en-US" sz="1400" dirty="0"/>
              <a:t>Solid – debug drivers detected</a:t>
            </a:r>
          </a:p>
          <a:p>
            <a:pPr marL="463550" lvl="1" indent="-285750">
              <a:spcAft>
                <a:spcPts val="0"/>
              </a:spcAft>
              <a:buClr>
                <a:srgbClr val="000099"/>
              </a:buClr>
            </a:pPr>
            <a:r>
              <a:rPr lang="en-US" sz="1400" dirty="0"/>
              <a:t>Blinking - debug drivers not detected</a:t>
            </a:r>
          </a:p>
          <a:p>
            <a:pPr marL="285750" indent="-285750">
              <a:spcAft>
                <a:spcPts val="0"/>
              </a:spcAft>
              <a:buClr>
                <a:srgbClr val="000099"/>
              </a:buClr>
              <a:buFont typeface="Wingdings" panose="05000000000000000000" pitchFamily="2" charset="2"/>
              <a:buChar char="§"/>
            </a:pPr>
            <a:r>
              <a:rPr lang="en-US" sz="1400" dirty="0"/>
              <a:t>Debug modes selection jumpers</a:t>
            </a:r>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endParaRPr lang="en-US" sz="1400" dirty="0"/>
          </a:p>
        </p:txBody>
      </p:sp>
      <p:sp>
        <p:nvSpPr>
          <p:cNvPr id="33" name="Rectangle 32">
            <a:extLst>
              <a:ext uri="{FF2B5EF4-FFF2-40B4-BE49-F238E27FC236}">
                <a16:creationId xmlns:a16="http://schemas.microsoft.com/office/drawing/2014/main" id="{CC61EBCB-973E-41A5-8D78-86152E924E6F}"/>
              </a:ext>
            </a:extLst>
          </p:cNvPr>
          <p:cNvSpPr/>
          <p:nvPr/>
        </p:nvSpPr>
        <p:spPr>
          <a:xfrm>
            <a:off x="7267031" y="4711699"/>
            <a:ext cx="406878" cy="368300"/>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7" name="Rectangle 36">
            <a:extLst>
              <a:ext uri="{FF2B5EF4-FFF2-40B4-BE49-F238E27FC236}">
                <a16:creationId xmlns:a16="http://schemas.microsoft.com/office/drawing/2014/main" id="{334974D6-35B5-4F7E-B7D2-2EE00685948A}"/>
              </a:ext>
            </a:extLst>
          </p:cNvPr>
          <p:cNvSpPr/>
          <p:nvPr/>
        </p:nvSpPr>
        <p:spPr>
          <a:xfrm>
            <a:off x="7772400" y="3505199"/>
            <a:ext cx="338328" cy="685801"/>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9" name="Rectangle 38">
            <a:extLst>
              <a:ext uri="{FF2B5EF4-FFF2-40B4-BE49-F238E27FC236}">
                <a16:creationId xmlns:a16="http://schemas.microsoft.com/office/drawing/2014/main" id="{4ED85BA3-B7E3-4150-A551-1E4DFCA80B33}"/>
              </a:ext>
            </a:extLst>
          </p:cNvPr>
          <p:cNvSpPr/>
          <p:nvPr/>
        </p:nvSpPr>
        <p:spPr>
          <a:xfrm>
            <a:off x="7708840" y="4921250"/>
            <a:ext cx="355709" cy="267558"/>
          </a:xfrm>
          <a:prstGeom prst="rect">
            <a:avLst/>
          </a:prstGeom>
          <a:noFill/>
          <a:ln w="38100">
            <a:solidFill>
              <a:srgbClr val="D7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0" name="Rectangle 39">
            <a:extLst>
              <a:ext uri="{FF2B5EF4-FFF2-40B4-BE49-F238E27FC236}">
                <a16:creationId xmlns:a16="http://schemas.microsoft.com/office/drawing/2014/main" id="{C4AB5579-CF01-4DEC-9701-AF37CCDCA1CD}"/>
              </a:ext>
            </a:extLst>
          </p:cNvPr>
          <p:cNvSpPr/>
          <p:nvPr/>
        </p:nvSpPr>
        <p:spPr>
          <a:xfrm>
            <a:off x="6972302" y="4374796"/>
            <a:ext cx="650778" cy="298859"/>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Rectangle 40">
            <a:extLst>
              <a:ext uri="{FF2B5EF4-FFF2-40B4-BE49-F238E27FC236}">
                <a16:creationId xmlns:a16="http://schemas.microsoft.com/office/drawing/2014/main" id="{DCFAA15F-643E-45EE-82CD-32163FE8443A}"/>
              </a:ext>
            </a:extLst>
          </p:cNvPr>
          <p:cNvSpPr/>
          <p:nvPr/>
        </p:nvSpPr>
        <p:spPr>
          <a:xfrm>
            <a:off x="7038146" y="5124965"/>
            <a:ext cx="658054" cy="191230"/>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Rectangle 30">
            <a:extLst>
              <a:ext uri="{FF2B5EF4-FFF2-40B4-BE49-F238E27FC236}">
                <a16:creationId xmlns:a16="http://schemas.microsoft.com/office/drawing/2014/main" id="{696F7DE2-232A-44A2-BD3E-C3A18B3296DB}"/>
              </a:ext>
            </a:extLst>
          </p:cNvPr>
          <p:cNvSpPr/>
          <p:nvPr/>
        </p:nvSpPr>
        <p:spPr>
          <a:xfrm>
            <a:off x="8997949" y="4327227"/>
            <a:ext cx="711202" cy="405493"/>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a:extLst>
              <a:ext uri="{FF2B5EF4-FFF2-40B4-BE49-F238E27FC236}">
                <a16:creationId xmlns:a16="http://schemas.microsoft.com/office/drawing/2014/main" id="{62F9E445-61AD-44B9-889B-26B56325D74E}"/>
              </a:ext>
            </a:extLst>
          </p:cNvPr>
          <p:cNvSpPr/>
          <p:nvPr/>
        </p:nvSpPr>
        <p:spPr>
          <a:xfrm>
            <a:off x="8839200" y="5004228"/>
            <a:ext cx="838200" cy="405493"/>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Rectangle 23">
            <a:extLst>
              <a:ext uri="{FF2B5EF4-FFF2-40B4-BE49-F238E27FC236}">
                <a16:creationId xmlns:a16="http://schemas.microsoft.com/office/drawing/2014/main" id="{44279E41-AF5F-4599-B260-AADF6BF10028}"/>
              </a:ext>
            </a:extLst>
          </p:cNvPr>
          <p:cNvSpPr/>
          <p:nvPr/>
        </p:nvSpPr>
        <p:spPr>
          <a:xfrm>
            <a:off x="7772400" y="4407695"/>
            <a:ext cx="338328" cy="383464"/>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24">
            <a:extLst>
              <a:ext uri="{FF2B5EF4-FFF2-40B4-BE49-F238E27FC236}">
                <a16:creationId xmlns:a16="http://schemas.microsoft.com/office/drawing/2014/main" id="{73725A44-EB2F-4C64-8DA2-62AE0C22F7DB}"/>
              </a:ext>
            </a:extLst>
          </p:cNvPr>
          <p:cNvSpPr/>
          <p:nvPr/>
        </p:nvSpPr>
        <p:spPr>
          <a:xfrm>
            <a:off x="7962814" y="4950619"/>
            <a:ext cx="274913" cy="399866"/>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8" name="Rectangle 37">
            <a:extLst>
              <a:ext uri="{FF2B5EF4-FFF2-40B4-BE49-F238E27FC236}">
                <a16:creationId xmlns:a16="http://schemas.microsoft.com/office/drawing/2014/main" id="{F7D3C031-793A-46D1-94FF-09C683EEC46B}"/>
              </a:ext>
            </a:extLst>
          </p:cNvPr>
          <p:cNvSpPr/>
          <p:nvPr/>
        </p:nvSpPr>
        <p:spPr>
          <a:xfrm rot="5400000">
            <a:off x="7826555" y="5034249"/>
            <a:ext cx="109728" cy="54864"/>
          </a:xfrm>
          <a:prstGeom prst="rect">
            <a:avLst/>
          </a:prstGeom>
          <a:solidFill>
            <a:srgbClr val="FFC000"/>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5516071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8">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8">
                                            <p:txEl>
                                              <p:pRg st="2" end="2"/>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8">
                                            <p:txEl>
                                              <p:pRg st="3" end="3"/>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8">
                                            <p:txEl>
                                              <p:pRg st="4" end="4"/>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25"/>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8">
                                            <p:txEl>
                                              <p:pRg st="5" end="5"/>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24"/>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8">
                                            <p:txEl>
                                              <p:pRg st="6" end="6"/>
                                            </p:txEl>
                                          </p:spTgt>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37"/>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8">
                                            <p:txEl>
                                              <p:pRg st="7" end="7"/>
                                            </p:txEl>
                                          </p:spTgt>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8">
                                            <p:txEl>
                                              <p:pRg st="8" end="8"/>
                                            </p:txEl>
                                          </p:spTgt>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0"/>
                                          </p:stCondLst>
                                        </p:cTn>
                                        <p:tgtEl>
                                          <p:spTgt spid="8">
                                            <p:txEl>
                                              <p:pRg st="9" end="9"/>
                                            </p:txEl>
                                          </p:spTgt>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39"/>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nodeType="clickEffect">
                                  <p:stCondLst>
                                    <p:cond delay="0"/>
                                  </p:stCondLst>
                                  <p:childTnLst>
                                    <p:set>
                                      <p:cBhvr>
                                        <p:cTn id="44" dur="1" fill="hold">
                                          <p:stCondLst>
                                            <p:cond delay="0"/>
                                          </p:stCondLst>
                                        </p:cTn>
                                        <p:tgtEl>
                                          <p:spTgt spid="8">
                                            <p:txEl>
                                              <p:pRg st="10" end="10"/>
                                            </p:txEl>
                                          </p:spTgt>
                                        </p:tgtEl>
                                        <p:attrNameLst>
                                          <p:attrName>style.visibility</p:attrName>
                                        </p:attrNameLst>
                                      </p:cBhvr>
                                      <p:to>
                                        <p:strVal val="visible"/>
                                      </p:to>
                                    </p:set>
                                  </p:childTnLst>
                                </p:cTn>
                              </p:par>
                              <p:par>
                                <p:cTn id="45" presetID="1" presetClass="entr" presetSubtype="0" fill="hold" grpId="0" nodeType="withEffect">
                                  <p:stCondLst>
                                    <p:cond delay="0"/>
                                  </p:stCondLst>
                                  <p:childTnLst>
                                    <p:set>
                                      <p:cBhvr>
                                        <p:cTn id="46" dur="1" fill="hold">
                                          <p:stCondLst>
                                            <p:cond delay="0"/>
                                          </p:stCondLst>
                                        </p:cTn>
                                        <p:tgtEl>
                                          <p:spTgt spid="41"/>
                                        </p:tgtEl>
                                        <p:attrNameLst>
                                          <p:attrName>style.visibility</p:attrName>
                                        </p:attrNameLst>
                                      </p:cBhvr>
                                      <p:to>
                                        <p:strVal val="visible"/>
                                      </p:to>
                                    </p:set>
                                  </p:childTnLst>
                                </p:cTn>
                              </p:par>
                              <p:par>
                                <p:cTn id="47" presetID="1" presetClass="entr" presetSubtype="0" fill="hold" grpId="0" nodeType="withEffect">
                                  <p:stCondLst>
                                    <p:cond delay="0"/>
                                  </p:stCondLst>
                                  <p:childTnLst>
                                    <p:set>
                                      <p:cBhvr>
                                        <p:cTn id="48" dur="1" fill="hold">
                                          <p:stCondLst>
                                            <p:cond delay="0"/>
                                          </p:stCondLst>
                                        </p:cTn>
                                        <p:tgtEl>
                                          <p:spTgt spid="40"/>
                                        </p:tgtEl>
                                        <p:attrNameLst>
                                          <p:attrName>style.visibility</p:attrName>
                                        </p:attrNameLst>
                                      </p:cBhvr>
                                      <p:to>
                                        <p:strVal val="visible"/>
                                      </p:to>
                                    </p:set>
                                  </p:childTnLst>
                                </p:cTn>
                              </p:par>
                              <p:par>
                                <p:cTn id="49" presetID="1" presetClass="entr" presetSubtype="0" fill="hold" grpId="0" nodeType="withEffect">
                                  <p:stCondLst>
                                    <p:cond delay="0"/>
                                  </p:stCondLst>
                                  <p:childTnLst>
                                    <p:set>
                                      <p:cBhvr>
                                        <p:cTn id="50" dur="1" fill="hold">
                                          <p:stCondLst>
                                            <p:cond delay="0"/>
                                          </p:stCondLst>
                                        </p:cTn>
                                        <p:tgtEl>
                                          <p:spTgt spid="32"/>
                                        </p:tgtEl>
                                        <p:attrNameLst>
                                          <p:attrName>style.visibility</p:attrName>
                                        </p:attrNameLst>
                                      </p:cBhvr>
                                      <p:to>
                                        <p:strVal val="visible"/>
                                      </p:to>
                                    </p:set>
                                  </p:childTnLst>
                                </p:cTn>
                              </p:par>
                              <p:par>
                                <p:cTn id="51" presetID="1" presetClass="entr" presetSubtype="0" fill="hold" grpId="0" nodeType="withEffect">
                                  <p:stCondLst>
                                    <p:cond delay="0"/>
                                  </p:stCondLst>
                                  <p:childTnLst>
                                    <p:set>
                                      <p:cBhvr>
                                        <p:cTn id="52" dur="1" fill="hold">
                                          <p:stCondLst>
                                            <p:cond delay="0"/>
                                          </p:stCondLst>
                                        </p:cTn>
                                        <p:tgtEl>
                                          <p:spTgt spid="3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37" grpId="0" animBg="1"/>
      <p:bldP spid="39" grpId="0" animBg="1"/>
      <p:bldP spid="40" grpId="0" animBg="1"/>
      <p:bldP spid="41" grpId="0" animBg="1"/>
      <p:bldP spid="31" grpId="0" animBg="1"/>
      <p:bldP spid="32" grpId="0" animBg="1"/>
      <p:bldP spid="24" grpId="0" animBg="1"/>
      <p:bldP spid="2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 name="Picture 52">
            <a:extLst>
              <a:ext uri="{FF2B5EF4-FFF2-40B4-BE49-F238E27FC236}">
                <a16:creationId xmlns:a16="http://schemas.microsoft.com/office/drawing/2014/main" id="{178890E9-EF54-4C11-9A89-070232257DA1}"/>
              </a:ext>
            </a:extLst>
          </p:cNvPr>
          <p:cNvPicPr>
            <a:picLocks noChangeAspect="1"/>
          </p:cNvPicPr>
          <p:nvPr/>
        </p:nvPicPr>
        <p:blipFill>
          <a:blip r:embed="rId2" cstate="print">
            <a:extLst>
              <a:ext uri="{28A0092B-C50C-407E-A947-70E740481C1C}">
                <a14:useLocalDpi xmlns:a14="http://schemas.microsoft.com/office/drawing/2010/main" val="0"/>
              </a:ext>
            </a:extLst>
          </a:blip>
          <a:srcRect l="16832" r="16832"/>
          <a:stretch/>
        </p:blipFill>
        <p:spPr>
          <a:xfrm>
            <a:off x="8593320" y="2369294"/>
            <a:ext cx="1586113" cy="3093598"/>
          </a:xfrm>
          <a:prstGeom prst="rect">
            <a:avLst/>
          </a:prstGeom>
        </p:spPr>
      </p:pic>
      <p:pic>
        <p:nvPicPr>
          <p:cNvPr id="47" name="Picture 46">
            <a:extLst>
              <a:ext uri="{FF2B5EF4-FFF2-40B4-BE49-F238E27FC236}">
                <a16:creationId xmlns:a16="http://schemas.microsoft.com/office/drawing/2014/main" id="{B429A9AA-9515-4B63-8E47-E772E9A62863}"/>
              </a:ext>
            </a:extLst>
          </p:cNvPr>
          <p:cNvPicPr>
            <a:picLocks noChangeAspect="1"/>
          </p:cNvPicPr>
          <p:nvPr/>
        </p:nvPicPr>
        <p:blipFill>
          <a:blip r:embed="rId2" cstate="print">
            <a:extLst>
              <a:ext uri="{28A0092B-C50C-407E-A947-70E740481C1C}">
                <a14:useLocalDpi xmlns:a14="http://schemas.microsoft.com/office/drawing/2010/main" val="0"/>
              </a:ext>
            </a:extLst>
          </a:blip>
          <a:srcRect l="16832" r="16832"/>
          <a:stretch/>
        </p:blipFill>
        <p:spPr>
          <a:xfrm>
            <a:off x="4675120" y="2369294"/>
            <a:ext cx="1586113" cy="3093598"/>
          </a:xfrm>
          <a:prstGeom prst="rect">
            <a:avLst/>
          </a:prstGeom>
        </p:spPr>
      </p:pic>
      <p:pic>
        <p:nvPicPr>
          <p:cNvPr id="45" name="Picture 44">
            <a:extLst>
              <a:ext uri="{FF2B5EF4-FFF2-40B4-BE49-F238E27FC236}">
                <a16:creationId xmlns:a16="http://schemas.microsoft.com/office/drawing/2014/main" id="{B1615ADD-4D70-47EA-823A-E1F942EA4916}"/>
              </a:ext>
            </a:extLst>
          </p:cNvPr>
          <p:cNvPicPr>
            <a:picLocks noChangeAspect="1"/>
          </p:cNvPicPr>
          <p:nvPr/>
        </p:nvPicPr>
        <p:blipFill>
          <a:blip r:embed="rId2" cstate="print">
            <a:extLst>
              <a:ext uri="{28A0092B-C50C-407E-A947-70E740481C1C}">
                <a14:useLocalDpi xmlns:a14="http://schemas.microsoft.com/office/drawing/2010/main" val="0"/>
              </a:ext>
            </a:extLst>
          </a:blip>
          <a:srcRect l="16832" r="16832"/>
          <a:stretch/>
        </p:blipFill>
        <p:spPr>
          <a:xfrm>
            <a:off x="953135" y="2378823"/>
            <a:ext cx="1586113" cy="3093598"/>
          </a:xfrm>
          <a:prstGeom prst="rect">
            <a:avLst/>
          </a:prstGeom>
        </p:spPr>
      </p:pic>
      <p:sp>
        <p:nvSpPr>
          <p:cNvPr id="2" name="Title 1">
            <a:extLst>
              <a:ext uri="{FF2B5EF4-FFF2-40B4-BE49-F238E27FC236}">
                <a16:creationId xmlns:a16="http://schemas.microsoft.com/office/drawing/2014/main" id="{89B17049-89F9-42D4-8FD4-853E69A3D8F3}"/>
              </a:ext>
            </a:extLst>
          </p:cNvPr>
          <p:cNvSpPr>
            <a:spLocks noGrp="1"/>
          </p:cNvSpPr>
          <p:nvPr>
            <p:ph type="title"/>
          </p:nvPr>
        </p:nvSpPr>
        <p:spPr/>
        <p:txBody>
          <a:bodyPr/>
          <a:lstStyle/>
          <a:p>
            <a:r>
              <a:rPr lang="en-US" dirty="0"/>
              <a:t>MULTIPLE Debug MODES</a:t>
            </a:r>
          </a:p>
        </p:txBody>
      </p:sp>
      <p:sp>
        <p:nvSpPr>
          <p:cNvPr id="3" name="Slide Number Placeholder 2">
            <a:extLst>
              <a:ext uri="{FF2B5EF4-FFF2-40B4-BE49-F238E27FC236}">
                <a16:creationId xmlns:a16="http://schemas.microsoft.com/office/drawing/2014/main" id="{F10FCAD8-55FE-4411-BAC5-538B106152BB}"/>
              </a:ext>
            </a:extLst>
          </p:cNvPr>
          <p:cNvSpPr>
            <a:spLocks noGrp="1"/>
          </p:cNvSpPr>
          <p:nvPr>
            <p:ph type="sldNum" sz="quarter" idx="10"/>
          </p:nvPr>
        </p:nvSpPr>
        <p:spPr/>
        <p:txBody>
          <a:bodyPr/>
          <a:lstStyle/>
          <a:p>
            <a:pPr algn="l"/>
            <a:r>
              <a:rPr lang="de-DE"/>
              <a:t>Page </a:t>
            </a:r>
            <a:fld id="{3FD030EF-7044-4946-962A-5D7D09BD1B34}" type="slidenum">
              <a:rPr lang="de-DE" smtClean="0"/>
              <a:pPr algn="l"/>
              <a:t>13</a:t>
            </a:fld>
            <a:endParaRPr lang="de-DE" dirty="0"/>
          </a:p>
        </p:txBody>
      </p:sp>
      <p:grpSp>
        <p:nvGrpSpPr>
          <p:cNvPr id="132" name="Group 131">
            <a:extLst>
              <a:ext uri="{FF2B5EF4-FFF2-40B4-BE49-F238E27FC236}">
                <a16:creationId xmlns:a16="http://schemas.microsoft.com/office/drawing/2014/main" id="{EDDD9834-2588-46C8-AECB-C18169198E7C}"/>
              </a:ext>
            </a:extLst>
          </p:cNvPr>
          <p:cNvGrpSpPr/>
          <p:nvPr/>
        </p:nvGrpSpPr>
        <p:grpSpPr>
          <a:xfrm>
            <a:off x="4309167" y="1828800"/>
            <a:ext cx="3051937" cy="4190806"/>
            <a:chOff x="4309167" y="1828800"/>
            <a:chExt cx="3051937" cy="4190806"/>
          </a:xfrm>
        </p:grpSpPr>
        <p:grpSp>
          <p:nvGrpSpPr>
            <p:cNvPr id="119" name="Group 118">
              <a:extLst>
                <a:ext uri="{FF2B5EF4-FFF2-40B4-BE49-F238E27FC236}">
                  <a16:creationId xmlns:a16="http://schemas.microsoft.com/office/drawing/2014/main" id="{34EED001-65E1-43AA-87CC-61274D29405C}"/>
                </a:ext>
              </a:extLst>
            </p:cNvPr>
            <p:cNvGrpSpPr/>
            <p:nvPr/>
          </p:nvGrpSpPr>
          <p:grpSpPr>
            <a:xfrm>
              <a:off x="5164780" y="3206647"/>
              <a:ext cx="2196324" cy="1716965"/>
              <a:chOff x="5164780" y="3431545"/>
              <a:chExt cx="2196324" cy="1716965"/>
            </a:xfrm>
          </p:grpSpPr>
          <p:sp>
            <p:nvSpPr>
              <p:cNvPr id="38" name="Rectangle: Rounded Corners 37">
                <a:extLst>
                  <a:ext uri="{FF2B5EF4-FFF2-40B4-BE49-F238E27FC236}">
                    <a16:creationId xmlns:a16="http://schemas.microsoft.com/office/drawing/2014/main" id="{6BDC26C8-A215-4D2C-AECF-FAEF6CD84033}"/>
                  </a:ext>
                </a:extLst>
              </p:cNvPr>
              <p:cNvSpPr/>
              <p:nvPr/>
            </p:nvSpPr>
            <p:spPr>
              <a:xfrm>
                <a:off x="6446704" y="3505804"/>
                <a:ext cx="914400" cy="483197"/>
              </a:xfrm>
              <a:prstGeom prst="roundRect">
                <a:avLst>
                  <a:gd name="adj" fmla="val 5110"/>
                </a:avLst>
              </a:prstGeom>
              <a:ln>
                <a:solidFill>
                  <a:schemeClr val="tx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sz="1100" dirty="0">
                    <a:solidFill>
                      <a:schemeClr val="tx1"/>
                    </a:solidFill>
                  </a:rPr>
                  <a:t>External</a:t>
                </a:r>
              </a:p>
              <a:p>
                <a:pPr algn="ctr"/>
                <a:r>
                  <a:rPr lang="en-US" sz="1100" dirty="0">
                    <a:solidFill>
                      <a:schemeClr val="tx1"/>
                    </a:solidFill>
                  </a:rPr>
                  <a:t>Debugger</a:t>
                </a:r>
              </a:p>
            </p:txBody>
          </p:sp>
          <p:pic>
            <p:nvPicPr>
              <p:cNvPr id="71" name="Graphic 70" descr="Laptop">
                <a:extLst>
                  <a:ext uri="{FF2B5EF4-FFF2-40B4-BE49-F238E27FC236}">
                    <a16:creationId xmlns:a16="http://schemas.microsoft.com/office/drawing/2014/main" id="{299491BB-A023-4369-A453-D439B6302E79}"/>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6619247" y="4163488"/>
                <a:ext cx="533400" cy="533400"/>
              </a:xfrm>
              <a:prstGeom prst="rect">
                <a:avLst/>
              </a:prstGeom>
            </p:spPr>
          </p:pic>
          <p:sp>
            <p:nvSpPr>
              <p:cNvPr id="73" name="Rectangle: Rounded Corners 72">
                <a:extLst>
                  <a:ext uri="{FF2B5EF4-FFF2-40B4-BE49-F238E27FC236}">
                    <a16:creationId xmlns:a16="http://schemas.microsoft.com/office/drawing/2014/main" id="{CC98EC6F-6819-433A-BDED-78E8BAA104A9}"/>
                  </a:ext>
                </a:extLst>
              </p:cNvPr>
              <p:cNvSpPr/>
              <p:nvPr/>
            </p:nvSpPr>
            <p:spPr>
              <a:xfrm>
                <a:off x="5164780" y="4644501"/>
                <a:ext cx="533400" cy="504009"/>
              </a:xfrm>
              <a:prstGeom prst="roundRect">
                <a:avLst>
                  <a:gd name="adj" fmla="val 5110"/>
                </a:avLst>
              </a:prstGeom>
              <a:solidFill>
                <a:srgbClr val="66FF33"/>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b="1" dirty="0">
                    <a:solidFill>
                      <a:schemeClr val="tx1"/>
                    </a:solidFill>
                  </a:rPr>
                  <a:t>RA</a:t>
                </a:r>
              </a:p>
            </p:txBody>
          </p:sp>
          <p:sp>
            <p:nvSpPr>
              <p:cNvPr id="88" name="Rectangle 87">
                <a:extLst>
                  <a:ext uri="{FF2B5EF4-FFF2-40B4-BE49-F238E27FC236}">
                    <a16:creationId xmlns:a16="http://schemas.microsoft.com/office/drawing/2014/main" id="{4EF8BEC0-725D-4910-A9E0-3EA19F68C6B4}"/>
                  </a:ext>
                </a:extLst>
              </p:cNvPr>
              <p:cNvSpPr/>
              <p:nvPr/>
            </p:nvSpPr>
            <p:spPr>
              <a:xfrm>
                <a:off x="5968731" y="3431545"/>
                <a:ext cx="177278" cy="634307"/>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1" name="Arrow: Right 100">
                <a:extLst>
                  <a:ext uri="{FF2B5EF4-FFF2-40B4-BE49-F238E27FC236}">
                    <a16:creationId xmlns:a16="http://schemas.microsoft.com/office/drawing/2014/main" id="{EE96792C-A3AD-4469-8969-751DBB8724D5}"/>
                  </a:ext>
                </a:extLst>
              </p:cNvPr>
              <p:cNvSpPr/>
              <p:nvPr/>
            </p:nvSpPr>
            <p:spPr>
              <a:xfrm rot="10800000">
                <a:off x="6158513" y="3612813"/>
                <a:ext cx="278667" cy="273906"/>
              </a:xfrm>
              <a:prstGeom prst="rightArrow">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US" dirty="0"/>
              </a:p>
            </p:txBody>
          </p:sp>
          <p:sp>
            <p:nvSpPr>
              <p:cNvPr id="102" name="Rectangle 101">
                <a:extLst>
                  <a:ext uri="{FF2B5EF4-FFF2-40B4-BE49-F238E27FC236}">
                    <a16:creationId xmlns:a16="http://schemas.microsoft.com/office/drawing/2014/main" id="{C339EEEB-0E32-4DD9-B10C-27CBE8FF0112}"/>
                  </a:ext>
                </a:extLst>
              </p:cNvPr>
              <p:cNvSpPr/>
              <p:nvPr/>
            </p:nvSpPr>
            <p:spPr>
              <a:xfrm>
                <a:off x="5376862" y="3673245"/>
                <a:ext cx="595627" cy="13716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3" name="Arrow: Right 102">
                <a:extLst>
                  <a:ext uri="{FF2B5EF4-FFF2-40B4-BE49-F238E27FC236}">
                    <a16:creationId xmlns:a16="http://schemas.microsoft.com/office/drawing/2014/main" id="{47F45CE4-0F2B-4EF7-9A76-625E4EE80664}"/>
                  </a:ext>
                </a:extLst>
              </p:cNvPr>
              <p:cNvSpPr/>
              <p:nvPr/>
            </p:nvSpPr>
            <p:spPr>
              <a:xfrm rot="5400000">
                <a:off x="4944528" y="4020596"/>
                <a:ext cx="973903" cy="273906"/>
              </a:xfrm>
              <a:prstGeom prst="rightArrow">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US" dirty="0"/>
              </a:p>
            </p:txBody>
          </p:sp>
          <p:sp>
            <p:nvSpPr>
              <p:cNvPr id="104" name="Arrow: Right 103">
                <a:extLst>
                  <a:ext uri="{FF2B5EF4-FFF2-40B4-BE49-F238E27FC236}">
                    <a16:creationId xmlns:a16="http://schemas.microsoft.com/office/drawing/2014/main" id="{1B5D815D-5297-41DC-A9F4-70FA4DD0FA98}"/>
                  </a:ext>
                </a:extLst>
              </p:cNvPr>
              <p:cNvSpPr/>
              <p:nvPr/>
            </p:nvSpPr>
            <p:spPr>
              <a:xfrm rot="16200000">
                <a:off x="6742937" y="4002503"/>
                <a:ext cx="278667" cy="273906"/>
              </a:xfrm>
              <a:prstGeom prst="rightArrow">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US" dirty="0"/>
              </a:p>
            </p:txBody>
          </p:sp>
        </p:grpSp>
        <p:sp>
          <p:nvSpPr>
            <p:cNvPr id="126" name="TextBox 125">
              <a:extLst>
                <a:ext uri="{FF2B5EF4-FFF2-40B4-BE49-F238E27FC236}">
                  <a16:creationId xmlns:a16="http://schemas.microsoft.com/office/drawing/2014/main" id="{DD28C91F-2BF6-4D84-B737-9200B67ED6EB}"/>
                </a:ext>
              </a:extLst>
            </p:cNvPr>
            <p:cNvSpPr txBox="1"/>
            <p:nvPr/>
          </p:nvSpPr>
          <p:spPr>
            <a:xfrm>
              <a:off x="4470441" y="5557941"/>
              <a:ext cx="2539959" cy="461665"/>
            </a:xfrm>
            <a:prstGeom prst="rect">
              <a:avLst/>
            </a:prstGeom>
            <a:noFill/>
          </p:spPr>
          <p:txBody>
            <a:bodyPr wrap="square" rtlCol="0">
              <a:spAutoFit/>
            </a:bodyPr>
            <a:lstStyle/>
            <a:p>
              <a:pPr algn="ctr"/>
              <a:r>
                <a:rPr lang="en-US" sz="1200" b="1" dirty="0"/>
                <a:t>Interface: SWD, ETM, JTAG</a:t>
              </a:r>
            </a:p>
            <a:p>
              <a:pPr algn="ctr"/>
              <a:r>
                <a:rPr lang="en-US" sz="1200" b="1" dirty="0"/>
                <a:t>Connectors: 10-pin, 20-pin</a:t>
              </a:r>
            </a:p>
          </p:txBody>
        </p:sp>
        <p:sp>
          <p:nvSpPr>
            <p:cNvPr id="128" name="TextBox 127">
              <a:extLst>
                <a:ext uri="{FF2B5EF4-FFF2-40B4-BE49-F238E27FC236}">
                  <a16:creationId xmlns:a16="http://schemas.microsoft.com/office/drawing/2014/main" id="{794F1CA0-04C5-4272-AD87-7999CF8526C6}"/>
                </a:ext>
              </a:extLst>
            </p:cNvPr>
            <p:cNvSpPr txBox="1"/>
            <p:nvPr/>
          </p:nvSpPr>
          <p:spPr>
            <a:xfrm>
              <a:off x="4309167" y="1828800"/>
              <a:ext cx="2329346" cy="400110"/>
            </a:xfrm>
            <a:prstGeom prst="rect">
              <a:avLst/>
            </a:prstGeom>
            <a:noFill/>
          </p:spPr>
          <p:txBody>
            <a:bodyPr wrap="square" rtlCol="0">
              <a:spAutoFit/>
            </a:bodyPr>
            <a:lstStyle/>
            <a:p>
              <a:pPr algn="ctr"/>
              <a:r>
                <a:rPr lang="en-US" sz="2000" b="1" dirty="0"/>
                <a:t>Debug In</a:t>
              </a:r>
            </a:p>
          </p:txBody>
        </p:sp>
      </p:grpSp>
      <p:grpSp>
        <p:nvGrpSpPr>
          <p:cNvPr id="133" name="Group 132">
            <a:extLst>
              <a:ext uri="{FF2B5EF4-FFF2-40B4-BE49-F238E27FC236}">
                <a16:creationId xmlns:a16="http://schemas.microsoft.com/office/drawing/2014/main" id="{4F15C9B5-71FD-4DB4-A796-788AF026F3C1}"/>
              </a:ext>
            </a:extLst>
          </p:cNvPr>
          <p:cNvGrpSpPr/>
          <p:nvPr/>
        </p:nvGrpSpPr>
        <p:grpSpPr>
          <a:xfrm>
            <a:off x="8186901" y="1828800"/>
            <a:ext cx="3624099" cy="4190806"/>
            <a:chOff x="8186901" y="1828800"/>
            <a:chExt cx="3624099" cy="4190806"/>
          </a:xfrm>
        </p:grpSpPr>
        <p:grpSp>
          <p:nvGrpSpPr>
            <p:cNvPr id="118" name="Group 117">
              <a:extLst>
                <a:ext uri="{FF2B5EF4-FFF2-40B4-BE49-F238E27FC236}">
                  <a16:creationId xmlns:a16="http://schemas.microsoft.com/office/drawing/2014/main" id="{FCE1B0AC-6591-4DD3-B944-D4A6036FB021}"/>
                </a:ext>
              </a:extLst>
            </p:cNvPr>
            <p:cNvGrpSpPr/>
            <p:nvPr/>
          </p:nvGrpSpPr>
          <p:grpSpPr>
            <a:xfrm>
              <a:off x="9495655" y="2793825"/>
              <a:ext cx="2315345" cy="1854375"/>
              <a:chOff x="9495655" y="3018723"/>
              <a:chExt cx="2315345" cy="1854375"/>
            </a:xfrm>
          </p:grpSpPr>
          <p:sp>
            <p:nvSpPr>
              <p:cNvPr id="93" name="Rectangle 92">
                <a:extLst>
                  <a:ext uri="{FF2B5EF4-FFF2-40B4-BE49-F238E27FC236}">
                    <a16:creationId xmlns:a16="http://schemas.microsoft.com/office/drawing/2014/main" id="{6C82C696-74E2-4B88-8E69-E38FB04F657C}"/>
                  </a:ext>
                </a:extLst>
              </p:cNvPr>
              <p:cNvSpPr/>
              <p:nvPr/>
            </p:nvSpPr>
            <p:spPr>
              <a:xfrm>
                <a:off x="9925070" y="3554947"/>
                <a:ext cx="159781" cy="491856"/>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4" name="Picture 2" descr="Related image">
                <a:extLst>
                  <a:ext uri="{FF2B5EF4-FFF2-40B4-BE49-F238E27FC236}">
                    <a16:creationId xmlns:a16="http://schemas.microsoft.com/office/drawing/2014/main" id="{8789BB48-8897-43F3-B9F5-9BED2EE76287}"/>
                  </a:ext>
                </a:extLst>
              </p:cNvPr>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a:stretch/>
            </p:blipFill>
            <p:spPr bwMode="auto">
              <a:xfrm>
                <a:off x="10610852" y="3018723"/>
                <a:ext cx="1200148" cy="1016175"/>
              </a:xfrm>
              <a:prstGeom prst="rect">
                <a:avLst/>
              </a:prstGeom>
              <a:noFill/>
              <a:ln>
                <a:solidFill>
                  <a:schemeClr val="tx1"/>
                </a:solidFill>
              </a:ln>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Lst>
            </p:spPr>
          </p:pic>
          <p:sp>
            <p:nvSpPr>
              <p:cNvPr id="95" name="Rectangle: Rounded Corners 94">
                <a:extLst>
                  <a:ext uri="{FF2B5EF4-FFF2-40B4-BE49-F238E27FC236}">
                    <a16:creationId xmlns:a16="http://schemas.microsoft.com/office/drawing/2014/main" id="{ACBC675B-7F99-4932-BD94-4000894F2CEA}"/>
                  </a:ext>
                </a:extLst>
              </p:cNvPr>
              <p:cNvSpPr/>
              <p:nvPr/>
            </p:nvSpPr>
            <p:spPr>
              <a:xfrm>
                <a:off x="10936923" y="3304790"/>
                <a:ext cx="533400" cy="504009"/>
              </a:xfrm>
              <a:prstGeom prst="roundRect">
                <a:avLst>
                  <a:gd name="adj" fmla="val 5110"/>
                </a:avLst>
              </a:prstGeom>
              <a:solidFill>
                <a:srgbClr val="66FF33"/>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b="1" dirty="0">
                    <a:solidFill>
                      <a:schemeClr val="tx1"/>
                    </a:solidFill>
                  </a:rPr>
                  <a:t>RA</a:t>
                </a:r>
              </a:p>
            </p:txBody>
          </p:sp>
          <p:sp>
            <p:nvSpPr>
              <p:cNvPr id="81" name="Arrow: Right 80">
                <a:extLst>
                  <a:ext uri="{FF2B5EF4-FFF2-40B4-BE49-F238E27FC236}">
                    <a16:creationId xmlns:a16="http://schemas.microsoft.com/office/drawing/2014/main" id="{BC2E22EC-52EB-460B-ABC7-608E10354F4E}"/>
                  </a:ext>
                </a:extLst>
              </p:cNvPr>
              <p:cNvSpPr/>
              <p:nvPr/>
            </p:nvSpPr>
            <p:spPr>
              <a:xfrm rot="10800000" flipH="1">
                <a:off x="10080000" y="3478996"/>
                <a:ext cx="863159" cy="363022"/>
              </a:xfrm>
              <a:prstGeom prst="rightArrow">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US" dirty="0"/>
              </a:p>
            </p:txBody>
          </p:sp>
          <p:pic>
            <p:nvPicPr>
              <p:cNvPr id="108" name="Graphic 107" descr="Laptop">
                <a:extLst>
                  <a:ext uri="{FF2B5EF4-FFF2-40B4-BE49-F238E27FC236}">
                    <a16:creationId xmlns:a16="http://schemas.microsoft.com/office/drawing/2014/main" id="{97D9203C-9F6A-4721-9F13-9F0682545C6D}"/>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378800" y="4339698"/>
                <a:ext cx="533400" cy="533400"/>
              </a:xfrm>
              <a:prstGeom prst="rect">
                <a:avLst/>
              </a:prstGeom>
            </p:spPr>
          </p:pic>
          <p:sp>
            <p:nvSpPr>
              <p:cNvPr id="111" name="Arrow: Right 110">
                <a:extLst>
                  <a:ext uri="{FF2B5EF4-FFF2-40B4-BE49-F238E27FC236}">
                    <a16:creationId xmlns:a16="http://schemas.microsoft.com/office/drawing/2014/main" id="{34944FAF-BBC8-4042-AA57-3467351D7DEA}"/>
                  </a:ext>
                </a:extLst>
              </p:cNvPr>
              <p:cNvSpPr/>
              <p:nvPr/>
            </p:nvSpPr>
            <p:spPr>
              <a:xfrm rot="10800000">
                <a:off x="10084471" y="4062206"/>
                <a:ext cx="508876" cy="273906"/>
              </a:xfrm>
              <a:prstGeom prst="rightArrow">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US" dirty="0"/>
              </a:p>
            </p:txBody>
          </p:sp>
          <p:sp>
            <p:nvSpPr>
              <p:cNvPr id="113" name="Rectangle 112">
                <a:extLst>
                  <a:ext uri="{FF2B5EF4-FFF2-40B4-BE49-F238E27FC236}">
                    <a16:creationId xmlns:a16="http://schemas.microsoft.com/office/drawing/2014/main" id="{E8D3190A-EC5E-4635-80FF-E71BF5DB7EFA}"/>
                  </a:ext>
                </a:extLst>
              </p:cNvPr>
              <p:cNvSpPr/>
              <p:nvPr/>
            </p:nvSpPr>
            <p:spPr>
              <a:xfrm>
                <a:off x="9721732" y="4126647"/>
                <a:ext cx="283228" cy="136851"/>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6" name="Rectangle 115">
                <a:extLst>
                  <a:ext uri="{FF2B5EF4-FFF2-40B4-BE49-F238E27FC236}">
                    <a16:creationId xmlns:a16="http://schemas.microsoft.com/office/drawing/2014/main" id="{60F02FB7-5C57-46D1-9FC6-CC31A0CF2D27}"/>
                  </a:ext>
                </a:extLst>
              </p:cNvPr>
              <p:cNvSpPr/>
              <p:nvPr/>
            </p:nvSpPr>
            <p:spPr>
              <a:xfrm>
                <a:off x="9603081" y="3898047"/>
                <a:ext cx="316664" cy="136851"/>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4" name="Rectangle: Rounded Corners 113">
                <a:extLst>
                  <a:ext uri="{FF2B5EF4-FFF2-40B4-BE49-F238E27FC236}">
                    <a16:creationId xmlns:a16="http://schemas.microsoft.com/office/drawing/2014/main" id="{955F245A-499B-425F-8739-86D5C1FC2F0C}"/>
                  </a:ext>
                </a:extLst>
              </p:cNvPr>
              <p:cNvSpPr/>
              <p:nvPr/>
            </p:nvSpPr>
            <p:spPr>
              <a:xfrm>
                <a:off x="9495655" y="4016070"/>
                <a:ext cx="316664" cy="323628"/>
              </a:xfrm>
              <a:prstGeom prst="roundRect">
                <a:avLst>
                  <a:gd name="adj" fmla="val 5110"/>
                </a:avLst>
              </a:prstGeom>
              <a:solidFill>
                <a:srgbClr val="FFFF00"/>
              </a:solidFill>
              <a:ln>
                <a:noFill/>
              </a:ln>
            </p:spPr>
            <p:style>
              <a:lnRef idx="2">
                <a:schemeClr val="dk1">
                  <a:shade val="50000"/>
                </a:schemeClr>
              </a:lnRef>
              <a:fillRef idx="1">
                <a:schemeClr val="dk1"/>
              </a:fillRef>
              <a:effectRef idx="0">
                <a:schemeClr val="dk1"/>
              </a:effectRef>
              <a:fontRef idx="minor">
                <a:schemeClr val="lt1"/>
              </a:fontRef>
            </p:style>
            <p:txBody>
              <a:bodyPr lIns="0" tIns="0" rIns="0" bIns="0" rtlCol="0" anchor="ctr"/>
              <a:lstStyle/>
              <a:p>
                <a:pPr algn="ctr"/>
                <a:r>
                  <a:rPr lang="en-US" sz="700" b="1" dirty="0">
                    <a:solidFill>
                      <a:schemeClr val="tx1"/>
                    </a:solidFill>
                  </a:rPr>
                  <a:t>RA4M2</a:t>
                </a:r>
              </a:p>
            </p:txBody>
          </p:sp>
          <p:sp>
            <p:nvSpPr>
              <p:cNvPr id="117" name="Rectangle 116">
                <a:extLst>
                  <a:ext uri="{FF2B5EF4-FFF2-40B4-BE49-F238E27FC236}">
                    <a16:creationId xmlns:a16="http://schemas.microsoft.com/office/drawing/2014/main" id="{C1B150A4-3B96-4AAF-A60B-408F6E13E06A}"/>
                  </a:ext>
                </a:extLst>
              </p:cNvPr>
              <p:cNvSpPr/>
              <p:nvPr/>
            </p:nvSpPr>
            <p:spPr>
              <a:xfrm rot="5400000">
                <a:off x="10491528" y="4215689"/>
                <a:ext cx="307944" cy="136851"/>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127" name="TextBox 126">
              <a:extLst>
                <a:ext uri="{FF2B5EF4-FFF2-40B4-BE49-F238E27FC236}">
                  <a16:creationId xmlns:a16="http://schemas.microsoft.com/office/drawing/2014/main" id="{EB0DF942-B387-4E96-BE80-B80FE444387E}"/>
                </a:ext>
              </a:extLst>
            </p:cNvPr>
            <p:cNvSpPr txBox="1"/>
            <p:nvPr/>
          </p:nvSpPr>
          <p:spPr>
            <a:xfrm>
              <a:off x="8186901" y="5557941"/>
              <a:ext cx="3395499" cy="461665"/>
            </a:xfrm>
            <a:prstGeom prst="rect">
              <a:avLst/>
            </a:prstGeom>
            <a:noFill/>
          </p:spPr>
          <p:txBody>
            <a:bodyPr wrap="square" rtlCol="0">
              <a:spAutoFit/>
            </a:bodyPr>
            <a:lstStyle/>
            <a:p>
              <a:pPr algn="ctr"/>
              <a:r>
                <a:rPr lang="en-US" sz="1200" b="1" dirty="0"/>
                <a:t>Interface: SWD</a:t>
              </a:r>
            </a:p>
            <a:p>
              <a:pPr algn="ctr"/>
              <a:r>
                <a:rPr lang="en-US" sz="1200" b="1" dirty="0"/>
                <a:t>Connectors: USB Debug, 10-pin, 20-pin</a:t>
              </a:r>
            </a:p>
          </p:txBody>
        </p:sp>
        <p:sp>
          <p:nvSpPr>
            <p:cNvPr id="129" name="TextBox 128">
              <a:extLst>
                <a:ext uri="{FF2B5EF4-FFF2-40B4-BE49-F238E27FC236}">
                  <a16:creationId xmlns:a16="http://schemas.microsoft.com/office/drawing/2014/main" id="{2FF7FE49-5CE7-41F8-B82E-2EC0135FDC45}"/>
                </a:ext>
              </a:extLst>
            </p:cNvPr>
            <p:cNvSpPr txBox="1"/>
            <p:nvPr/>
          </p:nvSpPr>
          <p:spPr>
            <a:xfrm>
              <a:off x="8201324" y="1828800"/>
              <a:ext cx="2329346" cy="400110"/>
            </a:xfrm>
            <a:prstGeom prst="rect">
              <a:avLst/>
            </a:prstGeom>
            <a:noFill/>
          </p:spPr>
          <p:txBody>
            <a:bodyPr wrap="square" rtlCol="0">
              <a:spAutoFit/>
            </a:bodyPr>
            <a:lstStyle/>
            <a:p>
              <a:pPr algn="ctr"/>
              <a:r>
                <a:rPr lang="en-US" sz="2000" b="1" dirty="0"/>
                <a:t>Debug Out</a:t>
              </a:r>
            </a:p>
          </p:txBody>
        </p:sp>
      </p:grpSp>
      <p:grpSp>
        <p:nvGrpSpPr>
          <p:cNvPr id="131" name="Group 130">
            <a:extLst>
              <a:ext uri="{FF2B5EF4-FFF2-40B4-BE49-F238E27FC236}">
                <a16:creationId xmlns:a16="http://schemas.microsoft.com/office/drawing/2014/main" id="{8363C8D9-BC25-45F2-B2DE-5E725E4713FE}"/>
              </a:ext>
            </a:extLst>
          </p:cNvPr>
          <p:cNvGrpSpPr/>
          <p:nvPr/>
        </p:nvGrpSpPr>
        <p:grpSpPr>
          <a:xfrm>
            <a:off x="645738" y="1828800"/>
            <a:ext cx="2791259" cy="4158479"/>
            <a:chOff x="645738" y="1828800"/>
            <a:chExt cx="2791259" cy="4158479"/>
          </a:xfrm>
        </p:grpSpPr>
        <p:grpSp>
          <p:nvGrpSpPr>
            <p:cNvPr id="120" name="Group 119">
              <a:extLst>
                <a:ext uri="{FF2B5EF4-FFF2-40B4-BE49-F238E27FC236}">
                  <a16:creationId xmlns:a16="http://schemas.microsoft.com/office/drawing/2014/main" id="{D97BB89D-4EA8-4519-942B-BB1203EB356E}"/>
                </a:ext>
              </a:extLst>
            </p:cNvPr>
            <p:cNvGrpSpPr/>
            <p:nvPr/>
          </p:nvGrpSpPr>
          <p:grpSpPr>
            <a:xfrm>
              <a:off x="1447800" y="3733800"/>
              <a:ext cx="1989197" cy="1194106"/>
              <a:chOff x="1537200" y="3958698"/>
              <a:chExt cx="1989197" cy="1194106"/>
            </a:xfrm>
          </p:grpSpPr>
          <p:pic>
            <p:nvPicPr>
              <p:cNvPr id="34" name="Graphic 33" descr="Laptop">
                <a:extLst>
                  <a:ext uri="{FF2B5EF4-FFF2-40B4-BE49-F238E27FC236}">
                    <a16:creationId xmlns:a16="http://schemas.microsoft.com/office/drawing/2014/main" id="{324B7F86-1AC9-450A-A0AD-768148BD7FD9}"/>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2992997" y="3958698"/>
                <a:ext cx="533400" cy="533400"/>
              </a:xfrm>
              <a:prstGeom prst="rect">
                <a:avLst/>
              </a:prstGeom>
            </p:spPr>
          </p:pic>
          <p:sp>
            <p:nvSpPr>
              <p:cNvPr id="25" name="Rectangle: Rounded Corners 24">
                <a:extLst>
                  <a:ext uri="{FF2B5EF4-FFF2-40B4-BE49-F238E27FC236}">
                    <a16:creationId xmlns:a16="http://schemas.microsoft.com/office/drawing/2014/main" id="{025C7F85-12CC-4B4B-A8BE-F0E1E4B3BF52}"/>
                  </a:ext>
                </a:extLst>
              </p:cNvPr>
              <p:cNvSpPr/>
              <p:nvPr/>
            </p:nvSpPr>
            <p:spPr>
              <a:xfrm>
                <a:off x="1537200" y="4648795"/>
                <a:ext cx="533400" cy="504009"/>
              </a:xfrm>
              <a:prstGeom prst="roundRect">
                <a:avLst>
                  <a:gd name="adj" fmla="val 5110"/>
                </a:avLst>
              </a:prstGeom>
              <a:solidFill>
                <a:srgbClr val="66FF33"/>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b="1" dirty="0">
                    <a:solidFill>
                      <a:schemeClr val="tx1"/>
                    </a:solidFill>
                  </a:rPr>
                  <a:t>RA</a:t>
                </a:r>
              </a:p>
            </p:txBody>
          </p:sp>
          <p:sp>
            <p:nvSpPr>
              <p:cNvPr id="35" name="Arrow: Right 34">
                <a:extLst>
                  <a:ext uri="{FF2B5EF4-FFF2-40B4-BE49-F238E27FC236}">
                    <a16:creationId xmlns:a16="http://schemas.microsoft.com/office/drawing/2014/main" id="{B3F66F5A-DA9C-4DCC-9182-696C2EA7B5D4}"/>
                  </a:ext>
                </a:extLst>
              </p:cNvPr>
              <p:cNvSpPr/>
              <p:nvPr/>
            </p:nvSpPr>
            <p:spPr>
              <a:xfrm rot="10800000">
                <a:off x="2561868" y="4069359"/>
                <a:ext cx="508876" cy="273906"/>
              </a:xfrm>
              <a:prstGeom prst="rightArrow">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US" dirty="0"/>
              </a:p>
            </p:txBody>
          </p:sp>
          <p:sp>
            <p:nvSpPr>
              <p:cNvPr id="84" name="Rectangle 83">
                <a:extLst>
                  <a:ext uri="{FF2B5EF4-FFF2-40B4-BE49-F238E27FC236}">
                    <a16:creationId xmlns:a16="http://schemas.microsoft.com/office/drawing/2014/main" id="{C2117694-E1D7-4E86-9FD0-D59E90D0414F}"/>
                  </a:ext>
                </a:extLst>
              </p:cNvPr>
              <p:cNvSpPr/>
              <p:nvPr/>
            </p:nvSpPr>
            <p:spPr>
              <a:xfrm>
                <a:off x="1760554" y="4129513"/>
                <a:ext cx="448061" cy="13716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7" name="Rectangle 86">
                <a:extLst>
                  <a:ext uri="{FF2B5EF4-FFF2-40B4-BE49-F238E27FC236}">
                    <a16:creationId xmlns:a16="http://schemas.microsoft.com/office/drawing/2014/main" id="{D26EFC77-685A-4FC1-A71E-49B112446584}"/>
                  </a:ext>
                </a:extLst>
              </p:cNvPr>
              <p:cNvSpPr/>
              <p:nvPr/>
            </p:nvSpPr>
            <p:spPr>
              <a:xfrm>
                <a:off x="2156800" y="4133323"/>
                <a:ext cx="283228" cy="136851"/>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0" name="Arrow: Right 99">
                <a:extLst>
                  <a:ext uri="{FF2B5EF4-FFF2-40B4-BE49-F238E27FC236}">
                    <a16:creationId xmlns:a16="http://schemas.microsoft.com/office/drawing/2014/main" id="{F8402904-40B9-432A-834F-96F480805A41}"/>
                  </a:ext>
                </a:extLst>
              </p:cNvPr>
              <p:cNvSpPr/>
              <p:nvPr/>
            </p:nvSpPr>
            <p:spPr>
              <a:xfrm rot="5400000">
                <a:off x="1542563" y="4252201"/>
                <a:ext cx="519283" cy="273906"/>
              </a:xfrm>
              <a:prstGeom prst="rightArrow">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US" dirty="0"/>
              </a:p>
            </p:txBody>
          </p:sp>
        </p:grpSp>
        <p:sp>
          <p:nvSpPr>
            <p:cNvPr id="122" name="TextBox 121">
              <a:extLst>
                <a:ext uri="{FF2B5EF4-FFF2-40B4-BE49-F238E27FC236}">
                  <a16:creationId xmlns:a16="http://schemas.microsoft.com/office/drawing/2014/main" id="{D15F8224-9FB7-4EFA-BCE3-AF08EE99689E}"/>
                </a:ext>
              </a:extLst>
            </p:cNvPr>
            <p:cNvSpPr txBox="1"/>
            <p:nvPr/>
          </p:nvSpPr>
          <p:spPr>
            <a:xfrm>
              <a:off x="645738" y="1828800"/>
              <a:ext cx="2329346" cy="400110"/>
            </a:xfrm>
            <a:prstGeom prst="rect">
              <a:avLst/>
            </a:prstGeom>
            <a:noFill/>
          </p:spPr>
          <p:txBody>
            <a:bodyPr wrap="square" rtlCol="0">
              <a:spAutoFit/>
            </a:bodyPr>
            <a:lstStyle/>
            <a:p>
              <a:pPr algn="ctr"/>
              <a:r>
                <a:rPr lang="en-US" sz="2000" b="1" dirty="0"/>
                <a:t>Debug On-Board</a:t>
              </a:r>
            </a:p>
          </p:txBody>
        </p:sp>
        <p:sp>
          <p:nvSpPr>
            <p:cNvPr id="123" name="TextBox 122">
              <a:extLst>
                <a:ext uri="{FF2B5EF4-FFF2-40B4-BE49-F238E27FC236}">
                  <a16:creationId xmlns:a16="http://schemas.microsoft.com/office/drawing/2014/main" id="{B0E10436-FCBE-4D0C-AFA5-0F05029B8FC1}"/>
                </a:ext>
              </a:extLst>
            </p:cNvPr>
            <p:cNvSpPr txBox="1"/>
            <p:nvPr/>
          </p:nvSpPr>
          <p:spPr>
            <a:xfrm>
              <a:off x="685800" y="5525614"/>
              <a:ext cx="2133600" cy="461665"/>
            </a:xfrm>
            <a:prstGeom prst="rect">
              <a:avLst/>
            </a:prstGeom>
            <a:noFill/>
          </p:spPr>
          <p:txBody>
            <a:bodyPr wrap="square" rtlCol="0">
              <a:spAutoFit/>
            </a:bodyPr>
            <a:lstStyle/>
            <a:p>
              <a:pPr algn="ctr"/>
              <a:r>
                <a:rPr lang="en-US" sz="1200" b="1" dirty="0"/>
                <a:t>Interface: SWD</a:t>
              </a:r>
            </a:p>
            <a:p>
              <a:pPr algn="ctr"/>
              <a:r>
                <a:rPr lang="en-US" sz="1200" b="1" dirty="0"/>
                <a:t>Connector: USB Debug</a:t>
              </a:r>
            </a:p>
          </p:txBody>
        </p:sp>
        <p:sp>
          <p:nvSpPr>
            <p:cNvPr id="130" name="Rectangle: Rounded Corners 129">
              <a:extLst>
                <a:ext uri="{FF2B5EF4-FFF2-40B4-BE49-F238E27FC236}">
                  <a16:creationId xmlns:a16="http://schemas.microsoft.com/office/drawing/2014/main" id="{D0EF335B-B2F1-4A7B-BC53-01A479539F2F}"/>
                </a:ext>
              </a:extLst>
            </p:cNvPr>
            <p:cNvSpPr/>
            <p:nvPr/>
          </p:nvSpPr>
          <p:spPr>
            <a:xfrm>
              <a:off x="1882775" y="3803650"/>
              <a:ext cx="316664" cy="320040"/>
            </a:xfrm>
            <a:prstGeom prst="roundRect">
              <a:avLst>
                <a:gd name="adj" fmla="val 5110"/>
              </a:avLst>
            </a:prstGeom>
            <a:solidFill>
              <a:srgbClr val="FFFF00"/>
            </a:solidFill>
            <a:ln>
              <a:noFill/>
            </a:ln>
          </p:spPr>
          <p:style>
            <a:lnRef idx="2">
              <a:schemeClr val="dk1">
                <a:shade val="50000"/>
              </a:schemeClr>
            </a:lnRef>
            <a:fillRef idx="1">
              <a:schemeClr val="dk1"/>
            </a:fillRef>
            <a:effectRef idx="0">
              <a:schemeClr val="dk1"/>
            </a:effectRef>
            <a:fontRef idx="minor">
              <a:schemeClr val="lt1"/>
            </a:fontRef>
          </p:style>
          <p:txBody>
            <a:bodyPr lIns="0" tIns="0" rIns="0" bIns="0" rtlCol="0" anchor="ctr"/>
            <a:lstStyle/>
            <a:p>
              <a:pPr algn="ctr"/>
              <a:r>
                <a:rPr lang="en-US" sz="700" b="1" dirty="0">
                  <a:solidFill>
                    <a:schemeClr val="tx1"/>
                  </a:solidFill>
                </a:rPr>
                <a:t>RA4M2</a:t>
              </a:r>
            </a:p>
          </p:txBody>
        </p:sp>
      </p:grpSp>
    </p:spTree>
    <p:extLst>
      <p:ext uri="{BB962C8B-B14F-4D97-AF65-F5344CB8AC3E}">
        <p14:creationId xmlns:p14="http://schemas.microsoft.com/office/powerpoint/2010/main" val="270326790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A blue circuit board with white text&#10;&#10;Description automatically generated">
            <a:extLst>
              <a:ext uri="{FF2B5EF4-FFF2-40B4-BE49-F238E27FC236}">
                <a16:creationId xmlns:a16="http://schemas.microsoft.com/office/drawing/2014/main" id="{27A2E626-3743-3193-DAFD-1C3931CDA174}"/>
              </a:ext>
            </a:extLst>
          </p:cNvPr>
          <p:cNvPicPr>
            <a:picLocks noChangeAspect="1"/>
          </p:cNvPicPr>
          <p:nvPr/>
        </p:nvPicPr>
        <p:blipFill rotWithShape="1">
          <a:blip r:embed="rId2">
            <a:extLst>
              <a:ext uri="{28A0092B-C50C-407E-A947-70E740481C1C}">
                <a14:useLocalDpi xmlns:a14="http://schemas.microsoft.com/office/drawing/2010/main" val="0"/>
              </a:ext>
            </a:extLst>
          </a:blip>
          <a:srcRect b="44310"/>
          <a:stretch/>
        </p:blipFill>
        <p:spPr>
          <a:xfrm>
            <a:off x="7505632" y="1482647"/>
            <a:ext cx="5393438" cy="3886200"/>
          </a:xfrm>
          <a:prstGeom prst="rect">
            <a:avLst/>
          </a:prstGeom>
        </p:spPr>
      </p:pic>
      <p:pic>
        <p:nvPicPr>
          <p:cNvPr id="7" name="Picture 6" descr="A blue circuit board with many small chips&#10;&#10;Description automatically generated">
            <a:extLst>
              <a:ext uri="{FF2B5EF4-FFF2-40B4-BE49-F238E27FC236}">
                <a16:creationId xmlns:a16="http://schemas.microsoft.com/office/drawing/2014/main" id="{463A1919-343D-1921-43CC-AE6A23AC910D}"/>
              </a:ext>
            </a:extLst>
          </p:cNvPr>
          <p:cNvPicPr>
            <a:picLocks noChangeAspect="1"/>
          </p:cNvPicPr>
          <p:nvPr/>
        </p:nvPicPr>
        <p:blipFill rotWithShape="1">
          <a:blip r:embed="rId3">
            <a:extLst>
              <a:ext uri="{28A0092B-C50C-407E-A947-70E740481C1C}">
                <a14:useLocalDpi xmlns:a14="http://schemas.microsoft.com/office/drawing/2010/main" val="0"/>
              </a:ext>
            </a:extLst>
          </a:blip>
          <a:srcRect t="1" b="44310"/>
          <a:stretch/>
        </p:blipFill>
        <p:spPr>
          <a:xfrm>
            <a:off x="3894142" y="1489153"/>
            <a:ext cx="5393438" cy="3886200"/>
          </a:xfrm>
          <a:prstGeom prst="rect">
            <a:avLst/>
          </a:prstGeom>
        </p:spPr>
      </p:pic>
      <p:sp>
        <p:nvSpPr>
          <p:cNvPr id="2" name="Title 1">
            <a:extLst>
              <a:ext uri="{FF2B5EF4-FFF2-40B4-BE49-F238E27FC236}">
                <a16:creationId xmlns:a16="http://schemas.microsoft.com/office/drawing/2014/main" id="{2BF1DCDB-A369-49F4-B7DD-BC8DF76C5DB7}"/>
              </a:ext>
            </a:extLst>
          </p:cNvPr>
          <p:cNvSpPr>
            <a:spLocks noGrp="1"/>
          </p:cNvSpPr>
          <p:nvPr>
            <p:ph type="title"/>
          </p:nvPr>
        </p:nvSpPr>
        <p:spPr/>
        <p:txBody>
          <a:bodyPr/>
          <a:lstStyle/>
          <a:p>
            <a:r>
              <a:rPr lang="en-US" dirty="0"/>
              <a:t>ECOSYSTEM &amp; SYSTEM CONTROL ACCESS AREA</a:t>
            </a:r>
          </a:p>
        </p:txBody>
      </p:sp>
      <p:sp>
        <p:nvSpPr>
          <p:cNvPr id="3" name="Slide Number Placeholder 2">
            <a:extLst>
              <a:ext uri="{FF2B5EF4-FFF2-40B4-BE49-F238E27FC236}">
                <a16:creationId xmlns:a16="http://schemas.microsoft.com/office/drawing/2014/main" id="{98E1259D-90DE-465F-BF1F-8997FD9D1E90}"/>
              </a:ext>
            </a:extLst>
          </p:cNvPr>
          <p:cNvSpPr>
            <a:spLocks noGrp="1"/>
          </p:cNvSpPr>
          <p:nvPr>
            <p:ph type="sldNum" sz="quarter" idx="10"/>
          </p:nvPr>
        </p:nvSpPr>
        <p:spPr/>
        <p:txBody>
          <a:bodyPr/>
          <a:lstStyle/>
          <a:p>
            <a:pPr algn="l"/>
            <a:r>
              <a:rPr lang="de-DE"/>
              <a:t>Page </a:t>
            </a:r>
            <a:fld id="{3FD030EF-7044-4946-962A-5D7D09BD1B34}" type="slidenum">
              <a:rPr lang="de-DE" smtClean="0"/>
              <a:pPr algn="l"/>
              <a:t>14</a:t>
            </a:fld>
            <a:endParaRPr lang="de-DE" dirty="0"/>
          </a:p>
        </p:txBody>
      </p:sp>
      <p:sp>
        <p:nvSpPr>
          <p:cNvPr id="35" name="TextBox 34">
            <a:extLst>
              <a:ext uri="{FF2B5EF4-FFF2-40B4-BE49-F238E27FC236}">
                <a16:creationId xmlns:a16="http://schemas.microsoft.com/office/drawing/2014/main" id="{1B8FB39D-793C-46C3-8F83-AC5A9647E946}"/>
              </a:ext>
            </a:extLst>
          </p:cNvPr>
          <p:cNvSpPr txBox="1"/>
          <p:nvPr/>
        </p:nvSpPr>
        <p:spPr>
          <a:xfrm>
            <a:off x="5546932" y="5592370"/>
            <a:ext cx="1752600" cy="276999"/>
          </a:xfrm>
          <a:prstGeom prst="rect">
            <a:avLst/>
          </a:prstGeom>
          <a:noFill/>
        </p:spPr>
        <p:txBody>
          <a:bodyPr wrap="square" rtlCol="0">
            <a:spAutoFit/>
          </a:bodyPr>
          <a:lstStyle/>
          <a:p>
            <a:pPr algn="ctr"/>
            <a:r>
              <a:rPr lang="en-US" sz="1200" b="1" dirty="0"/>
              <a:t>Front</a:t>
            </a:r>
          </a:p>
        </p:txBody>
      </p:sp>
      <p:sp>
        <p:nvSpPr>
          <p:cNvPr id="36" name="TextBox 35">
            <a:extLst>
              <a:ext uri="{FF2B5EF4-FFF2-40B4-BE49-F238E27FC236}">
                <a16:creationId xmlns:a16="http://schemas.microsoft.com/office/drawing/2014/main" id="{AD57FD33-C50B-40EE-8CE3-A2C3FAFB9578}"/>
              </a:ext>
            </a:extLst>
          </p:cNvPr>
          <p:cNvSpPr txBox="1"/>
          <p:nvPr/>
        </p:nvSpPr>
        <p:spPr>
          <a:xfrm>
            <a:off x="9296400" y="5592369"/>
            <a:ext cx="1752600" cy="276999"/>
          </a:xfrm>
          <a:prstGeom prst="rect">
            <a:avLst/>
          </a:prstGeom>
          <a:noFill/>
        </p:spPr>
        <p:txBody>
          <a:bodyPr wrap="square" rtlCol="0">
            <a:spAutoFit/>
          </a:bodyPr>
          <a:lstStyle/>
          <a:p>
            <a:pPr algn="ctr"/>
            <a:r>
              <a:rPr lang="en-US" sz="1200" b="1" dirty="0"/>
              <a:t>Back</a:t>
            </a:r>
          </a:p>
        </p:txBody>
      </p:sp>
      <p:sp>
        <p:nvSpPr>
          <p:cNvPr id="8" name="Content Placeholder 3">
            <a:extLst>
              <a:ext uri="{FF2B5EF4-FFF2-40B4-BE49-F238E27FC236}">
                <a16:creationId xmlns:a16="http://schemas.microsoft.com/office/drawing/2014/main" id="{CAF6CEB9-07AD-4555-BDE0-A75481C9FD33}"/>
              </a:ext>
            </a:extLst>
          </p:cNvPr>
          <p:cNvSpPr>
            <a:spLocks noGrp="1"/>
          </p:cNvSpPr>
          <p:nvPr>
            <p:ph idx="1"/>
          </p:nvPr>
        </p:nvSpPr>
        <p:spPr>
          <a:xfrm>
            <a:off x="1080000" y="1800000"/>
            <a:ext cx="3361166" cy="3152466"/>
          </a:xfrm>
        </p:spPr>
        <p:txBody>
          <a:bodyPr/>
          <a:lstStyle/>
          <a:p>
            <a:pPr>
              <a:spcAft>
                <a:spcPts val="0"/>
              </a:spcAft>
              <a:buClr>
                <a:srgbClr val="000099"/>
              </a:buClr>
            </a:pPr>
            <a:r>
              <a:rPr lang="en-US" b="1" dirty="0">
                <a:solidFill>
                  <a:srgbClr val="06418C"/>
                </a:solidFill>
              </a:rPr>
              <a:t>Ecosystem Expansion</a:t>
            </a:r>
          </a:p>
          <a:p>
            <a:pPr marL="285750" indent="-285750">
              <a:spcAft>
                <a:spcPts val="0"/>
              </a:spcAft>
              <a:buClr>
                <a:srgbClr val="000099"/>
              </a:buClr>
              <a:buFont typeface="Wingdings" panose="05000000000000000000" pitchFamily="2" charset="2"/>
              <a:buChar char="§"/>
            </a:pPr>
            <a:r>
              <a:rPr lang="en-US" sz="1400" dirty="0"/>
              <a:t>2 SeeedGrove</a:t>
            </a:r>
            <a:r>
              <a:rPr lang="en-US" sz="1400" baseline="30000" dirty="0"/>
              <a:t>®</a:t>
            </a:r>
            <a:r>
              <a:rPr lang="en-US" sz="1400" dirty="0"/>
              <a:t> system (I2C/Analog)</a:t>
            </a:r>
          </a:p>
          <a:p>
            <a:pPr marL="285750" indent="-285750">
              <a:spcAft>
                <a:spcPts val="0"/>
              </a:spcAft>
              <a:buClr>
                <a:srgbClr val="000099"/>
              </a:buClr>
              <a:buFont typeface="Wingdings" panose="05000000000000000000" pitchFamily="2" charset="2"/>
              <a:buChar char="§"/>
            </a:pPr>
            <a:r>
              <a:rPr lang="en-US" sz="1400" dirty="0"/>
              <a:t>2 Digilent Pmod</a:t>
            </a:r>
            <a:r>
              <a:rPr lang="en-US" sz="1400" baseline="30000" dirty="0"/>
              <a:t>TM</a:t>
            </a:r>
            <a:r>
              <a:rPr lang="en-US" sz="1400" dirty="0"/>
              <a:t> (SPI &amp; UART)</a:t>
            </a:r>
          </a:p>
          <a:p>
            <a:pPr marL="285750" indent="-285750">
              <a:spcAft>
                <a:spcPts val="0"/>
              </a:spcAft>
              <a:buClr>
                <a:srgbClr val="000099"/>
              </a:buClr>
              <a:buFont typeface="Wingdings" panose="05000000000000000000" pitchFamily="2" charset="2"/>
              <a:buChar char="§"/>
            </a:pPr>
            <a:r>
              <a:rPr lang="en-US" sz="1400" dirty="0"/>
              <a:t>Arduino</a:t>
            </a:r>
            <a:r>
              <a:rPr lang="en-US" sz="1400" baseline="30000" dirty="0"/>
              <a:t>TM</a:t>
            </a:r>
            <a:r>
              <a:rPr lang="en-US" sz="1400" dirty="0"/>
              <a:t> (Uno R3)</a:t>
            </a:r>
          </a:p>
          <a:p>
            <a:pPr marL="285750" indent="-285750">
              <a:spcAft>
                <a:spcPts val="0"/>
              </a:spcAft>
              <a:buClr>
                <a:srgbClr val="000099"/>
              </a:buClr>
              <a:buFont typeface="Wingdings" panose="05000000000000000000" pitchFamily="2" charset="2"/>
              <a:buChar char="§"/>
            </a:pPr>
            <a:r>
              <a:rPr lang="en-US" sz="1400" dirty="0" err="1"/>
              <a:t>MikroElektronika</a:t>
            </a:r>
            <a:r>
              <a:rPr lang="en-US" sz="1400" baseline="30000" dirty="0" err="1"/>
              <a:t>TM</a:t>
            </a:r>
            <a:r>
              <a:rPr lang="en-US" sz="1400" dirty="0"/>
              <a:t> </a:t>
            </a:r>
            <a:r>
              <a:rPr lang="en-US" sz="1400" dirty="0" err="1"/>
              <a:t>mikroBUS</a:t>
            </a:r>
            <a:endParaRPr lang="en-US" sz="1400" dirty="0"/>
          </a:p>
          <a:p>
            <a:pPr marL="285750" indent="-285750">
              <a:spcAft>
                <a:spcPts val="0"/>
              </a:spcAft>
              <a:buClr>
                <a:srgbClr val="000099"/>
              </a:buClr>
              <a:buFont typeface="Wingdings" panose="05000000000000000000" pitchFamily="2" charset="2"/>
              <a:buChar char="§"/>
            </a:pPr>
            <a:r>
              <a:rPr lang="en-US" sz="1400" dirty="0" err="1"/>
              <a:t>SparkFun</a:t>
            </a:r>
            <a:r>
              <a:rPr lang="en-US" sz="1400" dirty="0"/>
              <a:t>® </a:t>
            </a:r>
            <a:r>
              <a:rPr lang="en-US" sz="1400" dirty="0" err="1"/>
              <a:t>Qwiic</a:t>
            </a:r>
            <a:r>
              <a:rPr lang="en-US" sz="1400" dirty="0"/>
              <a:t>®</a:t>
            </a:r>
          </a:p>
          <a:p>
            <a:pPr marL="285750" indent="-285750">
              <a:spcAft>
                <a:spcPts val="0"/>
              </a:spcAft>
              <a:buClr>
                <a:srgbClr val="000099"/>
              </a:buClr>
              <a:buFont typeface="Wingdings" panose="05000000000000000000" pitchFamily="2" charset="2"/>
              <a:buChar char="§"/>
            </a:pPr>
            <a:endParaRPr lang="en-US" sz="1400" dirty="0"/>
          </a:p>
          <a:p>
            <a:pPr>
              <a:spcAft>
                <a:spcPts val="0"/>
              </a:spcAft>
              <a:buClr>
                <a:srgbClr val="000099"/>
              </a:buClr>
            </a:pPr>
            <a:r>
              <a:rPr lang="en-US" b="1" dirty="0">
                <a:solidFill>
                  <a:srgbClr val="06418C"/>
                </a:solidFill>
              </a:rPr>
              <a:t>User I/O</a:t>
            </a:r>
          </a:p>
          <a:p>
            <a:pPr marL="285750" indent="-285750">
              <a:spcAft>
                <a:spcPts val="0"/>
              </a:spcAft>
              <a:buClr>
                <a:srgbClr val="000099"/>
              </a:buClr>
              <a:buFont typeface="Wingdings" panose="05000000000000000000" pitchFamily="2" charset="2"/>
              <a:buChar char="§"/>
            </a:pPr>
            <a:r>
              <a:rPr lang="en-US" sz="1400" dirty="0"/>
              <a:t>3x User LEDs (red, blue, green)</a:t>
            </a:r>
          </a:p>
          <a:p>
            <a:pPr marL="285750" indent="-285750">
              <a:spcAft>
                <a:spcPts val="0"/>
              </a:spcAft>
              <a:buClr>
                <a:srgbClr val="000099"/>
              </a:buClr>
              <a:buFont typeface="Wingdings" panose="05000000000000000000" pitchFamily="2" charset="2"/>
              <a:buChar char="§"/>
            </a:pPr>
            <a:r>
              <a:rPr lang="en-US" sz="1400" dirty="0"/>
              <a:t>2x User buttons (blue)</a:t>
            </a:r>
          </a:p>
          <a:p>
            <a:pPr marL="285750" indent="-285750">
              <a:spcAft>
                <a:spcPts val="0"/>
              </a:spcAft>
              <a:buClr>
                <a:srgbClr val="000099"/>
              </a:buClr>
              <a:buFont typeface="Wingdings" panose="05000000000000000000" pitchFamily="2" charset="2"/>
              <a:buChar char="§"/>
            </a:pPr>
            <a:r>
              <a:rPr lang="en-US" sz="1400" dirty="0"/>
              <a:t>Disconnect traces</a:t>
            </a:r>
          </a:p>
          <a:p>
            <a:pPr>
              <a:spcAft>
                <a:spcPts val="0"/>
              </a:spcAft>
              <a:buClr>
                <a:srgbClr val="000099"/>
              </a:buClr>
            </a:pPr>
            <a:endParaRPr lang="en-US" sz="1400" dirty="0"/>
          </a:p>
        </p:txBody>
      </p:sp>
      <p:sp>
        <p:nvSpPr>
          <p:cNvPr id="20" name="Rectangle 19">
            <a:extLst>
              <a:ext uri="{FF2B5EF4-FFF2-40B4-BE49-F238E27FC236}">
                <a16:creationId xmlns:a16="http://schemas.microsoft.com/office/drawing/2014/main" id="{F480F7CF-FE32-43F7-8985-660C28B10CA3}"/>
              </a:ext>
            </a:extLst>
          </p:cNvPr>
          <p:cNvSpPr/>
          <p:nvPr/>
        </p:nvSpPr>
        <p:spPr>
          <a:xfrm>
            <a:off x="4930140" y="3733800"/>
            <a:ext cx="265176" cy="615950"/>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Rectangle 20">
            <a:extLst>
              <a:ext uri="{FF2B5EF4-FFF2-40B4-BE49-F238E27FC236}">
                <a16:creationId xmlns:a16="http://schemas.microsoft.com/office/drawing/2014/main" id="{9A6C32DC-E738-431F-99F8-2D0DA7DA7416}"/>
              </a:ext>
            </a:extLst>
          </p:cNvPr>
          <p:cNvSpPr/>
          <p:nvPr/>
        </p:nvSpPr>
        <p:spPr>
          <a:xfrm>
            <a:off x="4827985" y="4424362"/>
            <a:ext cx="542588" cy="220937"/>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Rectangle 21">
            <a:extLst>
              <a:ext uri="{FF2B5EF4-FFF2-40B4-BE49-F238E27FC236}">
                <a16:creationId xmlns:a16="http://schemas.microsoft.com/office/drawing/2014/main" id="{B4B8AB9C-919E-4731-BD57-BA321B0701B8}"/>
              </a:ext>
            </a:extLst>
          </p:cNvPr>
          <p:cNvSpPr/>
          <p:nvPr/>
        </p:nvSpPr>
        <p:spPr>
          <a:xfrm rot="5400000">
            <a:off x="4851825" y="4506259"/>
            <a:ext cx="109728" cy="54864"/>
          </a:xfrm>
          <a:prstGeom prst="rect">
            <a:avLst/>
          </a:prstGeom>
          <a:solidFill>
            <a:srgbClr val="00B0F0"/>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22">
            <a:extLst>
              <a:ext uri="{FF2B5EF4-FFF2-40B4-BE49-F238E27FC236}">
                <a16:creationId xmlns:a16="http://schemas.microsoft.com/office/drawing/2014/main" id="{A3DF77F1-BA1A-43E7-BD42-9DEFE8DA6371}"/>
              </a:ext>
            </a:extLst>
          </p:cNvPr>
          <p:cNvSpPr/>
          <p:nvPr/>
        </p:nvSpPr>
        <p:spPr>
          <a:xfrm rot="5400000">
            <a:off x="5016983" y="4506259"/>
            <a:ext cx="109728" cy="54864"/>
          </a:xfrm>
          <a:prstGeom prst="rect">
            <a:avLst/>
          </a:prstGeom>
          <a:solidFill>
            <a:srgbClr val="66FF33"/>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Rectangle 23">
            <a:extLst>
              <a:ext uri="{FF2B5EF4-FFF2-40B4-BE49-F238E27FC236}">
                <a16:creationId xmlns:a16="http://schemas.microsoft.com/office/drawing/2014/main" id="{F22D1C76-7FAF-4EDA-BF82-9DFAF8FA811F}"/>
              </a:ext>
            </a:extLst>
          </p:cNvPr>
          <p:cNvSpPr/>
          <p:nvPr/>
        </p:nvSpPr>
        <p:spPr>
          <a:xfrm rot="5400000">
            <a:off x="5197030" y="4506259"/>
            <a:ext cx="109728" cy="54864"/>
          </a:xfrm>
          <a:prstGeom prst="rect">
            <a:avLst/>
          </a:prstGeom>
          <a:solidFill>
            <a:srgbClr val="FF0000"/>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5" name="Group 4">
            <a:extLst>
              <a:ext uri="{FF2B5EF4-FFF2-40B4-BE49-F238E27FC236}">
                <a16:creationId xmlns:a16="http://schemas.microsoft.com/office/drawing/2014/main" id="{4E4401B1-6C18-411F-A415-85E7FCC7DCF0}"/>
              </a:ext>
            </a:extLst>
          </p:cNvPr>
          <p:cNvGrpSpPr/>
          <p:nvPr/>
        </p:nvGrpSpPr>
        <p:grpSpPr>
          <a:xfrm>
            <a:off x="4712208" y="2228850"/>
            <a:ext cx="3561334" cy="2145030"/>
            <a:chOff x="4712208" y="2228850"/>
            <a:chExt cx="3561334" cy="2145030"/>
          </a:xfrm>
        </p:grpSpPr>
        <p:cxnSp>
          <p:nvCxnSpPr>
            <p:cNvPr id="37" name="Straight Connector 36">
              <a:extLst>
                <a:ext uri="{FF2B5EF4-FFF2-40B4-BE49-F238E27FC236}">
                  <a16:creationId xmlns:a16="http://schemas.microsoft.com/office/drawing/2014/main" id="{A738B42B-28F8-4886-A695-B16F5FCC4728}"/>
                </a:ext>
              </a:extLst>
            </p:cNvPr>
            <p:cNvCxnSpPr/>
            <p:nvPr/>
          </p:nvCxnSpPr>
          <p:spPr>
            <a:xfrm flipH="1">
              <a:off x="5330017" y="2247900"/>
              <a:ext cx="2322576" cy="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E62424F3-8071-4EB1-9563-B8DAFC9C063B}"/>
                </a:ext>
              </a:extLst>
            </p:cNvPr>
            <p:cNvCxnSpPr/>
            <p:nvPr/>
          </p:nvCxnSpPr>
          <p:spPr>
            <a:xfrm flipH="1">
              <a:off x="4712208" y="2569972"/>
              <a:ext cx="621792" cy="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20CF64DF-2251-47D7-9D15-ECFE455BAAEC}"/>
                </a:ext>
              </a:extLst>
            </p:cNvPr>
            <p:cNvCxnSpPr>
              <a:cxnSpLocks/>
            </p:cNvCxnSpPr>
            <p:nvPr/>
          </p:nvCxnSpPr>
          <p:spPr>
            <a:xfrm>
              <a:off x="7651750" y="2228850"/>
              <a:ext cx="0" cy="347472"/>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B8A673D1-90FE-4C04-BC09-D8FD84ADC701}"/>
                </a:ext>
              </a:extLst>
            </p:cNvPr>
            <p:cNvCxnSpPr/>
            <p:nvPr/>
          </p:nvCxnSpPr>
          <p:spPr>
            <a:xfrm flipH="1">
              <a:off x="5314950" y="4373880"/>
              <a:ext cx="2359152" cy="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073EA8A1-67E3-4923-B57C-D6FCDDB88F94}"/>
                </a:ext>
              </a:extLst>
            </p:cNvPr>
            <p:cNvCxnSpPr>
              <a:cxnSpLocks/>
            </p:cNvCxnSpPr>
            <p:nvPr/>
          </p:nvCxnSpPr>
          <p:spPr>
            <a:xfrm>
              <a:off x="5330017" y="2228850"/>
              <a:ext cx="0" cy="356616"/>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C58AFC8F-2400-4D02-8E1A-2CE707EFD4C0}"/>
                </a:ext>
              </a:extLst>
            </p:cNvPr>
            <p:cNvCxnSpPr/>
            <p:nvPr/>
          </p:nvCxnSpPr>
          <p:spPr>
            <a:xfrm flipH="1">
              <a:off x="7651750" y="2558669"/>
              <a:ext cx="621792" cy="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47" name="Straight Connector 46">
              <a:extLst>
                <a:ext uri="{FF2B5EF4-FFF2-40B4-BE49-F238E27FC236}">
                  <a16:creationId xmlns:a16="http://schemas.microsoft.com/office/drawing/2014/main" id="{28EAD376-7699-452A-B923-A32ED4A18A2B}"/>
                </a:ext>
              </a:extLst>
            </p:cNvPr>
            <p:cNvCxnSpPr>
              <a:cxnSpLocks/>
            </p:cNvCxnSpPr>
            <p:nvPr/>
          </p:nvCxnSpPr>
          <p:spPr>
            <a:xfrm>
              <a:off x="8255000" y="2576322"/>
              <a:ext cx="0" cy="73152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48" name="Straight Connector 47">
              <a:extLst>
                <a:ext uri="{FF2B5EF4-FFF2-40B4-BE49-F238E27FC236}">
                  <a16:creationId xmlns:a16="http://schemas.microsoft.com/office/drawing/2014/main" id="{99138A62-6F25-4936-91AE-4FFE7D494C52}"/>
                </a:ext>
              </a:extLst>
            </p:cNvPr>
            <p:cNvCxnSpPr>
              <a:cxnSpLocks/>
            </p:cNvCxnSpPr>
            <p:nvPr/>
          </p:nvCxnSpPr>
          <p:spPr>
            <a:xfrm>
              <a:off x="4724400" y="2563622"/>
              <a:ext cx="0" cy="73152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49" name="Straight Connector 48">
              <a:extLst>
                <a:ext uri="{FF2B5EF4-FFF2-40B4-BE49-F238E27FC236}">
                  <a16:creationId xmlns:a16="http://schemas.microsoft.com/office/drawing/2014/main" id="{4DF50ECF-DAAA-467F-9139-FF2FB4F0790A}"/>
                </a:ext>
              </a:extLst>
            </p:cNvPr>
            <p:cNvCxnSpPr/>
            <p:nvPr/>
          </p:nvCxnSpPr>
          <p:spPr>
            <a:xfrm flipH="1">
              <a:off x="4712208" y="3275542"/>
              <a:ext cx="621792" cy="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50" name="Straight Connector 49">
              <a:extLst>
                <a:ext uri="{FF2B5EF4-FFF2-40B4-BE49-F238E27FC236}">
                  <a16:creationId xmlns:a16="http://schemas.microsoft.com/office/drawing/2014/main" id="{A0D1F834-9AF2-4F57-A25A-3598B9C5CDB2}"/>
                </a:ext>
              </a:extLst>
            </p:cNvPr>
            <p:cNvCxnSpPr/>
            <p:nvPr/>
          </p:nvCxnSpPr>
          <p:spPr>
            <a:xfrm flipH="1">
              <a:off x="7651750" y="3292814"/>
              <a:ext cx="621792" cy="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51" name="Straight Connector 50">
              <a:extLst>
                <a:ext uri="{FF2B5EF4-FFF2-40B4-BE49-F238E27FC236}">
                  <a16:creationId xmlns:a16="http://schemas.microsoft.com/office/drawing/2014/main" id="{5AD2AA59-6EA3-4604-B548-B336D05233B7}"/>
                </a:ext>
              </a:extLst>
            </p:cNvPr>
            <p:cNvCxnSpPr>
              <a:cxnSpLocks/>
            </p:cNvCxnSpPr>
            <p:nvPr/>
          </p:nvCxnSpPr>
          <p:spPr>
            <a:xfrm>
              <a:off x="7655733" y="3273425"/>
              <a:ext cx="0" cy="1088136"/>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52" name="Straight Connector 51">
              <a:extLst>
                <a:ext uri="{FF2B5EF4-FFF2-40B4-BE49-F238E27FC236}">
                  <a16:creationId xmlns:a16="http://schemas.microsoft.com/office/drawing/2014/main" id="{13154167-B932-42CB-8A4C-CE531F923FDB}"/>
                </a:ext>
              </a:extLst>
            </p:cNvPr>
            <p:cNvCxnSpPr>
              <a:cxnSpLocks/>
            </p:cNvCxnSpPr>
            <p:nvPr/>
          </p:nvCxnSpPr>
          <p:spPr>
            <a:xfrm>
              <a:off x="5334000" y="3263900"/>
              <a:ext cx="0" cy="109728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grpSp>
      <p:sp>
        <p:nvSpPr>
          <p:cNvPr id="44" name="Rectangle 43">
            <a:extLst>
              <a:ext uri="{FF2B5EF4-FFF2-40B4-BE49-F238E27FC236}">
                <a16:creationId xmlns:a16="http://schemas.microsoft.com/office/drawing/2014/main" id="{AC10554B-B7AA-46DB-A5B1-5E2ADE8DD742}"/>
              </a:ext>
            </a:extLst>
          </p:cNvPr>
          <p:cNvSpPr/>
          <p:nvPr/>
        </p:nvSpPr>
        <p:spPr>
          <a:xfrm>
            <a:off x="11319332" y="3757930"/>
            <a:ext cx="506908" cy="1125540"/>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60" name="Group 59">
            <a:extLst>
              <a:ext uri="{FF2B5EF4-FFF2-40B4-BE49-F238E27FC236}">
                <a16:creationId xmlns:a16="http://schemas.microsoft.com/office/drawing/2014/main" id="{C973044A-E385-47AB-A1E3-E8D9F69FE457}"/>
              </a:ext>
            </a:extLst>
          </p:cNvPr>
          <p:cNvGrpSpPr/>
          <p:nvPr/>
        </p:nvGrpSpPr>
        <p:grpSpPr>
          <a:xfrm>
            <a:off x="8371823" y="2228850"/>
            <a:ext cx="3561334" cy="2145030"/>
            <a:chOff x="4712208" y="2228850"/>
            <a:chExt cx="3561334" cy="2145030"/>
          </a:xfrm>
        </p:grpSpPr>
        <p:cxnSp>
          <p:nvCxnSpPr>
            <p:cNvPr id="61" name="Straight Connector 60">
              <a:extLst>
                <a:ext uri="{FF2B5EF4-FFF2-40B4-BE49-F238E27FC236}">
                  <a16:creationId xmlns:a16="http://schemas.microsoft.com/office/drawing/2014/main" id="{70ABA369-A479-498B-BF7F-199B4393B016}"/>
                </a:ext>
              </a:extLst>
            </p:cNvPr>
            <p:cNvCxnSpPr/>
            <p:nvPr/>
          </p:nvCxnSpPr>
          <p:spPr>
            <a:xfrm flipH="1">
              <a:off x="5330017" y="2247900"/>
              <a:ext cx="2322576" cy="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62" name="Straight Connector 61">
              <a:extLst>
                <a:ext uri="{FF2B5EF4-FFF2-40B4-BE49-F238E27FC236}">
                  <a16:creationId xmlns:a16="http://schemas.microsoft.com/office/drawing/2014/main" id="{2E6B3A03-1992-490C-9E9C-8E1E09E2D8DF}"/>
                </a:ext>
              </a:extLst>
            </p:cNvPr>
            <p:cNvCxnSpPr/>
            <p:nvPr/>
          </p:nvCxnSpPr>
          <p:spPr>
            <a:xfrm flipH="1">
              <a:off x="4712208" y="2569972"/>
              <a:ext cx="621792" cy="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63" name="Straight Connector 62">
              <a:extLst>
                <a:ext uri="{FF2B5EF4-FFF2-40B4-BE49-F238E27FC236}">
                  <a16:creationId xmlns:a16="http://schemas.microsoft.com/office/drawing/2014/main" id="{CD5940D3-3791-48DB-BE6D-38861A0A75CD}"/>
                </a:ext>
              </a:extLst>
            </p:cNvPr>
            <p:cNvCxnSpPr>
              <a:cxnSpLocks/>
            </p:cNvCxnSpPr>
            <p:nvPr/>
          </p:nvCxnSpPr>
          <p:spPr>
            <a:xfrm>
              <a:off x="7651750" y="2228850"/>
              <a:ext cx="0" cy="347472"/>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64" name="Straight Connector 63">
              <a:extLst>
                <a:ext uri="{FF2B5EF4-FFF2-40B4-BE49-F238E27FC236}">
                  <a16:creationId xmlns:a16="http://schemas.microsoft.com/office/drawing/2014/main" id="{40316DF6-87DA-4409-8F6B-341FDD2C10EE}"/>
                </a:ext>
              </a:extLst>
            </p:cNvPr>
            <p:cNvCxnSpPr/>
            <p:nvPr/>
          </p:nvCxnSpPr>
          <p:spPr>
            <a:xfrm flipH="1">
              <a:off x="5314950" y="4373880"/>
              <a:ext cx="2359152" cy="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65" name="Straight Connector 64">
              <a:extLst>
                <a:ext uri="{FF2B5EF4-FFF2-40B4-BE49-F238E27FC236}">
                  <a16:creationId xmlns:a16="http://schemas.microsoft.com/office/drawing/2014/main" id="{0E435AB2-BC9E-484A-BA07-A1DA94913C15}"/>
                </a:ext>
              </a:extLst>
            </p:cNvPr>
            <p:cNvCxnSpPr>
              <a:cxnSpLocks/>
            </p:cNvCxnSpPr>
            <p:nvPr/>
          </p:nvCxnSpPr>
          <p:spPr>
            <a:xfrm>
              <a:off x="5330017" y="2228850"/>
              <a:ext cx="0" cy="356616"/>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66" name="Straight Connector 65">
              <a:extLst>
                <a:ext uri="{FF2B5EF4-FFF2-40B4-BE49-F238E27FC236}">
                  <a16:creationId xmlns:a16="http://schemas.microsoft.com/office/drawing/2014/main" id="{B52BF73E-98B2-4ED9-90E1-6F20B6792AEE}"/>
                </a:ext>
              </a:extLst>
            </p:cNvPr>
            <p:cNvCxnSpPr/>
            <p:nvPr/>
          </p:nvCxnSpPr>
          <p:spPr>
            <a:xfrm flipH="1">
              <a:off x="7651750" y="2558669"/>
              <a:ext cx="621792" cy="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B27ED56B-1FF0-4A91-887C-296454111244}"/>
                </a:ext>
              </a:extLst>
            </p:cNvPr>
            <p:cNvCxnSpPr>
              <a:cxnSpLocks/>
            </p:cNvCxnSpPr>
            <p:nvPr/>
          </p:nvCxnSpPr>
          <p:spPr>
            <a:xfrm>
              <a:off x="8255000" y="2576322"/>
              <a:ext cx="0" cy="73152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68" name="Straight Connector 67">
              <a:extLst>
                <a:ext uri="{FF2B5EF4-FFF2-40B4-BE49-F238E27FC236}">
                  <a16:creationId xmlns:a16="http://schemas.microsoft.com/office/drawing/2014/main" id="{9692DED6-DAA0-4B25-8916-6796E8A8EAC0}"/>
                </a:ext>
              </a:extLst>
            </p:cNvPr>
            <p:cNvCxnSpPr>
              <a:cxnSpLocks/>
            </p:cNvCxnSpPr>
            <p:nvPr/>
          </p:nvCxnSpPr>
          <p:spPr>
            <a:xfrm>
              <a:off x="4724400" y="2563622"/>
              <a:ext cx="0" cy="73152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69" name="Straight Connector 68">
              <a:extLst>
                <a:ext uri="{FF2B5EF4-FFF2-40B4-BE49-F238E27FC236}">
                  <a16:creationId xmlns:a16="http://schemas.microsoft.com/office/drawing/2014/main" id="{2532D818-7F28-4A49-9926-884095A6F3AD}"/>
                </a:ext>
              </a:extLst>
            </p:cNvPr>
            <p:cNvCxnSpPr/>
            <p:nvPr/>
          </p:nvCxnSpPr>
          <p:spPr>
            <a:xfrm flipH="1">
              <a:off x="4712208" y="3275542"/>
              <a:ext cx="621792" cy="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70" name="Straight Connector 69">
              <a:extLst>
                <a:ext uri="{FF2B5EF4-FFF2-40B4-BE49-F238E27FC236}">
                  <a16:creationId xmlns:a16="http://schemas.microsoft.com/office/drawing/2014/main" id="{0F0C5798-1B51-4815-A72A-F5A1ED873859}"/>
                </a:ext>
              </a:extLst>
            </p:cNvPr>
            <p:cNvCxnSpPr/>
            <p:nvPr/>
          </p:nvCxnSpPr>
          <p:spPr>
            <a:xfrm flipH="1">
              <a:off x="7651750" y="3292814"/>
              <a:ext cx="621792" cy="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71" name="Straight Connector 70">
              <a:extLst>
                <a:ext uri="{FF2B5EF4-FFF2-40B4-BE49-F238E27FC236}">
                  <a16:creationId xmlns:a16="http://schemas.microsoft.com/office/drawing/2014/main" id="{41C0B7D1-BFD3-41E5-92FC-B5F3CE226F02}"/>
                </a:ext>
              </a:extLst>
            </p:cNvPr>
            <p:cNvCxnSpPr>
              <a:cxnSpLocks/>
            </p:cNvCxnSpPr>
            <p:nvPr/>
          </p:nvCxnSpPr>
          <p:spPr>
            <a:xfrm>
              <a:off x="7655733" y="3273425"/>
              <a:ext cx="0" cy="1088136"/>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72" name="Straight Connector 71">
              <a:extLst>
                <a:ext uri="{FF2B5EF4-FFF2-40B4-BE49-F238E27FC236}">
                  <a16:creationId xmlns:a16="http://schemas.microsoft.com/office/drawing/2014/main" id="{68F4277D-B788-4840-BAB5-042E179ABCF4}"/>
                </a:ext>
              </a:extLst>
            </p:cNvPr>
            <p:cNvCxnSpPr>
              <a:cxnSpLocks/>
            </p:cNvCxnSpPr>
            <p:nvPr/>
          </p:nvCxnSpPr>
          <p:spPr>
            <a:xfrm>
              <a:off x="5334000" y="3263900"/>
              <a:ext cx="0" cy="109728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6518539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8">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8">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8">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8">
                                            <p:txEl>
                                              <p:pRg st="4" end="4"/>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8">
                                            <p:txEl>
                                              <p:pRg st="5" end="5"/>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5"/>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60"/>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8">
                                            <p:txEl>
                                              <p:pRg st="7" end="7"/>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8">
                                            <p:txEl>
                                              <p:pRg st="8" end="8"/>
                                            </p:txEl>
                                          </p:spTgt>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21"/>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8">
                                            <p:txEl>
                                              <p:pRg st="9" end="9"/>
                                            </p:txEl>
                                          </p:spTgt>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20"/>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8">
                                            <p:txEl>
                                              <p:pRg st="10" end="10"/>
                                            </p:txEl>
                                          </p:spTgt>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4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animBg="1"/>
      <p:bldP spid="4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A blue circuit board with white text&#10;&#10;Description automatically generated">
            <a:extLst>
              <a:ext uri="{FF2B5EF4-FFF2-40B4-BE49-F238E27FC236}">
                <a16:creationId xmlns:a16="http://schemas.microsoft.com/office/drawing/2014/main" id="{3E6649E3-F8B5-5303-F900-0E17A7871C72}"/>
              </a:ext>
            </a:extLst>
          </p:cNvPr>
          <p:cNvPicPr>
            <a:picLocks noChangeAspect="1"/>
          </p:cNvPicPr>
          <p:nvPr/>
        </p:nvPicPr>
        <p:blipFill rotWithShape="1">
          <a:blip r:embed="rId2">
            <a:extLst>
              <a:ext uri="{28A0092B-C50C-407E-A947-70E740481C1C}">
                <a14:useLocalDpi xmlns:a14="http://schemas.microsoft.com/office/drawing/2010/main" val="0"/>
              </a:ext>
            </a:extLst>
          </a:blip>
          <a:srcRect b="44310"/>
          <a:stretch/>
        </p:blipFill>
        <p:spPr>
          <a:xfrm>
            <a:off x="7505632" y="1482647"/>
            <a:ext cx="5393438" cy="3886200"/>
          </a:xfrm>
          <a:prstGeom prst="rect">
            <a:avLst/>
          </a:prstGeom>
        </p:spPr>
      </p:pic>
      <p:pic>
        <p:nvPicPr>
          <p:cNvPr id="7" name="Picture 6" descr="A blue circuit board with many small chips&#10;&#10;Description automatically generated">
            <a:extLst>
              <a:ext uri="{FF2B5EF4-FFF2-40B4-BE49-F238E27FC236}">
                <a16:creationId xmlns:a16="http://schemas.microsoft.com/office/drawing/2014/main" id="{7A68CAEF-5D57-F032-D5FA-28DA6E26DAB9}"/>
              </a:ext>
            </a:extLst>
          </p:cNvPr>
          <p:cNvPicPr>
            <a:picLocks noChangeAspect="1"/>
          </p:cNvPicPr>
          <p:nvPr/>
        </p:nvPicPr>
        <p:blipFill rotWithShape="1">
          <a:blip r:embed="rId3">
            <a:extLst>
              <a:ext uri="{28A0092B-C50C-407E-A947-70E740481C1C}">
                <a14:useLocalDpi xmlns:a14="http://schemas.microsoft.com/office/drawing/2010/main" val="0"/>
              </a:ext>
            </a:extLst>
          </a:blip>
          <a:srcRect t="1" b="44310"/>
          <a:stretch/>
        </p:blipFill>
        <p:spPr>
          <a:xfrm>
            <a:off x="3894142" y="1489153"/>
            <a:ext cx="5393438" cy="3886200"/>
          </a:xfrm>
          <a:prstGeom prst="rect">
            <a:avLst/>
          </a:prstGeom>
        </p:spPr>
      </p:pic>
      <p:sp>
        <p:nvSpPr>
          <p:cNvPr id="2" name="Title 1">
            <a:extLst>
              <a:ext uri="{FF2B5EF4-FFF2-40B4-BE49-F238E27FC236}">
                <a16:creationId xmlns:a16="http://schemas.microsoft.com/office/drawing/2014/main" id="{2BF1DCDB-A369-49F4-B7DD-BC8DF76C5DB7}"/>
              </a:ext>
            </a:extLst>
          </p:cNvPr>
          <p:cNvSpPr>
            <a:spLocks noGrp="1"/>
          </p:cNvSpPr>
          <p:nvPr>
            <p:ph type="title"/>
          </p:nvPr>
        </p:nvSpPr>
        <p:spPr/>
        <p:txBody>
          <a:bodyPr/>
          <a:lstStyle/>
          <a:p>
            <a:r>
              <a:rPr lang="en-US" dirty="0"/>
              <a:t>ECOSYSTEM &amp; SYSTEM CONTROL ACCESS AREA</a:t>
            </a:r>
          </a:p>
        </p:txBody>
      </p:sp>
      <p:sp>
        <p:nvSpPr>
          <p:cNvPr id="3" name="Slide Number Placeholder 2">
            <a:extLst>
              <a:ext uri="{FF2B5EF4-FFF2-40B4-BE49-F238E27FC236}">
                <a16:creationId xmlns:a16="http://schemas.microsoft.com/office/drawing/2014/main" id="{98E1259D-90DE-465F-BF1F-8997FD9D1E90}"/>
              </a:ext>
            </a:extLst>
          </p:cNvPr>
          <p:cNvSpPr>
            <a:spLocks noGrp="1"/>
          </p:cNvSpPr>
          <p:nvPr>
            <p:ph type="sldNum" sz="quarter" idx="10"/>
          </p:nvPr>
        </p:nvSpPr>
        <p:spPr/>
        <p:txBody>
          <a:bodyPr/>
          <a:lstStyle/>
          <a:p>
            <a:pPr algn="l"/>
            <a:r>
              <a:rPr lang="de-DE"/>
              <a:t>Page </a:t>
            </a:r>
            <a:fld id="{3FD030EF-7044-4946-962A-5D7D09BD1B34}" type="slidenum">
              <a:rPr lang="de-DE" smtClean="0"/>
              <a:pPr algn="l"/>
              <a:t>15</a:t>
            </a:fld>
            <a:endParaRPr lang="de-DE" dirty="0"/>
          </a:p>
        </p:txBody>
      </p:sp>
      <p:sp>
        <p:nvSpPr>
          <p:cNvPr id="35" name="TextBox 34">
            <a:extLst>
              <a:ext uri="{FF2B5EF4-FFF2-40B4-BE49-F238E27FC236}">
                <a16:creationId xmlns:a16="http://schemas.microsoft.com/office/drawing/2014/main" id="{1B8FB39D-793C-46C3-8F83-AC5A9647E946}"/>
              </a:ext>
            </a:extLst>
          </p:cNvPr>
          <p:cNvSpPr txBox="1"/>
          <p:nvPr/>
        </p:nvSpPr>
        <p:spPr>
          <a:xfrm>
            <a:off x="5546932" y="5592370"/>
            <a:ext cx="1752600" cy="276999"/>
          </a:xfrm>
          <a:prstGeom prst="rect">
            <a:avLst/>
          </a:prstGeom>
          <a:noFill/>
        </p:spPr>
        <p:txBody>
          <a:bodyPr wrap="square" rtlCol="0">
            <a:spAutoFit/>
          </a:bodyPr>
          <a:lstStyle/>
          <a:p>
            <a:pPr algn="ctr"/>
            <a:r>
              <a:rPr lang="en-US" sz="1200" b="1" dirty="0"/>
              <a:t>Front</a:t>
            </a:r>
          </a:p>
        </p:txBody>
      </p:sp>
      <p:sp>
        <p:nvSpPr>
          <p:cNvPr id="36" name="TextBox 35">
            <a:extLst>
              <a:ext uri="{FF2B5EF4-FFF2-40B4-BE49-F238E27FC236}">
                <a16:creationId xmlns:a16="http://schemas.microsoft.com/office/drawing/2014/main" id="{AD57FD33-C50B-40EE-8CE3-A2C3FAFB9578}"/>
              </a:ext>
            </a:extLst>
          </p:cNvPr>
          <p:cNvSpPr txBox="1"/>
          <p:nvPr/>
        </p:nvSpPr>
        <p:spPr>
          <a:xfrm>
            <a:off x="9296400" y="5592369"/>
            <a:ext cx="1752600" cy="276999"/>
          </a:xfrm>
          <a:prstGeom prst="rect">
            <a:avLst/>
          </a:prstGeom>
          <a:noFill/>
        </p:spPr>
        <p:txBody>
          <a:bodyPr wrap="square" rtlCol="0">
            <a:spAutoFit/>
          </a:bodyPr>
          <a:lstStyle/>
          <a:p>
            <a:pPr algn="ctr"/>
            <a:r>
              <a:rPr lang="en-US" sz="1200" b="1" dirty="0"/>
              <a:t>Back</a:t>
            </a:r>
          </a:p>
        </p:txBody>
      </p:sp>
      <p:sp>
        <p:nvSpPr>
          <p:cNvPr id="8" name="Content Placeholder 3">
            <a:extLst>
              <a:ext uri="{FF2B5EF4-FFF2-40B4-BE49-F238E27FC236}">
                <a16:creationId xmlns:a16="http://schemas.microsoft.com/office/drawing/2014/main" id="{CAF6CEB9-07AD-4555-BDE0-A75481C9FD33}"/>
              </a:ext>
            </a:extLst>
          </p:cNvPr>
          <p:cNvSpPr>
            <a:spLocks noGrp="1"/>
          </p:cNvSpPr>
          <p:nvPr>
            <p:ph idx="1"/>
          </p:nvPr>
        </p:nvSpPr>
        <p:spPr>
          <a:xfrm>
            <a:off x="1080000" y="1800000"/>
            <a:ext cx="3339600" cy="3964996"/>
          </a:xfrm>
        </p:spPr>
        <p:txBody>
          <a:bodyPr/>
          <a:lstStyle/>
          <a:p>
            <a:pPr>
              <a:spcAft>
                <a:spcPts val="0"/>
              </a:spcAft>
              <a:buClr>
                <a:srgbClr val="000099"/>
              </a:buClr>
            </a:pPr>
            <a:r>
              <a:rPr lang="en-US" b="1" dirty="0">
                <a:solidFill>
                  <a:srgbClr val="06418C"/>
                </a:solidFill>
              </a:rPr>
              <a:t>Serial Connectivity</a:t>
            </a:r>
          </a:p>
          <a:p>
            <a:pPr marL="285750" indent="-285750">
              <a:spcAft>
                <a:spcPts val="0"/>
              </a:spcAft>
              <a:buClr>
                <a:srgbClr val="000099"/>
              </a:buClr>
              <a:buFont typeface="Wingdings" panose="05000000000000000000" pitchFamily="2" charset="2"/>
              <a:buChar char="§"/>
            </a:pPr>
            <a:r>
              <a:rPr lang="en-US" sz="1400" dirty="0"/>
              <a:t>SPI, I2C and UART through ecosystem headers </a:t>
            </a:r>
          </a:p>
          <a:p>
            <a:pPr marL="285750" indent="-285750">
              <a:spcAft>
                <a:spcPts val="0"/>
              </a:spcAft>
              <a:buClr>
                <a:srgbClr val="000099"/>
              </a:buClr>
              <a:buFont typeface="Wingdings" panose="05000000000000000000" pitchFamily="2" charset="2"/>
              <a:buChar char="§"/>
            </a:pPr>
            <a:r>
              <a:rPr lang="en-US" sz="1400" dirty="0"/>
              <a:t>USB full speed (host &amp; device)</a:t>
            </a:r>
          </a:p>
          <a:p>
            <a:pPr marL="463550" lvl="1" indent="-285750">
              <a:spcAft>
                <a:spcPts val="0"/>
              </a:spcAft>
              <a:buClr>
                <a:srgbClr val="000099"/>
              </a:buClr>
            </a:pPr>
            <a:r>
              <a:rPr lang="en-US" sz="1400" dirty="0"/>
              <a:t>Micro AB connector</a:t>
            </a:r>
          </a:p>
          <a:p>
            <a:pPr marL="285750" indent="-285750">
              <a:spcAft>
                <a:spcPts val="0"/>
              </a:spcAft>
              <a:buClr>
                <a:srgbClr val="000099"/>
              </a:buClr>
              <a:buFont typeface="Wingdings" panose="05000000000000000000" pitchFamily="2" charset="2"/>
              <a:buChar char="§"/>
            </a:pPr>
            <a:endParaRPr lang="en-US" sz="1400" dirty="0"/>
          </a:p>
          <a:p>
            <a:pPr>
              <a:spcAft>
                <a:spcPts val="0"/>
              </a:spcAft>
              <a:buClr>
                <a:srgbClr val="000099"/>
              </a:buClr>
            </a:pPr>
            <a:r>
              <a:rPr lang="en-US" b="1" dirty="0">
                <a:solidFill>
                  <a:srgbClr val="06418C"/>
                </a:solidFill>
              </a:rPr>
              <a:t>System Control</a:t>
            </a:r>
          </a:p>
          <a:p>
            <a:pPr marL="285750" indent="-285750">
              <a:spcAft>
                <a:spcPts val="0"/>
              </a:spcAft>
              <a:buClr>
                <a:srgbClr val="000099"/>
              </a:buClr>
              <a:buFont typeface="Wingdings" panose="05000000000000000000" pitchFamily="2" charset="2"/>
              <a:buChar char="§"/>
            </a:pPr>
            <a:r>
              <a:rPr lang="en-US" sz="1400" dirty="0"/>
              <a:t>Reset button (red)</a:t>
            </a:r>
          </a:p>
          <a:p>
            <a:pPr marL="285750" indent="-285750">
              <a:spcAft>
                <a:spcPts val="0"/>
              </a:spcAft>
              <a:buClr>
                <a:srgbClr val="000099"/>
              </a:buClr>
              <a:buFont typeface="Wingdings" panose="05000000000000000000" pitchFamily="2" charset="2"/>
              <a:buChar char="§"/>
            </a:pPr>
            <a:r>
              <a:rPr lang="en-US" sz="1400" dirty="0"/>
              <a:t>Boot configuration jumper</a:t>
            </a:r>
          </a:p>
          <a:p>
            <a:pPr marL="285750" indent="-285750">
              <a:spcAft>
                <a:spcPts val="0"/>
              </a:spcAft>
              <a:buClr>
                <a:srgbClr val="000099"/>
              </a:buClr>
              <a:buFont typeface="Wingdings" panose="05000000000000000000" pitchFamily="2" charset="2"/>
              <a:buChar char="§"/>
            </a:pPr>
            <a:endParaRPr lang="en-US" sz="1400" dirty="0"/>
          </a:p>
          <a:p>
            <a:pPr>
              <a:spcAft>
                <a:spcPts val="0"/>
              </a:spcAft>
              <a:buClr>
                <a:srgbClr val="000099"/>
              </a:buClr>
            </a:pPr>
            <a:r>
              <a:rPr lang="en-US" b="1" dirty="0">
                <a:solidFill>
                  <a:srgbClr val="06418C"/>
                </a:solidFill>
              </a:rPr>
              <a:t>Others</a:t>
            </a:r>
          </a:p>
          <a:p>
            <a:pPr marL="285750" indent="-285750">
              <a:spcAft>
                <a:spcPts val="0"/>
              </a:spcAft>
              <a:buClr>
                <a:srgbClr val="000099"/>
              </a:buClr>
              <a:buFont typeface="Wingdings" panose="05000000000000000000" pitchFamily="2" charset="2"/>
              <a:buChar char="§"/>
            </a:pPr>
            <a:r>
              <a:rPr lang="en-US" sz="1400" dirty="0"/>
              <a:t>Kit information area</a:t>
            </a:r>
          </a:p>
          <a:p>
            <a:pPr marL="463550" lvl="1" indent="-285750">
              <a:spcAft>
                <a:spcPts val="0"/>
              </a:spcAft>
              <a:buClr>
                <a:srgbClr val="000099"/>
              </a:buClr>
            </a:pPr>
            <a:r>
              <a:rPr lang="en-US" sz="1400" dirty="0"/>
              <a:t>Version number</a:t>
            </a:r>
          </a:p>
          <a:p>
            <a:pPr marL="463550" lvl="1" indent="-285750">
              <a:spcAft>
                <a:spcPts val="0"/>
              </a:spcAft>
              <a:buClr>
                <a:srgbClr val="000099"/>
              </a:buClr>
            </a:pPr>
            <a:r>
              <a:rPr lang="en-US" sz="1400" dirty="0"/>
              <a:t>Orderable part number</a:t>
            </a:r>
          </a:p>
          <a:p>
            <a:pPr marL="463550" lvl="1" indent="-285750">
              <a:spcAft>
                <a:spcPts val="0"/>
              </a:spcAft>
              <a:buClr>
                <a:srgbClr val="000099"/>
              </a:buClr>
            </a:pPr>
            <a:r>
              <a:rPr lang="en-US" sz="1400" dirty="0"/>
              <a:t>Website</a:t>
            </a:r>
          </a:p>
        </p:txBody>
      </p:sp>
      <p:sp>
        <p:nvSpPr>
          <p:cNvPr id="17" name="Rectangle 16">
            <a:extLst>
              <a:ext uri="{FF2B5EF4-FFF2-40B4-BE49-F238E27FC236}">
                <a16:creationId xmlns:a16="http://schemas.microsoft.com/office/drawing/2014/main" id="{F043DA99-D7B7-4C5E-AA23-DBB031D6A150}"/>
              </a:ext>
            </a:extLst>
          </p:cNvPr>
          <p:cNvSpPr/>
          <p:nvPr/>
        </p:nvSpPr>
        <p:spPr>
          <a:xfrm flipV="1">
            <a:off x="4937760" y="3352800"/>
            <a:ext cx="265176" cy="304800"/>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Rectangle 17">
            <a:extLst>
              <a:ext uri="{FF2B5EF4-FFF2-40B4-BE49-F238E27FC236}">
                <a16:creationId xmlns:a16="http://schemas.microsoft.com/office/drawing/2014/main" id="{9CC56F43-4BFD-43C7-9868-750F8418CC64}"/>
              </a:ext>
            </a:extLst>
          </p:cNvPr>
          <p:cNvSpPr/>
          <p:nvPr/>
        </p:nvSpPr>
        <p:spPr>
          <a:xfrm flipV="1">
            <a:off x="4839718" y="4724400"/>
            <a:ext cx="951482" cy="685800"/>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Rectangle 18">
            <a:extLst>
              <a:ext uri="{FF2B5EF4-FFF2-40B4-BE49-F238E27FC236}">
                <a16:creationId xmlns:a16="http://schemas.microsoft.com/office/drawing/2014/main" id="{8E215361-8909-42B9-A04E-4253A4D546C5}"/>
              </a:ext>
            </a:extLst>
          </p:cNvPr>
          <p:cNvSpPr/>
          <p:nvPr/>
        </p:nvSpPr>
        <p:spPr>
          <a:xfrm flipV="1">
            <a:off x="5399906" y="4419600"/>
            <a:ext cx="467494" cy="152400"/>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Rectangle 19">
            <a:extLst>
              <a:ext uri="{FF2B5EF4-FFF2-40B4-BE49-F238E27FC236}">
                <a16:creationId xmlns:a16="http://schemas.microsoft.com/office/drawing/2014/main" id="{2C45E629-064D-41C6-8108-02C4475D7DA3}"/>
              </a:ext>
            </a:extLst>
          </p:cNvPr>
          <p:cNvSpPr/>
          <p:nvPr/>
        </p:nvSpPr>
        <p:spPr>
          <a:xfrm flipV="1">
            <a:off x="5919015" y="4724400"/>
            <a:ext cx="1114940" cy="685800"/>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4" name="Group 3">
            <a:extLst>
              <a:ext uri="{FF2B5EF4-FFF2-40B4-BE49-F238E27FC236}">
                <a16:creationId xmlns:a16="http://schemas.microsoft.com/office/drawing/2014/main" id="{D991CDE8-C371-480D-8842-BCED8945ACFC}"/>
              </a:ext>
            </a:extLst>
          </p:cNvPr>
          <p:cNvGrpSpPr/>
          <p:nvPr/>
        </p:nvGrpSpPr>
        <p:grpSpPr>
          <a:xfrm>
            <a:off x="6031365" y="2285997"/>
            <a:ext cx="1588635" cy="2133519"/>
            <a:chOff x="6031365" y="2285997"/>
            <a:chExt cx="1588635" cy="2133519"/>
          </a:xfrm>
        </p:grpSpPr>
        <p:sp>
          <p:nvSpPr>
            <p:cNvPr id="22" name="Rectangle 21">
              <a:extLst>
                <a:ext uri="{FF2B5EF4-FFF2-40B4-BE49-F238E27FC236}">
                  <a16:creationId xmlns:a16="http://schemas.microsoft.com/office/drawing/2014/main" id="{A0D3C4F7-123D-4658-85CD-E0B2A25CE4A7}"/>
                </a:ext>
              </a:extLst>
            </p:cNvPr>
            <p:cNvSpPr/>
            <p:nvPr/>
          </p:nvSpPr>
          <p:spPr>
            <a:xfrm flipV="1">
              <a:off x="7215433" y="2285997"/>
              <a:ext cx="404567" cy="799943"/>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22">
              <a:extLst>
                <a:ext uri="{FF2B5EF4-FFF2-40B4-BE49-F238E27FC236}">
                  <a16:creationId xmlns:a16="http://schemas.microsoft.com/office/drawing/2014/main" id="{FC153101-F96D-427E-ADCE-4AFF311D279F}"/>
                </a:ext>
              </a:extLst>
            </p:cNvPr>
            <p:cNvSpPr/>
            <p:nvPr/>
          </p:nvSpPr>
          <p:spPr>
            <a:xfrm flipV="1">
              <a:off x="7189117" y="4122459"/>
              <a:ext cx="404567" cy="297057"/>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Rectangle 23">
              <a:extLst>
                <a:ext uri="{FF2B5EF4-FFF2-40B4-BE49-F238E27FC236}">
                  <a16:creationId xmlns:a16="http://schemas.microsoft.com/office/drawing/2014/main" id="{88E49ADA-4580-4687-9CA0-E8C3A8B18A43}"/>
                </a:ext>
              </a:extLst>
            </p:cNvPr>
            <p:cNvSpPr/>
            <p:nvPr/>
          </p:nvSpPr>
          <p:spPr>
            <a:xfrm flipV="1">
              <a:off x="6031365" y="3429000"/>
              <a:ext cx="293235" cy="477014"/>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24">
              <a:extLst>
                <a:ext uri="{FF2B5EF4-FFF2-40B4-BE49-F238E27FC236}">
                  <a16:creationId xmlns:a16="http://schemas.microsoft.com/office/drawing/2014/main" id="{00F87DA1-BC3E-4442-8AB7-99A5A8DE335E}"/>
                </a:ext>
              </a:extLst>
            </p:cNvPr>
            <p:cNvSpPr/>
            <p:nvPr/>
          </p:nvSpPr>
          <p:spPr>
            <a:xfrm flipV="1">
              <a:off x="6679632" y="3406393"/>
              <a:ext cx="293235" cy="477014"/>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extLst>
      <p:ext uri="{BB962C8B-B14F-4D97-AF65-F5344CB8AC3E}">
        <p14:creationId xmlns:p14="http://schemas.microsoft.com/office/powerpoint/2010/main" val="35333449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8">
                                            <p:txEl>
                                              <p:pRg st="2" end="2"/>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8">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8"/>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8">
                                            <p:txEl>
                                              <p:pRg st="5" end="5"/>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8">
                                            <p:txEl>
                                              <p:pRg st="6" end="6"/>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17"/>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8">
                                            <p:txEl>
                                              <p:pRg st="7" end="7"/>
                                            </p:txEl>
                                          </p:spTgt>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19"/>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8">
                                            <p:txEl>
                                              <p:pRg st="9" end="9"/>
                                            </p:txEl>
                                          </p:spTgt>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8">
                                            <p:txEl>
                                              <p:pRg st="10" end="10"/>
                                            </p:txEl>
                                          </p:spTgt>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0"/>
                                          </p:stCondLst>
                                        </p:cTn>
                                        <p:tgtEl>
                                          <p:spTgt spid="8">
                                            <p:txEl>
                                              <p:pRg st="11" end="11"/>
                                            </p:txEl>
                                          </p:spTgt>
                                        </p:tgtEl>
                                        <p:attrNameLst>
                                          <p:attrName>style.visibility</p:attrName>
                                        </p:attrNameLst>
                                      </p:cBhvr>
                                      <p:to>
                                        <p:strVal val="visible"/>
                                      </p:to>
                                    </p:set>
                                  </p:childTnLst>
                                </p:cTn>
                              </p:par>
                              <p:par>
                                <p:cTn id="39" presetID="1" presetClass="entr" presetSubtype="0" fill="hold" nodeType="withEffect">
                                  <p:stCondLst>
                                    <p:cond delay="0"/>
                                  </p:stCondLst>
                                  <p:childTnLst>
                                    <p:set>
                                      <p:cBhvr>
                                        <p:cTn id="40" dur="1" fill="hold">
                                          <p:stCondLst>
                                            <p:cond delay="0"/>
                                          </p:stCondLst>
                                        </p:cTn>
                                        <p:tgtEl>
                                          <p:spTgt spid="8">
                                            <p:txEl>
                                              <p:pRg st="12" end="12"/>
                                            </p:txEl>
                                          </p:spTgt>
                                        </p:tgtEl>
                                        <p:attrNameLst>
                                          <p:attrName>style.visibility</p:attrName>
                                        </p:attrNameLst>
                                      </p:cBhvr>
                                      <p:to>
                                        <p:strVal val="visible"/>
                                      </p:to>
                                    </p:set>
                                  </p:childTnLst>
                                </p:cTn>
                              </p:par>
                              <p:par>
                                <p:cTn id="41" presetID="1" presetClass="entr" presetSubtype="0" fill="hold" nodeType="withEffect">
                                  <p:stCondLst>
                                    <p:cond delay="0"/>
                                  </p:stCondLst>
                                  <p:childTnLst>
                                    <p:set>
                                      <p:cBhvr>
                                        <p:cTn id="42" dur="1" fill="hold">
                                          <p:stCondLst>
                                            <p:cond delay="0"/>
                                          </p:stCondLst>
                                        </p:cTn>
                                        <p:tgtEl>
                                          <p:spTgt spid="8">
                                            <p:txEl>
                                              <p:pRg st="13" end="13"/>
                                            </p:txEl>
                                          </p:spTgt>
                                        </p:tgtEl>
                                        <p:attrNameLst>
                                          <p:attrName>style.visibility</p:attrName>
                                        </p:attrNameLst>
                                      </p:cBhvr>
                                      <p:to>
                                        <p:strVal val="visible"/>
                                      </p:to>
                                    </p:set>
                                  </p:childTnLst>
                                </p:cTn>
                              </p:par>
                              <p:par>
                                <p:cTn id="43" presetID="1" presetClass="entr" presetSubtype="0" fill="hold" grpId="0" nodeType="withEffect">
                                  <p:stCondLst>
                                    <p:cond delay="0"/>
                                  </p:stCondLst>
                                  <p:childTnLst>
                                    <p:set>
                                      <p:cBhvr>
                                        <p:cTn id="44" dur="1" fill="hold">
                                          <p:stCondLst>
                                            <p:cond delay="0"/>
                                          </p:stCondLst>
                                        </p:cTn>
                                        <p:tgtEl>
                                          <p:spTgt spid="2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19" grpId="0" animBg="1"/>
      <p:bldP spid="20"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descr="A blue circuit board with white text&#10;&#10;Description automatically generated">
            <a:extLst>
              <a:ext uri="{FF2B5EF4-FFF2-40B4-BE49-F238E27FC236}">
                <a16:creationId xmlns:a16="http://schemas.microsoft.com/office/drawing/2014/main" id="{0E87EF74-5564-083F-011A-E491E30EE2C5}"/>
              </a:ext>
            </a:extLst>
          </p:cNvPr>
          <p:cNvPicPr>
            <a:picLocks noChangeAspect="1"/>
          </p:cNvPicPr>
          <p:nvPr/>
        </p:nvPicPr>
        <p:blipFill rotWithShape="1">
          <a:blip r:embed="rId2">
            <a:extLst>
              <a:ext uri="{28A0092B-C50C-407E-A947-70E740481C1C}">
                <a14:useLocalDpi xmlns:a14="http://schemas.microsoft.com/office/drawing/2010/main" val="0"/>
              </a:ext>
            </a:extLst>
          </a:blip>
          <a:srcRect t="54816" b="33173"/>
          <a:stretch/>
        </p:blipFill>
        <p:spPr>
          <a:xfrm>
            <a:off x="7543800" y="3054351"/>
            <a:ext cx="5393438" cy="838199"/>
          </a:xfrm>
          <a:prstGeom prst="rect">
            <a:avLst/>
          </a:prstGeom>
        </p:spPr>
      </p:pic>
      <p:pic>
        <p:nvPicPr>
          <p:cNvPr id="13" name="Picture 12" descr="A blue circuit board with many small chips&#10;&#10;Description automatically generated">
            <a:extLst>
              <a:ext uri="{FF2B5EF4-FFF2-40B4-BE49-F238E27FC236}">
                <a16:creationId xmlns:a16="http://schemas.microsoft.com/office/drawing/2014/main" id="{3B554596-8983-69FF-0B93-F337B2C3D211}"/>
              </a:ext>
            </a:extLst>
          </p:cNvPr>
          <p:cNvPicPr>
            <a:picLocks noChangeAspect="1"/>
          </p:cNvPicPr>
          <p:nvPr/>
        </p:nvPicPr>
        <p:blipFill rotWithShape="1">
          <a:blip r:embed="rId3">
            <a:extLst>
              <a:ext uri="{28A0092B-C50C-407E-A947-70E740481C1C}">
                <a14:useLocalDpi xmlns:a14="http://schemas.microsoft.com/office/drawing/2010/main" val="0"/>
              </a:ext>
            </a:extLst>
          </a:blip>
          <a:srcRect t="55417" b="33445"/>
          <a:stretch/>
        </p:blipFill>
        <p:spPr>
          <a:xfrm>
            <a:off x="3886200" y="3115313"/>
            <a:ext cx="5393438" cy="777238"/>
          </a:xfrm>
          <a:prstGeom prst="rect">
            <a:avLst/>
          </a:prstGeom>
        </p:spPr>
      </p:pic>
      <p:sp>
        <p:nvSpPr>
          <p:cNvPr id="2" name="Title 1">
            <a:extLst>
              <a:ext uri="{FF2B5EF4-FFF2-40B4-BE49-F238E27FC236}">
                <a16:creationId xmlns:a16="http://schemas.microsoft.com/office/drawing/2014/main" id="{2BF1DCDB-A369-49F4-B7DD-BC8DF76C5DB7}"/>
              </a:ext>
            </a:extLst>
          </p:cNvPr>
          <p:cNvSpPr>
            <a:spLocks noGrp="1"/>
          </p:cNvSpPr>
          <p:nvPr>
            <p:ph type="title"/>
          </p:nvPr>
        </p:nvSpPr>
        <p:spPr/>
        <p:txBody>
          <a:bodyPr/>
          <a:lstStyle/>
          <a:p>
            <a:r>
              <a:rPr lang="en-US" dirty="0"/>
              <a:t>SPECIAL FEATURES ACCESS AREA</a:t>
            </a:r>
          </a:p>
        </p:txBody>
      </p:sp>
      <p:sp>
        <p:nvSpPr>
          <p:cNvPr id="3" name="Slide Number Placeholder 2">
            <a:extLst>
              <a:ext uri="{FF2B5EF4-FFF2-40B4-BE49-F238E27FC236}">
                <a16:creationId xmlns:a16="http://schemas.microsoft.com/office/drawing/2014/main" id="{98E1259D-90DE-465F-BF1F-8997FD9D1E90}"/>
              </a:ext>
            </a:extLst>
          </p:cNvPr>
          <p:cNvSpPr>
            <a:spLocks noGrp="1"/>
          </p:cNvSpPr>
          <p:nvPr>
            <p:ph type="sldNum" sz="quarter" idx="10"/>
          </p:nvPr>
        </p:nvSpPr>
        <p:spPr/>
        <p:txBody>
          <a:bodyPr/>
          <a:lstStyle/>
          <a:p>
            <a:pPr algn="l"/>
            <a:r>
              <a:rPr lang="de-DE"/>
              <a:t>Page </a:t>
            </a:r>
            <a:fld id="{3FD030EF-7044-4946-962A-5D7D09BD1B34}" type="slidenum">
              <a:rPr lang="de-DE" smtClean="0"/>
              <a:pPr algn="l"/>
              <a:t>16</a:t>
            </a:fld>
            <a:endParaRPr lang="de-DE" dirty="0"/>
          </a:p>
        </p:txBody>
      </p:sp>
      <p:sp>
        <p:nvSpPr>
          <p:cNvPr id="9" name="TextBox 8">
            <a:extLst>
              <a:ext uri="{FF2B5EF4-FFF2-40B4-BE49-F238E27FC236}">
                <a16:creationId xmlns:a16="http://schemas.microsoft.com/office/drawing/2014/main" id="{62D87E42-088B-450A-B2F0-25A147620A7A}"/>
              </a:ext>
            </a:extLst>
          </p:cNvPr>
          <p:cNvSpPr txBox="1"/>
          <p:nvPr/>
        </p:nvSpPr>
        <p:spPr>
          <a:xfrm>
            <a:off x="5555775" y="4267200"/>
            <a:ext cx="1752600" cy="276999"/>
          </a:xfrm>
          <a:prstGeom prst="rect">
            <a:avLst/>
          </a:prstGeom>
          <a:noFill/>
        </p:spPr>
        <p:txBody>
          <a:bodyPr wrap="square" rtlCol="0">
            <a:spAutoFit/>
          </a:bodyPr>
          <a:lstStyle/>
          <a:p>
            <a:pPr algn="ctr"/>
            <a:r>
              <a:rPr lang="en-US" sz="1200" b="1" dirty="0"/>
              <a:t>Front</a:t>
            </a:r>
          </a:p>
        </p:txBody>
      </p:sp>
      <p:sp>
        <p:nvSpPr>
          <p:cNvPr id="11" name="TextBox 10">
            <a:extLst>
              <a:ext uri="{FF2B5EF4-FFF2-40B4-BE49-F238E27FC236}">
                <a16:creationId xmlns:a16="http://schemas.microsoft.com/office/drawing/2014/main" id="{E66E3B76-2DD6-4BC9-BA44-CFA85CBADC93}"/>
              </a:ext>
            </a:extLst>
          </p:cNvPr>
          <p:cNvSpPr txBox="1"/>
          <p:nvPr/>
        </p:nvSpPr>
        <p:spPr>
          <a:xfrm>
            <a:off x="9305243" y="4267199"/>
            <a:ext cx="1752600" cy="276999"/>
          </a:xfrm>
          <a:prstGeom prst="rect">
            <a:avLst/>
          </a:prstGeom>
          <a:noFill/>
        </p:spPr>
        <p:txBody>
          <a:bodyPr wrap="square" rtlCol="0">
            <a:spAutoFit/>
          </a:bodyPr>
          <a:lstStyle/>
          <a:p>
            <a:pPr algn="ctr"/>
            <a:r>
              <a:rPr lang="en-US" sz="1200" b="1" dirty="0"/>
              <a:t>Back</a:t>
            </a:r>
          </a:p>
        </p:txBody>
      </p:sp>
      <p:sp>
        <p:nvSpPr>
          <p:cNvPr id="12" name="Content Placeholder 3">
            <a:extLst>
              <a:ext uri="{FF2B5EF4-FFF2-40B4-BE49-F238E27FC236}">
                <a16:creationId xmlns:a16="http://schemas.microsoft.com/office/drawing/2014/main" id="{F8465192-2E5A-4F6F-A248-2EDE9E915CC4}"/>
              </a:ext>
            </a:extLst>
          </p:cNvPr>
          <p:cNvSpPr>
            <a:spLocks noGrp="1"/>
          </p:cNvSpPr>
          <p:nvPr>
            <p:ph idx="1"/>
          </p:nvPr>
        </p:nvSpPr>
        <p:spPr>
          <a:xfrm>
            <a:off x="1080000" y="1800000"/>
            <a:ext cx="3596872" cy="1305807"/>
          </a:xfrm>
        </p:spPr>
        <p:txBody>
          <a:bodyPr/>
          <a:lstStyle/>
          <a:p>
            <a:pPr>
              <a:spcAft>
                <a:spcPts val="0"/>
              </a:spcAft>
              <a:buClr>
                <a:srgbClr val="000099"/>
              </a:buClr>
            </a:pPr>
            <a:r>
              <a:rPr lang="en-US" b="1" dirty="0">
                <a:solidFill>
                  <a:srgbClr val="06418C"/>
                </a:solidFill>
              </a:rPr>
              <a:t>High Speed Connectivity</a:t>
            </a:r>
          </a:p>
          <a:p>
            <a:pPr marL="285750" indent="-285750">
              <a:spcAft>
                <a:spcPts val="0"/>
              </a:spcAft>
              <a:buClr>
                <a:srgbClr val="000099"/>
              </a:buClr>
              <a:buFont typeface="Wingdings" panose="05000000000000000000" pitchFamily="2" charset="2"/>
              <a:buChar char="§"/>
            </a:pPr>
            <a:r>
              <a:rPr lang="en-US" sz="1400" dirty="0"/>
              <a:t>32 MB Quad-SPI flash</a:t>
            </a:r>
          </a:p>
          <a:p>
            <a:pPr marL="285750" indent="-285750">
              <a:spcAft>
                <a:spcPts val="0"/>
              </a:spcAft>
              <a:buClr>
                <a:srgbClr val="000099"/>
              </a:buClr>
              <a:buFont typeface="Wingdings" panose="05000000000000000000" pitchFamily="2" charset="2"/>
              <a:buChar char="§"/>
            </a:pPr>
            <a:r>
              <a:rPr lang="en-US" sz="1400" dirty="0"/>
              <a:t>CAN FD</a:t>
            </a:r>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endParaRPr lang="en-US" sz="1400" dirty="0"/>
          </a:p>
        </p:txBody>
      </p:sp>
      <p:sp>
        <p:nvSpPr>
          <p:cNvPr id="14" name="Rectangle 13">
            <a:extLst>
              <a:ext uri="{FF2B5EF4-FFF2-40B4-BE49-F238E27FC236}">
                <a16:creationId xmlns:a16="http://schemas.microsoft.com/office/drawing/2014/main" id="{2C910351-8E30-445D-91D2-63EA0E3FD570}"/>
              </a:ext>
            </a:extLst>
          </p:cNvPr>
          <p:cNvSpPr/>
          <p:nvPr/>
        </p:nvSpPr>
        <p:spPr>
          <a:xfrm flipV="1">
            <a:off x="7353300" y="3320413"/>
            <a:ext cx="799082" cy="459341"/>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CCFA4C2D-589C-F413-D099-8EF1C0FFAA9F}"/>
              </a:ext>
            </a:extLst>
          </p:cNvPr>
          <p:cNvSpPr/>
          <p:nvPr/>
        </p:nvSpPr>
        <p:spPr>
          <a:xfrm flipV="1">
            <a:off x="4838701" y="3199328"/>
            <a:ext cx="799082" cy="693221"/>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7095642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xEl>
                                              <p:pRg st="2" end="2"/>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descr="A blue circuit board with white text&#10;&#10;Description automatically generated">
            <a:extLst>
              <a:ext uri="{FF2B5EF4-FFF2-40B4-BE49-F238E27FC236}">
                <a16:creationId xmlns:a16="http://schemas.microsoft.com/office/drawing/2014/main" id="{E5C18383-FBF3-5ACC-FE66-909D13A4DEE4}"/>
              </a:ext>
            </a:extLst>
          </p:cNvPr>
          <p:cNvPicPr>
            <a:picLocks noChangeAspect="1"/>
          </p:cNvPicPr>
          <p:nvPr/>
        </p:nvPicPr>
        <p:blipFill rotWithShape="1">
          <a:blip r:embed="rId2">
            <a:extLst>
              <a:ext uri="{28A0092B-C50C-407E-A947-70E740481C1C}">
                <a14:useLocalDpi xmlns:a14="http://schemas.microsoft.com/office/drawing/2010/main" val="0"/>
              </a:ext>
            </a:extLst>
          </a:blip>
          <a:srcRect t="65737" b="6965"/>
          <a:stretch/>
        </p:blipFill>
        <p:spPr>
          <a:xfrm>
            <a:off x="7367236" y="1948400"/>
            <a:ext cx="5393438" cy="1828801"/>
          </a:xfrm>
          <a:prstGeom prst="rect">
            <a:avLst/>
          </a:prstGeom>
        </p:spPr>
      </p:pic>
      <p:pic>
        <p:nvPicPr>
          <p:cNvPr id="10" name="Picture 9" descr="A blue circuit board with many small chips&#10;&#10;Description automatically generated">
            <a:extLst>
              <a:ext uri="{FF2B5EF4-FFF2-40B4-BE49-F238E27FC236}">
                <a16:creationId xmlns:a16="http://schemas.microsoft.com/office/drawing/2014/main" id="{F058F9AE-5BAA-0B5E-59C5-62396603B173}"/>
              </a:ext>
            </a:extLst>
          </p:cNvPr>
          <p:cNvPicPr>
            <a:picLocks noChangeAspect="1"/>
          </p:cNvPicPr>
          <p:nvPr/>
        </p:nvPicPr>
        <p:blipFill rotWithShape="1">
          <a:blip r:embed="rId3">
            <a:extLst>
              <a:ext uri="{28A0092B-C50C-407E-A947-70E740481C1C}">
                <a14:useLocalDpi xmlns:a14="http://schemas.microsoft.com/office/drawing/2010/main" val="0"/>
              </a:ext>
            </a:extLst>
          </a:blip>
          <a:srcRect t="66557" b="7236"/>
          <a:stretch/>
        </p:blipFill>
        <p:spPr>
          <a:xfrm>
            <a:off x="3819361" y="1953398"/>
            <a:ext cx="5393438" cy="1828801"/>
          </a:xfrm>
          <a:prstGeom prst="rect">
            <a:avLst/>
          </a:prstGeom>
        </p:spPr>
      </p:pic>
      <p:sp>
        <p:nvSpPr>
          <p:cNvPr id="2" name="Title 1">
            <a:extLst>
              <a:ext uri="{FF2B5EF4-FFF2-40B4-BE49-F238E27FC236}">
                <a16:creationId xmlns:a16="http://schemas.microsoft.com/office/drawing/2014/main" id="{2BF1DCDB-A369-49F4-B7DD-BC8DF76C5DB7}"/>
              </a:ext>
            </a:extLst>
          </p:cNvPr>
          <p:cNvSpPr>
            <a:spLocks noGrp="1"/>
          </p:cNvSpPr>
          <p:nvPr>
            <p:ph type="title"/>
          </p:nvPr>
        </p:nvSpPr>
        <p:spPr/>
        <p:txBody>
          <a:bodyPr/>
          <a:lstStyle/>
          <a:p>
            <a:r>
              <a:rPr lang="en-US" dirty="0"/>
              <a:t>MCU NATIVE PIN ACCESS AREA</a:t>
            </a:r>
          </a:p>
        </p:txBody>
      </p:sp>
      <p:sp>
        <p:nvSpPr>
          <p:cNvPr id="3" name="Slide Number Placeholder 2">
            <a:extLst>
              <a:ext uri="{FF2B5EF4-FFF2-40B4-BE49-F238E27FC236}">
                <a16:creationId xmlns:a16="http://schemas.microsoft.com/office/drawing/2014/main" id="{98E1259D-90DE-465F-BF1F-8997FD9D1E90}"/>
              </a:ext>
            </a:extLst>
          </p:cNvPr>
          <p:cNvSpPr>
            <a:spLocks noGrp="1"/>
          </p:cNvSpPr>
          <p:nvPr>
            <p:ph type="sldNum" sz="quarter" idx="10"/>
          </p:nvPr>
        </p:nvSpPr>
        <p:spPr/>
        <p:txBody>
          <a:bodyPr/>
          <a:lstStyle/>
          <a:p>
            <a:pPr algn="l"/>
            <a:r>
              <a:rPr lang="de-DE"/>
              <a:t>Page </a:t>
            </a:r>
            <a:fld id="{3FD030EF-7044-4946-962A-5D7D09BD1B34}" type="slidenum">
              <a:rPr lang="de-DE" smtClean="0"/>
              <a:pPr algn="l"/>
              <a:t>17</a:t>
            </a:fld>
            <a:endParaRPr lang="de-DE" dirty="0"/>
          </a:p>
        </p:txBody>
      </p:sp>
      <p:sp>
        <p:nvSpPr>
          <p:cNvPr id="13" name="TextBox 12">
            <a:extLst>
              <a:ext uri="{FF2B5EF4-FFF2-40B4-BE49-F238E27FC236}">
                <a16:creationId xmlns:a16="http://schemas.microsoft.com/office/drawing/2014/main" id="{0CBC0A13-B319-47D6-BFBD-1899A62272A3}"/>
              </a:ext>
            </a:extLst>
          </p:cNvPr>
          <p:cNvSpPr txBox="1"/>
          <p:nvPr/>
        </p:nvSpPr>
        <p:spPr>
          <a:xfrm>
            <a:off x="5546932" y="3990201"/>
            <a:ext cx="1752600" cy="276999"/>
          </a:xfrm>
          <a:prstGeom prst="rect">
            <a:avLst/>
          </a:prstGeom>
          <a:noFill/>
        </p:spPr>
        <p:txBody>
          <a:bodyPr wrap="square" rtlCol="0">
            <a:spAutoFit/>
          </a:bodyPr>
          <a:lstStyle/>
          <a:p>
            <a:pPr algn="ctr"/>
            <a:r>
              <a:rPr lang="en-US" sz="1200" b="1" dirty="0"/>
              <a:t>Front</a:t>
            </a:r>
          </a:p>
        </p:txBody>
      </p:sp>
      <p:sp>
        <p:nvSpPr>
          <p:cNvPr id="15" name="TextBox 14">
            <a:extLst>
              <a:ext uri="{FF2B5EF4-FFF2-40B4-BE49-F238E27FC236}">
                <a16:creationId xmlns:a16="http://schemas.microsoft.com/office/drawing/2014/main" id="{A1C55293-7914-4D78-8877-385C7695D4AF}"/>
              </a:ext>
            </a:extLst>
          </p:cNvPr>
          <p:cNvSpPr txBox="1"/>
          <p:nvPr/>
        </p:nvSpPr>
        <p:spPr>
          <a:xfrm>
            <a:off x="9296400" y="3990200"/>
            <a:ext cx="1752600" cy="276999"/>
          </a:xfrm>
          <a:prstGeom prst="rect">
            <a:avLst/>
          </a:prstGeom>
          <a:noFill/>
        </p:spPr>
        <p:txBody>
          <a:bodyPr wrap="square" rtlCol="0">
            <a:spAutoFit/>
          </a:bodyPr>
          <a:lstStyle/>
          <a:p>
            <a:pPr algn="ctr"/>
            <a:r>
              <a:rPr lang="en-US" sz="1200" b="1" dirty="0"/>
              <a:t>Back</a:t>
            </a:r>
          </a:p>
        </p:txBody>
      </p:sp>
      <p:sp>
        <p:nvSpPr>
          <p:cNvPr id="8" name="Content Placeholder 3">
            <a:extLst>
              <a:ext uri="{FF2B5EF4-FFF2-40B4-BE49-F238E27FC236}">
                <a16:creationId xmlns:a16="http://schemas.microsoft.com/office/drawing/2014/main" id="{7E3C9602-46C0-4632-BA82-7DB6B8A71480}"/>
              </a:ext>
            </a:extLst>
          </p:cNvPr>
          <p:cNvSpPr>
            <a:spLocks noGrp="1"/>
          </p:cNvSpPr>
          <p:nvPr>
            <p:ph idx="1"/>
          </p:nvPr>
        </p:nvSpPr>
        <p:spPr>
          <a:xfrm>
            <a:off x="1080000" y="1800000"/>
            <a:ext cx="3675545" cy="1896738"/>
          </a:xfrm>
        </p:spPr>
        <p:txBody>
          <a:bodyPr/>
          <a:lstStyle/>
          <a:p>
            <a:pPr>
              <a:spcAft>
                <a:spcPts val="0"/>
              </a:spcAft>
              <a:buClr>
                <a:srgbClr val="000099"/>
              </a:buClr>
            </a:pPr>
            <a:r>
              <a:rPr lang="en-US" b="1" dirty="0">
                <a:solidFill>
                  <a:srgbClr val="06418C"/>
                </a:solidFill>
              </a:rPr>
              <a:t>RA2E2 MCU</a:t>
            </a:r>
          </a:p>
          <a:p>
            <a:pPr marL="285750" indent="-285750">
              <a:spcAft>
                <a:spcPts val="0"/>
              </a:spcAft>
              <a:buClr>
                <a:srgbClr val="000099"/>
              </a:buClr>
              <a:buFont typeface="Wingdings" panose="05000000000000000000" pitchFamily="2" charset="2"/>
              <a:buChar char="§"/>
            </a:pPr>
            <a:r>
              <a:rPr lang="en-US" sz="1400" dirty="0"/>
              <a:t>R7FA6E2BB3CFM</a:t>
            </a:r>
          </a:p>
          <a:p>
            <a:pPr marL="285750" indent="-285750">
              <a:spcAft>
                <a:spcPts val="0"/>
              </a:spcAft>
              <a:buClr>
                <a:srgbClr val="000099"/>
              </a:buClr>
              <a:buFont typeface="Wingdings" panose="05000000000000000000" pitchFamily="2" charset="2"/>
              <a:buChar char="§"/>
            </a:pPr>
            <a:endParaRPr lang="en-US" b="1" dirty="0">
              <a:solidFill>
                <a:srgbClr val="06418C"/>
              </a:solidFill>
            </a:endParaRPr>
          </a:p>
          <a:p>
            <a:pPr>
              <a:spcAft>
                <a:spcPts val="0"/>
              </a:spcAft>
              <a:buClr>
                <a:srgbClr val="000099"/>
              </a:buClr>
            </a:pPr>
            <a:r>
              <a:rPr lang="en-US" b="1" dirty="0">
                <a:solidFill>
                  <a:srgbClr val="06418C"/>
                </a:solidFill>
              </a:rPr>
              <a:t>MCU Breakout pins</a:t>
            </a:r>
          </a:p>
          <a:p>
            <a:pPr marL="285750" indent="-285750">
              <a:spcAft>
                <a:spcPts val="0"/>
              </a:spcAft>
              <a:buClr>
                <a:srgbClr val="000099"/>
              </a:buClr>
              <a:buFont typeface="Wingdings" panose="05000000000000000000" pitchFamily="2" charset="2"/>
              <a:buChar char="§"/>
            </a:pPr>
            <a:r>
              <a:rPr lang="en-US" sz="1400" dirty="0"/>
              <a:t>Male pin-headers</a:t>
            </a:r>
          </a:p>
          <a:p>
            <a:pPr marL="285750" indent="-285750">
              <a:spcAft>
                <a:spcPts val="0"/>
              </a:spcAft>
              <a:buClr>
                <a:srgbClr val="000099"/>
              </a:buClr>
              <a:buFont typeface="Wingdings" panose="05000000000000000000" pitchFamily="2" charset="2"/>
              <a:buChar char="§"/>
            </a:pPr>
            <a:r>
              <a:rPr lang="en-US" sz="1400" dirty="0"/>
              <a:t>3.3 V &amp; ground available on each header</a:t>
            </a:r>
          </a:p>
          <a:p>
            <a:pPr marL="285750" indent="-285750">
              <a:spcAft>
                <a:spcPts val="0"/>
              </a:spcAft>
              <a:buClr>
                <a:srgbClr val="000099"/>
              </a:buClr>
              <a:buFont typeface="Wingdings" panose="05000000000000000000" pitchFamily="2" charset="2"/>
              <a:buChar char="§"/>
            </a:pPr>
            <a:endParaRPr lang="en-US" sz="1400" dirty="0"/>
          </a:p>
        </p:txBody>
      </p:sp>
      <p:sp>
        <p:nvSpPr>
          <p:cNvPr id="1328" name="Rectangle 1327">
            <a:extLst>
              <a:ext uri="{FF2B5EF4-FFF2-40B4-BE49-F238E27FC236}">
                <a16:creationId xmlns:a16="http://schemas.microsoft.com/office/drawing/2014/main" id="{F61F5972-CAF0-49D3-8996-BC349AFCCB33}"/>
              </a:ext>
            </a:extLst>
          </p:cNvPr>
          <p:cNvSpPr/>
          <p:nvPr/>
        </p:nvSpPr>
        <p:spPr>
          <a:xfrm flipV="1">
            <a:off x="6108700" y="2247899"/>
            <a:ext cx="674396" cy="601983"/>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34" name="Rectangle 1333">
            <a:extLst>
              <a:ext uri="{FF2B5EF4-FFF2-40B4-BE49-F238E27FC236}">
                <a16:creationId xmlns:a16="http://schemas.microsoft.com/office/drawing/2014/main" id="{17E497B2-C506-4688-ADD5-CF28923C2246}"/>
              </a:ext>
            </a:extLst>
          </p:cNvPr>
          <p:cNvSpPr/>
          <p:nvPr/>
        </p:nvSpPr>
        <p:spPr>
          <a:xfrm flipV="1">
            <a:off x="5004986" y="2266331"/>
            <a:ext cx="308321" cy="831694"/>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35" name="Rectangle 1334">
            <a:extLst>
              <a:ext uri="{FF2B5EF4-FFF2-40B4-BE49-F238E27FC236}">
                <a16:creationId xmlns:a16="http://schemas.microsoft.com/office/drawing/2014/main" id="{323130D0-AB4F-4E66-973B-EFC221CE29C6}"/>
              </a:ext>
            </a:extLst>
          </p:cNvPr>
          <p:cNvSpPr/>
          <p:nvPr/>
        </p:nvSpPr>
        <p:spPr>
          <a:xfrm flipV="1">
            <a:off x="7555026" y="2263790"/>
            <a:ext cx="300412" cy="831693"/>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5" name="Group 4">
            <a:extLst>
              <a:ext uri="{FF2B5EF4-FFF2-40B4-BE49-F238E27FC236}">
                <a16:creationId xmlns:a16="http://schemas.microsoft.com/office/drawing/2014/main" id="{98017445-8D73-4674-ABFC-FB350EDC868C}"/>
              </a:ext>
            </a:extLst>
          </p:cNvPr>
          <p:cNvGrpSpPr/>
          <p:nvPr/>
        </p:nvGrpSpPr>
        <p:grpSpPr>
          <a:xfrm>
            <a:off x="8392779" y="2247898"/>
            <a:ext cx="3107160" cy="878410"/>
            <a:chOff x="8502109" y="3282442"/>
            <a:chExt cx="3107160" cy="878410"/>
          </a:xfrm>
        </p:grpSpPr>
        <p:grpSp>
          <p:nvGrpSpPr>
            <p:cNvPr id="6" name="Group 5">
              <a:extLst>
                <a:ext uri="{FF2B5EF4-FFF2-40B4-BE49-F238E27FC236}">
                  <a16:creationId xmlns:a16="http://schemas.microsoft.com/office/drawing/2014/main" id="{D9919858-1A55-4C48-BD4A-8DC2CDD57CED}"/>
                </a:ext>
              </a:extLst>
            </p:cNvPr>
            <p:cNvGrpSpPr/>
            <p:nvPr/>
          </p:nvGrpSpPr>
          <p:grpSpPr>
            <a:xfrm>
              <a:off x="8502109" y="3282442"/>
              <a:ext cx="3107160" cy="878410"/>
              <a:chOff x="8502109" y="3282442"/>
              <a:chExt cx="3107160" cy="878410"/>
            </a:xfrm>
          </p:grpSpPr>
          <p:sp>
            <p:nvSpPr>
              <p:cNvPr id="21" name="Rectangle 20">
                <a:extLst>
                  <a:ext uri="{FF2B5EF4-FFF2-40B4-BE49-F238E27FC236}">
                    <a16:creationId xmlns:a16="http://schemas.microsoft.com/office/drawing/2014/main" id="{BF9AF3DB-8E7E-4AC0-A1E8-A1326FD1CF26}"/>
                  </a:ext>
                </a:extLst>
              </p:cNvPr>
              <p:cNvSpPr/>
              <p:nvPr/>
            </p:nvSpPr>
            <p:spPr>
              <a:xfrm flipV="1">
                <a:off x="8502109" y="3282442"/>
                <a:ext cx="520026"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Rectangle 21">
                <a:extLst>
                  <a:ext uri="{FF2B5EF4-FFF2-40B4-BE49-F238E27FC236}">
                    <a16:creationId xmlns:a16="http://schemas.microsoft.com/office/drawing/2014/main" id="{16568108-772B-4F68-9AD0-4C2EE02AA2BB}"/>
                  </a:ext>
                </a:extLst>
              </p:cNvPr>
              <p:cNvSpPr/>
              <p:nvPr/>
            </p:nvSpPr>
            <p:spPr>
              <a:xfrm flipV="1">
                <a:off x="11098160" y="3295068"/>
                <a:ext cx="511109"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Rectangle 23">
                <a:extLst>
                  <a:ext uri="{FF2B5EF4-FFF2-40B4-BE49-F238E27FC236}">
                    <a16:creationId xmlns:a16="http://schemas.microsoft.com/office/drawing/2014/main" id="{D3F2271E-B889-4E81-8EDD-45096134C4BE}"/>
                  </a:ext>
                </a:extLst>
              </p:cNvPr>
              <p:cNvSpPr/>
              <p:nvPr/>
            </p:nvSpPr>
            <p:spPr>
              <a:xfrm flipV="1">
                <a:off x="8502109" y="3933333"/>
                <a:ext cx="520025"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32" name="Rectangle 31">
              <a:extLst>
                <a:ext uri="{FF2B5EF4-FFF2-40B4-BE49-F238E27FC236}">
                  <a16:creationId xmlns:a16="http://schemas.microsoft.com/office/drawing/2014/main" id="{40003BEA-0910-47FB-A9D3-46BF51A01EB8}"/>
                </a:ext>
              </a:extLst>
            </p:cNvPr>
            <p:cNvSpPr/>
            <p:nvPr/>
          </p:nvSpPr>
          <p:spPr>
            <a:xfrm flipV="1">
              <a:off x="11106185" y="3933332"/>
              <a:ext cx="503083"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11" name="Rectangle 10">
            <a:extLst>
              <a:ext uri="{FF2B5EF4-FFF2-40B4-BE49-F238E27FC236}">
                <a16:creationId xmlns:a16="http://schemas.microsoft.com/office/drawing/2014/main" id="{F885AA1A-47E2-3F2F-43C8-5C6BE94A4005}"/>
              </a:ext>
            </a:extLst>
          </p:cNvPr>
          <p:cNvSpPr/>
          <p:nvPr/>
        </p:nvSpPr>
        <p:spPr>
          <a:xfrm flipV="1">
            <a:off x="5335650" y="3288244"/>
            <a:ext cx="2204135" cy="318437"/>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DFFE6C10-2EDC-32B8-72DA-D5C0C4357261}"/>
              </a:ext>
            </a:extLst>
          </p:cNvPr>
          <p:cNvSpPr/>
          <p:nvPr/>
        </p:nvSpPr>
        <p:spPr>
          <a:xfrm flipV="1">
            <a:off x="10896601" y="3333701"/>
            <a:ext cx="304800"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D30EF3DD-6B2B-58E7-9D69-B94EA0BC82B4}"/>
              </a:ext>
            </a:extLst>
          </p:cNvPr>
          <p:cNvSpPr/>
          <p:nvPr/>
        </p:nvSpPr>
        <p:spPr>
          <a:xfrm flipV="1">
            <a:off x="8760404" y="3333701"/>
            <a:ext cx="304800"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42151808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xEl>
                                              <p:pRg st="1" end="1"/>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328"/>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8">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8">
                                            <p:txEl>
                                              <p:pRg st="4" end="4"/>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334"/>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335"/>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1"/>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8">
                                            <p:txEl>
                                              <p:pRg st="5" end="5"/>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5"/>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12"/>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28" grpId="0" animBg="1"/>
      <p:bldP spid="1334" grpId="0" animBg="1"/>
      <p:bldP spid="1335" grpId="0" animBg="1"/>
      <p:bldP spid="11" grpId="0" animBg="1"/>
      <p:bldP spid="12" grpId="0" animBg="1"/>
      <p:bldP spid="1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F1DCDB-A369-49F4-B7DD-BC8DF76C5DB7}"/>
              </a:ext>
            </a:extLst>
          </p:cNvPr>
          <p:cNvSpPr>
            <a:spLocks noGrp="1"/>
          </p:cNvSpPr>
          <p:nvPr>
            <p:ph type="title"/>
          </p:nvPr>
        </p:nvSpPr>
        <p:spPr/>
        <p:txBody>
          <a:bodyPr/>
          <a:lstStyle/>
          <a:p>
            <a:r>
              <a:rPr lang="en-US" dirty="0"/>
              <a:t>MCU NATIVE PIN ACCESS AREA</a:t>
            </a:r>
          </a:p>
        </p:txBody>
      </p:sp>
      <p:sp>
        <p:nvSpPr>
          <p:cNvPr id="3" name="Slide Number Placeholder 2">
            <a:extLst>
              <a:ext uri="{FF2B5EF4-FFF2-40B4-BE49-F238E27FC236}">
                <a16:creationId xmlns:a16="http://schemas.microsoft.com/office/drawing/2014/main" id="{98E1259D-90DE-465F-BF1F-8997FD9D1E90}"/>
              </a:ext>
            </a:extLst>
          </p:cNvPr>
          <p:cNvSpPr>
            <a:spLocks noGrp="1"/>
          </p:cNvSpPr>
          <p:nvPr>
            <p:ph type="sldNum" sz="quarter" idx="10"/>
          </p:nvPr>
        </p:nvSpPr>
        <p:spPr/>
        <p:txBody>
          <a:bodyPr/>
          <a:lstStyle/>
          <a:p>
            <a:pPr algn="l"/>
            <a:r>
              <a:rPr lang="de-DE"/>
              <a:t>Page </a:t>
            </a:r>
            <a:fld id="{3FD030EF-7044-4946-962A-5D7D09BD1B34}" type="slidenum">
              <a:rPr lang="de-DE" smtClean="0"/>
              <a:pPr algn="l"/>
              <a:t>18</a:t>
            </a:fld>
            <a:endParaRPr lang="de-DE" dirty="0"/>
          </a:p>
        </p:txBody>
      </p:sp>
      <p:sp>
        <p:nvSpPr>
          <p:cNvPr id="8" name="Content Placeholder 3">
            <a:extLst>
              <a:ext uri="{FF2B5EF4-FFF2-40B4-BE49-F238E27FC236}">
                <a16:creationId xmlns:a16="http://schemas.microsoft.com/office/drawing/2014/main" id="{7E3C9602-46C0-4632-BA82-7DB6B8A71480}"/>
              </a:ext>
            </a:extLst>
          </p:cNvPr>
          <p:cNvSpPr>
            <a:spLocks noGrp="1"/>
          </p:cNvSpPr>
          <p:nvPr>
            <p:ph idx="1"/>
          </p:nvPr>
        </p:nvSpPr>
        <p:spPr>
          <a:xfrm>
            <a:off x="1080000" y="1800000"/>
            <a:ext cx="3675545" cy="2155270"/>
          </a:xfrm>
        </p:spPr>
        <p:txBody>
          <a:bodyPr/>
          <a:lstStyle/>
          <a:p>
            <a:pPr>
              <a:spcAft>
                <a:spcPts val="0"/>
              </a:spcAft>
              <a:buClr>
                <a:srgbClr val="000099"/>
              </a:buClr>
            </a:pPr>
            <a:r>
              <a:rPr lang="en-US" b="1" dirty="0">
                <a:solidFill>
                  <a:srgbClr val="06418C"/>
                </a:solidFill>
              </a:rPr>
              <a:t>RA2E2 MCU</a:t>
            </a:r>
          </a:p>
          <a:p>
            <a:pPr marL="285750" indent="-285750">
              <a:spcAft>
                <a:spcPts val="0"/>
              </a:spcAft>
              <a:buClr>
                <a:srgbClr val="000099"/>
              </a:buClr>
              <a:buFont typeface="Wingdings" panose="05000000000000000000" pitchFamily="2" charset="2"/>
              <a:buChar char="§"/>
            </a:pPr>
            <a:r>
              <a:rPr lang="en-US" sz="1400" dirty="0"/>
              <a:t>R7FA6E2BB3CFM</a:t>
            </a:r>
          </a:p>
          <a:p>
            <a:pPr marL="285750" indent="-285750">
              <a:spcAft>
                <a:spcPts val="0"/>
              </a:spcAft>
              <a:buClr>
                <a:srgbClr val="000099"/>
              </a:buClr>
              <a:buFont typeface="Wingdings" panose="05000000000000000000" pitchFamily="2" charset="2"/>
              <a:buChar char="§"/>
            </a:pPr>
            <a:endParaRPr lang="en-US" b="1" dirty="0">
              <a:solidFill>
                <a:srgbClr val="06418C"/>
              </a:solidFill>
            </a:endParaRPr>
          </a:p>
          <a:p>
            <a:pPr>
              <a:spcAft>
                <a:spcPts val="0"/>
              </a:spcAft>
              <a:buClr>
                <a:srgbClr val="000099"/>
              </a:buClr>
            </a:pPr>
            <a:r>
              <a:rPr lang="en-US" b="1" dirty="0">
                <a:solidFill>
                  <a:srgbClr val="06418C"/>
                </a:solidFill>
              </a:rPr>
              <a:t>MCU Breakout pins</a:t>
            </a:r>
          </a:p>
          <a:p>
            <a:pPr marL="285750" indent="-285750">
              <a:spcAft>
                <a:spcPts val="0"/>
              </a:spcAft>
              <a:buClr>
                <a:srgbClr val="000099"/>
              </a:buClr>
              <a:buFont typeface="Wingdings" panose="05000000000000000000" pitchFamily="2" charset="2"/>
              <a:buChar char="§"/>
            </a:pPr>
            <a:r>
              <a:rPr lang="en-US" sz="1400" dirty="0"/>
              <a:t>Male pin-headers</a:t>
            </a:r>
          </a:p>
          <a:p>
            <a:pPr marL="285750" indent="-285750">
              <a:spcAft>
                <a:spcPts val="0"/>
              </a:spcAft>
              <a:buClr>
                <a:srgbClr val="000099"/>
              </a:buClr>
              <a:buFont typeface="Wingdings" panose="05000000000000000000" pitchFamily="2" charset="2"/>
              <a:buChar char="§"/>
            </a:pPr>
            <a:r>
              <a:rPr lang="en-US" sz="1400" dirty="0"/>
              <a:t>3.3 V &amp; ground available on each header</a:t>
            </a:r>
          </a:p>
          <a:p>
            <a:pPr marL="285750" indent="-285750">
              <a:spcAft>
                <a:spcPts val="0"/>
              </a:spcAft>
              <a:buClr>
                <a:srgbClr val="000099"/>
              </a:buClr>
              <a:buFont typeface="Wingdings" panose="05000000000000000000" pitchFamily="2" charset="2"/>
              <a:buChar char="§"/>
            </a:pPr>
            <a:r>
              <a:rPr lang="en-US" sz="1400" dirty="0"/>
              <a:t>Enhanced prototyping support</a:t>
            </a:r>
          </a:p>
          <a:p>
            <a:pPr>
              <a:spcAft>
                <a:spcPts val="0"/>
              </a:spcAft>
              <a:buClr>
                <a:srgbClr val="000099"/>
              </a:buClr>
            </a:pPr>
            <a:endParaRPr lang="en-US" sz="1400" dirty="0"/>
          </a:p>
        </p:txBody>
      </p:sp>
      <p:pic>
        <p:nvPicPr>
          <p:cNvPr id="22" name="Picture 21" descr="A blue circuit board with white text&#10;&#10;Description automatically generated">
            <a:extLst>
              <a:ext uri="{FF2B5EF4-FFF2-40B4-BE49-F238E27FC236}">
                <a16:creationId xmlns:a16="http://schemas.microsoft.com/office/drawing/2014/main" id="{D3CF52AD-D839-D66F-1E6A-2B2F77EAC5B6}"/>
              </a:ext>
            </a:extLst>
          </p:cNvPr>
          <p:cNvPicPr>
            <a:picLocks noChangeAspect="1"/>
          </p:cNvPicPr>
          <p:nvPr/>
        </p:nvPicPr>
        <p:blipFill rotWithShape="1">
          <a:blip r:embed="rId3">
            <a:extLst>
              <a:ext uri="{28A0092B-C50C-407E-A947-70E740481C1C}">
                <a14:useLocalDpi xmlns:a14="http://schemas.microsoft.com/office/drawing/2010/main" val="0"/>
              </a:ext>
            </a:extLst>
          </a:blip>
          <a:srcRect t="65737" b="6965"/>
          <a:stretch/>
        </p:blipFill>
        <p:spPr>
          <a:xfrm>
            <a:off x="7367236" y="1948400"/>
            <a:ext cx="5393438" cy="1828801"/>
          </a:xfrm>
          <a:prstGeom prst="rect">
            <a:avLst/>
          </a:prstGeom>
        </p:spPr>
      </p:pic>
      <p:pic>
        <p:nvPicPr>
          <p:cNvPr id="23" name="Picture 22" descr="A blue circuit board with many small chips&#10;&#10;Description automatically generated">
            <a:extLst>
              <a:ext uri="{FF2B5EF4-FFF2-40B4-BE49-F238E27FC236}">
                <a16:creationId xmlns:a16="http://schemas.microsoft.com/office/drawing/2014/main" id="{ABF64112-F010-916E-3140-0640D29F094A}"/>
              </a:ext>
            </a:extLst>
          </p:cNvPr>
          <p:cNvPicPr>
            <a:picLocks noChangeAspect="1"/>
          </p:cNvPicPr>
          <p:nvPr/>
        </p:nvPicPr>
        <p:blipFill rotWithShape="1">
          <a:blip r:embed="rId4">
            <a:extLst>
              <a:ext uri="{28A0092B-C50C-407E-A947-70E740481C1C}">
                <a14:useLocalDpi xmlns:a14="http://schemas.microsoft.com/office/drawing/2010/main" val="0"/>
              </a:ext>
            </a:extLst>
          </a:blip>
          <a:srcRect t="66557" b="7236"/>
          <a:stretch/>
        </p:blipFill>
        <p:spPr>
          <a:xfrm>
            <a:off x="3819361" y="1953398"/>
            <a:ext cx="5393438" cy="1828801"/>
          </a:xfrm>
          <a:prstGeom prst="rect">
            <a:avLst/>
          </a:prstGeom>
        </p:spPr>
      </p:pic>
      <p:sp>
        <p:nvSpPr>
          <p:cNvPr id="24" name="TextBox 23">
            <a:extLst>
              <a:ext uri="{FF2B5EF4-FFF2-40B4-BE49-F238E27FC236}">
                <a16:creationId xmlns:a16="http://schemas.microsoft.com/office/drawing/2014/main" id="{3140722E-8490-7F08-2B93-50B802260566}"/>
              </a:ext>
            </a:extLst>
          </p:cNvPr>
          <p:cNvSpPr txBox="1"/>
          <p:nvPr/>
        </p:nvSpPr>
        <p:spPr>
          <a:xfrm>
            <a:off x="5546932" y="3990201"/>
            <a:ext cx="1752600" cy="276999"/>
          </a:xfrm>
          <a:prstGeom prst="rect">
            <a:avLst/>
          </a:prstGeom>
          <a:noFill/>
        </p:spPr>
        <p:txBody>
          <a:bodyPr wrap="square" rtlCol="0">
            <a:spAutoFit/>
          </a:bodyPr>
          <a:lstStyle/>
          <a:p>
            <a:pPr algn="ctr"/>
            <a:r>
              <a:rPr lang="en-US" sz="1200" b="1" dirty="0"/>
              <a:t>Front</a:t>
            </a:r>
          </a:p>
        </p:txBody>
      </p:sp>
      <p:sp>
        <p:nvSpPr>
          <p:cNvPr id="25" name="TextBox 24">
            <a:extLst>
              <a:ext uri="{FF2B5EF4-FFF2-40B4-BE49-F238E27FC236}">
                <a16:creationId xmlns:a16="http://schemas.microsoft.com/office/drawing/2014/main" id="{2FF352A8-8E74-6CAA-C573-19F5C24B7858}"/>
              </a:ext>
            </a:extLst>
          </p:cNvPr>
          <p:cNvSpPr txBox="1"/>
          <p:nvPr/>
        </p:nvSpPr>
        <p:spPr>
          <a:xfrm>
            <a:off x="9296400" y="3990200"/>
            <a:ext cx="1752600" cy="276999"/>
          </a:xfrm>
          <a:prstGeom prst="rect">
            <a:avLst/>
          </a:prstGeom>
          <a:noFill/>
        </p:spPr>
        <p:txBody>
          <a:bodyPr wrap="square" rtlCol="0">
            <a:spAutoFit/>
          </a:bodyPr>
          <a:lstStyle/>
          <a:p>
            <a:pPr algn="ctr"/>
            <a:r>
              <a:rPr lang="en-US" sz="1200" b="1" dirty="0"/>
              <a:t>Back</a:t>
            </a:r>
          </a:p>
        </p:txBody>
      </p:sp>
      <p:sp>
        <p:nvSpPr>
          <p:cNvPr id="26" name="Rectangle 25">
            <a:extLst>
              <a:ext uri="{FF2B5EF4-FFF2-40B4-BE49-F238E27FC236}">
                <a16:creationId xmlns:a16="http://schemas.microsoft.com/office/drawing/2014/main" id="{100B1AAC-BB90-77DA-DF41-6E73E56A19B5}"/>
              </a:ext>
            </a:extLst>
          </p:cNvPr>
          <p:cNvSpPr/>
          <p:nvPr/>
        </p:nvSpPr>
        <p:spPr>
          <a:xfrm flipV="1">
            <a:off x="6108700" y="2247899"/>
            <a:ext cx="674396" cy="601983"/>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Rectangle 26">
            <a:extLst>
              <a:ext uri="{FF2B5EF4-FFF2-40B4-BE49-F238E27FC236}">
                <a16:creationId xmlns:a16="http://schemas.microsoft.com/office/drawing/2014/main" id="{6AFF78E1-2551-1655-EE54-57DA3FDF18C2}"/>
              </a:ext>
            </a:extLst>
          </p:cNvPr>
          <p:cNvSpPr/>
          <p:nvPr/>
        </p:nvSpPr>
        <p:spPr>
          <a:xfrm flipV="1">
            <a:off x="5004986" y="2266331"/>
            <a:ext cx="308321" cy="831694"/>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 name="Rectangle 27">
            <a:extLst>
              <a:ext uri="{FF2B5EF4-FFF2-40B4-BE49-F238E27FC236}">
                <a16:creationId xmlns:a16="http://schemas.microsoft.com/office/drawing/2014/main" id="{2C04F0E2-BDCF-3A26-4B55-A2F9929279D7}"/>
              </a:ext>
            </a:extLst>
          </p:cNvPr>
          <p:cNvSpPr/>
          <p:nvPr/>
        </p:nvSpPr>
        <p:spPr>
          <a:xfrm flipV="1">
            <a:off x="7555026" y="2263790"/>
            <a:ext cx="300412" cy="831693"/>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29" name="Group 28">
            <a:extLst>
              <a:ext uri="{FF2B5EF4-FFF2-40B4-BE49-F238E27FC236}">
                <a16:creationId xmlns:a16="http://schemas.microsoft.com/office/drawing/2014/main" id="{818D854F-F980-45D4-90E3-B1A9158FEA47}"/>
              </a:ext>
            </a:extLst>
          </p:cNvPr>
          <p:cNvGrpSpPr/>
          <p:nvPr/>
        </p:nvGrpSpPr>
        <p:grpSpPr>
          <a:xfrm>
            <a:off x="8392779" y="2247898"/>
            <a:ext cx="3107160" cy="878410"/>
            <a:chOff x="8502109" y="3282442"/>
            <a:chExt cx="3107160" cy="878410"/>
          </a:xfrm>
        </p:grpSpPr>
        <p:grpSp>
          <p:nvGrpSpPr>
            <p:cNvPr id="30" name="Group 29">
              <a:extLst>
                <a:ext uri="{FF2B5EF4-FFF2-40B4-BE49-F238E27FC236}">
                  <a16:creationId xmlns:a16="http://schemas.microsoft.com/office/drawing/2014/main" id="{19354C6C-2BB5-EB67-EED5-A0D796F31D5C}"/>
                </a:ext>
              </a:extLst>
            </p:cNvPr>
            <p:cNvGrpSpPr/>
            <p:nvPr/>
          </p:nvGrpSpPr>
          <p:grpSpPr>
            <a:xfrm>
              <a:off x="8502109" y="3282442"/>
              <a:ext cx="3107160" cy="878410"/>
              <a:chOff x="8502109" y="3282442"/>
              <a:chExt cx="3107160" cy="878410"/>
            </a:xfrm>
          </p:grpSpPr>
          <p:sp>
            <p:nvSpPr>
              <p:cNvPr id="1184" name="Rectangle 1183">
                <a:extLst>
                  <a:ext uri="{FF2B5EF4-FFF2-40B4-BE49-F238E27FC236}">
                    <a16:creationId xmlns:a16="http://schemas.microsoft.com/office/drawing/2014/main" id="{C094637D-F517-D9D5-5554-EC5C3D723DD7}"/>
                  </a:ext>
                </a:extLst>
              </p:cNvPr>
              <p:cNvSpPr/>
              <p:nvPr/>
            </p:nvSpPr>
            <p:spPr>
              <a:xfrm flipV="1">
                <a:off x="8502109" y="3282442"/>
                <a:ext cx="520026"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85" name="Rectangle 1184">
                <a:extLst>
                  <a:ext uri="{FF2B5EF4-FFF2-40B4-BE49-F238E27FC236}">
                    <a16:creationId xmlns:a16="http://schemas.microsoft.com/office/drawing/2014/main" id="{FFBA4D54-D172-4FAC-68A3-70AF3B2945A7}"/>
                  </a:ext>
                </a:extLst>
              </p:cNvPr>
              <p:cNvSpPr/>
              <p:nvPr/>
            </p:nvSpPr>
            <p:spPr>
              <a:xfrm flipV="1">
                <a:off x="11098160" y="3295068"/>
                <a:ext cx="511109"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86" name="Rectangle 1185">
                <a:extLst>
                  <a:ext uri="{FF2B5EF4-FFF2-40B4-BE49-F238E27FC236}">
                    <a16:creationId xmlns:a16="http://schemas.microsoft.com/office/drawing/2014/main" id="{16E530B2-A674-F8EE-94C3-B9C97E02E14F}"/>
                  </a:ext>
                </a:extLst>
              </p:cNvPr>
              <p:cNvSpPr/>
              <p:nvPr/>
            </p:nvSpPr>
            <p:spPr>
              <a:xfrm flipV="1">
                <a:off x="8502109" y="3933333"/>
                <a:ext cx="520025"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31" name="Rectangle 30">
              <a:extLst>
                <a:ext uri="{FF2B5EF4-FFF2-40B4-BE49-F238E27FC236}">
                  <a16:creationId xmlns:a16="http://schemas.microsoft.com/office/drawing/2014/main" id="{006ED2CD-3E99-EEB2-DA1E-B25F1896296C}"/>
                </a:ext>
              </a:extLst>
            </p:cNvPr>
            <p:cNvSpPr/>
            <p:nvPr/>
          </p:nvSpPr>
          <p:spPr>
            <a:xfrm flipV="1">
              <a:off x="11106185" y="3933332"/>
              <a:ext cx="503083"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1187" name="Rectangle 1186">
            <a:extLst>
              <a:ext uri="{FF2B5EF4-FFF2-40B4-BE49-F238E27FC236}">
                <a16:creationId xmlns:a16="http://schemas.microsoft.com/office/drawing/2014/main" id="{7C7DE12B-0AE4-D0B2-A8E8-DC47D2E7CE25}"/>
              </a:ext>
            </a:extLst>
          </p:cNvPr>
          <p:cNvSpPr/>
          <p:nvPr/>
        </p:nvSpPr>
        <p:spPr>
          <a:xfrm flipV="1">
            <a:off x="5335650" y="3288244"/>
            <a:ext cx="2204135" cy="318437"/>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88" name="Rectangle 1187">
            <a:extLst>
              <a:ext uri="{FF2B5EF4-FFF2-40B4-BE49-F238E27FC236}">
                <a16:creationId xmlns:a16="http://schemas.microsoft.com/office/drawing/2014/main" id="{6D6B4117-556D-CEA9-675F-1849EA6E1534}"/>
              </a:ext>
            </a:extLst>
          </p:cNvPr>
          <p:cNvSpPr/>
          <p:nvPr/>
        </p:nvSpPr>
        <p:spPr>
          <a:xfrm flipV="1">
            <a:off x="10896601" y="3333701"/>
            <a:ext cx="304800"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89" name="Rectangle 1188">
            <a:extLst>
              <a:ext uri="{FF2B5EF4-FFF2-40B4-BE49-F238E27FC236}">
                <a16:creationId xmlns:a16="http://schemas.microsoft.com/office/drawing/2014/main" id="{FD1F4A2B-8AD4-86BE-6563-FF9BD06F2C3B}"/>
              </a:ext>
            </a:extLst>
          </p:cNvPr>
          <p:cNvSpPr/>
          <p:nvPr/>
        </p:nvSpPr>
        <p:spPr>
          <a:xfrm flipV="1">
            <a:off x="8760404" y="3333701"/>
            <a:ext cx="304800"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5" name="Group 4">
            <a:extLst>
              <a:ext uri="{FF2B5EF4-FFF2-40B4-BE49-F238E27FC236}">
                <a16:creationId xmlns:a16="http://schemas.microsoft.com/office/drawing/2014/main" id="{7DE785B5-7557-4421-BDDB-48CD8A03CA97}"/>
              </a:ext>
            </a:extLst>
          </p:cNvPr>
          <p:cNvGrpSpPr/>
          <p:nvPr/>
        </p:nvGrpSpPr>
        <p:grpSpPr>
          <a:xfrm>
            <a:off x="4808870" y="2171097"/>
            <a:ext cx="3291839" cy="1357569"/>
            <a:chOff x="4711735" y="3977091"/>
            <a:chExt cx="3291839" cy="1357569"/>
          </a:xfrm>
        </p:grpSpPr>
        <p:pic>
          <p:nvPicPr>
            <p:cNvPr id="1035" name="Picture 2" descr="https://imgaz.staticbg.com/images/upload/2012/lidanpo/SKU084570u.JPG">
              <a:extLst>
                <a:ext uri="{FF2B5EF4-FFF2-40B4-BE49-F238E27FC236}">
                  <a16:creationId xmlns:a16="http://schemas.microsoft.com/office/drawing/2014/main" id="{A66030F5-C4FE-41D1-9EC3-8D4F05CEA797}"/>
                </a:ext>
              </a:extLst>
            </p:cNvPr>
            <p:cNvPicPr>
              <a:picLocks noChangeAspect="1" noChangeArrowheads="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55507" b="-3430"/>
            <a:stretch/>
          </p:blipFill>
          <p:spPr bwMode="auto">
            <a:xfrm>
              <a:off x="4711735" y="4559300"/>
              <a:ext cx="3291839" cy="775360"/>
            </a:xfrm>
            <a:prstGeom prst="rect">
              <a:avLst/>
            </a:prstGeom>
            <a:noFill/>
            <a:ln>
              <a:noFill/>
            </a:ln>
            <a:extLst>
              <a:ext uri="{909E8E84-426E-40DD-AFC4-6F175D3DCCD1}">
                <a14:hiddenFill xmlns:a14="http://schemas.microsoft.com/office/drawing/2010/main">
                  <a:solidFill>
                    <a:srgbClr val="FFFFFF"/>
                  </a:solidFill>
                </a14:hiddenFill>
              </a:ext>
            </a:extLst>
          </p:spPr>
        </p:pic>
        <p:sp>
          <p:nvSpPr>
            <p:cNvPr id="179" name="TextBox 178">
              <a:extLst>
                <a:ext uri="{FF2B5EF4-FFF2-40B4-BE49-F238E27FC236}">
                  <a16:creationId xmlns:a16="http://schemas.microsoft.com/office/drawing/2014/main" id="{E914DCFD-68AB-4B7A-B330-DC4577EBB937}"/>
                </a:ext>
              </a:extLst>
            </p:cNvPr>
            <p:cNvSpPr txBox="1"/>
            <p:nvPr/>
          </p:nvSpPr>
          <p:spPr>
            <a:xfrm>
              <a:off x="5546932" y="3990201"/>
              <a:ext cx="1752600" cy="276999"/>
            </a:xfrm>
            <a:prstGeom prst="rect">
              <a:avLst/>
            </a:prstGeom>
            <a:noFill/>
          </p:spPr>
          <p:txBody>
            <a:bodyPr wrap="square" rtlCol="0">
              <a:spAutoFit/>
            </a:bodyPr>
            <a:lstStyle/>
            <a:p>
              <a:pPr algn="ctr"/>
              <a:r>
                <a:rPr lang="en-US" sz="1200" b="1" dirty="0"/>
                <a:t>Front</a:t>
              </a:r>
            </a:p>
          </p:txBody>
        </p:sp>
        <p:pic>
          <p:nvPicPr>
            <p:cNvPr id="1034" name="Picture 2" descr="https://imgaz.staticbg.com/images/upload/2012/lidanpo/SKU084570u.JPG">
              <a:extLst>
                <a:ext uri="{FF2B5EF4-FFF2-40B4-BE49-F238E27FC236}">
                  <a16:creationId xmlns:a16="http://schemas.microsoft.com/office/drawing/2014/main" id="{281EF95D-CACA-42CD-A9D3-5BCA63C1CEE7}"/>
                </a:ext>
              </a:extLst>
            </p:cNvPr>
            <p:cNvPicPr>
              <a:picLocks noChangeAspect="1" noChangeArrowheads="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37040"/>
            <a:stretch/>
          </p:blipFill>
          <p:spPr bwMode="auto">
            <a:xfrm>
              <a:off x="4711735" y="3977091"/>
              <a:ext cx="3291839" cy="1023791"/>
            </a:xfrm>
            <a:prstGeom prst="rect">
              <a:avLst/>
            </a:prstGeom>
            <a:noFill/>
            <a:ln>
              <a:noFill/>
            </a:ln>
            <a:extLst>
              <a:ext uri="{909E8E84-426E-40DD-AFC4-6F175D3DCCD1}">
                <a14:hiddenFill xmlns:a14="http://schemas.microsoft.com/office/drawing/2010/main">
                  <a:solidFill>
                    <a:srgbClr val="FFFFFF"/>
                  </a:solidFill>
                </a14:hiddenFill>
              </a:ext>
            </a:extLst>
          </p:spPr>
        </p:pic>
        <p:grpSp>
          <p:nvGrpSpPr>
            <p:cNvPr id="1295" name="Group 1294">
              <a:extLst>
                <a:ext uri="{FF2B5EF4-FFF2-40B4-BE49-F238E27FC236}">
                  <a16:creationId xmlns:a16="http://schemas.microsoft.com/office/drawing/2014/main" id="{05BCE99C-A17F-4A74-AA29-99CD35B9FE86}"/>
                </a:ext>
              </a:extLst>
            </p:cNvPr>
            <p:cNvGrpSpPr/>
            <p:nvPr/>
          </p:nvGrpSpPr>
          <p:grpSpPr>
            <a:xfrm>
              <a:off x="4927109" y="4039710"/>
              <a:ext cx="195528" cy="95193"/>
              <a:chOff x="5093495" y="2795588"/>
              <a:chExt cx="192404" cy="91440"/>
            </a:xfrm>
          </p:grpSpPr>
          <p:sp>
            <p:nvSpPr>
              <p:cNvPr id="1296" name="Oval 1295">
                <a:extLst>
                  <a:ext uri="{FF2B5EF4-FFF2-40B4-BE49-F238E27FC236}">
                    <a16:creationId xmlns:a16="http://schemas.microsoft.com/office/drawing/2014/main" id="{D423A383-95B6-4962-8EC0-99FB29F6326B}"/>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97" name="Oval 1296">
                <a:extLst>
                  <a:ext uri="{FF2B5EF4-FFF2-40B4-BE49-F238E27FC236}">
                    <a16:creationId xmlns:a16="http://schemas.microsoft.com/office/drawing/2014/main" id="{C2B35FE0-6030-48A1-BB51-05E834933338}"/>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88" name="Group 1287">
              <a:extLst>
                <a:ext uri="{FF2B5EF4-FFF2-40B4-BE49-F238E27FC236}">
                  <a16:creationId xmlns:a16="http://schemas.microsoft.com/office/drawing/2014/main" id="{20A79B97-7BAC-47DB-B2A2-0BDE694DDB5D}"/>
                </a:ext>
              </a:extLst>
            </p:cNvPr>
            <p:cNvGrpSpPr/>
            <p:nvPr/>
          </p:nvGrpSpPr>
          <p:grpSpPr>
            <a:xfrm>
              <a:off x="4927109" y="4146307"/>
              <a:ext cx="195528" cy="95193"/>
              <a:chOff x="5093495" y="2795588"/>
              <a:chExt cx="192404" cy="91440"/>
            </a:xfrm>
          </p:grpSpPr>
          <p:sp>
            <p:nvSpPr>
              <p:cNvPr id="1292" name="Oval 1291">
                <a:extLst>
                  <a:ext uri="{FF2B5EF4-FFF2-40B4-BE49-F238E27FC236}">
                    <a16:creationId xmlns:a16="http://schemas.microsoft.com/office/drawing/2014/main" id="{F9EB3EAE-4F19-4F04-8EE8-10803284DBDA}"/>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93" name="Oval 1292">
                <a:extLst>
                  <a:ext uri="{FF2B5EF4-FFF2-40B4-BE49-F238E27FC236}">
                    <a16:creationId xmlns:a16="http://schemas.microsoft.com/office/drawing/2014/main" id="{F4A076AE-FDEE-4223-9003-02E3C5496D98}"/>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89" name="Group 1288">
              <a:extLst>
                <a:ext uri="{FF2B5EF4-FFF2-40B4-BE49-F238E27FC236}">
                  <a16:creationId xmlns:a16="http://schemas.microsoft.com/office/drawing/2014/main" id="{8D7B6315-689A-415C-847C-6610BD07D469}"/>
                </a:ext>
              </a:extLst>
            </p:cNvPr>
            <p:cNvGrpSpPr/>
            <p:nvPr/>
          </p:nvGrpSpPr>
          <p:grpSpPr>
            <a:xfrm>
              <a:off x="4927109" y="4252904"/>
              <a:ext cx="195528" cy="95193"/>
              <a:chOff x="5093495" y="2795588"/>
              <a:chExt cx="192404" cy="91440"/>
            </a:xfrm>
          </p:grpSpPr>
          <p:sp>
            <p:nvSpPr>
              <p:cNvPr id="1290" name="Oval 1289">
                <a:extLst>
                  <a:ext uri="{FF2B5EF4-FFF2-40B4-BE49-F238E27FC236}">
                    <a16:creationId xmlns:a16="http://schemas.microsoft.com/office/drawing/2014/main" id="{60034B8B-549F-4A21-B9E7-9FDB424A8C14}"/>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91" name="Oval 1290">
                <a:extLst>
                  <a:ext uri="{FF2B5EF4-FFF2-40B4-BE49-F238E27FC236}">
                    <a16:creationId xmlns:a16="http://schemas.microsoft.com/office/drawing/2014/main" id="{3C059D5F-4848-4249-A827-AA27508D1D73}"/>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82" name="Group 1281">
              <a:extLst>
                <a:ext uri="{FF2B5EF4-FFF2-40B4-BE49-F238E27FC236}">
                  <a16:creationId xmlns:a16="http://schemas.microsoft.com/office/drawing/2014/main" id="{3714C41A-1AFC-44B9-BB9B-2C8E08799F43}"/>
                </a:ext>
              </a:extLst>
            </p:cNvPr>
            <p:cNvGrpSpPr/>
            <p:nvPr/>
          </p:nvGrpSpPr>
          <p:grpSpPr>
            <a:xfrm>
              <a:off x="4927109" y="4360494"/>
              <a:ext cx="195528" cy="95193"/>
              <a:chOff x="5093495" y="2795588"/>
              <a:chExt cx="192404" cy="91440"/>
            </a:xfrm>
          </p:grpSpPr>
          <p:sp>
            <p:nvSpPr>
              <p:cNvPr id="1286" name="Oval 1285">
                <a:extLst>
                  <a:ext uri="{FF2B5EF4-FFF2-40B4-BE49-F238E27FC236}">
                    <a16:creationId xmlns:a16="http://schemas.microsoft.com/office/drawing/2014/main" id="{3EF0CAF6-CD19-491D-9E93-785311A62F57}"/>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87" name="Oval 1286">
                <a:extLst>
                  <a:ext uri="{FF2B5EF4-FFF2-40B4-BE49-F238E27FC236}">
                    <a16:creationId xmlns:a16="http://schemas.microsoft.com/office/drawing/2014/main" id="{A07A1016-D23E-416D-A530-0FEEBDBE41E6}"/>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83" name="Group 1282">
              <a:extLst>
                <a:ext uri="{FF2B5EF4-FFF2-40B4-BE49-F238E27FC236}">
                  <a16:creationId xmlns:a16="http://schemas.microsoft.com/office/drawing/2014/main" id="{3E45CBB0-12B3-432F-A351-FBFE4D4C122B}"/>
                </a:ext>
              </a:extLst>
            </p:cNvPr>
            <p:cNvGrpSpPr/>
            <p:nvPr/>
          </p:nvGrpSpPr>
          <p:grpSpPr>
            <a:xfrm>
              <a:off x="4927109" y="4467091"/>
              <a:ext cx="195528" cy="95193"/>
              <a:chOff x="5093495" y="2795588"/>
              <a:chExt cx="192404" cy="91440"/>
            </a:xfrm>
          </p:grpSpPr>
          <p:sp>
            <p:nvSpPr>
              <p:cNvPr id="1284" name="Oval 1283">
                <a:extLst>
                  <a:ext uri="{FF2B5EF4-FFF2-40B4-BE49-F238E27FC236}">
                    <a16:creationId xmlns:a16="http://schemas.microsoft.com/office/drawing/2014/main" id="{F19F27AD-69B2-4C95-AE07-0CD045396F73}"/>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85" name="Oval 1284">
                <a:extLst>
                  <a:ext uri="{FF2B5EF4-FFF2-40B4-BE49-F238E27FC236}">
                    <a16:creationId xmlns:a16="http://schemas.microsoft.com/office/drawing/2014/main" id="{531F8431-55BF-4546-AA2F-ADB5507111EE}"/>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76" name="Group 1275">
              <a:extLst>
                <a:ext uri="{FF2B5EF4-FFF2-40B4-BE49-F238E27FC236}">
                  <a16:creationId xmlns:a16="http://schemas.microsoft.com/office/drawing/2014/main" id="{5FF8BB44-3183-4578-8C01-B5DA3F56325C}"/>
                </a:ext>
              </a:extLst>
            </p:cNvPr>
            <p:cNvGrpSpPr/>
            <p:nvPr/>
          </p:nvGrpSpPr>
          <p:grpSpPr>
            <a:xfrm>
              <a:off x="4927109" y="4573688"/>
              <a:ext cx="195528" cy="95193"/>
              <a:chOff x="5093495" y="2795588"/>
              <a:chExt cx="192404" cy="91440"/>
            </a:xfrm>
          </p:grpSpPr>
          <p:sp>
            <p:nvSpPr>
              <p:cNvPr id="1280" name="Oval 1279">
                <a:extLst>
                  <a:ext uri="{FF2B5EF4-FFF2-40B4-BE49-F238E27FC236}">
                    <a16:creationId xmlns:a16="http://schemas.microsoft.com/office/drawing/2014/main" id="{B652EB6E-78B4-4211-A6C3-F9F55B0806DB}"/>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81" name="Oval 1280">
                <a:extLst>
                  <a:ext uri="{FF2B5EF4-FFF2-40B4-BE49-F238E27FC236}">
                    <a16:creationId xmlns:a16="http://schemas.microsoft.com/office/drawing/2014/main" id="{BAD9AC68-3261-4967-A1C9-A24299D356F9}"/>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77" name="Group 1276">
              <a:extLst>
                <a:ext uri="{FF2B5EF4-FFF2-40B4-BE49-F238E27FC236}">
                  <a16:creationId xmlns:a16="http://schemas.microsoft.com/office/drawing/2014/main" id="{7B69A8EA-C75D-4963-B9E7-2B5D826DB11A}"/>
                </a:ext>
              </a:extLst>
            </p:cNvPr>
            <p:cNvGrpSpPr/>
            <p:nvPr/>
          </p:nvGrpSpPr>
          <p:grpSpPr>
            <a:xfrm>
              <a:off x="4927109" y="4680285"/>
              <a:ext cx="195528" cy="95193"/>
              <a:chOff x="5093495" y="2795588"/>
              <a:chExt cx="192404" cy="91440"/>
            </a:xfrm>
          </p:grpSpPr>
          <p:sp>
            <p:nvSpPr>
              <p:cNvPr id="1278" name="Oval 1277">
                <a:extLst>
                  <a:ext uri="{FF2B5EF4-FFF2-40B4-BE49-F238E27FC236}">
                    <a16:creationId xmlns:a16="http://schemas.microsoft.com/office/drawing/2014/main" id="{1AD7208F-CEE0-4DBC-A2BD-C67B47BE4465}"/>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79" name="Oval 1278">
                <a:extLst>
                  <a:ext uri="{FF2B5EF4-FFF2-40B4-BE49-F238E27FC236}">
                    <a16:creationId xmlns:a16="http://schemas.microsoft.com/office/drawing/2014/main" id="{3C040566-5469-4068-8B2E-4E2FF78D33E4}"/>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70" name="Group 1269">
              <a:extLst>
                <a:ext uri="{FF2B5EF4-FFF2-40B4-BE49-F238E27FC236}">
                  <a16:creationId xmlns:a16="http://schemas.microsoft.com/office/drawing/2014/main" id="{086A121E-8940-4589-8BC1-37E981C1E68C}"/>
                </a:ext>
              </a:extLst>
            </p:cNvPr>
            <p:cNvGrpSpPr/>
            <p:nvPr/>
          </p:nvGrpSpPr>
          <p:grpSpPr>
            <a:xfrm>
              <a:off x="4927109" y="4792584"/>
              <a:ext cx="195528" cy="95193"/>
              <a:chOff x="5093495" y="2795588"/>
              <a:chExt cx="192404" cy="91440"/>
            </a:xfrm>
          </p:grpSpPr>
          <p:sp>
            <p:nvSpPr>
              <p:cNvPr id="1274" name="Oval 1273">
                <a:extLst>
                  <a:ext uri="{FF2B5EF4-FFF2-40B4-BE49-F238E27FC236}">
                    <a16:creationId xmlns:a16="http://schemas.microsoft.com/office/drawing/2014/main" id="{13D36984-E723-4172-9939-9F2B5E5B1F95}"/>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75" name="Oval 1274">
                <a:extLst>
                  <a:ext uri="{FF2B5EF4-FFF2-40B4-BE49-F238E27FC236}">
                    <a16:creationId xmlns:a16="http://schemas.microsoft.com/office/drawing/2014/main" id="{C90B0F84-1993-4AF8-9292-5C8DC539A6A6}"/>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71" name="Group 1270">
              <a:extLst>
                <a:ext uri="{FF2B5EF4-FFF2-40B4-BE49-F238E27FC236}">
                  <a16:creationId xmlns:a16="http://schemas.microsoft.com/office/drawing/2014/main" id="{338077EB-60C9-4F66-9720-66A07F76CB66}"/>
                </a:ext>
              </a:extLst>
            </p:cNvPr>
            <p:cNvGrpSpPr/>
            <p:nvPr/>
          </p:nvGrpSpPr>
          <p:grpSpPr>
            <a:xfrm>
              <a:off x="4927109" y="4899181"/>
              <a:ext cx="195528" cy="95193"/>
              <a:chOff x="5093495" y="2795588"/>
              <a:chExt cx="192404" cy="91440"/>
            </a:xfrm>
          </p:grpSpPr>
          <p:sp>
            <p:nvSpPr>
              <p:cNvPr id="1272" name="Oval 1271">
                <a:extLst>
                  <a:ext uri="{FF2B5EF4-FFF2-40B4-BE49-F238E27FC236}">
                    <a16:creationId xmlns:a16="http://schemas.microsoft.com/office/drawing/2014/main" id="{8D10274F-CD33-45EC-82FB-AB40934FF2C6}"/>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73" name="Oval 1272">
                <a:extLst>
                  <a:ext uri="{FF2B5EF4-FFF2-40B4-BE49-F238E27FC236}">
                    <a16:creationId xmlns:a16="http://schemas.microsoft.com/office/drawing/2014/main" id="{25C95CA6-08DA-4190-8A64-7BC6190CC36E}"/>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18" name="Group 1217">
              <a:extLst>
                <a:ext uri="{FF2B5EF4-FFF2-40B4-BE49-F238E27FC236}">
                  <a16:creationId xmlns:a16="http://schemas.microsoft.com/office/drawing/2014/main" id="{7EDFDF04-A6B9-4A5C-A990-4DFA04316062}"/>
                </a:ext>
              </a:extLst>
            </p:cNvPr>
            <p:cNvGrpSpPr/>
            <p:nvPr/>
          </p:nvGrpSpPr>
          <p:grpSpPr>
            <a:xfrm>
              <a:off x="7555141" y="4144200"/>
              <a:ext cx="195528" cy="95193"/>
              <a:chOff x="5093495" y="2795588"/>
              <a:chExt cx="192404" cy="91440"/>
            </a:xfrm>
          </p:grpSpPr>
          <p:sp>
            <p:nvSpPr>
              <p:cNvPr id="1222" name="Oval 1221">
                <a:extLst>
                  <a:ext uri="{FF2B5EF4-FFF2-40B4-BE49-F238E27FC236}">
                    <a16:creationId xmlns:a16="http://schemas.microsoft.com/office/drawing/2014/main" id="{1D740A5B-AB6E-41C1-8AE6-2A62EB91A027}"/>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23" name="Oval 1222">
                <a:extLst>
                  <a:ext uri="{FF2B5EF4-FFF2-40B4-BE49-F238E27FC236}">
                    <a16:creationId xmlns:a16="http://schemas.microsoft.com/office/drawing/2014/main" id="{D46A3E42-5183-4693-9DC4-592AC6992917}"/>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19" name="Group 1218">
              <a:extLst>
                <a:ext uri="{FF2B5EF4-FFF2-40B4-BE49-F238E27FC236}">
                  <a16:creationId xmlns:a16="http://schemas.microsoft.com/office/drawing/2014/main" id="{E9E3E86E-AFB7-4BB8-B83C-37EF3AF8848E}"/>
                </a:ext>
              </a:extLst>
            </p:cNvPr>
            <p:cNvGrpSpPr/>
            <p:nvPr/>
          </p:nvGrpSpPr>
          <p:grpSpPr>
            <a:xfrm>
              <a:off x="7555141" y="4250797"/>
              <a:ext cx="195528" cy="95193"/>
              <a:chOff x="5093495" y="2795588"/>
              <a:chExt cx="192404" cy="91440"/>
            </a:xfrm>
          </p:grpSpPr>
          <p:sp>
            <p:nvSpPr>
              <p:cNvPr id="1220" name="Oval 1219">
                <a:extLst>
                  <a:ext uri="{FF2B5EF4-FFF2-40B4-BE49-F238E27FC236}">
                    <a16:creationId xmlns:a16="http://schemas.microsoft.com/office/drawing/2014/main" id="{7D09EFCF-929A-4222-B81E-2FE3A4328BC0}"/>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21" name="Oval 1220">
                <a:extLst>
                  <a:ext uri="{FF2B5EF4-FFF2-40B4-BE49-F238E27FC236}">
                    <a16:creationId xmlns:a16="http://schemas.microsoft.com/office/drawing/2014/main" id="{6AD0B049-8C1F-400C-AA5B-2447DC4EF335}"/>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12" name="Group 1211">
              <a:extLst>
                <a:ext uri="{FF2B5EF4-FFF2-40B4-BE49-F238E27FC236}">
                  <a16:creationId xmlns:a16="http://schemas.microsoft.com/office/drawing/2014/main" id="{45ADB103-17D7-4ADD-8D98-03835C4BEBDC}"/>
                </a:ext>
              </a:extLst>
            </p:cNvPr>
            <p:cNvGrpSpPr/>
            <p:nvPr/>
          </p:nvGrpSpPr>
          <p:grpSpPr>
            <a:xfrm>
              <a:off x="7555141" y="4358387"/>
              <a:ext cx="195528" cy="95193"/>
              <a:chOff x="5093495" y="2795588"/>
              <a:chExt cx="192404" cy="91440"/>
            </a:xfrm>
          </p:grpSpPr>
          <p:sp>
            <p:nvSpPr>
              <p:cNvPr id="1216" name="Oval 1215">
                <a:extLst>
                  <a:ext uri="{FF2B5EF4-FFF2-40B4-BE49-F238E27FC236}">
                    <a16:creationId xmlns:a16="http://schemas.microsoft.com/office/drawing/2014/main" id="{15155821-DB68-47FB-AD6A-D4C6C6ACAF11}"/>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17" name="Oval 1216">
                <a:extLst>
                  <a:ext uri="{FF2B5EF4-FFF2-40B4-BE49-F238E27FC236}">
                    <a16:creationId xmlns:a16="http://schemas.microsoft.com/office/drawing/2014/main" id="{02CBE43D-088A-4ACD-B78D-062CE707B419}"/>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13" name="Group 1212">
              <a:extLst>
                <a:ext uri="{FF2B5EF4-FFF2-40B4-BE49-F238E27FC236}">
                  <a16:creationId xmlns:a16="http://schemas.microsoft.com/office/drawing/2014/main" id="{AB69AAB3-5D9B-4EBF-AFEC-C49A7AEE4EA5}"/>
                </a:ext>
              </a:extLst>
            </p:cNvPr>
            <p:cNvGrpSpPr/>
            <p:nvPr/>
          </p:nvGrpSpPr>
          <p:grpSpPr>
            <a:xfrm>
              <a:off x="7555141" y="4464984"/>
              <a:ext cx="195528" cy="95193"/>
              <a:chOff x="5093495" y="2795588"/>
              <a:chExt cx="192404" cy="91440"/>
            </a:xfrm>
          </p:grpSpPr>
          <p:sp>
            <p:nvSpPr>
              <p:cNvPr id="1214" name="Oval 1213">
                <a:extLst>
                  <a:ext uri="{FF2B5EF4-FFF2-40B4-BE49-F238E27FC236}">
                    <a16:creationId xmlns:a16="http://schemas.microsoft.com/office/drawing/2014/main" id="{34BA49A0-CDE0-47AC-BF3A-D6B27F076A23}"/>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15" name="Oval 1214">
                <a:extLst>
                  <a:ext uri="{FF2B5EF4-FFF2-40B4-BE49-F238E27FC236}">
                    <a16:creationId xmlns:a16="http://schemas.microsoft.com/office/drawing/2014/main" id="{5907C76D-118A-4847-B861-30EA22CD6250}"/>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06" name="Group 1205">
              <a:extLst>
                <a:ext uri="{FF2B5EF4-FFF2-40B4-BE49-F238E27FC236}">
                  <a16:creationId xmlns:a16="http://schemas.microsoft.com/office/drawing/2014/main" id="{4F736B2A-D9D2-4C28-B9B5-14BC0A72F3E2}"/>
                </a:ext>
              </a:extLst>
            </p:cNvPr>
            <p:cNvGrpSpPr/>
            <p:nvPr/>
          </p:nvGrpSpPr>
          <p:grpSpPr>
            <a:xfrm>
              <a:off x="7555141" y="4571581"/>
              <a:ext cx="195528" cy="95193"/>
              <a:chOff x="5093495" y="2795588"/>
              <a:chExt cx="192404" cy="91440"/>
            </a:xfrm>
          </p:grpSpPr>
          <p:sp>
            <p:nvSpPr>
              <p:cNvPr id="1210" name="Oval 1209">
                <a:extLst>
                  <a:ext uri="{FF2B5EF4-FFF2-40B4-BE49-F238E27FC236}">
                    <a16:creationId xmlns:a16="http://schemas.microsoft.com/office/drawing/2014/main" id="{4E4F4E50-1AF5-4682-98B5-8410D46BDC44}"/>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11" name="Oval 1210">
                <a:extLst>
                  <a:ext uri="{FF2B5EF4-FFF2-40B4-BE49-F238E27FC236}">
                    <a16:creationId xmlns:a16="http://schemas.microsoft.com/office/drawing/2014/main" id="{6319F2FF-4FC0-4B79-99F9-C27EA202A696}"/>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07" name="Group 1206">
              <a:extLst>
                <a:ext uri="{FF2B5EF4-FFF2-40B4-BE49-F238E27FC236}">
                  <a16:creationId xmlns:a16="http://schemas.microsoft.com/office/drawing/2014/main" id="{6D55EFEA-DEA3-4B05-8EB8-F0174368FBCF}"/>
                </a:ext>
              </a:extLst>
            </p:cNvPr>
            <p:cNvGrpSpPr/>
            <p:nvPr/>
          </p:nvGrpSpPr>
          <p:grpSpPr>
            <a:xfrm>
              <a:off x="7555141" y="4678178"/>
              <a:ext cx="195528" cy="95193"/>
              <a:chOff x="5093495" y="2795588"/>
              <a:chExt cx="192404" cy="91440"/>
            </a:xfrm>
          </p:grpSpPr>
          <p:sp>
            <p:nvSpPr>
              <p:cNvPr id="1208" name="Oval 1207">
                <a:extLst>
                  <a:ext uri="{FF2B5EF4-FFF2-40B4-BE49-F238E27FC236}">
                    <a16:creationId xmlns:a16="http://schemas.microsoft.com/office/drawing/2014/main" id="{9F8DB6ED-33D1-4E03-85FE-9644CA525264}"/>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09" name="Oval 1208">
                <a:extLst>
                  <a:ext uri="{FF2B5EF4-FFF2-40B4-BE49-F238E27FC236}">
                    <a16:creationId xmlns:a16="http://schemas.microsoft.com/office/drawing/2014/main" id="{A1574635-CCCD-4525-902F-CF323F97DC25}"/>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00" name="Group 1199">
              <a:extLst>
                <a:ext uri="{FF2B5EF4-FFF2-40B4-BE49-F238E27FC236}">
                  <a16:creationId xmlns:a16="http://schemas.microsoft.com/office/drawing/2014/main" id="{48878EFD-3251-4534-86BC-A3BD8027BCC0}"/>
                </a:ext>
              </a:extLst>
            </p:cNvPr>
            <p:cNvGrpSpPr/>
            <p:nvPr/>
          </p:nvGrpSpPr>
          <p:grpSpPr>
            <a:xfrm>
              <a:off x="7555141" y="4790477"/>
              <a:ext cx="195528" cy="95193"/>
              <a:chOff x="5093495" y="2795588"/>
              <a:chExt cx="192404" cy="91440"/>
            </a:xfrm>
          </p:grpSpPr>
          <p:sp>
            <p:nvSpPr>
              <p:cNvPr id="1204" name="Oval 1203">
                <a:extLst>
                  <a:ext uri="{FF2B5EF4-FFF2-40B4-BE49-F238E27FC236}">
                    <a16:creationId xmlns:a16="http://schemas.microsoft.com/office/drawing/2014/main" id="{B2BA0E0C-4B63-41C2-92B2-50BEC2592E27}"/>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05" name="Oval 1204">
                <a:extLst>
                  <a:ext uri="{FF2B5EF4-FFF2-40B4-BE49-F238E27FC236}">
                    <a16:creationId xmlns:a16="http://schemas.microsoft.com/office/drawing/2014/main" id="{534E2C7D-0595-489A-8F82-0EE6910D14B6}"/>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01" name="Group 1200">
              <a:extLst>
                <a:ext uri="{FF2B5EF4-FFF2-40B4-BE49-F238E27FC236}">
                  <a16:creationId xmlns:a16="http://schemas.microsoft.com/office/drawing/2014/main" id="{39D2F6AC-BBB8-4123-B712-A6A272B87AA7}"/>
                </a:ext>
              </a:extLst>
            </p:cNvPr>
            <p:cNvGrpSpPr/>
            <p:nvPr/>
          </p:nvGrpSpPr>
          <p:grpSpPr>
            <a:xfrm>
              <a:off x="7555141" y="4897074"/>
              <a:ext cx="195528" cy="95193"/>
              <a:chOff x="5093495" y="2795588"/>
              <a:chExt cx="192404" cy="91440"/>
            </a:xfrm>
          </p:grpSpPr>
          <p:sp>
            <p:nvSpPr>
              <p:cNvPr id="1202" name="Oval 1201">
                <a:extLst>
                  <a:ext uri="{FF2B5EF4-FFF2-40B4-BE49-F238E27FC236}">
                    <a16:creationId xmlns:a16="http://schemas.microsoft.com/office/drawing/2014/main" id="{3C60C9C9-7D0F-4FA7-B634-9430FD24CBC5}"/>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03" name="Oval 1202">
                <a:extLst>
                  <a:ext uri="{FF2B5EF4-FFF2-40B4-BE49-F238E27FC236}">
                    <a16:creationId xmlns:a16="http://schemas.microsoft.com/office/drawing/2014/main" id="{3F0D6A9E-4852-48C9-A379-45FB8487B1E0}"/>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spTree>
    <p:extLst>
      <p:ext uri="{BB962C8B-B14F-4D97-AF65-F5344CB8AC3E}">
        <p14:creationId xmlns:p14="http://schemas.microsoft.com/office/powerpoint/2010/main" val="142090959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F1DCDB-A369-49F4-B7DD-BC8DF76C5DB7}"/>
              </a:ext>
            </a:extLst>
          </p:cNvPr>
          <p:cNvSpPr>
            <a:spLocks noGrp="1"/>
          </p:cNvSpPr>
          <p:nvPr>
            <p:ph type="title"/>
          </p:nvPr>
        </p:nvSpPr>
        <p:spPr/>
        <p:txBody>
          <a:bodyPr/>
          <a:lstStyle/>
          <a:p>
            <a:r>
              <a:rPr lang="en-US" dirty="0"/>
              <a:t>MCU NATIVE PIN ACCESS AREA</a:t>
            </a:r>
          </a:p>
        </p:txBody>
      </p:sp>
      <p:sp>
        <p:nvSpPr>
          <p:cNvPr id="3" name="Slide Number Placeholder 2">
            <a:extLst>
              <a:ext uri="{FF2B5EF4-FFF2-40B4-BE49-F238E27FC236}">
                <a16:creationId xmlns:a16="http://schemas.microsoft.com/office/drawing/2014/main" id="{98E1259D-90DE-465F-BF1F-8997FD9D1E90}"/>
              </a:ext>
            </a:extLst>
          </p:cNvPr>
          <p:cNvSpPr>
            <a:spLocks noGrp="1"/>
          </p:cNvSpPr>
          <p:nvPr>
            <p:ph type="sldNum" sz="quarter" idx="10"/>
          </p:nvPr>
        </p:nvSpPr>
        <p:spPr/>
        <p:txBody>
          <a:bodyPr/>
          <a:lstStyle/>
          <a:p>
            <a:pPr algn="l"/>
            <a:r>
              <a:rPr lang="de-DE"/>
              <a:t>Page </a:t>
            </a:r>
            <a:fld id="{3FD030EF-7044-4946-962A-5D7D09BD1B34}" type="slidenum">
              <a:rPr lang="de-DE" smtClean="0"/>
              <a:pPr algn="l"/>
              <a:t>19</a:t>
            </a:fld>
            <a:endParaRPr lang="de-DE" dirty="0"/>
          </a:p>
        </p:txBody>
      </p:sp>
      <p:sp>
        <p:nvSpPr>
          <p:cNvPr id="8" name="Content Placeholder 3">
            <a:extLst>
              <a:ext uri="{FF2B5EF4-FFF2-40B4-BE49-F238E27FC236}">
                <a16:creationId xmlns:a16="http://schemas.microsoft.com/office/drawing/2014/main" id="{7E3C9602-46C0-4632-BA82-7DB6B8A71480}"/>
              </a:ext>
            </a:extLst>
          </p:cNvPr>
          <p:cNvSpPr>
            <a:spLocks noGrp="1"/>
          </p:cNvSpPr>
          <p:nvPr>
            <p:ph idx="1"/>
          </p:nvPr>
        </p:nvSpPr>
        <p:spPr>
          <a:xfrm>
            <a:off x="1080000" y="1800000"/>
            <a:ext cx="3675545" cy="3521798"/>
          </a:xfrm>
        </p:spPr>
        <p:txBody>
          <a:bodyPr/>
          <a:lstStyle/>
          <a:p>
            <a:pPr>
              <a:spcAft>
                <a:spcPts val="0"/>
              </a:spcAft>
              <a:buClr>
                <a:srgbClr val="000099"/>
              </a:buClr>
            </a:pPr>
            <a:r>
              <a:rPr lang="en-US" b="1" dirty="0">
                <a:solidFill>
                  <a:srgbClr val="06418C"/>
                </a:solidFill>
              </a:rPr>
              <a:t>RA2E2 MCU</a:t>
            </a:r>
          </a:p>
          <a:p>
            <a:pPr marL="285750" indent="-285750">
              <a:spcAft>
                <a:spcPts val="0"/>
              </a:spcAft>
              <a:buClr>
                <a:srgbClr val="000099"/>
              </a:buClr>
              <a:buFont typeface="Wingdings" panose="05000000000000000000" pitchFamily="2" charset="2"/>
              <a:buChar char="§"/>
            </a:pPr>
            <a:r>
              <a:rPr lang="en-US" sz="1400" dirty="0"/>
              <a:t>R7FA6E2BB3CFM</a:t>
            </a:r>
          </a:p>
          <a:p>
            <a:pPr marL="285750" indent="-285750">
              <a:spcAft>
                <a:spcPts val="0"/>
              </a:spcAft>
              <a:buClr>
                <a:srgbClr val="000099"/>
              </a:buClr>
              <a:buFont typeface="Wingdings" panose="05000000000000000000" pitchFamily="2" charset="2"/>
              <a:buChar char="§"/>
            </a:pPr>
            <a:endParaRPr lang="en-US" b="1" dirty="0">
              <a:solidFill>
                <a:srgbClr val="06418C"/>
              </a:solidFill>
            </a:endParaRPr>
          </a:p>
          <a:p>
            <a:pPr>
              <a:spcAft>
                <a:spcPts val="0"/>
              </a:spcAft>
              <a:buClr>
                <a:srgbClr val="000099"/>
              </a:buClr>
            </a:pPr>
            <a:r>
              <a:rPr lang="en-US" b="1" dirty="0">
                <a:solidFill>
                  <a:srgbClr val="06418C"/>
                </a:solidFill>
              </a:rPr>
              <a:t>MCU Breakout pins</a:t>
            </a:r>
          </a:p>
          <a:p>
            <a:pPr marL="285750" indent="-285750">
              <a:spcAft>
                <a:spcPts val="0"/>
              </a:spcAft>
              <a:buClr>
                <a:srgbClr val="000099"/>
              </a:buClr>
              <a:buFont typeface="Wingdings" panose="05000000000000000000" pitchFamily="2" charset="2"/>
              <a:buChar char="§"/>
            </a:pPr>
            <a:r>
              <a:rPr lang="en-US" sz="1400" dirty="0"/>
              <a:t>Male pin-headers</a:t>
            </a:r>
          </a:p>
          <a:p>
            <a:pPr marL="285750" indent="-285750">
              <a:spcAft>
                <a:spcPts val="0"/>
              </a:spcAft>
              <a:buClr>
                <a:srgbClr val="000099"/>
              </a:buClr>
              <a:buFont typeface="Wingdings" panose="05000000000000000000" pitchFamily="2" charset="2"/>
              <a:buChar char="§"/>
            </a:pPr>
            <a:r>
              <a:rPr lang="en-US" sz="1400" dirty="0"/>
              <a:t>3.3 V &amp; ground available on each header</a:t>
            </a:r>
          </a:p>
          <a:p>
            <a:pPr marL="285750" indent="-285750">
              <a:spcAft>
                <a:spcPts val="0"/>
              </a:spcAft>
              <a:buClr>
                <a:srgbClr val="000099"/>
              </a:buClr>
              <a:buFont typeface="Wingdings" panose="05000000000000000000" pitchFamily="2" charset="2"/>
              <a:buChar char="§"/>
            </a:pPr>
            <a:r>
              <a:rPr lang="en-US" sz="1400" dirty="0"/>
              <a:t>Enhanced prototyping support</a:t>
            </a:r>
          </a:p>
          <a:p>
            <a:pPr marL="285750" indent="-285750">
              <a:spcAft>
                <a:spcPts val="0"/>
              </a:spcAft>
              <a:buClr>
                <a:srgbClr val="000099"/>
              </a:buClr>
              <a:buFont typeface="Wingdings" panose="05000000000000000000" pitchFamily="2" charset="2"/>
              <a:buChar char="§"/>
            </a:pPr>
            <a:endParaRPr lang="en-US" sz="1400" dirty="0"/>
          </a:p>
          <a:p>
            <a:pPr>
              <a:spcAft>
                <a:spcPts val="0"/>
              </a:spcAft>
              <a:buClr>
                <a:srgbClr val="000099"/>
              </a:buClr>
            </a:pPr>
            <a:r>
              <a:rPr lang="en-US" b="1" dirty="0">
                <a:solidFill>
                  <a:srgbClr val="06418C"/>
                </a:solidFill>
              </a:rPr>
              <a:t>Current Measurement</a:t>
            </a:r>
          </a:p>
          <a:p>
            <a:pPr marL="285750" indent="-285750">
              <a:spcAft>
                <a:spcPts val="0"/>
              </a:spcAft>
              <a:buClr>
                <a:srgbClr val="000099"/>
              </a:buClr>
              <a:buFont typeface="Wingdings" panose="05000000000000000000" pitchFamily="2" charset="2"/>
              <a:buChar char="§"/>
            </a:pPr>
            <a:r>
              <a:rPr lang="en-US" sz="1400" dirty="0"/>
              <a:t>MCU &amp; USB current</a:t>
            </a:r>
          </a:p>
          <a:p>
            <a:pPr marL="285750" indent="-285750">
              <a:spcAft>
                <a:spcPts val="0"/>
              </a:spcAft>
              <a:buClr>
                <a:srgbClr val="000099"/>
              </a:buClr>
              <a:buFont typeface="Wingdings" panose="05000000000000000000" pitchFamily="2" charset="2"/>
              <a:buChar char="§"/>
            </a:pPr>
            <a:endParaRPr lang="en-US" sz="1400" dirty="0"/>
          </a:p>
          <a:p>
            <a:pPr>
              <a:spcAft>
                <a:spcPts val="0"/>
              </a:spcAft>
              <a:buClr>
                <a:srgbClr val="000099"/>
              </a:buClr>
            </a:pPr>
            <a:r>
              <a:rPr lang="en-US" b="1" dirty="0">
                <a:solidFill>
                  <a:srgbClr val="06418C"/>
                </a:solidFill>
              </a:rPr>
              <a:t>Others</a:t>
            </a:r>
          </a:p>
          <a:p>
            <a:pPr marL="285750" indent="-285750">
              <a:spcAft>
                <a:spcPts val="0"/>
              </a:spcAft>
              <a:buClr>
                <a:srgbClr val="000099"/>
              </a:buClr>
              <a:buFont typeface="Wingdings" panose="05000000000000000000" pitchFamily="2" charset="2"/>
              <a:buChar char="§"/>
            </a:pPr>
            <a:r>
              <a:rPr lang="en-US" sz="1400" dirty="0"/>
              <a:t>Reference voltage selection traces</a:t>
            </a:r>
          </a:p>
        </p:txBody>
      </p:sp>
      <p:sp>
        <p:nvSpPr>
          <p:cNvPr id="31" name="TextBox 30">
            <a:extLst>
              <a:ext uri="{FF2B5EF4-FFF2-40B4-BE49-F238E27FC236}">
                <a16:creationId xmlns:a16="http://schemas.microsoft.com/office/drawing/2014/main" id="{4382EEE5-E0CE-46E9-AE3F-C4612B6879E9}"/>
              </a:ext>
            </a:extLst>
          </p:cNvPr>
          <p:cNvSpPr txBox="1"/>
          <p:nvPr/>
        </p:nvSpPr>
        <p:spPr>
          <a:xfrm>
            <a:off x="5546932" y="3990201"/>
            <a:ext cx="1752600" cy="276999"/>
          </a:xfrm>
          <a:prstGeom prst="rect">
            <a:avLst/>
          </a:prstGeom>
          <a:noFill/>
        </p:spPr>
        <p:txBody>
          <a:bodyPr wrap="square" rtlCol="0">
            <a:spAutoFit/>
          </a:bodyPr>
          <a:lstStyle/>
          <a:p>
            <a:pPr algn="ctr"/>
            <a:r>
              <a:rPr lang="en-US" sz="1200" b="1" dirty="0"/>
              <a:t>Front</a:t>
            </a:r>
          </a:p>
        </p:txBody>
      </p:sp>
      <p:sp>
        <p:nvSpPr>
          <p:cNvPr id="32" name="TextBox 31">
            <a:extLst>
              <a:ext uri="{FF2B5EF4-FFF2-40B4-BE49-F238E27FC236}">
                <a16:creationId xmlns:a16="http://schemas.microsoft.com/office/drawing/2014/main" id="{EDC025B7-2CE2-4B18-827E-A8131EA390BE}"/>
              </a:ext>
            </a:extLst>
          </p:cNvPr>
          <p:cNvSpPr txBox="1"/>
          <p:nvPr/>
        </p:nvSpPr>
        <p:spPr>
          <a:xfrm>
            <a:off x="9296400" y="3990200"/>
            <a:ext cx="1752600" cy="276999"/>
          </a:xfrm>
          <a:prstGeom prst="rect">
            <a:avLst/>
          </a:prstGeom>
          <a:noFill/>
        </p:spPr>
        <p:txBody>
          <a:bodyPr wrap="square" rtlCol="0">
            <a:spAutoFit/>
          </a:bodyPr>
          <a:lstStyle/>
          <a:p>
            <a:pPr algn="ctr"/>
            <a:r>
              <a:rPr lang="en-US" sz="1200" b="1" dirty="0"/>
              <a:t>Back</a:t>
            </a:r>
          </a:p>
        </p:txBody>
      </p:sp>
      <p:pic>
        <p:nvPicPr>
          <p:cNvPr id="5" name="Picture 4" descr="A blue circuit board with white text&#10;&#10;Description automatically generated">
            <a:extLst>
              <a:ext uri="{FF2B5EF4-FFF2-40B4-BE49-F238E27FC236}">
                <a16:creationId xmlns:a16="http://schemas.microsoft.com/office/drawing/2014/main" id="{F669AF38-5D65-3712-5276-EA269B5ED215}"/>
              </a:ext>
            </a:extLst>
          </p:cNvPr>
          <p:cNvPicPr>
            <a:picLocks noChangeAspect="1"/>
          </p:cNvPicPr>
          <p:nvPr/>
        </p:nvPicPr>
        <p:blipFill rotWithShape="1">
          <a:blip r:embed="rId2">
            <a:extLst>
              <a:ext uri="{28A0092B-C50C-407E-A947-70E740481C1C}">
                <a14:useLocalDpi xmlns:a14="http://schemas.microsoft.com/office/drawing/2010/main" val="0"/>
              </a:ext>
            </a:extLst>
          </a:blip>
          <a:srcRect t="65737" b="6965"/>
          <a:stretch/>
        </p:blipFill>
        <p:spPr>
          <a:xfrm>
            <a:off x="7367236" y="1948400"/>
            <a:ext cx="5393438" cy="1828801"/>
          </a:xfrm>
          <a:prstGeom prst="rect">
            <a:avLst/>
          </a:prstGeom>
        </p:spPr>
      </p:pic>
      <p:pic>
        <p:nvPicPr>
          <p:cNvPr id="6" name="Picture 5" descr="A blue circuit board with many small chips&#10;&#10;Description automatically generated">
            <a:extLst>
              <a:ext uri="{FF2B5EF4-FFF2-40B4-BE49-F238E27FC236}">
                <a16:creationId xmlns:a16="http://schemas.microsoft.com/office/drawing/2014/main" id="{CBCC531C-A5C6-737B-5BFC-7F2F9FAA18B3}"/>
              </a:ext>
            </a:extLst>
          </p:cNvPr>
          <p:cNvPicPr>
            <a:picLocks noChangeAspect="1"/>
          </p:cNvPicPr>
          <p:nvPr/>
        </p:nvPicPr>
        <p:blipFill rotWithShape="1">
          <a:blip r:embed="rId3">
            <a:extLst>
              <a:ext uri="{28A0092B-C50C-407E-A947-70E740481C1C}">
                <a14:useLocalDpi xmlns:a14="http://schemas.microsoft.com/office/drawing/2010/main" val="0"/>
              </a:ext>
            </a:extLst>
          </a:blip>
          <a:srcRect t="66557" b="7236"/>
          <a:stretch/>
        </p:blipFill>
        <p:spPr>
          <a:xfrm>
            <a:off x="3819361" y="1953398"/>
            <a:ext cx="5393438" cy="1828801"/>
          </a:xfrm>
          <a:prstGeom prst="rect">
            <a:avLst/>
          </a:prstGeom>
        </p:spPr>
      </p:pic>
      <p:sp>
        <p:nvSpPr>
          <p:cNvPr id="7" name="TextBox 6">
            <a:extLst>
              <a:ext uri="{FF2B5EF4-FFF2-40B4-BE49-F238E27FC236}">
                <a16:creationId xmlns:a16="http://schemas.microsoft.com/office/drawing/2014/main" id="{EB26968D-B011-ACBE-DCC9-1675D15CA8D9}"/>
              </a:ext>
            </a:extLst>
          </p:cNvPr>
          <p:cNvSpPr txBox="1"/>
          <p:nvPr/>
        </p:nvSpPr>
        <p:spPr>
          <a:xfrm>
            <a:off x="5546932" y="3990201"/>
            <a:ext cx="1752600" cy="276999"/>
          </a:xfrm>
          <a:prstGeom prst="rect">
            <a:avLst/>
          </a:prstGeom>
          <a:noFill/>
        </p:spPr>
        <p:txBody>
          <a:bodyPr wrap="square" rtlCol="0">
            <a:spAutoFit/>
          </a:bodyPr>
          <a:lstStyle/>
          <a:p>
            <a:pPr algn="ctr"/>
            <a:r>
              <a:rPr lang="en-US" sz="1200" b="1" dirty="0"/>
              <a:t>Front</a:t>
            </a:r>
          </a:p>
        </p:txBody>
      </p:sp>
      <p:sp>
        <p:nvSpPr>
          <p:cNvPr id="9" name="TextBox 8">
            <a:extLst>
              <a:ext uri="{FF2B5EF4-FFF2-40B4-BE49-F238E27FC236}">
                <a16:creationId xmlns:a16="http://schemas.microsoft.com/office/drawing/2014/main" id="{5AD6C074-A8CB-D443-5A81-BE44B39E4D7D}"/>
              </a:ext>
            </a:extLst>
          </p:cNvPr>
          <p:cNvSpPr txBox="1"/>
          <p:nvPr/>
        </p:nvSpPr>
        <p:spPr>
          <a:xfrm>
            <a:off x="9296400" y="3990200"/>
            <a:ext cx="1752600" cy="276999"/>
          </a:xfrm>
          <a:prstGeom prst="rect">
            <a:avLst/>
          </a:prstGeom>
          <a:noFill/>
        </p:spPr>
        <p:txBody>
          <a:bodyPr wrap="square" rtlCol="0">
            <a:spAutoFit/>
          </a:bodyPr>
          <a:lstStyle/>
          <a:p>
            <a:pPr algn="ctr"/>
            <a:r>
              <a:rPr lang="en-US" sz="1200" b="1" dirty="0"/>
              <a:t>Back</a:t>
            </a:r>
          </a:p>
        </p:txBody>
      </p:sp>
      <p:sp>
        <p:nvSpPr>
          <p:cNvPr id="10" name="Rectangle 9">
            <a:extLst>
              <a:ext uri="{FF2B5EF4-FFF2-40B4-BE49-F238E27FC236}">
                <a16:creationId xmlns:a16="http://schemas.microsoft.com/office/drawing/2014/main" id="{16BF931A-591E-C8F7-D3CC-56BE138ACA17}"/>
              </a:ext>
            </a:extLst>
          </p:cNvPr>
          <p:cNvSpPr/>
          <p:nvPr/>
        </p:nvSpPr>
        <p:spPr>
          <a:xfrm flipV="1">
            <a:off x="6108700" y="2247899"/>
            <a:ext cx="674396" cy="601983"/>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9F68EE75-34FE-5A4B-389A-757300FB3AA2}"/>
              </a:ext>
            </a:extLst>
          </p:cNvPr>
          <p:cNvSpPr/>
          <p:nvPr/>
        </p:nvSpPr>
        <p:spPr>
          <a:xfrm flipV="1">
            <a:off x="5004986" y="2266331"/>
            <a:ext cx="308321" cy="831694"/>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8D74D03F-6F37-9B8A-5630-1882A052EDBE}"/>
              </a:ext>
            </a:extLst>
          </p:cNvPr>
          <p:cNvSpPr/>
          <p:nvPr/>
        </p:nvSpPr>
        <p:spPr>
          <a:xfrm flipV="1">
            <a:off x="7555026" y="2263790"/>
            <a:ext cx="300412" cy="831693"/>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3" name="Group 12">
            <a:extLst>
              <a:ext uri="{FF2B5EF4-FFF2-40B4-BE49-F238E27FC236}">
                <a16:creationId xmlns:a16="http://schemas.microsoft.com/office/drawing/2014/main" id="{6284BF39-696B-294E-B418-D21F466B80E2}"/>
              </a:ext>
            </a:extLst>
          </p:cNvPr>
          <p:cNvGrpSpPr/>
          <p:nvPr/>
        </p:nvGrpSpPr>
        <p:grpSpPr>
          <a:xfrm>
            <a:off x="8392779" y="2247898"/>
            <a:ext cx="3107160" cy="878410"/>
            <a:chOff x="8502109" y="3282442"/>
            <a:chExt cx="3107160" cy="878410"/>
          </a:xfrm>
        </p:grpSpPr>
        <p:grpSp>
          <p:nvGrpSpPr>
            <p:cNvPr id="14" name="Group 13">
              <a:extLst>
                <a:ext uri="{FF2B5EF4-FFF2-40B4-BE49-F238E27FC236}">
                  <a16:creationId xmlns:a16="http://schemas.microsoft.com/office/drawing/2014/main" id="{EF5ECC32-C6EE-9115-C823-5516C60BCF8B}"/>
                </a:ext>
              </a:extLst>
            </p:cNvPr>
            <p:cNvGrpSpPr/>
            <p:nvPr/>
          </p:nvGrpSpPr>
          <p:grpSpPr>
            <a:xfrm>
              <a:off x="8502109" y="3282442"/>
              <a:ext cx="3107160" cy="878410"/>
              <a:chOff x="8502109" y="3282442"/>
              <a:chExt cx="3107160" cy="878410"/>
            </a:xfrm>
          </p:grpSpPr>
          <p:sp>
            <p:nvSpPr>
              <p:cNvPr id="16" name="Rectangle 15">
                <a:extLst>
                  <a:ext uri="{FF2B5EF4-FFF2-40B4-BE49-F238E27FC236}">
                    <a16:creationId xmlns:a16="http://schemas.microsoft.com/office/drawing/2014/main" id="{A1B7A589-26F1-C400-24B7-E3E4EA89BC79}"/>
                  </a:ext>
                </a:extLst>
              </p:cNvPr>
              <p:cNvSpPr/>
              <p:nvPr/>
            </p:nvSpPr>
            <p:spPr>
              <a:xfrm flipV="1">
                <a:off x="8502109" y="3282442"/>
                <a:ext cx="520026"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03A0DB1D-257E-FEF7-98C9-B343C838CFE0}"/>
                  </a:ext>
                </a:extLst>
              </p:cNvPr>
              <p:cNvSpPr/>
              <p:nvPr/>
            </p:nvSpPr>
            <p:spPr>
              <a:xfrm flipV="1">
                <a:off x="11098160" y="3295068"/>
                <a:ext cx="511109"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Rectangle 17">
                <a:extLst>
                  <a:ext uri="{FF2B5EF4-FFF2-40B4-BE49-F238E27FC236}">
                    <a16:creationId xmlns:a16="http://schemas.microsoft.com/office/drawing/2014/main" id="{59F41AF3-E7BD-7C68-068F-CB4E01D296A6}"/>
                  </a:ext>
                </a:extLst>
              </p:cNvPr>
              <p:cNvSpPr/>
              <p:nvPr/>
            </p:nvSpPr>
            <p:spPr>
              <a:xfrm flipV="1">
                <a:off x="8502109" y="3933333"/>
                <a:ext cx="520025"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15" name="Rectangle 14">
              <a:extLst>
                <a:ext uri="{FF2B5EF4-FFF2-40B4-BE49-F238E27FC236}">
                  <a16:creationId xmlns:a16="http://schemas.microsoft.com/office/drawing/2014/main" id="{AE097260-8C05-6FEB-80F7-9DAAD678C174}"/>
                </a:ext>
              </a:extLst>
            </p:cNvPr>
            <p:cNvSpPr/>
            <p:nvPr/>
          </p:nvSpPr>
          <p:spPr>
            <a:xfrm flipV="1">
              <a:off x="11106185" y="3933332"/>
              <a:ext cx="503083"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19" name="Rectangle 18">
            <a:extLst>
              <a:ext uri="{FF2B5EF4-FFF2-40B4-BE49-F238E27FC236}">
                <a16:creationId xmlns:a16="http://schemas.microsoft.com/office/drawing/2014/main" id="{E965780C-48CC-FC68-D96E-5D41BFDBCC96}"/>
              </a:ext>
            </a:extLst>
          </p:cNvPr>
          <p:cNvSpPr/>
          <p:nvPr/>
        </p:nvSpPr>
        <p:spPr>
          <a:xfrm flipV="1">
            <a:off x="5335650" y="3288244"/>
            <a:ext cx="2204135" cy="318437"/>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Rectangle 19">
            <a:extLst>
              <a:ext uri="{FF2B5EF4-FFF2-40B4-BE49-F238E27FC236}">
                <a16:creationId xmlns:a16="http://schemas.microsoft.com/office/drawing/2014/main" id="{5C286903-9988-E6F7-4B27-0667F73E98D7}"/>
              </a:ext>
            </a:extLst>
          </p:cNvPr>
          <p:cNvSpPr/>
          <p:nvPr/>
        </p:nvSpPr>
        <p:spPr>
          <a:xfrm flipV="1">
            <a:off x="10896601" y="3333701"/>
            <a:ext cx="304800"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Rectangle 21">
            <a:extLst>
              <a:ext uri="{FF2B5EF4-FFF2-40B4-BE49-F238E27FC236}">
                <a16:creationId xmlns:a16="http://schemas.microsoft.com/office/drawing/2014/main" id="{76375F8A-E503-E2B9-F729-59BA1F623DAE}"/>
              </a:ext>
            </a:extLst>
          </p:cNvPr>
          <p:cNvSpPr/>
          <p:nvPr/>
        </p:nvSpPr>
        <p:spPr>
          <a:xfrm flipV="1">
            <a:off x="8760404" y="3333701"/>
            <a:ext cx="304800"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5" name="Rectangle 44">
            <a:extLst>
              <a:ext uri="{FF2B5EF4-FFF2-40B4-BE49-F238E27FC236}">
                <a16:creationId xmlns:a16="http://schemas.microsoft.com/office/drawing/2014/main" id="{6C462EE5-B961-41D0-B54B-A81CC2E68FC8}"/>
              </a:ext>
            </a:extLst>
          </p:cNvPr>
          <p:cNvSpPr/>
          <p:nvPr/>
        </p:nvSpPr>
        <p:spPr>
          <a:xfrm flipV="1">
            <a:off x="4923880" y="1948400"/>
            <a:ext cx="466865" cy="299498"/>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22">
            <a:extLst>
              <a:ext uri="{FF2B5EF4-FFF2-40B4-BE49-F238E27FC236}">
                <a16:creationId xmlns:a16="http://schemas.microsoft.com/office/drawing/2014/main" id="{14CE0691-3282-67C8-AB4D-B4191E0BF7CD}"/>
              </a:ext>
            </a:extLst>
          </p:cNvPr>
          <p:cNvSpPr/>
          <p:nvPr/>
        </p:nvSpPr>
        <p:spPr>
          <a:xfrm flipV="1">
            <a:off x="7503354" y="1973610"/>
            <a:ext cx="466865" cy="299498"/>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Rectangle 20">
            <a:extLst>
              <a:ext uri="{FF2B5EF4-FFF2-40B4-BE49-F238E27FC236}">
                <a16:creationId xmlns:a16="http://schemas.microsoft.com/office/drawing/2014/main" id="{64709025-9F16-4475-B672-ED74DA9ECAAA}"/>
              </a:ext>
            </a:extLst>
          </p:cNvPr>
          <p:cNvSpPr/>
          <p:nvPr/>
        </p:nvSpPr>
        <p:spPr>
          <a:xfrm flipV="1">
            <a:off x="9759590" y="1960728"/>
            <a:ext cx="612735" cy="646399"/>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7067188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xEl>
                                              <p:pRg st="11" end="1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8">
                                            <p:txEl>
                                              <p:pRg st="12" end="12"/>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2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a:extLst>
              <a:ext uri="{FF2B5EF4-FFF2-40B4-BE49-F238E27FC236}">
                <a16:creationId xmlns:a16="http://schemas.microsoft.com/office/drawing/2014/main" id="{40E8A11C-6585-42AC-83CF-61BD7220F2E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694972" y="537671"/>
            <a:ext cx="3906049" cy="5053826"/>
          </a:xfrm>
          <a:prstGeom prst="rect">
            <a:avLst/>
          </a:prstGeom>
        </p:spPr>
      </p:pic>
      <p:pic>
        <p:nvPicPr>
          <p:cNvPr id="21" name="Picture 20">
            <a:extLst>
              <a:ext uri="{FF2B5EF4-FFF2-40B4-BE49-F238E27FC236}">
                <a16:creationId xmlns:a16="http://schemas.microsoft.com/office/drawing/2014/main" id="{CA2849D7-5998-4FE1-B390-D13DFE7E799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6063331" y="537672"/>
            <a:ext cx="3906049" cy="5053826"/>
          </a:xfrm>
          <a:prstGeom prst="rect">
            <a:avLst/>
          </a:prstGeom>
        </p:spPr>
      </p:pic>
      <p:sp>
        <p:nvSpPr>
          <p:cNvPr id="2" name="Title 1">
            <a:extLst>
              <a:ext uri="{FF2B5EF4-FFF2-40B4-BE49-F238E27FC236}">
                <a16:creationId xmlns:a16="http://schemas.microsoft.com/office/drawing/2014/main" id="{40E88EC3-87D4-4179-9C06-8AB969B730B1}"/>
              </a:ext>
            </a:extLst>
          </p:cNvPr>
          <p:cNvSpPr>
            <a:spLocks noGrp="1"/>
          </p:cNvSpPr>
          <p:nvPr>
            <p:ph type="title"/>
          </p:nvPr>
        </p:nvSpPr>
        <p:spPr/>
        <p:txBody>
          <a:bodyPr/>
          <a:lstStyle/>
          <a:p>
            <a:r>
              <a:rPr lang="en-US" dirty="0"/>
              <a:t>UX ENHACEMENTS</a:t>
            </a:r>
          </a:p>
        </p:txBody>
      </p:sp>
      <p:sp>
        <p:nvSpPr>
          <p:cNvPr id="3" name="Slide Number Placeholder 2">
            <a:extLst>
              <a:ext uri="{FF2B5EF4-FFF2-40B4-BE49-F238E27FC236}">
                <a16:creationId xmlns:a16="http://schemas.microsoft.com/office/drawing/2014/main" id="{66123EE6-BCB8-428C-B5EC-9C6E3009834C}"/>
              </a:ext>
            </a:extLst>
          </p:cNvPr>
          <p:cNvSpPr>
            <a:spLocks noGrp="1"/>
          </p:cNvSpPr>
          <p:nvPr>
            <p:ph type="sldNum" sz="quarter" idx="10"/>
          </p:nvPr>
        </p:nvSpPr>
        <p:spPr/>
        <p:txBody>
          <a:bodyPr/>
          <a:lstStyle/>
          <a:p>
            <a:pPr algn="l"/>
            <a:r>
              <a:rPr lang="de-DE"/>
              <a:t>Page </a:t>
            </a:r>
            <a:fld id="{3FD030EF-7044-4946-962A-5D7D09BD1B34}" type="slidenum">
              <a:rPr lang="de-DE" smtClean="0"/>
              <a:pPr algn="l"/>
              <a:t>20</a:t>
            </a:fld>
            <a:endParaRPr lang="de-DE" dirty="0"/>
          </a:p>
        </p:txBody>
      </p:sp>
      <p:sp>
        <p:nvSpPr>
          <p:cNvPr id="11" name="Content Placeholder 3">
            <a:extLst>
              <a:ext uri="{FF2B5EF4-FFF2-40B4-BE49-F238E27FC236}">
                <a16:creationId xmlns:a16="http://schemas.microsoft.com/office/drawing/2014/main" id="{69953F11-F137-4C8B-8920-37038D22B4FD}"/>
              </a:ext>
            </a:extLst>
          </p:cNvPr>
          <p:cNvSpPr>
            <a:spLocks noGrp="1"/>
          </p:cNvSpPr>
          <p:nvPr>
            <p:ph idx="1"/>
          </p:nvPr>
        </p:nvSpPr>
        <p:spPr>
          <a:xfrm>
            <a:off x="1080000" y="1800000"/>
            <a:ext cx="4558800" cy="2598468"/>
          </a:xfrm>
        </p:spPr>
        <p:txBody>
          <a:bodyPr/>
          <a:lstStyle/>
          <a:p>
            <a:pPr>
              <a:spcAft>
                <a:spcPts val="0"/>
              </a:spcAft>
              <a:buClr>
                <a:srgbClr val="000099"/>
              </a:buClr>
            </a:pPr>
            <a:r>
              <a:rPr lang="en-US" b="1" dirty="0">
                <a:solidFill>
                  <a:srgbClr val="06418C"/>
                </a:solidFill>
              </a:rPr>
              <a:t>1. Practical &amp; Aesthetic Layout &amp; Placement</a:t>
            </a:r>
          </a:p>
          <a:p>
            <a:pPr marL="285750" indent="-285750">
              <a:spcAft>
                <a:spcPts val="0"/>
              </a:spcAft>
              <a:buClr>
                <a:srgbClr val="000099"/>
              </a:buClr>
              <a:buFont typeface="Wingdings" panose="05000000000000000000" pitchFamily="2" charset="2"/>
              <a:buChar char="§"/>
            </a:pPr>
            <a:r>
              <a:rPr lang="en-US" sz="1400" dirty="0"/>
              <a:t>Design symmetry &amp; segmentation</a:t>
            </a:r>
          </a:p>
          <a:p>
            <a:pPr marL="285750" indent="-285750">
              <a:spcAft>
                <a:spcPts val="0"/>
              </a:spcAft>
              <a:buClr>
                <a:srgbClr val="000099"/>
              </a:buClr>
              <a:buFont typeface="Wingdings" panose="05000000000000000000" pitchFamily="2" charset="2"/>
              <a:buChar char="§"/>
            </a:pPr>
            <a:r>
              <a:rPr lang="en-US" sz="1400" dirty="0"/>
              <a:t>Connectors &amp; button placement along the  PCB edges for convenient access</a:t>
            </a:r>
          </a:p>
          <a:p>
            <a:pPr marL="285750" indent="-285750">
              <a:spcAft>
                <a:spcPts val="0"/>
              </a:spcAft>
              <a:buClr>
                <a:srgbClr val="000099"/>
              </a:buClr>
              <a:buFont typeface="Wingdings" panose="05000000000000000000" pitchFamily="2" charset="2"/>
              <a:buChar char="§"/>
            </a:pPr>
            <a:r>
              <a:rPr lang="en-US" sz="1400" dirty="0"/>
              <a:t>Prototyping friendly break-out connector</a:t>
            </a:r>
          </a:p>
          <a:p>
            <a:pPr marL="285750" indent="-285750">
              <a:spcAft>
                <a:spcPts val="0"/>
              </a:spcAft>
              <a:buClr>
                <a:srgbClr val="000099"/>
              </a:buClr>
              <a:buFont typeface="Wingdings" panose="05000000000000000000" pitchFamily="2" charset="2"/>
              <a:buChar char="§"/>
            </a:pPr>
            <a:r>
              <a:rPr lang="en-US" sz="1400" dirty="0"/>
              <a:t>Vertical &amp; horizontal placement alignment</a:t>
            </a:r>
          </a:p>
          <a:p>
            <a:pPr marL="285750" indent="-285750">
              <a:spcAft>
                <a:spcPts val="0"/>
              </a:spcAft>
              <a:buClr>
                <a:srgbClr val="000099"/>
              </a:buClr>
              <a:buFont typeface="Wingdings" panose="05000000000000000000" pitchFamily="2" charset="2"/>
              <a:buChar char="§"/>
            </a:pPr>
            <a:r>
              <a:rPr lang="en-US" sz="1400" dirty="0"/>
              <a:t>Clamping connectors – clamp, solder, contact</a:t>
            </a:r>
          </a:p>
          <a:p>
            <a:pPr marL="285750" indent="-285750">
              <a:spcAft>
                <a:spcPts val="0"/>
              </a:spcAft>
              <a:buClr>
                <a:srgbClr val="000099"/>
              </a:buClr>
              <a:buFont typeface="Wingdings" panose="05000000000000000000" pitchFamily="2" charset="2"/>
              <a:buChar char="§"/>
            </a:pPr>
            <a:r>
              <a:rPr lang="en-US" sz="1400" dirty="0"/>
              <a:t>Simultaneous use of multiple features</a:t>
            </a:r>
          </a:p>
          <a:p>
            <a:pPr marL="463550" lvl="1" indent="-285750">
              <a:spcAft>
                <a:spcPts val="0"/>
              </a:spcAft>
              <a:buClr>
                <a:srgbClr val="000099"/>
              </a:buClr>
            </a:pPr>
            <a:r>
              <a:rPr lang="en-US" sz="1400" dirty="0"/>
              <a:t>Except Arduino &amp; MikroBUS connectors due to physical limitations</a:t>
            </a:r>
          </a:p>
        </p:txBody>
      </p:sp>
      <p:sp>
        <p:nvSpPr>
          <p:cNvPr id="7" name="Frame 6">
            <a:extLst>
              <a:ext uri="{FF2B5EF4-FFF2-40B4-BE49-F238E27FC236}">
                <a16:creationId xmlns:a16="http://schemas.microsoft.com/office/drawing/2014/main" id="{2E8E5849-C9B5-4E10-A80E-F5D547168327}"/>
              </a:ext>
            </a:extLst>
          </p:cNvPr>
          <p:cNvSpPr/>
          <p:nvPr/>
        </p:nvSpPr>
        <p:spPr>
          <a:xfrm>
            <a:off x="6781801" y="1079398"/>
            <a:ext cx="2362200" cy="4114797"/>
          </a:xfrm>
          <a:prstGeom prst="frame">
            <a:avLst>
              <a:gd name="adj1" fmla="val 17595"/>
            </a:avLst>
          </a:prstGeom>
          <a:solidFill>
            <a:srgbClr val="66FF33">
              <a:alpha val="3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cxnSp>
        <p:nvCxnSpPr>
          <p:cNvPr id="23" name="Straight Arrow Connector 22">
            <a:extLst>
              <a:ext uri="{FF2B5EF4-FFF2-40B4-BE49-F238E27FC236}">
                <a16:creationId xmlns:a16="http://schemas.microsoft.com/office/drawing/2014/main" id="{019D1722-26B6-456C-8705-95962BD27A11}"/>
              </a:ext>
            </a:extLst>
          </p:cNvPr>
          <p:cNvCxnSpPr>
            <a:cxnSpLocks/>
          </p:cNvCxnSpPr>
          <p:nvPr/>
        </p:nvCxnSpPr>
        <p:spPr>
          <a:xfrm>
            <a:off x="7968418" y="1079399"/>
            <a:ext cx="0" cy="4114800"/>
          </a:xfrm>
          <a:prstGeom prst="straightConnector1">
            <a:avLst/>
          </a:prstGeom>
          <a:ln w="34925">
            <a:solidFill>
              <a:srgbClr val="FFFF00"/>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25" name="Straight Arrow Connector 24">
            <a:extLst>
              <a:ext uri="{FF2B5EF4-FFF2-40B4-BE49-F238E27FC236}">
                <a16:creationId xmlns:a16="http://schemas.microsoft.com/office/drawing/2014/main" id="{BF36C2DB-F072-4CB5-A357-775A8923B5E2}"/>
              </a:ext>
            </a:extLst>
          </p:cNvPr>
          <p:cNvCxnSpPr>
            <a:cxnSpLocks/>
          </p:cNvCxnSpPr>
          <p:nvPr/>
        </p:nvCxnSpPr>
        <p:spPr>
          <a:xfrm rot="5400000">
            <a:off x="7946572" y="2105025"/>
            <a:ext cx="0" cy="1828800"/>
          </a:xfrm>
          <a:prstGeom prst="straightConnector1">
            <a:avLst/>
          </a:prstGeom>
          <a:ln w="34925">
            <a:solidFill>
              <a:srgbClr val="FFFF00"/>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27" name="Straight Arrow Connector 26">
            <a:extLst>
              <a:ext uri="{FF2B5EF4-FFF2-40B4-BE49-F238E27FC236}">
                <a16:creationId xmlns:a16="http://schemas.microsoft.com/office/drawing/2014/main" id="{D5966C5E-92D8-440F-89A6-40BAD8BA75F1}"/>
              </a:ext>
            </a:extLst>
          </p:cNvPr>
          <p:cNvCxnSpPr>
            <a:cxnSpLocks/>
          </p:cNvCxnSpPr>
          <p:nvPr/>
        </p:nvCxnSpPr>
        <p:spPr>
          <a:xfrm rot="5400000">
            <a:off x="10631130" y="2242550"/>
            <a:ext cx="0" cy="2194560"/>
          </a:xfrm>
          <a:prstGeom prst="straightConnector1">
            <a:avLst/>
          </a:prstGeom>
          <a:ln w="34925">
            <a:solidFill>
              <a:srgbClr val="FFFF00"/>
            </a:solidFill>
            <a:prstDash val="sysDash"/>
            <a:headEnd type="none"/>
            <a:tailEnd type="none"/>
          </a:ln>
        </p:spPr>
        <p:style>
          <a:lnRef idx="1">
            <a:schemeClr val="accent1"/>
          </a:lnRef>
          <a:fillRef idx="0">
            <a:schemeClr val="accent1"/>
          </a:fillRef>
          <a:effectRef idx="0">
            <a:schemeClr val="accent1"/>
          </a:effectRef>
          <a:fontRef idx="minor">
            <a:schemeClr val="tx1"/>
          </a:fontRef>
        </p:style>
      </p:cxnSp>
      <p:cxnSp>
        <p:nvCxnSpPr>
          <p:cNvPr id="28" name="Straight Arrow Connector 27">
            <a:extLst>
              <a:ext uri="{FF2B5EF4-FFF2-40B4-BE49-F238E27FC236}">
                <a16:creationId xmlns:a16="http://schemas.microsoft.com/office/drawing/2014/main" id="{49E6D82F-F608-4BB6-87BD-D139C6579DA9}"/>
              </a:ext>
            </a:extLst>
          </p:cNvPr>
          <p:cNvCxnSpPr>
            <a:cxnSpLocks/>
          </p:cNvCxnSpPr>
          <p:nvPr/>
        </p:nvCxnSpPr>
        <p:spPr>
          <a:xfrm rot="5400000">
            <a:off x="10605190" y="2775950"/>
            <a:ext cx="0" cy="2194560"/>
          </a:xfrm>
          <a:prstGeom prst="straightConnector1">
            <a:avLst/>
          </a:prstGeom>
          <a:ln w="34925">
            <a:solidFill>
              <a:srgbClr val="FFFF00"/>
            </a:solidFill>
            <a:prstDash val="sysDash"/>
            <a:headEnd type="none"/>
            <a:tailEnd type="none"/>
          </a:ln>
        </p:spPr>
        <p:style>
          <a:lnRef idx="1">
            <a:schemeClr val="accent1"/>
          </a:lnRef>
          <a:fillRef idx="0">
            <a:schemeClr val="accent1"/>
          </a:fillRef>
          <a:effectRef idx="0">
            <a:schemeClr val="accent1"/>
          </a:effectRef>
          <a:fontRef idx="minor">
            <a:schemeClr val="tx1"/>
          </a:fontRef>
        </p:style>
      </p:cxnSp>
      <p:sp>
        <p:nvSpPr>
          <p:cNvPr id="14" name="TextBox 13">
            <a:extLst>
              <a:ext uri="{FF2B5EF4-FFF2-40B4-BE49-F238E27FC236}">
                <a16:creationId xmlns:a16="http://schemas.microsoft.com/office/drawing/2014/main" id="{5341EF15-F34E-466A-B338-EDAAE400E9F7}"/>
              </a:ext>
            </a:extLst>
          </p:cNvPr>
          <p:cNvSpPr txBox="1"/>
          <p:nvPr/>
        </p:nvSpPr>
        <p:spPr>
          <a:xfrm>
            <a:off x="7162800" y="5742801"/>
            <a:ext cx="1752600" cy="276999"/>
          </a:xfrm>
          <a:prstGeom prst="rect">
            <a:avLst/>
          </a:prstGeom>
          <a:noFill/>
        </p:spPr>
        <p:txBody>
          <a:bodyPr wrap="square" rtlCol="0">
            <a:spAutoFit/>
          </a:bodyPr>
          <a:lstStyle/>
          <a:p>
            <a:pPr algn="ctr"/>
            <a:r>
              <a:rPr lang="en-US" sz="1200" b="1" dirty="0"/>
              <a:t>Front</a:t>
            </a:r>
          </a:p>
        </p:txBody>
      </p:sp>
      <p:sp>
        <p:nvSpPr>
          <p:cNvPr id="15" name="TextBox 14">
            <a:extLst>
              <a:ext uri="{FF2B5EF4-FFF2-40B4-BE49-F238E27FC236}">
                <a16:creationId xmlns:a16="http://schemas.microsoft.com/office/drawing/2014/main" id="{99275078-6380-471F-8D74-0DB2F0B37F34}"/>
              </a:ext>
            </a:extLst>
          </p:cNvPr>
          <p:cNvSpPr txBox="1"/>
          <p:nvPr/>
        </p:nvSpPr>
        <p:spPr>
          <a:xfrm>
            <a:off x="9892865" y="5704701"/>
            <a:ext cx="1752600" cy="276999"/>
          </a:xfrm>
          <a:prstGeom prst="rect">
            <a:avLst/>
          </a:prstGeom>
          <a:noFill/>
        </p:spPr>
        <p:txBody>
          <a:bodyPr wrap="square" rtlCol="0">
            <a:spAutoFit/>
          </a:bodyPr>
          <a:lstStyle/>
          <a:p>
            <a:pPr algn="ctr"/>
            <a:r>
              <a:rPr lang="en-US" sz="1200" b="1" dirty="0"/>
              <a:t>Back</a:t>
            </a:r>
          </a:p>
        </p:txBody>
      </p:sp>
    </p:spTree>
    <p:extLst>
      <p:ext uri="{BB962C8B-B14F-4D97-AF65-F5344CB8AC3E}">
        <p14:creationId xmlns:p14="http://schemas.microsoft.com/office/powerpoint/2010/main" val="16279425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1">
                                            <p:txEl>
                                              <p:pRg st="1" end="1"/>
                                            </p:txEl>
                                          </p:spTgt>
                                        </p:tgtEl>
                                        <p:attrNameLst>
                                          <p:attrName>style.visibility</p:attrName>
                                        </p:attrNameLst>
                                      </p:cBhvr>
                                      <p:to>
                                        <p:strVal val="visible"/>
                                      </p:to>
                                    </p:set>
                                  </p:childTnLst>
                                </p:cTn>
                              </p:par>
                              <p:par>
                                <p:cTn id="9" presetID="16" presetClass="entr" presetSubtype="42" fill="hold" nodeType="withEffect">
                                  <p:stCondLst>
                                    <p:cond delay="0"/>
                                  </p:stCondLst>
                                  <p:childTnLst>
                                    <p:set>
                                      <p:cBhvr>
                                        <p:cTn id="10" dur="1" fill="hold">
                                          <p:stCondLst>
                                            <p:cond delay="0"/>
                                          </p:stCondLst>
                                        </p:cTn>
                                        <p:tgtEl>
                                          <p:spTgt spid="23"/>
                                        </p:tgtEl>
                                        <p:attrNameLst>
                                          <p:attrName>style.visibility</p:attrName>
                                        </p:attrNameLst>
                                      </p:cBhvr>
                                      <p:to>
                                        <p:strVal val="visible"/>
                                      </p:to>
                                    </p:set>
                                    <p:animEffect transition="in" filter="barn(outHorizontal)">
                                      <p:cBhvr>
                                        <p:cTn id="11" dur="500"/>
                                        <p:tgtEl>
                                          <p:spTgt spid="23"/>
                                        </p:tgtEl>
                                      </p:cBhvr>
                                    </p:animEffect>
                                  </p:childTnLst>
                                </p:cTn>
                              </p:par>
                              <p:par>
                                <p:cTn id="12" presetID="16" presetClass="entr" presetSubtype="37" fill="hold" nodeType="withEffect">
                                  <p:stCondLst>
                                    <p:cond delay="0"/>
                                  </p:stCondLst>
                                  <p:childTnLst>
                                    <p:set>
                                      <p:cBhvr>
                                        <p:cTn id="13" dur="1" fill="hold">
                                          <p:stCondLst>
                                            <p:cond delay="0"/>
                                          </p:stCondLst>
                                        </p:cTn>
                                        <p:tgtEl>
                                          <p:spTgt spid="25"/>
                                        </p:tgtEl>
                                        <p:attrNameLst>
                                          <p:attrName>style.visibility</p:attrName>
                                        </p:attrNameLst>
                                      </p:cBhvr>
                                      <p:to>
                                        <p:strVal val="visible"/>
                                      </p:to>
                                    </p:set>
                                    <p:animEffect transition="in" filter="barn(outVertical)">
                                      <p:cBhvr>
                                        <p:cTn id="14" dur="500"/>
                                        <p:tgtEl>
                                          <p:spTgt spid="25"/>
                                        </p:tgtEl>
                                      </p:cBhvr>
                                    </p:animEffect>
                                  </p:childTnLst>
                                </p:cTn>
                              </p:par>
                              <p:par>
                                <p:cTn id="15" presetID="16" presetClass="entr" presetSubtype="37" fill="hold" nodeType="withEffect">
                                  <p:stCondLst>
                                    <p:cond delay="0"/>
                                  </p:stCondLst>
                                  <p:childTnLst>
                                    <p:set>
                                      <p:cBhvr>
                                        <p:cTn id="16" dur="1" fill="hold">
                                          <p:stCondLst>
                                            <p:cond delay="0"/>
                                          </p:stCondLst>
                                        </p:cTn>
                                        <p:tgtEl>
                                          <p:spTgt spid="27"/>
                                        </p:tgtEl>
                                        <p:attrNameLst>
                                          <p:attrName>style.visibility</p:attrName>
                                        </p:attrNameLst>
                                      </p:cBhvr>
                                      <p:to>
                                        <p:strVal val="visible"/>
                                      </p:to>
                                    </p:set>
                                    <p:animEffect transition="in" filter="barn(outVertical)">
                                      <p:cBhvr>
                                        <p:cTn id="17" dur="500"/>
                                        <p:tgtEl>
                                          <p:spTgt spid="27"/>
                                        </p:tgtEl>
                                      </p:cBhvr>
                                    </p:animEffect>
                                  </p:childTnLst>
                                </p:cTn>
                              </p:par>
                              <p:par>
                                <p:cTn id="18" presetID="16" presetClass="entr" presetSubtype="37" fill="hold" nodeType="withEffect">
                                  <p:stCondLst>
                                    <p:cond delay="0"/>
                                  </p:stCondLst>
                                  <p:childTnLst>
                                    <p:set>
                                      <p:cBhvr>
                                        <p:cTn id="19" dur="1" fill="hold">
                                          <p:stCondLst>
                                            <p:cond delay="0"/>
                                          </p:stCondLst>
                                        </p:cTn>
                                        <p:tgtEl>
                                          <p:spTgt spid="28"/>
                                        </p:tgtEl>
                                        <p:attrNameLst>
                                          <p:attrName>style.visibility</p:attrName>
                                        </p:attrNameLst>
                                      </p:cBhvr>
                                      <p:to>
                                        <p:strVal val="visible"/>
                                      </p:to>
                                    </p:set>
                                    <p:animEffect transition="in" filter="barn(outVertical)">
                                      <p:cBhvr>
                                        <p:cTn id="20" dur="500"/>
                                        <p:tgtEl>
                                          <p:spTgt spid="28"/>
                                        </p:tgtEl>
                                      </p:cBhvr>
                                    </p:animEffect>
                                  </p:childTnLst>
                                </p:cTn>
                              </p:par>
                            </p:childTnLst>
                          </p:cTn>
                        </p:par>
                      </p:childTnLst>
                    </p:cTn>
                  </p:par>
                  <p:par>
                    <p:cTn id="21" fill="hold">
                      <p:stCondLst>
                        <p:cond delay="indefinite"/>
                      </p:stCondLst>
                      <p:childTnLst>
                        <p:par>
                          <p:cTn id="22" fill="hold">
                            <p:stCondLst>
                              <p:cond delay="0"/>
                            </p:stCondLst>
                            <p:childTnLst>
                              <p:par>
                                <p:cTn id="23" presetID="21" presetClass="entr" presetSubtype="1"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wheel(1)">
                                      <p:cBhvr>
                                        <p:cTn id="25" dur="2000"/>
                                        <p:tgtEl>
                                          <p:spTgt spid="7"/>
                                        </p:tgtEl>
                                      </p:cBhvr>
                                    </p:animEffect>
                                  </p:childTnLst>
                                </p:cTn>
                              </p:par>
                              <p:par>
                                <p:cTn id="26" presetID="1" presetClass="entr" presetSubtype="0" fill="hold" nodeType="withEffect">
                                  <p:stCondLst>
                                    <p:cond delay="0"/>
                                  </p:stCondLst>
                                  <p:childTnLst>
                                    <p:set>
                                      <p:cBhvr>
                                        <p:cTn id="27" dur="1" fill="hold">
                                          <p:stCondLst>
                                            <p:cond delay="0"/>
                                          </p:stCondLst>
                                        </p:cTn>
                                        <p:tgtEl>
                                          <p:spTgt spid="11">
                                            <p:txEl>
                                              <p:pRg st="2" end="2"/>
                                            </p:txEl>
                                          </p:spTgt>
                                        </p:tgtEl>
                                        <p:attrNameLst>
                                          <p:attrName>style.visibility</p:attrName>
                                        </p:attrNameLst>
                                      </p:cBhvr>
                                      <p:to>
                                        <p:strVal val="visible"/>
                                      </p:to>
                                    </p:set>
                                  </p:childTnLst>
                                </p:cTn>
                              </p:par>
                            </p:childTnLst>
                          </p:cTn>
                        </p:par>
                      </p:childTnLst>
                    </p:cTn>
                  </p:par>
                  <p:par>
                    <p:cTn id="28" fill="hold">
                      <p:stCondLst>
                        <p:cond delay="indefinite"/>
                      </p:stCondLst>
                      <p:childTnLst>
                        <p:par>
                          <p:cTn id="29" fill="hold">
                            <p:stCondLst>
                              <p:cond delay="0"/>
                            </p:stCondLst>
                            <p:childTnLst>
                              <p:par>
                                <p:cTn id="30" presetID="1" presetClass="entr" presetSubtype="0" fill="hold" nodeType="clickEffect">
                                  <p:stCondLst>
                                    <p:cond delay="0"/>
                                  </p:stCondLst>
                                  <p:childTnLst>
                                    <p:set>
                                      <p:cBhvr>
                                        <p:cTn id="31" dur="1" fill="hold">
                                          <p:stCondLst>
                                            <p:cond delay="0"/>
                                          </p:stCondLst>
                                        </p:cTn>
                                        <p:tgtEl>
                                          <p:spTgt spid="11">
                                            <p:txEl>
                                              <p:pRg st="3" end="3"/>
                                            </p:txEl>
                                          </p:spTgt>
                                        </p:tgtEl>
                                        <p:attrNameLst>
                                          <p:attrName>style.visibility</p:attrName>
                                        </p:attrNameLst>
                                      </p:cBhvr>
                                      <p:to>
                                        <p:strVal val="visible"/>
                                      </p:to>
                                    </p:set>
                                  </p:childTnLst>
                                </p:cTn>
                              </p:par>
                              <p:par>
                                <p:cTn id="32" presetID="1" presetClass="entr" presetSubtype="0" fill="hold" nodeType="withEffect">
                                  <p:stCondLst>
                                    <p:cond delay="0"/>
                                  </p:stCondLst>
                                  <p:childTnLst>
                                    <p:set>
                                      <p:cBhvr>
                                        <p:cTn id="33" dur="1" fill="hold">
                                          <p:stCondLst>
                                            <p:cond delay="0"/>
                                          </p:stCondLst>
                                        </p:cTn>
                                        <p:tgtEl>
                                          <p:spTgt spid="11">
                                            <p:txEl>
                                              <p:pRg st="4" end="4"/>
                                            </p:txEl>
                                          </p:spTgt>
                                        </p:tgtEl>
                                        <p:attrNameLst>
                                          <p:attrName>style.visibility</p:attrName>
                                        </p:attrNameLst>
                                      </p:cBhvr>
                                      <p:to>
                                        <p:strVal val="visible"/>
                                      </p:to>
                                    </p:set>
                                  </p:childTnLst>
                                </p:cTn>
                              </p:par>
                              <p:par>
                                <p:cTn id="34" presetID="1" presetClass="entr" presetSubtype="0" fill="hold" nodeType="withEffect">
                                  <p:stCondLst>
                                    <p:cond delay="0"/>
                                  </p:stCondLst>
                                  <p:childTnLst>
                                    <p:set>
                                      <p:cBhvr>
                                        <p:cTn id="35" dur="1" fill="hold">
                                          <p:stCondLst>
                                            <p:cond delay="0"/>
                                          </p:stCondLst>
                                        </p:cTn>
                                        <p:tgtEl>
                                          <p:spTgt spid="11">
                                            <p:txEl>
                                              <p:pRg st="5" end="5"/>
                                            </p:txEl>
                                          </p:spTgt>
                                        </p:tgtEl>
                                        <p:attrNameLst>
                                          <p:attrName>style.visibility</p:attrName>
                                        </p:attrNameLst>
                                      </p:cBhvr>
                                      <p:to>
                                        <p:strVal val="visible"/>
                                      </p:to>
                                    </p:set>
                                  </p:childTnLst>
                                </p:cTn>
                              </p:par>
                              <p:par>
                                <p:cTn id="36" presetID="1" presetClass="entr" presetSubtype="0" fill="hold" nodeType="withEffect">
                                  <p:stCondLst>
                                    <p:cond delay="0"/>
                                  </p:stCondLst>
                                  <p:childTnLst>
                                    <p:set>
                                      <p:cBhvr>
                                        <p:cTn id="37" dur="1" fill="hold">
                                          <p:stCondLst>
                                            <p:cond delay="0"/>
                                          </p:stCondLst>
                                        </p:cTn>
                                        <p:tgtEl>
                                          <p:spTgt spid="11">
                                            <p:txEl>
                                              <p:pRg st="6" end="6"/>
                                            </p:txEl>
                                          </p:spTgt>
                                        </p:tgtEl>
                                        <p:attrNameLst>
                                          <p:attrName>style.visibility</p:attrName>
                                        </p:attrNameLst>
                                      </p:cBhvr>
                                      <p:to>
                                        <p:strVal val="visible"/>
                                      </p:to>
                                    </p:set>
                                  </p:childTnLst>
                                </p:cTn>
                              </p:par>
                              <p:par>
                                <p:cTn id="38" presetID="1" presetClass="entr" presetSubtype="0" fill="hold" nodeType="withEffect">
                                  <p:stCondLst>
                                    <p:cond delay="0"/>
                                  </p:stCondLst>
                                  <p:childTnLst>
                                    <p:set>
                                      <p:cBhvr>
                                        <p:cTn id="39" dur="1" fill="hold">
                                          <p:stCondLst>
                                            <p:cond delay="0"/>
                                          </p:stCondLst>
                                        </p:cTn>
                                        <p:tgtEl>
                                          <p:spTgt spid="11">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0434170D-0EA8-EE1E-457A-F6D3AB0C66A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694972" y="537671"/>
            <a:ext cx="3906049" cy="5053826"/>
          </a:xfrm>
          <a:prstGeom prst="rect">
            <a:avLst/>
          </a:prstGeom>
        </p:spPr>
      </p:pic>
      <p:pic>
        <p:nvPicPr>
          <p:cNvPr id="13" name="Picture 12">
            <a:extLst>
              <a:ext uri="{FF2B5EF4-FFF2-40B4-BE49-F238E27FC236}">
                <a16:creationId xmlns:a16="http://schemas.microsoft.com/office/drawing/2014/main" id="{7C66A781-B7D4-812B-0731-9F5FDB90255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6063331" y="537672"/>
            <a:ext cx="3906049" cy="5053826"/>
          </a:xfrm>
          <a:prstGeom prst="rect">
            <a:avLst/>
          </a:prstGeom>
        </p:spPr>
      </p:pic>
      <p:sp>
        <p:nvSpPr>
          <p:cNvPr id="2" name="Title 1">
            <a:extLst>
              <a:ext uri="{FF2B5EF4-FFF2-40B4-BE49-F238E27FC236}">
                <a16:creationId xmlns:a16="http://schemas.microsoft.com/office/drawing/2014/main" id="{40E88EC3-87D4-4179-9C06-8AB969B730B1}"/>
              </a:ext>
            </a:extLst>
          </p:cNvPr>
          <p:cNvSpPr>
            <a:spLocks noGrp="1"/>
          </p:cNvSpPr>
          <p:nvPr>
            <p:ph type="title"/>
          </p:nvPr>
        </p:nvSpPr>
        <p:spPr/>
        <p:txBody>
          <a:bodyPr/>
          <a:lstStyle/>
          <a:p>
            <a:r>
              <a:rPr lang="en-US" dirty="0"/>
              <a:t>UX ENHACEMENTS</a:t>
            </a:r>
          </a:p>
        </p:txBody>
      </p:sp>
      <p:sp>
        <p:nvSpPr>
          <p:cNvPr id="3" name="Slide Number Placeholder 2">
            <a:extLst>
              <a:ext uri="{FF2B5EF4-FFF2-40B4-BE49-F238E27FC236}">
                <a16:creationId xmlns:a16="http://schemas.microsoft.com/office/drawing/2014/main" id="{66123EE6-BCB8-428C-B5EC-9C6E3009834C}"/>
              </a:ext>
            </a:extLst>
          </p:cNvPr>
          <p:cNvSpPr>
            <a:spLocks noGrp="1"/>
          </p:cNvSpPr>
          <p:nvPr>
            <p:ph type="sldNum" sz="quarter" idx="10"/>
          </p:nvPr>
        </p:nvSpPr>
        <p:spPr/>
        <p:txBody>
          <a:bodyPr/>
          <a:lstStyle/>
          <a:p>
            <a:pPr algn="l"/>
            <a:r>
              <a:rPr lang="de-DE"/>
              <a:t>Page </a:t>
            </a:r>
            <a:fld id="{3FD030EF-7044-4946-962A-5D7D09BD1B34}" type="slidenum">
              <a:rPr lang="de-DE" smtClean="0"/>
              <a:pPr algn="l"/>
              <a:t>21</a:t>
            </a:fld>
            <a:endParaRPr lang="de-DE" dirty="0"/>
          </a:p>
        </p:txBody>
      </p:sp>
      <p:sp>
        <p:nvSpPr>
          <p:cNvPr id="11" name="Content Placeholder 3">
            <a:extLst>
              <a:ext uri="{FF2B5EF4-FFF2-40B4-BE49-F238E27FC236}">
                <a16:creationId xmlns:a16="http://schemas.microsoft.com/office/drawing/2014/main" id="{69953F11-F137-4C8B-8920-37038D22B4FD}"/>
              </a:ext>
            </a:extLst>
          </p:cNvPr>
          <p:cNvSpPr>
            <a:spLocks noGrp="1"/>
          </p:cNvSpPr>
          <p:nvPr>
            <p:ph idx="1"/>
          </p:nvPr>
        </p:nvSpPr>
        <p:spPr>
          <a:xfrm>
            <a:off x="1080000" y="1800000"/>
            <a:ext cx="4558800" cy="4445128"/>
          </a:xfrm>
        </p:spPr>
        <p:txBody>
          <a:bodyPr/>
          <a:lstStyle/>
          <a:p>
            <a:pPr>
              <a:spcAft>
                <a:spcPts val="0"/>
              </a:spcAft>
              <a:buClr>
                <a:srgbClr val="000099"/>
              </a:buClr>
            </a:pPr>
            <a:r>
              <a:rPr lang="en-US" b="1" dirty="0">
                <a:solidFill>
                  <a:srgbClr val="06418C"/>
                </a:solidFill>
              </a:rPr>
              <a:t>1. Practical &amp; Aesthetic Layout &amp; Placement</a:t>
            </a:r>
          </a:p>
          <a:p>
            <a:pPr marL="285750" indent="-285750">
              <a:spcAft>
                <a:spcPts val="0"/>
              </a:spcAft>
              <a:buClr>
                <a:srgbClr val="000099"/>
              </a:buClr>
              <a:buFont typeface="Wingdings" panose="05000000000000000000" pitchFamily="2" charset="2"/>
              <a:buChar char="§"/>
            </a:pPr>
            <a:r>
              <a:rPr lang="en-US" sz="1400" dirty="0"/>
              <a:t>Design symmetry &amp; segmentation</a:t>
            </a:r>
          </a:p>
          <a:p>
            <a:pPr marL="285750" indent="-285750">
              <a:spcAft>
                <a:spcPts val="0"/>
              </a:spcAft>
              <a:buClr>
                <a:srgbClr val="000099"/>
              </a:buClr>
              <a:buFont typeface="Wingdings" panose="05000000000000000000" pitchFamily="2" charset="2"/>
              <a:buChar char="§"/>
            </a:pPr>
            <a:r>
              <a:rPr lang="en-US" sz="1400" dirty="0"/>
              <a:t>Connectors &amp; button placement along the  PCB edges for convenient access</a:t>
            </a:r>
          </a:p>
          <a:p>
            <a:pPr marL="285750" indent="-285750">
              <a:spcAft>
                <a:spcPts val="0"/>
              </a:spcAft>
              <a:buClr>
                <a:srgbClr val="000099"/>
              </a:buClr>
              <a:buFont typeface="Wingdings" panose="05000000000000000000" pitchFamily="2" charset="2"/>
              <a:buChar char="§"/>
            </a:pPr>
            <a:r>
              <a:rPr lang="en-US" sz="1400" dirty="0"/>
              <a:t>Prototyping friendly break-out connector</a:t>
            </a:r>
          </a:p>
          <a:p>
            <a:pPr marL="285750" indent="-285750">
              <a:spcAft>
                <a:spcPts val="0"/>
              </a:spcAft>
              <a:buClr>
                <a:srgbClr val="000099"/>
              </a:buClr>
              <a:buFont typeface="Wingdings" panose="05000000000000000000" pitchFamily="2" charset="2"/>
              <a:buChar char="§"/>
            </a:pPr>
            <a:r>
              <a:rPr lang="en-US" sz="1400" dirty="0"/>
              <a:t>Vertical &amp; horizontal placement alignment</a:t>
            </a:r>
          </a:p>
          <a:p>
            <a:pPr marL="285750" indent="-285750">
              <a:spcAft>
                <a:spcPts val="0"/>
              </a:spcAft>
              <a:buClr>
                <a:srgbClr val="000099"/>
              </a:buClr>
              <a:buFont typeface="Wingdings" panose="05000000000000000000" pitchFamily="2" charset="2"/>
              <a:buChar char="§"/>
            </a:pPr>
            <a:r>
              <a:rPr lang="en-US" sz="1400" dirty="0"/>
              <a:t>Clamping connectors – clamp, solder, contact</a:t>
            </a:r>
          </a:p>
          <a:p>
            <a:pPr marL="285750" indent="-285750">
              <a:spcAft>
                <a:spcPts val="0"/>
              </a:spcAft>
              <a:buClr>
                <a:srgbClr val="000099"/>
              </a:buClr>
              <a:buFont typeface="Wingdings" panose="05000000000000000000" pitchFamily="2" charset="2"/>
              <a:buChar char="§"/>
            </a:pPr>
            <a:r>
              <a:rPr lang="en-US" sz="1400" dirty="0"/>
              <a:t>Simultaneous use of multiple features</a:t>
            </a:r>
          </a:p>
          <a:p>
            <a:pPr marL="463550" lvl="1" indent="-285750">
              <a:spcAft>
                <a:spcPts val="0"/>
              </a:spcAft>
              <a:buClr>
                <a:srgbClr val="000099"/>
              </a:buClr>
            </a:pPr>
            <a:r>
              <a:rPr lang="en-US" sz="1400" dirty="0"/>
              <a:t>Except Arduino &amp; MikroBUS connectors due to physical limitations</a:t>
            </a:r>
          </a:p>
          <a:p>
            <a:pPr>
              <a:spcAft>
                <a:spcPts val="0"/>
              </a:spcAft>
              <a:buClr>
                <a:srgbClr val="000099"/>
              </a:buClr>
            </a:pPr>
            <a:endParaRPr lang="en-US" sz="1400" dirty="0"/>
          </a:p>
          <a:p>
            <a:pPr>
              <a:spcAft>
                <a:spcPts val="0"/>
              </a:spcAft>
              <a:buClr>
                <a:srgbClr val="000099"/>
              </a:buClr>
            </a:pPr>
            <a:r>
              <a:rPr lang="en-US" b="1" dirty="0">
                <a:solidFill>
                  <a:srgbClr val="06418C"/>
                </a:solidFill>
              </a:rPr>
              <a:t>2. “Using” &amp; “Buying” Friendly Silk Screen</a:t>
            </a:r>
          </a:p>
          <a:p>
            <a:pPr marL="285750" indent="-285750">
              <a:spcAft>
                <a:spcPts val="0"/>
              </a:spcAft>
              <a:buClr>
                <a:srgbClr val="000099"/>
              </a:buClr>
              <a:buFont typeface="Wingdings" panose="05000000000000000000" pitchFamily="2" charset="2"/>
              <a:buChar char="§"/>
            </a:pPr>
            <a:r>
              <a:rPr lang="en-US" sz="1400" dirty="0"/>
              <a:t>Consistent font type &amp; size</a:t>
            </a:r>
          </a:p>
          <a:p>
            <a:pPr marL="285750" indent="-285750">
              <a:spcAft>
                <a:spcPts val="0"/>
              </a:spcAft>
              <a:buClr>
                <a:srgbClr val="000099"/>
              </a:buClr>
              <a:buFont typeface="Wingdings" panose="05000000000000000000" pitchFamily="2" charset="2"/>
              <a:buChar char="§"/>
            </a:pPr>
            <a:r>
              <a:rPr lang="en-US" sz="1400" dirty="0"/>
              <a:t>Descriptive labeling</a:t>
            </a:r>
          </a:p>
          <a:p>
            <a:pPr marL="285750" indent="-285750">
              <a:spcAft>
                <a:spcPts val="0"/>
              </a:spcAft>
              <a:buClr>
                <a:srgbClr val="000099"/>
              </a:buClr>
              <a:buFont typeface="Wingdings" panose="05000000000000000000" pitchFamily="2" charset="2"/>
              <a:buChar char="§"/>
            </a:pPr>
            <a:r>
              <a:rPr lang="en-US" sz="1400" dirty="0"/>
              <a:t>Vertical &amp; horizontal text alignment &amp; rotation</a:t>
            </a:r>
          </a:p>
          <a:p>
            <a:pPr marL="285750" indent="-285750">
              <a:spcAft>
                <a:spcPts val="0"/>
              </a:spcAft>
              <a:buClr>
                <a:srgbClr val="000099"/>
              </a:buClr>
              <a:buFont typeface="Wingdings" panose="05000000000000000000" pitchFamily="2" charset="2"/>
              <a:buChar char="§"/>
            </a:pPr>
            <a:r>
              <a:rPr lang="en-US" sz="1400" dirty="0"/>
              <a:t>Help text – URLs, MCU &amp; kit orderable part numbers, version number, compliance logos, serial number, etc.</a:t>
            </a:r>
          </a:p>
        </p:txBody>
      </p:sp>
      <p:sp>
        <p:nvSpPr>
          <p:cNvPr id="16" name="TextBox 15">
            <a:extLst>
              <a:ext uri="{FF2B5EF4-FFF2-40B4-BE49-F238E27FC236}">
                <a16:creationId xmlns:a16="http://schemas.microsoft.com/office/drawing/2014/main" id="{9034837D-871C-49EA-88BD-39B7FAFA947F}"/>
              </a:ext>
            </a:extLst>
          </p:cNvPr>
          <p:cNvSpPr txBox="1"/>
          <p:nvPr/>
        </p:nvSpPr>
        <p:spPr>
          <a:xfrm>
            <a:off x="7162800" y="5742801"/>
            <a:ext cx="1752600" cy="276999"/>
          </a:xfrm>
          <a:prstGeom prst="rect">
            <a:avLst/>
          </a:prstGeom>
          <a:noFill/>
        </p:spPr>
        <p:txBody>
          <a:bodyPr wrap="square" rtlCol="0">
            <a:spAutoFit/>
          </a:bodyPr>
          <a:lstStyle/>
          <a:p>
            <a:pPr algn="ctr"/>
            <a:r>
              <a:rPr lang="en-US" sz="1200" b="1" dirty="0"/>
              <a:t>Front</a:t>
            </a:r>
          </a:p>
        </p:txBody>
      </p:sp>
      <p:sp>
        <p:nvSpPr>
          <p:cNvPr id="17" name="TextBox 16">
            <a:extLst>
              <a:ext uri="{FF2B5EF4-FFF2-40B4-BE49-F238E27FC236}">
                <a16:creationId xmlns:a16="http://schemas.microsoft.com/office/drawing/2014/main" id="{5B329332-D5DD-4E6B-9AE0-B760B81B3CE4}"/>
              </a:ext>
            </a:extLst>
          </p:cNvPr>
          <p:cNvSpPr txBox="1"/>
          <p:nvPr/>
        </p:nvSpPr>
        <p:spPr>
          <a:xfrm>
            <a:off x="9892865" y="5704701"/>
            <a:ext cx="1752600" cy="276999"/>
          </a:xfrm>
          <a:prstGeom prst="rect">
            <a:avLst/>
          </a:prstGeom>
          <a:noFill/>
        </p:spPr>
        <p:txBody>
          <a:bodyPr wrap="square" rtlCol="0">
            <a:spAutoFit/>
          </a:bodyPr>
          <a:lstStyle/>
          <a:p>
            <a:pPr algn="ctr"/>
            <a:r>
              <a:rPr lang="en-US" sz="1200" b="1" dirty="0"/>
              <a:t>Back</a:t>
            </a:r>
          </a:p>
        </p:txBody>
      </p:sp>
      <p:grpSp>
        <p:nvGrpSpPr>
          <p:cNvPr id="6" name="Group 5">
            <a:extLst>
              <a:ext uri="{FF2B5EF4-FFF2-40B4-BE49-F238E27FC236}">
                <a16:creationId xmlns:a16="http://schemas.microsoft.com/office/drawing/2014/main" id="{3987C16B-EC4D-4EB2-9CFE-CA8D3E4320CE}"/>
              </a:ext>
            </a:extLst>
          </p:cNvPr>
          <p:cNvGrpSpPr/>
          <p:nvPr/>
        </p:nvGrpSpPr>
        <p:grpSpPr>
          <a:xfrm>
            <a:off x="7315200" y="2680884"/>
            <a:ext cx="4052342" cy="2113183"/>
            <a:chOff x="7361580" y="2353222"/>
            <a:chExt cx="4052342" cy="2113183"/>
          </a:xfrm>
        </p:grpSpPr>
        <p:sp>
          <p:nvSpPr>
            <p:cNvPr id="19" name="Rectangle 18">
              <a:extLst>
                <a:ext uri="{FF2B5EF4-FFF2-40B4-BE49-F238E27FC236}">
                  <a16:creationId xmlns:a16="http://schemas.microsoft.com/office/drawing/2014/main" id="{993FDD17-8BEE-47AC-AF36-B0CC66A38A4F}"/>
                </a:ext>
              </a:extLst>
            </p:cNvPr>
            <p:cNvSpPr/>
            <p:nvPr/>
          </p:nvSpPr>
          <p:spPr>
            <a:xfrm flipV="1">
              <a:off x="7610474" y="2353222"/>
              <a:ext cx="808505" cy="677152"/>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Rectangle 19">
              <a:extLst>
                <a:ext uri="{FF2B5EF4-FFF2-40B4-BE49-F238E27FC236}">
                  <a16:creationId xmlns:a16="http://schemas.microsoft.com/office/drawing/2014/main" id="{E5C7B45B-20FF-410E-A05D-2A8E5D2781EF}"/>
                </a:ext>
              </a:extLst>
            </p:cNvPr>
            <p:cNvSpPr/>
            <p:nvPr/>
          </p:nvSpPr>
          <p:spPr>
            <a:xfrm flipV="1">
              <a:off x="7361580" y="4237806"/>
              <a:ext cx="1352432" cy="228599"/>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Rectangle 20">
              <a:extLst>
                <a:ext uri="{FF2B5EF4-FFF2-40B4-BE49-F238E27FC236}">
                  <a16:creationId xmlns:a16="http://schemas.microsoft.com/office/drawing/2014/main" id="{36938198-5AB1-4823-9B66-5D1F06C955CA}"/>
                </a:ext>
              </a:extLst>
            </p:cNvPr>
            <p:cNvSpPr/>
            <p:nvPr/>
          </p:nvSpPr>
          <p:spPr>
            <a:xfrm flipV="1">
              <a:off x="9860102" y="3946069"/>
              <a:ext cx="1553820" cy="304798"/>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5" name="Group 4">
            <a:extLst>
              <a:ext uri="{FF2B5EF4-FFF2-40B4-BE49-F238E27FC236}">
                <a16:creationId xmlns:a16="http://schemas.microsoft.com/office/drawing/2014/main" id="{4DCE4677-E518-477B-B54C-5DBB521FF7B2}"/>
              </a:ext>
            </a:extLst>
          </p:cNvPr>
          <p:cNvGrpSpPr/>
          <p:nvPr/>
        </p:nvGrpSpPr>
        <p:grpSpPr>
          <a:xfrm>
            <a:off x="10113150" y="1073331"/>
            <a:ext cx="918430" cy="2140063"/>
            <a:chOff x="10286999" y="876450"/>
            <a:chExt cx="918430" cy="2140063"/>
          </a:xfrm>
        </p:grpSpPr>
        <p:sp>
          <p:nvSpPr>
            <p:cNvPr id="22" name="Rectangle 21">
              <a:extLst>
                <a:ext uri="{FF2B5EF4-FFF2-40B4-BE49-F238E27FC236}">
                  <a16:creationId xmlns:a16="http://schemas.microsoft.com/office/drawing/2014/main" id="{51F3327D-4C76-457B-980A-BF513ACBD904}"/>
                </a:ext>
              </a:extLst>
            </p:cNvPr>
            <p:cNvSpPr/>
            <p:nvPr/>
          </p:nvSpPr>
          <p:spPr>
            <a:xfrm flipV="1">
              <a:off x="10286999" y="876450"/>
              <a:ext cx="914401" cy="304798"/>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Rectangle 23">
              <a:extLst>
                <a:ext uri="{FF2B5EF4-FFF2-40B4-BE49-F238E27FC236}">
                  <a16:creationId xmlns:a16="http://schemas.microsoft.com/office/drawing/2014/main" id="{56253E13-CF65-4B5A-9750-5E02429D5DD0}"/>
                </a:ext>
              </a:extLst>
            </p:cNvPr>
            <p:cNvSpPr/>
            <p:nvPr/>
          </p:nvSpPr>
          <p:spPr>
            <a:xfrm flipV="1">
              <a:off x="10291028" y="2630901"/>
              <a:ext cx="914401" cy="385612"/>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8" name="Group 7">
            <a:extLst>
              <a:ext uri="{FF2B5EF4-FFF2-40B4-BE49-F238E27FC236}">
                <a16:creationId xmlns:a16="http://schemas.microsoft.com/office/drawing/2014/main" id="{E00B08F6-E25E-415C-88A3-26D43D9C193A}"/>
              </a:ext>
            </a:extLst>
          </p:cNvPr>
          <p:cNvGrpSpPr/>
          <p:nvPr/>
        </p:nvGrpSpPr>
        <p:grpSpPr>
          <a:xfrm>
            <a:off x="10153584" y="1706596"/>
            <a:ext cx="1599570" cy="953241"/>
            <a:chOff x="11057752" y="1719410"/>
            <a:chExt cx="1599570" cy="953241"/>
          </a:xfrm>
        </p:grpSpPr>
        <p:sp>
          <p:nvSpPr>
            <p:cNvPr id="4" name="Arrow: Left 3">
              <a:extLst>
                <a:ext uri="{FF2B5EF4-FFF2-40B4-BE49-F238E27FC236}">
                  <a16:creationId xmlns:a16="http://schemas.microsoft.com/office/drawing/2014/main" id="{F22C0C72-EAA8-433B-BE9E-142C5BAEC424}"/>
                </a:ext>
              </a:extLst>
            </p:cNvPr>
            <p:cNvSpPr/>
            <p:nvPr/>
          </p:nvSpPr>
          <p:spPr>
            <a:xfrm>
              <a:off x="11057752" y="1719410"/>
              <a:ext cx="487020" cy="385612"/>
            </a:xfrm>
            <a:prstGeom prst="leftArrow">
              <a:avLst/>
            </a:prstGeom>
            <a:solidFill>
              <a:srgbClr val="66FF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Arrow: Left 25">
              <a:extLst>
                <a:ext uri="{FF2B5EF4-FFF2-40B4-BE49-F238E27FC236}">
                  <a16:creationId xmlns:a16="http://schemas.microsoft.com/office/drawing/2014/main" id="{54C9E8C0-37D4-4EBF-89DD-C55A5EE420B5}"/>
                </a:ext>
              </a:extLst>
            </p:cNvPr>
            <p:cNvSpPr/>
            <p:nvPr/>
          </p:nvSpPr>
          <p:spPr>
            <a:xfrm rot="16200000">
              <a:off x="12221006" y="2236335"/>
              <a:ext cx="487020" cy="385612"/>
            </a:xfrm>
            <a:prstGeom prst="leftArrow">
              <a:avLst/>
            </a:prstGeom>
            <a:solidFill>
              <a:srgbClr val="66FF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cxnSp>
        <p:nvCxnSpPr>
          <p:cNvPr id="27" name="Straight Arrow Connector 26">
            <a:extLst>
              <a:ext uri="{FF2B5EF4-FFF2-40B4-BE49-F238E27FC236}">
                <a16:creationId xmlns:a16="http://schemas.microsoft.com/office/drawing/2014/main" id="{092766E0-BCD6-4015-97C9-4BAEB50963B2}"/>
              </a:ext>
            </a:extLst>
          </p:cNvPr>
          <p:cNvCxnSpPr>
            <a:cxnSpLocks/>
          </p:cNvCxnSpPr>
          <p:nvPr/>
        </p:nvCxnSpPr>
        <p:spPr>
          <a:xfrm>
            <a:off x="8961117" y="2895600"/>
            <a:ext cx="0" cy="2194560"/>
          </a:xfrm>
          <a:prstGeom prst="straightConnector1">
            <a:avLst/>
          </a:prstGeom>
          <a:ln w="34925">
            <a:solidFill>
              <a:srgbClr val="66FF33"/>
            </a:solidFill>
            <a:prstDash val="solid"/>
            <a:headEnd type="none"/>
            <a:tailEnd type="none"/>
          </a:ln>
        </p:spPr>
        <p:style>
          <a:lnRef idx="1">
            <a:schemeClr val="accent1"/>
          </a:lnRef>
          <a:fillRef idx="0">
            <a:schemeClr val="accent1"/>
          </a:fillRef>
          <a:effectRef idx="0">
            <a:schemeClr val="accent1"/>
          </a:effectRef>
          <a:fontRef idx="minor">
            <a:schemeClr val="tx1"/>
          </a:fontRef>
        </p:style>
      </p:cxnSp>
      <p:cxnSp>
        <p:nvCxnSpPr>
          <p:cNvPr id="28" name="Straight Arrow Connector 27">
            <a:extLst>
              <a:ext uri="{FF2B5EF4-FFF2-40B4-BE49-F238E27FC236}">
                <a16:creationId xmlns:a16="http://schemas.microsoft.com/office/drawing/2014/main" id="{239F92FB-AF39-4579-A235-73759EEBC510}"/>
              </a:ext>
            </a:extLst>
          </p:cNvPr>
          <p:cNvCxnSpPr>
            <a:cxnSpLocks/>
          </p:cNvCxnSpPr>
          <p:nvPr/>
        </p:nvCxnSpPr>
        <p:spPr>
          <a:xfrm rot="5400000">
            <a:off x="10624320" y="3992880"/>
            <a:ext cx="0" cy="2194560"/>
          </a:xfrm>
          <a:prstGeom prst="straightConnector1">
            <a:avLst/>
          </a:prstGeom>
          <a:ln w="34925">
            <a:solidFill>
              <a:srgbClr val="66FF33"/>
            </a:solidFill>
            <a:prstDash val="solid"/>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517393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
                                            <p:txEl>
                                              <p:pRg st="9" end="9"/>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1">
                                            <p:txEl>
                                              <p:pRg st="10" end="10"/>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1">
                                            <p:txEl>
                                              <p:pRg st="11" end="11"/>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11">
                                            <p:txEl>
                                              <p:pRg st="12" end="12"/>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8"/>
                                        </p:tgtEl>
                                        <p:attrNameLst>
                                          <p:attrName>style.visibility</p:attrName>
                                        </p:attrNameLst>
                                      </p:cBhvr>
                                      <p:to>
                                        <p:strVal val="visible"/>
                                      </p:to>
                                    </p:set>
                                  </p:childTnLst>
                                </p:cTn>
                              </p:par>
                              <p:par>
                                <p:cTn id="19" presetID="16" presetClass="entr" presetSubtype="37" fill="hold" nodeType="withEffect">
                                  <p:stCondLst>
                                    <p:cond delay="0"/>
                                  </p:stCondLst>
                                  <p:childTnLst>
                                    <p:set>
                                      <p:cBhvr>
                                        <p:cTn id="20" dur="1" fill="hold">
                                          <p:stCondLst>
                                            <p:cond delay="0"/>
                                          </p:stCondLst>
                                        </p:cTn>
                                        <p:tgtEl>
                                          <p:spTgt spid="27"/>
                                        </p:tgtEl>
                                        <p:attrNameLst>
                                          <p:attrName>style.visibility</p:attrName>
                                        </p:attrNameLst>
                                      </p:cBhvr>
                                      <p:to>
                                        <p:strVal val="visible"/>
                                      </p:to>
                                    </p:set>
                                    <p:animEffect transition="in" filter="barn(outVertical)">
                                      <p:cBhvr>
                                        <p:cTn id="21" dur="500"/>
                                        <p:tgtEl>
                                          <p:spTgt spid="27"/>
                                        </p:tgtEl>
                                      </p:cBhvr>
                                    </p:animEffect>
                                  </p:childTnLst>
                                </p:cTn>
                              </p:par>
                              <p:par>
                                <p:cTn id="22" presetID="16" presetClass="entr" presetSubtype="37" fill="hold" nodeType="withEffect">
                                  <p:stCondLst>
                                    <p:cond delay="0"/>
                                  </p:stCondLst>
                                  <p:childTnLst>
                                    <p:set>
                                      <p:cBhvr>
                                        <p:cTn id="23" dur="1" fill="hold">
                                          <p:stCondLst>
                                            <p:cond delay="0"/>
                                          </p:stCondLst>
                                        </p:cTn>
                                        <p:tgtEl>
                                          <p:spTgt spid="28"/>
                                        </p:tgtEl>
                                        <p:attrNameLst>
                                          <p:attrName>style.visibility</p:attrName>
                                        </p:attrNameLst>
                                      </p:cBhvr>
                                      <p:to>
                                        <p:strVal val="visible"/>
                                      </p:to>
                                    </p:set>
                                    <p:animEffect transition="in" filter="barn(outVertical)">
                                      <p:cBhvr>
                                        <p:cTn id="24" dur="500"/>
                                        <p:tgtEl>
                                          <p:spTgt spid="28"/>
                                        </p:tgtEl>
                                      </p:cBhvr>
                                    </p:animEffec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11">
                                            <p:txEl>
                                              <p:pRg st="13" end="13"/>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3" name="Group 162">
            <a:extLst>
              <a:ext uri="{FF2B5EF4-FFF2-40B4-BE49-F238E27FC236}">
                <a16:creationId xmlns:a16="http://schemas.microsoft.com/office/drawing/2014/main" id="{9D9162E0-E0ED-468F-A6FE-1E683F981346}"/>
              </a:ext>
            </a:extLst>
          </p:cNvPr>
          <p:cNvGrpSpPr/>
          <p:nvPr/>
        </p:nvGrpSpPr>
        <p:grpSpPr>
          <a:xfrm>
            <a:off x="9625486" y="3584452"/>
            <a:ext cx="2033114" cy="2321349"/>
            <a:chOff x="10098465" y="3346321"/>
            <a:chExt cx="2033114" cy="2321349"/>
          </a:xfrm>
        </p:grpSpPr>
        <p:sp>
          <p:nvSpPr>
            <p:cNvPr id="164" name="Rectangle 163">
              <a:extLst>
                <a:ext uri="{FF2B5EF4-FFF2-40B4-BE49-F238E27FC236}">
                  <a16:creationId xmlns:a16="http://schemas.microsoft.com/office/drawing/2014/main" id="{70F24246-B16E-4352-BC83-5E5A7AB52BC7}"/>
                </a:ext>
              </a:extLst>
            </p:cNvPr>
            <p:cNvSpPr/>
            <p:nvPr/>
          </p:nvSpPr>
          <p:spPr>
            <a:xfrm>
              <a:off x="10714697" y="3942310"/>
              <a:ext cx="192459" cy="137472"/>
            </a:xfrm>
            <a:prstGeom prst="rect">
              <a:avLst/>
            </a:prstGeom>
            <a:solidFill>
              <a:srgbClr val="00B0F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5" name="Rectangle 164">
              <a:extLst>
                <a:ext uri="{FF2B5EF4-FFF2-40B4-BE49-F238E27FC236}">
                  <a16:creationId xmlns:a16="http://schemas.microsoft.com/office/drawing/2014/main" id="{B23D0DF6-CE08-42FA-B5FA-FEED00004265}"/>
                </a:ext>
              </a:extLst>
            </p:cNvPr>
            <p:cNvSpPr/>
            <p:nvPr/>
          </p:nvSpPr>
          <p:spPr>
            <a:xfrm>
              <a:off x="10714698" y="4141307"/>
              <a:ext cx="317603" cy="137472"/>
            </a:xfrm>
            <a:prstGeom prst="rect">
              <a:avLst/>
            </a:prstGeom>
            <a:solidFill>
              <a:srgbClr val="00B0F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6" name="Rectangle 165">
              <a:extLst>
                <a:ext uri="{FF2B5EF4-FFF2-40B4-BE49-F238E27FC236}">
                  <a16:creationId xmlns:a16="http://schemas.microsoft.com/office/drawing/2014/main" id="{3C551D20-EE67-4385-9308-74D8D4F1C2E7}"/>
                </a:ext>
              </a:extLst>
            </p:cNvPr>
            <p:cNvSpPr/>
            <p:nvPr/>
          </p:nvSpPr>
          <p:spPr>
            <a:xfrm>
              <a:off x="10714699" y="4339186"/>
              <a:ext cx="743548" cy="137472"/>
            </a:xfrm>
            <a:prstGeom prst="rect">
              <a:avLst/>
            </a:prstGeom>
            <a:solidFill>
              <a:srgbClr val="00B0F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7" name="Rectangle 166">
              <a:extLst>
                <a:ext uri="{FF2B5EF4-FFF2-40B4-BE49-F238E27FC236}">
                  <a16:creationId xmlns:a16="http://schemas.microsoft.com/office/drawing/2014/main" id="{20657989-77E6-40F3-B145-E911EBCF83EB}"/>
                </a:ext>
              </a:extLst>
            </p:cNvPr>
            <p:cNvSpPr/>
            <p:nvPr/>
          </p:nvSpPr>
          <p:spPr>
            <a:xfrm>
              <a:off x="10714699" y="4540037"/>
              <a:ext cx="870280" cy="137472"/>
            </a:xfrm>
            <a:prstGeom prst="rect">
              <a:avLst/>
            </a:prstGeom>
            <a:solidFill>
              <a:srgbClr val="00B0F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8" name="Rectangle 167">
              <a:extLst>
                <a:ext uri="{FF2B5EF4-FFF2-40B4-BE49-F238E27FC236}">
                  <a16:creationId xmlns:a16="http://schemas.microsoft.com/office/drawing/2014/main" id="{FCDB1770-8507-4255-81F0-C72AA45520E5}"/>
                </a:ext>
              </a:extLst>
            </p:cNvPr>
            <p:cNvSpPr/>
            <p:nvPr/>
          </p:nvSpPr>
          <p:spPr>
            <a:xfrm>
              <a:off x="10098465" y="3346321"/>
              <a:ext cx="1118714" cy="137472"/>
            </a:xfrm>
            <a:prstGeom prst="rect">
              <a:avLst/>
            </a:prstGeom>
            <a:solidFill>
              <a:srgbClr val="33CCFF">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9" name="Rectangle 168">
              <a:extLst>
                <a:ext uri="{FF2B5EF4-FFF2-40B4-BE49-F238E27FC236}">
                  <a16:creationId xmlns:a16="http://schemas.microsoft.com/office/drawing/2014/main" id="{1B6EF11F-8951-4771-ABDC-BA066AEC9B2A}"/>
                </a:ext>
              </a:extLst>
            </p:cNvPr>
            <p:cNvSpPr/>
            <p:nvPr/>
          </p:nvSpPr>
          <p:spPr>
            <a:xfrm>
              <a:off x="11933935" y="4734014"/>
              <a:ext cx="197642" cy="137472"/>
            </a:xfrm>
            <a:prstGeom prst="rect">
              <a:avLst/>
            </a:prstGeom>
            <a:solidFill>
              <a:srgbClr val="00B0F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0" name="Rectangle 169">
              <a:extLst>
                <a:ext uri="{FF2B5EF4-FFF2-40B4-BE49-F238E27FC236}">
                  <a16:creationId xmlns:a16="http://schemas.microsoft.com/office/drawing/2014/main" id="{B89FBEC2-8BFB-472F-AD26-33912058BB8A}"/>
                </a:ext>
              </a:extLst>
            </p:cNvPr>
            <p:cNvSpPr/>
            <p:nvPr/>
          </p:nvSpPr>
          <p:spPr>
            <a:xfrm>
              <a:off x="11933936" y="4935012"/>
              <a:ext cx="197642" cy="137472"/>
            </a:xfrm>
            <a:prstGeom prst="rect">
              <a:avLst/>
            </a:prstGeom>
            <a:solidFill>
              <a:srgbClr val="00B0F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1" name="Rectangle 170">
              <a:extLst>
                <a:ext uri="{FF2B5EF4-FFF2-40B4-BE49-F238E27FC236}">
                  <a16:creationId xmlns:a16="http://schemas.microsoft.com/office/drawing/2014/main" id="{B24066EC-31A4-4A9B-9202-2FD56C54FF5A}"/>
                </a:ext>
              </a:extLst>
            </p:cNvPr>
            <p:cNvSpPr/>
            <p:nvPr/>
          </p:nvSpPr>
          <p:spPr>
            <a:xfrm>
              <a:off x="11933937" y="5137048"/>
              <a:ext cx="197642" cy="137472"/>
            </a:xfrm>
            <a:prstGeom prst="rect">
              <a:avLst/>
            </a:prstGeom>
            <a:solidFill>
              <a:srgbClr val="00B0F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2" name="Rectangle 171">
              <a:extLst>
                <a:ext uri="{FF2B5EF4-FFF2-40B4-BE49-F238E27FC236}">
                  <a16:creationId xmlns:a16="http://schemas.microsoft.com/office/drawing/2014/main" id="{C0B8EFC9-873A-491D-9BC8-F6DA40EA8282}"/>
                </a:ext>
              </a:extLst>
            </p:cNvPr>
            <p:cNvSpPr/>
            <p:nvPr/>
          </p:nvSpPr>
          <p:spPr>
            <a:xfrm>
              <a:off x="10576922" y="5325006"/>
              <a:ext cx="261638" cy="137472"/>
            </a:xfrm>
            <a:prstGeom prst="rect">
              <a:avLst/>
            </a:prstGeom>
            <a:solidFill>
              <a:srgbClr val="00B0F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3" name="Rectangle 172">
              <a:extLst>
                <a:ext uri="{FF2B5EF4-FFF2-40B4-BE49-F238E27FC236}">
                  <a16:creationId xmlns:a16="http://schemas.microsoft.com/office/drawing/2014/main" id="{34680AE6-8D35-40AE-A8AF-A278B3536B0D}"/>
                </a:ext>
              </a:extLst>
            </p:cNvPr>
            <p:cNvSpPr/>
            <p:nvPr/>
          </p:nvSpPr>
          <p:spPr>
            <a:xfrm>
              <a:off x="10803141" y="5530198"/>
              <a:ext cx="261637" cy="137472"/>
            </a:xfrm>
            <a:prstGeom prst="rect">
              <a:avLst/>
            </a:prstGeom>
            <a:solidFill>
              <a:srgbClr val="00B0F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aphicFrame>
        <p:nvGraphicFramePr>
          <p:cNvPr id="175" name="Table 174">
            <a:extLst>
              <a:ext uri="{FF2B5EF4-FFF2-40B4-BE49-F238E27FC236}">
                <a16:creationId xmlns:a16="http://schemas.microsoft.com/office/drawing/2014/main" id="{3269E64A-E66B-4E18-83E8-E6EB572940CF}"/>
              </a:ext>
            </a:extLst>
          </p:cNvPr>
          <p:cNvGraphicFramePr>
            <a:graphicFrameLocks noGrp="1"/>
          </p:cNvGraphicFramePr>
          <p:nvPr>
            <p:extLst>
              <p:ext uri="{D42A27DB-BD31-4B8C-83A1-F6EECF244321}">
                <p14:modId xmlns:p14="http://schemas.microsoft.com/office/powerpoint/2010/main" val="1133303355"/>
              </p:ext>
            </p:extLst>
          </p:nvPr>
        </p:nvGraphicFramePr>
        <p:xfrm>
          <a:off x="4835704" y="2096854"/>
          <a:ext cx="7142937" cy="1076325"/>
        </p:xfrm>
        <a:graphic>
          <a:graphicData uri="http://schemas.openxmlformats.org/drawingml/2006/table">
            <a:tbl>
              <a:tblPr/>
              <a:tblGrid>
                <a:gridCol w="1276950">
                  <a:extLst>
                    <a:ext uri="{9D8B030D-6E8A-4147-A177-3AD203B41FA5}">
                      <a16:colId xmlns:a16="http://schemas.microsoft.com/office/drawing/2014/main" val="1807209197"/>
                    </a:ext>
                  </a:extLst>
                </a:gridCol>
                <a:gridCol w="638475">
                  <a:extLst>
                    <a:ext uri="{9D8B030D-6E8A-4147-A177-3AD203B41FA5}">
                      <a16:colId xmlns:a16="http://schemas.microsoft.com/office/drawing/2014/main" val="1334321041"/>
                    </a:ext>
                  </a:extLst>
                </a:gridCol>
                <a:gridCol w="771490">
                  <a:extLst>
                    <a:ext uri="{9D8B030D-6E8A-4147-A177-3AD203B41FA5}">
                      <a16:colId xmlns:a16="http://schemas.microsoft.com/office/drawing/2014/main" val="1353933768"/>
                    </a:ext>
                  </a:extLst>
                </a:gridCol>
                <a:gridCol w="638475">
                  <a:extLst>
                    <a:ext uri="{9D8B030D-6E8A-4147-A177-3AD203B41FA5}">
                      <a16:colId xmlns:a16="http://schemas.microsoft.com/office/drawing/2014/main" val="1745653641"/>
                    </a:ext>
                  </a:extLst>
                </a:gridCol>
                <a:gridCol w="638475">
                  <a:extLst>
                    <a:ext uri="{9D8B030D-6E8A-4147-A177-3AD203B41FA5}">
                      <a16:colId xmlns:a16="http://schemas.microsoft.com/office/drawing/2014/main" val="314074014"/>
                    </a:ext>
                  </a:extLst>
                </a:gridCol>
                <a:gridCol w="1104029">
                  <a:extLst>
                    <a:ext uri="{9D8B030D-6E8A-4147-A177-3AD203B41FA5}">
                      <a16:colId xmlns:a16="http://schemas.microsoft.com/office/drawing/2014/main" val="4100479441"/>
                    </a:ext>
                  </a:extLst>
                </a:gridCol>
                <a:gridCol w="718284">
                  <a:extLst>
                    <a:ext uri="{9D8B030D-6E8A-4147-A177-3AD203B41FA5}">
                      <a16:colId xmlns:a16="http://schemas.microsoft.com/office/drawing/2014/main" val="1390633357"/>
                    </a:ext>
                  </a:extLst>
                </a:gridCol>
                <a:gridCol w="718284">
                  <a:extLst>
                    <a:ext uri="{9D8B030D-6E8A-4147-A177-3AD203B41FA5}">
                      <a16:colId xmlns:a16="http://schemas.microsoft.com/office/drawing/2014/main" val="3981800866"/>
                    </a:ext>
                  </a:extLst>
                </a:gridCol>
                <a:gridCol w="638475">
                  <a:extLst>
                    <a:ext uri="{9D8B030D-6E8A-4147-A177-3AD203B41FA5}">
                      <a16:colId xmlns:a16="http://schemas.microsoft.com/office/drawing/2014/main" val="748608537"/>
                    </a:ext>
                  </a:extLst>
                </a:gridCol>
              </a:tblGrid>
              <a:tr h="504825">
                <a:tc>
                  <a:txBody>
                    <a:bodyPr/>
                    <a:lstStyle/>
                    <a:p>
                      <a:pPr algn="ctr" fontAlgn="ctr"/>
                      <a:r>
                        <a:rPr lang="en-US" sz="1000" b="1" i="0" u="none" strike="noStrike" dirty="0">
                          <a:solidFill>
                            <a:srgbClr val="333333"/>
                          </a:solidFill>
                          <a:effectLst/>
                          <a:latin typeface="Arial Narrow" panose="020B0606020202030204" pitchFamily="34" charset="0"/>
                        </a:rPr>
                        <a:t>Tools Orderable Part Number (s)</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r>
                        <a:rPr lang="en-US" sz="1000" b="1" i="0" u="none" strike="noStrike">
                          <a:solidFill>
                            <a:srgbClr val="333333"/>
                          </a:solidFill>
                          <a:effectLst/>
                          <a:latin typeface="Arial Narrow" panose="020B0606020202030204" pitchFamily="34" charset="0"/>
                        </a:rPr>
                        <a:t>Production Status</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r>
                        <a:rPr lang="en-US" sz="1000" b="1" i="0" u="none" strike="noStrike">
                          <a:solidFill>
                            <a:srgbClr val="333333"/>
                          </a:solidFill>
                          <a:effectLst/>
                          <a:latin typeface="Arial Narrow" panose="020B0606020202030204" pitchFamily="34" charset="0"/>
                        </a:rPr>
                        <a:t>Manufacturer</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r>
                        <a:rPr lang="en-US" sz="1000" b="1" i="0" u="none" strike="noStrike">
                          <a:solidFill>
                            <a:srgbClr val="333333"/>
                          </a:solidFill>
                          <a:effectLst/>
                          <a:latin typeface="Arial Narrow" panose="020B0606020202030204" pitchFamily="34" charset="0"/>
                        </a:rPr>
                        <a:t>Suggested Single Tool Price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r>
                        <a:rPr lang="en-US" sz="1000" b="1" i="0" u="none" strike="noStrike">
                          <a:solidFill>
                            <a:srgbClr val="333333"/>
                          </a:solidFill>
                          <a:effectLst/>
                          <a:latin typeface="Arial Narrow" panose="020B0606020202030204" pitchFamily="34" charset="0"/>
                        </a:rPr>
                        <a:t>Standard Packaging Quantity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r>
                        <a:rPr lang="en-US" sz="1000" b="1" i="0" u="none" strike="noStrike">
                          <a:solidFill>
                            <a:srgbClr val="333333"/>
                          </a:solidFill>
                          <a:effectLst/>
                          <a:latin typeface="Arial Narrow" panose="020B0606020202030204" pitchFamily="34" charset="0"/>
                        </a:rPr>
                        <a:t>Description</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r>
                        <a:rPr lang="en-US" sz="1000" b="1" i="0" u="none" strike="noStrike">
                          <a:solidFill>
                            <a:srgbClr val="333333"/>
                          </a:solidFill>
                          <a:effectLst/>
                          <a:latin typeface="Arial Narrow" panose="020B0606020202030204" pitchFamily="34" charset="0"/>
                        </a:rPr>
                        <a:t>Distributor Stock</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r>
                        <a:rPr lang="en-US" sz="1000" b="1" i="0" u="none" strike="noStrike">
                          <a:solidFill>
                            <a:srgbClr val="333333"/>
                          </a:solidFill>
                          <a:effectLst/>
                          <a:latin typeface="Arial Narrow" panose="020B0606020202030204" pitchFamily="34" charset="0"/>
                        </a:rPr>
                        <a:t>Distributors</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r>
                        <a:rPr lang="en-US" sz="1000" b="1" i="0" u="none" strike="noStrike">
                          <a:solidFill>
                            <a:srgbClr val="333333"/>
                          </a:solidFill>
                          <a:effectLst/>
                          <a:latin typeface="Arial Narrow" panose="020B0606020202030204" pitchFamily="34" charset="0"/>
                        </a:rPr>
                        <a:t>Distributor Purchase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extLst>
                  <a:ext uri="{0D108BD9-81ED-4DB2-BD59-A6C34878D82A}">
                    <a16:rowId xmlns:a16="http://schemas.microsoft.com/office/drawing/2014/main" val="1233112769"/>
                  </a:ext>
                </a:extLst>
              </a:tr>
              <a:tr h="190500">
                <a:tc rowSpan="3">
                  <a:txBody>
                    <a:bodyPr/>
                    <a:lstStyle/>
                    <a:p>
                      <a:pPr algn="ctr" fontAlgn="ctr"/>
                      <a:r>
                        <a:rPr lang="en-US" sz="1000" b="0" i="0" u="none" strike="noStrike" dirty="0">
                          <a:solidFill>
                            <a:srgbClr val="333333"/>
                          </a:solidFill>
                          <a:effectLst/>
                          <a:latin typeface="Arial Narrow" panose="020B0606020202030204" pitchFamily="34" charset="0"/>
                        </a:rPr>
                        <a:t>RTK7EKA6E2S00001BE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rowSpan="3">
                  <a:txBody>
                    <a:bodyPr/>
                    <a:lstStyle/>
                    <a:p>
                      <a:pPr algn="ctr" fontAlgn="ctr"/>
                      <a:r>
                        <a:rPr lang="en-US" sz="1000" b="0" i="0" u="none" strike="noStrike">
                          <a:solidFill>
                            <a:srgbClr val="333333"/>
                          </a:solidFill>
                          <a:effectLst/>
                          <a:latin typeface="Arial Narrow" panose="020B0606020202030204" pitchFamily="34" charset="0"/>
                        </a:rPr>
                        <a:t>Mass Production</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rowSpan="3">
                  <a:txBody>
                    <a:bodyPr/>
                    <a:lstStyle/>
                    <a:p>
                      <a:pPr algn="ctr" fontAlgn="ctr"/>
                      <a:r>
                        <a:rPr lang="en-US" sz="1000" b="0" i="0" u="none" strike="noStrike">
                          <a:solidFill>
                            <a:srgbClr val="333333"/>
                          </a:solidFill>
                          <a:effectLst/>
                          <a:latin typeface="Arial Narrow" panose="020B0606020202030204" pitchFamily="34" charset="0"/>
                        </a:rPr>
                        <a:t>Renesas</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rowSpan="3">
                  <a:txBody>
                    <a:bodyPr/>
                    <a:lstStyle/>
                    <a:p>
                      <a:pPr algn="ctr" fontAlgn="ctr"/>
                      <a:r>
                        <a:rPr lang="en-US" sz="1000" b="0" i="0" u="none" strike="noStrike" dirty="0">
                          <a:solidFill>
                            <a:srgbClr val="333333"/>
                          </a:solidFill>
                          <a:effectLst/>
                          <a:latin typeface="Arial Narrow" panose="020B0606020202030204" pitchFamily="34" charset="0"/>
                        </a:rPr>
                        <a:t>call</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rowSpan="3">
                  <a:txBody>
                    <a:bodyPr/>
                    <a:lstStyle/>
                    <a:p>
                      <a:pPr algn="ctr" fontAlgn="ctr"/>
                      <a:r>
                        <a:rPr lang="en-US" sz="1000" b="0" i="0" u="none" strike="noStrike" dirty="0">
                          <a:solidFill>
                            <a:srgbClr val="333333"/>
                          </a:solidFill>
                          <a:effectLst/>
                          <a:latin typeface="Arial Narrow" panose="020B0606020202030204" pitchFamily="34" charset="0"/>
                        </a:rPr>
                        <a:t>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rowSpan="3">
                  <a:txBody>
                    <a:bodyPr/>
                    <a:lstStyle/>
                    <a:p>
                      <a:pPr algn="ctr" fontAlgn="ctr"/>
                      <a:r>
                        <a:rPr lang="en-US" sz="1000" b="0" i="0" u="none" strike="noStrike" dirty="0">
                          <a:solidFill>
                            <a:srgbClr val="333333"/>
                          </a:solidFill>
                          <a:effectLst/>
                          <a:latin typeface="Arial Narrow" panose="020B0606020202030204" pitchFamily="34" charset="0"/>
                        </a:rPr>
                        <a:t>Evaluation Kit for RA6E2 MCU Group</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000" b="0" i="0" u="none" strike="noStrike">
                          <a:solidFill>
                            <a:srgbClr val="333333"/>
                          </a:solidFill>
                          <a:effectLst/>
                          <a:latin typeface="Arial Narrow" panose="020B0606020202030204" pitchFamily="34" charset="0"/>
                        </a:rPr>
                        <a:t>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000" b="0" i="0" u="none" strike="noStrike" dirty="0">
                          <a:solidFill>
                            <a:srgbClr val="333333"/>
                          </a:solidFill>
                          <a:effectLst/>
                          <a:latin typeface="Arial Narrow" panose="020B0606020202030204" pitchFamily="34" charset="0"/>
                        </a:rPr>
                        <a:t>Future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100" b="0" i="0" u="sng" strike="noStrike">
                          <a:solidFill>
                            <a:srgbClr val="0563C1"/>
                          </a:solidFill>
                          <a:effectLst/>
                          <a:latin typeface="Calibri" panose="020F0502020204030204" pitchFamily="34" charset="0"/>
                          <a:hlinkClick r:id="rId2" action="ppaction://hlinkfile"/>
                        </a:rPr>
                        <a:t>Buy</a:t>
                      </a:r>
                      <a:endParaRPr lang="en-US" sz="1100" b="0" i="0" u="sng" strike="noStrike">
                        <a:solidFill>
                          <a:srgbClr val="0563C1"/>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24552880"/>
                  </a:ext>
                </a:extLst>
              </a:tr>
              <a:tr h="190500">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a:txBody>
                    <a:bodyPr/>
                    <a:lstStyle/>
                    <a:p>
                      <a:pPr algn="ctr" fontAlgn="ctr"/>
                      <a:r>
                        <a:rPr lang="en-US" sz="1000" b="0" i="0" u="none" strike="noStrike">
                          <a:solidFill>
                            <a:srgbClr val="333333"/>
                          </a:solidFill>
                          <a:effectLst/>
                          <a:latin typeface="Arial Narrow" panose="020B0606020202030204" pitchFamily="34" charset="0"/>
                        </a:rPr>
                        <a:t>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000" b="0" i="0" u="none" strike="noStrike" dirty="0">
                          <a:solidFill>
                            <a:srgbClr val="333333"/>
                          </a:solidFill>
                          <a:effectLst/>
                          <a:latin typeface="Arial Narrow" panose="020B0606020202030204" pitchFamily="34" charset="0"/>
                        </a:rPr>
                        <a:t>Digi Key</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100" b="0" i="0" u="sng" strike="noStrike">
                          <a:solidFill>
                            <a:srgbClr val="0563C1"/>
                          </a:solidFill>
                          <a:effectLst/>
                          <a:latin typeface="Calibri" panose="020F0502020204030204" pitchFamily="34" charset="0"/>
                          <a:hlinkClick r:id="rId2" action="ppaction://hlinkfile"/>
                        </a:rPr>
                        <a:t>Buy</a:t>
                      </a:r>
                      <a:endParaRPr lang="en-US" sz="1100" b="0" i="0" u="sng" strike="noStrike">
                        <a:solidFill>
                          <a:srgbClr val="0563C1"/>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429929779"/>
                  </a:ext>
                </a:extLst>
              </a:tr>
              <a:tr h="190500">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a:txBody>
                    <a:bodyPr/>
                    <a:lstStyle/>
                    <a:p>
                      <a:pPr algn="ctr" fontAlgn="ctr"/>
                      <a:r>
                        <a:rPr lang="en-US" sz="1000" b="0" i="0" u="none" strike="noStrike">
                          <a:solidFill>
                            <a:srgbClr val="333333"/>
                          </a:solidFill>
                          <a:effectLst/>
                          <a:latin typeface="Arial Narrow" panose="020B0606020202030204" pitchFamily="34" charset="0"/>
                        </a:rPr>
                        <a:t>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000" b="0" i="0" u="none" strike="noStrike">
                          <a:solidFill>
                            <a:srgbClr val="333333"/>
                          </a:solidFill>
                          <a:effectLst/>
                          <a:latin typeface="Arial Narrow" panose="020B0606020202030204" pitchFamily="34" charset="0"/>
                        </a:rPr>
                        <a:t>Mouser</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100" b="0" i="0" u="sng" strike="noStrike" dirty="0">
                          <a:solidFill>
                            <a:srgbClr val="0563C1"/>
                          </a:solidFill>
                          <a:effectLst/>
                          <a:latin typeface="Calibri" panose="020F0502020204030204" pitchFamily="34" charset="0"/>
                          <a:hlinkClick r:id="rId2" action="ppaction://hlinkfile"/>
                        </a:rPr>
                        <a:t>Buy</a:t>
                      </a:r>
                      <a:endParaRPr lang="en-US" sz="1100" b="0" i="0" u="sng" strike="noStrike" dirty="0">
                        <a:solidFill>
                          <a:srgbClr val="0563C1"/>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92833744"/>
                  </a:ext>
                </a:extLst>
              </a:tr>
            </a:tbl>
          </a:graphicData>
        </a:graphic>
      </p:graphicFrame>
      <p:sp>
        <p:nvSpPr>
          <p:cNvPr id="2" name="Title 1">
            <a:extLst>
              <a:ext uri="{FF2B5EF4-FFF2-40B4-BE49-F238E27FC236}">
                <a16:creationId xmlns:a16="http://schemas.microsoft.com/office/drawing/2014/main" id="{40E88EC3-87D4-4179-9C06-8AB969B730B1}"/>
              </a:ext>
            </a:extLst>
          </p:cNvPr>
          <p:cNvSpPr>
            <a:spLocks noGrp="1"/>
          </p:cNvSpPr>
          <p:nvPr>
            <p:ph type="title"/>
          </p:nvPr>
        </p:nvSpPr>
        <p:spPr>
          <a:xfrm>
            <a:off x="1080000" y="923689"/>
            <a:ext cx="3492000" cy="455509"/>
          </a:xfrm>
        </p:spPr>
        <p:txBody>
          <a:bodyPr/>
          <a:lstStyle/>
          <a:p>
            <a:r>
              <a:rPr lang="en-US" dirty="0"/>
              <a:t>UX ENHACEMENTS</a:t>
            </a:r>
          </a:p>
        </p:txBody>
      </p:sp>
      <p:sp>
        <p:nvSpPr>
          <p:cNvPr id="3" name="Slide Number Placeholder 2">
            <a:extLst>
              <a:ext uri="{FF2B5EF4-FFF2-40B4-BE49-F238E27FC236}">
                <a16:creationId xmlns:a16="http://schemas.microsoft.com/office/drawing/2014/main" id="{66123EE6-BCB8-428C-B5EC-9C6E3009834C}"/>
              </a:ext>
            </a:extLst>
          </p:cNvPr>
          <p:cNvSpPr>
            <a:spLocks noGrp="1"/>
          </p:cNvSpPr>
          <p:nvPr>
            <p:ph type="sldNum" sz="quarter" idx="10"/>
          </p:nvPr>
        </p:nvSpPr>
        <p:spPr/>
        <p:txBody>
          <a:bodyPr/>
          <a:lstStyle/>
          <a:p>
            <a:pPr algn="l"/>
            <a:r>
              <a:rPr lang="de-DE"/>
              <a:t>Page </a:t>
            </a:r>
            <a:fld id="{3FD030EF-7044-4946-962A-5D7D09BD1B34}" type="slidenum">
              <a:rPr lang="de-DE" smtClean="0"/>
              <a:pPr algn="l"/>
              <a:t>22</a:t>
            </a:fld>
            <a:endParaRPr lang="de-DE" dirty="0"/>
          </a:p>
        </p:txBody>
      </p:sp>
      <p:sp>
        <p:nvSpPr>
          <p:cNvPr id="11" name="Content Placeholder 3">
            <a:extLst>
              <a:ext uri="{FF2B5EF4-FFF2-40B4-BE49-F238E27FC236}">
                <a16:creationId xmlns:a16="http://schemas.microsoft.com/office/drawing/2014/main" id="{69953F11-F137-4C8B-8920-37038D22B4FD}"/>
              </a:ext>
            </a:extLst>
          </p:cNvPr>
          <p:cNvSpPr>
            <a:spLocks noGrp="1"/>
          </p:cNvSpPr>
          <p:nvPr>
            <p:ph idx="1"/>
          </p:nvPr>
        </p:nvSpPr>
        <p:spPr>
          <a:xfrm>
            <a:off x="1080000" y="1800000"/>
            <a:ext cx="4558800" cy="3706464"/>
          </a:xfrm>
        </p:spPr>
        <p:txBody>
          <a:bodyPr/>
          <a:lstStyle/>
          <a:p>
            <a:pPr>
              <a:spcAft>
                <a:spcPts val="0"/>
              </a:spcAft>
              <a:buClr>
                <a:srgbClr val="000099"/>
              </a:buClr>
            </a:pPr>
            <a:r>
              <a:rPr lang="en-US" b="1" dirty="0">
                <a:solidFill>
                  <a:srgbClr val="06418C"/>
                </a:solidFill>
              </a:rPr>
              <a:t>3. Website</a:t>
            </a:r>
          </a:p>
          <a:p>
            <a:pPr marL="285750" indent="-285750">
              <a:spcAft>
                <a:spcPts val="0"/>
              </a:spcAft>
              <a:buClr>
                <a:srgbClr val="000099"/>
              </a:buClr>
              <a:buFont typeface="Wingdings" panose="05000000000000000000" pitchFamily="2" charset="2"/>
              <a:buChar char="§"/>
            </a:pPr>
            <a:r>
              <a:rPr lang="en-US" sz="1400" b="1" dirty="0">
                <a:solidFill>
                  <a:srgbClr val="06418C"/>
                </a:solidFill>
              </a:rPr>
              <a:t>renesas.com/ra</a:t>
            </a:r>
            <a:r>
              <a:rPr lang="en-US" sz="1400" b="1" dirty="0">
                <a:solidFill>
                  <a:srgbClr val="06418C"/>
                </a:solidFill>
                <a:highlight>
                  <a:srgbClr val="FFFF00"/>
                </a:highlight>
              </a:rPr>
              <a:t>/&lt;kitname&gt;</a:t>
            </a:r>
          </a:p>
          <a:p>
            <a:pPr marL="285750" indent="-285750">
              <a:spcAft>
                <a:spcPts val="0"/>
              </a:spcAft>
              <a:buClr>
                <a:srgbClr val="000099"/>
              </a:buClr>
              <a:buFont typeface="Wingdings" panose="05000000000000000000" pitchFamily="2" charset="2"/>
              <a:buChar char="§"/>
            </a:pPr>
            <a:r>
              <a:rPr lang="en-US" sz="1400" dirty="0"/>
              <a:t>Easy to find collateral</a:t>
            </a:r>
          </a:p>
          <a:p>
            <a:pPr marL="285750" indent="-285750">
              <a:spcAft>
                <a:spcPts val="0"/>
              </a:spcAft>
              <a:buClr>
                <a:srgbClr val="000099"/>
              </a:buClr>
              <a:buFont typeface="Wingdings" panose="05000000000000000000" pitchFamily="2" charset="2"/>
              <a:buChar char="§"/>
            </a:pPr>
            <a:r>
              <a:rPr lang="en-US" sz="1400" dirty="0"/>
              <a:t>Easy to order – live distributor stock</a:t>
            </a:r>
          </a:p>
          <a:p>
            <a:pPr marL="285750" indent="-285750">
              <a:spcAft>
                <a:spcPts val="0"/>
              </a:spcAft>
              <a:buClr>
                <a:srgbClr val="000099"/>
              </a:buClr>
              <a:buFont typeface="Wingdings" panose="05000000000000000000" pitchFamily="2" charset="2"/>
              <a:buChar char="§"/>
            </a:pPr>
            <a:r>
              <a:rPr lang="en-US" sz="1400" dirty="0"/>
              <a:t>Consistently &amp; professionally branded</a:t>
            </a:r>
          </a:p>
          <a:p>
            <a:pPr marL="285750" indent="-285750">
              <a:spcAft>
                <a:spcPts val="0"/>
              </a:spcAft>
              <a:buClr>
                <a:srgbClr val="000099"/>
              </a:buClr>
              <a:buFont typeface="Wingdings" panose="05000000000000000000" pitchFamily="2" charset="2"/>
              <a:buChar char="§"/>
            </a:pPr>
            <a:r>
              <a:rPr lang="en-US" sz="1400" dirty="0"/>
              <a:t>High resolution pictures</a:t>
            </a:r>
          </a:p>
          <a:p>
            <a:pPr>
              <a:spcAft>
                <a:spcPts val="0"/>
              </a:spcAft>
              <a:buClr>
                <a:srgbClr val="000099"/>
              </a:buClr>
            </a:pPr>
            <a:endParaRPr lang="en-US" b="1" dirty="0">
              <a:solidFill>
                <a:srgbClr val="06418C"/>
              </a:solidFill>
            </a:endParaRPr>
          </a:p>
          <a:p>
            <a:pPr>
              <a:spcAft>
                <a:spcPts val="0"/>
              </a:spcAft>
              <a:buClr>
                <a:srgbClr val="000099"/>
              </a:buClr>
            </a:pPr>
            <a:r>
              <a:rPr lang="en-US" b="1" dirty="0">
                <a:solidFill>
                  <a:srgbClr val="06418C"/>
                </a:solidFill>
              </a:rPr>
              <a:t>4. Print Collateral</a:t>
            </a:r>
          </a:p>
          <a:p>
            <a:pPr marL="285750" indent="-285750">
              <a:spcAft>
                <a:spcPts val="0"/>
              </a:spcAft>
              <a:buClr>
                <a:srgbClr val="000099"/>
              </a:buClr>
              <a:buFont typeface="Wingdings" panose="05000000000000000000" pitchFamily="2" charset="2"/>
              <a:buChar char="§"/>
            </a:pPr>
            <a:r>
              <a:rPr lang="en-US" sz="1400" dirty="0"/>
              <a:t>Consistently &amp; professionally branded</a:t>
            </a:r>
          </a:p>
          <a:p>
            <a:pPr marL="285750" indent="-285750">
              <a:spcAft>
                <a:spcPts val="0"/>
              </a:spcAft>
              <a:buClr>
                <a:srgbClr val="000099"/>
              </a:buClr>
              <a:buFont typeface="Wingdings" panose="05000000000000000000" pitchFamily="2" charset="2"/>
              <a:buChar char="§"/>
            </a:pPr>
            <a:r>
              <a:rPr lang="en-US" sz="1400" dirty="0"/>
              <a:t>Extensive &amp; well-structured documentation</a:t>
            </a:r>
          </a:p>
          <a:p>
            <a:pPr marL="285750" indent="-285750">
              <a:spcAft>
                <a:spcPts val="0"/>
              </a:spcAft>
              <a:buClr>
                <a:srgbClr val="000099"/>
              </a:buClr>
              <a:buFont typeface="Wingdings" panose="05000000000000000000" pitchFamily="2" charset="2"/>
              <a:buChar char="§"/>
            </a:pPr>
            <a:r>
              <a:rPr lang="en-US" sz="1400" dirty="0"/>
              <a:t>Consistent &amp; intuitive file/folder nomenclature</a:t>
            </a:r>
          </a:p>
          <a:p>
            <a:pPr marL="463550" lvl="1" indent="-285750">
              <a:spcAft>
                <a:spcPts val="0"/>
              </a:spcAft>
              <a:buClr>
                <a:srgbClr val="000099"/>
              </a:buClr>
            </a:pPr>
            <a:r>
              <a:rPr lang="en-US" sz="1400" dirty="0"/>
              <a:t>Kit name</a:t>
            </a:r>
          </a:p>
          <a:p>
            <a:pPr marL="463550" lvl="1" indent="-285750">
              <a:spcAft>
                <a:spcPts val="0"/>
              </a:spcAft>
              <a:buClr>
                <a:srgbClr val="000099"/>
              </a:buClr>
            </a:pPr>
            <a:r>
              <a:rPr lang="en-US" sz="1400" dirty="0"/>
              <a:t>Document type</a:t>
            </a:r>
          </a:p>
          <a:p>
            <a:pPr>
              <a:spcAft>
                <a:spcPts val="0"/>
              </a:spcAft>
              <a:buClr>
                <a:srgbClr val="000099"/>
              </a:buClr>
            </a:pPr>
            <a:endParaRPr lang="en-US" sz="1400" dirty="0"/>
          </a:p>
        </p:txBody>
      </p:sp>
      <p:grpSp>
        <p:nvGrpSpPr>
          <p:cNvPr id="176" name="Group 175">
            <a:extLst>
              <a:ext uri="{FF2B5EF4-FFF2-40B4-BE49-F238E27FC236}">
                <a16:creationId xmlns:a16="http://schemas.microsoft.com/office/drawing/2014/main" id="{D077391E-A195-43DD-A23B-C13CB23599D5}"/>
              </a:ext>
            </a:extLst>
          </p:cNvPr>
          <p:cNvGrpSpPr/>
          <p:nvPr/>
        </p:nvGrpSpPr>
        <p:grpSpPr>
          <a:xfrm>
            <a:off x="4800600" y="2642651"/>
            <a:ext cx="7315200" cy="786349"/>
            <a:chOff x="4800600" y="2642651"/>
            <a:chExt cx="7315200" cy="786349"/>
          </a:xfrm>
        </p:grpSpPr>
        <p:sp>
          <p:nvSpPr>
            <p:cNvPr id="32" name="TextBox 31">
              <a:extLst>
                <a:ext uri="{FF2B5EF4-FFF2-40B4-BE49-F238E27FC236}">
                  <a16:creationId xmlns:a16="http://schemas.microsoft.com/office/drawing/2014/main" id="{B8C8309E-57C1-4008-95FA-A5AFEDE8FF05}"/>
                </a:ext>
              </a:extLst>
            </p:cNvPr>
            <p:cNvSpPr txBox="1"/>
            <p:nvPr/>
          </p:nvSpPr>
          <p:spPr>
            <a:xfrm>
              <a:off x="4800600" y="3152001"/>
              <a:ext cx="7315200" cy="276999"/>
            </a:xfrm>
            <a:prstGeom prst="rect">
              <a:avLst/>
            </a:prstGeom>
            <a:noFill/>
          </p:spPr>
          <p:txBody>
            <a:bodyPr wrap="square" rtlCol="0">
              <a:spAutoFit/>
            </a:bodyPr>
            <a:lstStyle/>
            <a:p>
              <a:pPr algn="ctr"/>
              <a:r>
                <a:rPr lang="en-US" sz="1200" b="1" dirty="0"/>
                <a:t>Easy to order</a:t>
              </a:r>
            </a:p>
          </p:txBody>
        </p:sp>
        <p:sp>
          <p:nvSpPr>
            <p:cNvPr id="8" name="Rectangle 7">
              <a:extLst>
                <a:ext uri="{FF2B5EF4-FFF2-40B4-BE49-F238E27FC236}">
                  <a16:creationId xmlns:a16="http://schemas.microsoft.com/office/drawing/2014/main" id="{764BF0B1-3E04-435F-B400-30D78DC52090}"/>
                </a:ext>
              </a:extLst>
            </p:cNvPr>
            <p:cNvSpPr/>
            <p:nvPr/>
          </p:nvSpPr>
          <p:spPr>
            <a:xfrm>
              <a:off x="11498057" y="2642651"/>
              <a:ext cx="381000" cy="548780"/>
            </a:xfrm>
            <a:prstGeom prst="rect">
              <a:avLst/>
            </a:prstGeom>
            <a:solidFill>
              <a:srgbClr val="FFFF0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7" name="Group 6">
            <a:extLst>
              <a:ext uri="{FF2B5EF4-FFF2-40B4-BE49-F238E27FC236}">
                <a16:creationId xmlns:a16="http://schemas.microsoft.com/office/drawing/2014/main" id="{4BF86CB1-9C53-49C9-B172-3C90FAF9A6E1}"/>
              </a:ext>
            </a:extLst>
          </p:cNvPr>
          <p:cNvGrpSpPr/>
          <p:nvPr/>
        </p:nvGrpSpPr>
        <p:grpSpPr>
          <a:xfrm>
            <a:off x="4758999" y="278324"/>
            <a:ext cx="4838704" cy="1746405"/>
            <a:chOff x="4758999" y="278324"/>
            <a:chExt cx="4838704" cy="1746405"/>
          </a:xfrm>
        </p:grpSpPr>
        <p:grpSp>
          <p:nvGrpSpPr>
            <p:cNvPr id="74" name="Group 73">
              <a:extLst>
                <a:ext uri="{FF2B5EF4-FFF2-40B4-BE49-F238E27FC236}">
                  <a16:creationId xmlns:a16="http://schemas.microsoft.com/office/drawing/2014/main" id="{A6B7C68A-82AD-455C-A376-43AAAB447FDB}"/>
                </a:ext>
              </a:extLst>
            </p:cNvPr>
            <p:cNvGrpSpPr/>
            <p:nvPr/>
          </p:nvGrpSpPr>
          <p:grpSpPr>
            <a:xfrm>
              <a:off x="4758999" y="278324"/>
              <a:ext cx="4838704" cy="1412609"/>
              <a:chOff x="4762496" y="2099287"/>
              <a:chExt cx="4838704" cy="1412609"/>
            </a:xfrm>
          </p:grpSpPr>
          <p:sp>
            <p:nvSpPr>
              <p:cNvPr id="75" name="Rectangle 74">
                <a:extLst>
                  <a:ext uri="{FF2B5EF4-FFF2-40B4-BE49-F238E27FC236}">
                    <a16:creationId xmlns:a16="http://schemas.microsoft.com/office/drawing/2014/main" id="{CBFA34BE-59E9-4A85-A170-77A043935595}"/>
                  </a:ext>
                </a:extLst>
              </p:cNvPr>
              <p:cNvSpPr/>
              <p:nvPr/>
            </p:nvSpPr>
            <p:spPr>
              <a:xfrm>
                <a:off x="4804882" y="2133600"/>
                <a:ext cx="4681728" cy="1378296"/>
              </a:xfrm>
              <a:prstGeom prst="rect">
                <a:avLst/>
              </a:prstGeom>
              <a:solidFill>
                <a:schemeClr val="bg1"/>
              </a:solidFill>
              <a:ln w="952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76" name="Straight Connector 75">
                <a:extLst>
                  <a:ext uri="{FF2B5EF4-FFF2-40B4-BE49-F238E27FC236}">
                    <a16:creationId xmlns:a16="http://schemas.microsoft.com/office/drawing/2014/main" id="{B247FB33-6EB5-4E3D-85EC-9A50C7CECC8E}"/>
                  </a:ext>
                </a:extLst>
              </p:cNvPr>
              <p:cNvCxnSpPr/>
              <p:nvPr/>
            </p:nvCxnSpPr>
            <p:spPr>
              <a:xfrm>
                <a:off x="4804882" y="2667000"/>
                <a:ext cx="4681728" cy="0"/>
              </a:xfrm>
              <a:prstGeom prst="line">
                <a:avLst/>
              </a:prstGeom>
              <a:ln w="2222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77" name="TextBox 76">
                <a:extLst>
                  <a:ext uri="{FF2B5EF4-FFF2-40B4-BE49-F238E27FC236}">
                    <a16:creationId xmlns:a16="http://schemas.microsoft.com/office/drawing/2014/main" id="{B2E65073-0839-4242-9331-583F3E66E943}"/>
                  </a:ext>
                </a:extLst>
              </p:cNvPr>
              <p:cNvSpPr txBox="1"/>
              <p:nvPr/>
            </p:nvSpPr>
            <p:spPr>
              <a:xfrm>
                <a:off x="4762496" y="2099287"/>
                <a:ext cx="1519718" cy="307777"/>
              </a:xfrm>
              <a:prstGeom prst="rect">
                <a:avLst/>
              </a:prstGeom>
              <a:noFill/>
            </p:spPr>
            <p:txBody>
              <a:bodyPr wrap="square" rtlCol="0">
                <a:spAutoFit/>
              </a:bodyPr>
              <a:lstStyle/>
              <a:p>
                <a:r>
                  <a:rPr lang="en-US" sz="1400" b="1" dirty="0">
                    <a:solidFill>
                      <a:srgbClr val="2A289D"/>
                    </a:solidFill>
                    <a:latin typeface="+mj-lt"/>
                  </a:rPr>
                  <a:t>EK-RA6E2</a:t>
                </a:r>
              </a:p>
            </p:txBody>
          </p:sp>
          <p:sp>
            <p:nvSpPr>
              <p:cNvPr id="78" name="TextBox 77">
                <a:extLst>
                  <a:ext uri="{FF2B5EF4-FFF2-40B4-BE49-F238E27FC236}">
                    <a16:creationId xmlns:a16="http://schemas.microsoft.com/office/drawing/2014/main" id="{9F8804E8-33C6-40D6-851D-F376F9B4FE45}"/>
                  </a:ext>
                </a:extLst>
              </p:cNvPr>
              <p:cNvSpPr txBox="1"/>
              <p:nvPr/>
            </p:nvSpPr>
            <p:spPr>
              <a:xfrm>
                <a:off x="4771541" y="2296110"/>
                <a:ext cx="2250896" cy="184666"/>
              </a:xfrm>
              <a:prstGeom prst="rect">
                <a:avLst/>
              </a:prstGeom>
              <a:noFill/>
            </p:spPr>
            <p:txBody>
              <a:bodyPr wrap="square" rtlCol="0">
                <a:spAutoFit/>
              </a:bodyPr>
              <a:lstStyle/>
              <a:p>
                <a:r>
                  <a:rPr lang="en-US" sz="600" dirty="0">
                    <a:latin typeface="+mj-lt"/>
                  </a:rPr>
                  <a:t>Evaluation Kit for RA6E2 MCU Group</a:t>
                </a:r>
              </a:p>
            </p:txBody>
          </p:sp>
          <p:sp>
            <p:nvSpPr>
              <p:cNvPr id="79" name="TextBox 78">
                <a:extLst>
                  <a:ext uri="{FF2B5EF4-FFF2-40B4-BE49-F238E27FC236}">
                    <a16:creationId xmlns:a16="http://schemas.microsoft.com/office/drawing/2014/main" id="{40241E98-3370-4033-9A50-2CD1A4EC2841}"/>
                  </a:ext>
                </a:extLst>
              </p:cNvPr>
              <p:cNvSpPr txBox="1"/>
              <p:nvPr/>
            </p:nvSpPr>
            <p:spPr>
              <a:xfrm>
                <a:off x="4842977" y="2458036"/>
                <a:ext cx="4753459" cy="200055"/>
              </a:xfrm>
              <a:prstGeom prst="rect">
                <a:avLst/>
              </a:prstGeom>
              <a:noFill/>
            </p:spPr>
            <p:txBody>
              <a:bodyPr wrap="square" rtlCol="0">
                <a:spAutoFit/>
              </a:bodyPr>
              <a:lstStyle/>
              <a:p>
                <a:r>
                  <a:rPr lang="en-US" sz="700" dirty="0">
                    <a:latin typeface="+mj-lt"/>
                  </a:rPr>
                  <a:t>Product Info	Design Support	Documents	Downloads	Ordering</a:t>
                </a:r>
              </a:p>
            </p:txBody>
          </p:sp>
          <p:sp>
            <p:nvSpPr>
              <p:cNvPr id="80" name="TextBox 79">
                <a:extLst>
                  <a:ext uri="{FF2B5EF4-FFF2-40B4-BE49-F238E27FC236}">
                    <a16:creationId xmlns:a16="http://schemas.microsoft.com/office/drawing/2014/main" id="{EBE4CC85-B165-489B-B309-CF9EDE322CCD}"/>
                  </a:ext>
                </a:extLst>
              </p:cNvPr>
              <p:cNvSpPr txBox="1"/>
              <p:nvPr/>
            </p:nvSpPr>
            <p:spPr>
              <a:xfrm>
                <a:off x="4847741" y="2676493"/>
                <a:ext cx="4753459" cy="184666"/>
              </a:xfrm>
              <a:prstGeom prst="rect">
                <a:avLst/>
              </a:prstGeom>
              <a:noFill/>
            </p:spPr>
            <p:txBody>
              <a:bodyPr wrap="square" rtlCol="0">
                <a:spAutoFit/>
              </a:bodyPr>
              <a:lstStyle/>
              <a:p>
                <a:r>
                  <a:rPr lang="en-US" sz="600" b="1" dirty="0">
                    <a:latin typeface="+mj-lt"/>
                  </a:rPr>
                  <a:t>Title	Issue Date Revision	Doc Number	Size (KB)	Product Name</a:t>
                </a:r>
              </a:p>
            </p:txBody>
          </p:sp>
          <p:sp>
            <p:nvSpPr>
              <p:cNvPr id="81" name="TextBox 80">
                <a:extLst>
                  <a:ext uri="{FF2B5EF4-FFF2-40B4-BE49-F238E27FC236}">
                    <a16:creationId xmlns:a16="http://schemas.microsoft.com/office/drawing/2014/main" id="{60A45739-60E8-4CDF-A29B-20AABB624328}"/>
                  </a:ext>
                </a:extLst>
              </p:cNvPr>
              <p:cNvSpPr txBox="1"/>
              <p:nvPr/>
            </p:nvSpPr>
            <p:spPr>
              <a:xfrm>
                <a:off x="4847741" y="2939534"/>
                <a:ext cx="4753459" cy="553998"/>
              </a:xfrm>
              <a:prstGeom prst="rect">
                <a:avLst/>
              </a:prstGeom>
              <a:noFill/>
            </p:spPr>
            <p:txBody>
              <a:bodyPr wrap="square" rtlCol="0">
                <a:spAutoFit/>
              </a:bodyPr>
              <a:lstStyle/>
              <a:p>
                <a:r>
                  <a:rPr lang="en-US" sz="600" dirty="0">
                    <a:solidFill>
                      <a:srgbClr val="2A289D"/>
                    </a:solidFill>
                    <a:latin typeface="+mj-lt"/>
                  </a:rPr>
                  <a:t>EK-RA6E2 – Quick Start Guide</a:t>
                </a:r>
                <a:r>
                  <a:rPr lang="en-US" sz="600" dirty="0">
                    <a:latin typeface="+mj-lt"/>
                  </a:rPr>
                  <a:t>	Rev.1.00	RXYZ1234567	2449	</a:t>
                </a:r>
                <a:r>
                  <a:rPr lang="en-US" sz="600" b="1" dirty="0">
                    <a:solidFill>
                      <a:srgbClr val="2A289D"/>
                    </a:solidFill>
                    <a:latin typeface="+mj-lt"/>
                  </a:rPr>
                  <a:t>EK-RA6E2</a:t>
                </a:r>
              </a:p>
              <a:p>
                <a:endParaRPr lang="en-US" sz="600" b="1" dirty="0">
                  <a:solidFill>
                    <a:srgbClr val="2A289D"/>
                  </a:solidFill>
                  <a:latin typeface="+mj-lt"/>
                </a:endParaRPr>
              </a:p>
              <a:p>
                <a:endParaRPr lang="en-US" sz="600" dirty="0">
                  <a:latin typeface="+mj-lt"/>
                </a:endParaRPr>
              </a:p>
              <a:p>
                <a:r>
                  <a:rPr lang="en-US" sz="600" dirty="0">
                    <a:solidFill>
                      <a:srgbClr val="2A289D"/>
                    </a:solidFill>
                    <a:latin typeface="+mj-lt"/>
                  </a:rPr>
                  <a:t>EK-RA6E2 v1 – User’s Manual</a:t>
                </a:r>
                <a:r>
                  <a:rPr lang="en-US" sz="600" dirty="0">
                    <a:latin typeface="+mj-lt"/>
                  </a:rPr>
                  <a:t>	Rev.1.00	RXYZ987654	2450	</a:t>
                </a:r>
                <a:r>
                  <a:rPr lang="en-US" sz="600" b="1" dirty="0">
                    <a:solidFill>
                      <a:srgbClr val="2A289D"/>
                    </a:solidFill>
                    <a:latin typeface="+mj-lt"/>
                  </a:rPr>
                  <a:t>EK-RA6E2</a:t>
                </a:r>
              </a:p>
              <a:p>
                <a:endParaRPr lang="en-US" sz="600" dirty="0">
                  <a:latin typeface="+mj-lt"/>
                </a:endParaRPr>
              </a:p>
            </p:txBody>
          </p:sp>
          <p:cxnSp>
            <p:nvCxnSpPr>
              <p:cNvPr id="82" name="Straight Connector 81">
                <a:extLst>
                  <a:ext uri="{FF2B5EF4-FFF2-40B4-BE49-F238E27FC236}">
                    <a16:creationId xmlns:a16="http://schemas.microsoft.com/office/drawing/2014/main" id="{EB0C7C09-5132-4358-9204-899917601106}"/>
                  </a:ext>
                </a:extLst>
              </p:cNvPr>
              <p:cNvCxnSpPr/>
              <p:nvPr/>
            </p:nvCxnSpPr>
            <p:spPr>
              <a:xfrm>
                <a:off x="4804882" y="2865921"/>
                <a:ext cx="4681728" cy="0"/>
              </a:xfrm>
              <a:prstGeom prst="line">
                <a:avLst/>
              </a:prstGeom>
              <a:ln w="6350">
                <a:solidFill>
                  <a:schemeClr val="tx1">
                    <a:lumMod val="20000"/>
                    <a:lumOff val="80000"/>
                  </a:schemeClr>
                </a:solidFill>
              </a:ln>
            </p:spPr>
            <p:style>
              <a:lnRef idx="1">
                <a:schemeClr val="accent1"/>
              </a:lnRef>
              <a:fillRef idx="0">
                <a:schemeClr val="accent1"/>
              </a:fillRef>
              <a:effectRef idx="0">
                <a:schemeClr val="accent1"/>
              </a:effectRef>
              <a:fontRef idx="minor">
                <a:schemeClr val="tx1"/>
              </a:fontRef>
            </p:style>
          </p:cxnSp>
          <p:sp>
            <p:nvSpPr>
              <p:cNvPr id="83" name="Flowchart: Terminator 82">
                <a:extLst>
                  <a:ext uri="{FF2B5EF4-FFF2-40B4-BE49-F238E27FC236}">
                    <a16:creationId xmlns:a16="http://schemas.microsoft.com/office/drawing/2014/main" id="{F08B14CB-4852-4799-8D03-0501C3944AB9}"/>
                  </a:ext>
                </a:extLst>
              </p:cNvPr>
              <p:cNvSpPr/>
              <p:nvPr/>
            </p:nvSpPr>
            <p:spPr>
              <a:xfrm>
                <a:off x="8686800" y="2209800"/>
                <a:ext cx="685800" cy="169861"/>
              </a:xfrm>
              <a:prstGeom prst="flowChartTerminator">
                <a:avLst/>
              </a:prstGeom>
              <a:solidFill>
                <a:schemeClr val="bg1"/>
              </a:solidFill>
              <a:ln w="9525">
                <a:solidFill>
                  <a:srgbClr val="2A289D"/>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45720" rIns="0" bIns="45720" numCol="1" spcCol="0" rtlCol="0" fromWordArt="0" anchor="ctr" anchorCtr="0" forceAA="0" compatLnSpc="1">
                <a:prstTxWarp prst="textNoShape">
                  <a:avLst/>
                </a:prstTxWarp>
                <a:noAutofit/>
              </a:bodyPr>
              <a:lstStyle/>
              <a:p>
                <a:pPr algn="ctr"/>
                <a:r>
                  <a:rPr lang="en-US" sz="700" dirty="0">
                    <a:solidFill>
                      <a:srgbClr val="2A289D"/>
                    </a:solidFill>
                    <a:latin typeface="+mj-lt"/>
                  </a:rPr>
                  <a:t>Quick Start Guide</a:t>
                </a:r>
              </a:p>
            </p:txBody>
          </p:sp>
        </p:grpSp>
        <p:grpSp>
          <p:nvGrpSpPr>
            <p:cNvPr id="28" name="Group 27">
              <a:extLst>
                <a:ext uri="{FF2B5EF4-FFF2-40B4-BE49-F238E27FC236}">
                  <a16:creationId xmlns:a16="http://schemas.microsoft.com/office/drawing/2014/main" id="{F3A92FB1-05C0-448F-A3F9-C58FD37D7E80}"/>
                </a:ext>
              </a:extLst>
            </p:cNvPr>
            <p:cNvGrpSpPr/>
            <p:nvPr/>
          </p:nvGrpSpPr>
          <p:grpSpPr>
            <a:xfrm>
              <a:off x="4835704" y="540689"/>
              <a:ext cx="4685680" cy="1484040"/>
              <a:chOff x="4835704" y="540689"/>
              <a:chExt cx="4685680" cy="1484040"/>
            </a:xfrm>
          </p:grpSpPr>
          <p:sp>
            <p:nvSpPr>
              <p:cNvPr id="52" name="Rectangle 51">
                <a:extLst>
                  <a:ext uri="{FF2B5EF4-FFF2-40B4-BE49-F238E27FC236}">
                    <a16:creationId xmlns:a16="http://schemas.microsoft.com/office/drawing/2014/main" id="{30271520-498B-47F1-9565-AE1E2B616F9F}"/>
                  </a:ext>
                </a:extLst>
              </p:cNvPr>
              <p:cNvSpPr/>
              <p:nvPr/>
            </p:nvSpPr>
            <p:spPr>
              <a:xfrm>
                <a:off x="6605468" y="540689"/>
                <a:ext cx="704491" cy="285719"/>
              </a:xfrm>
              <a:prstGeom prst="rect">
                <a:avLst/>
              </a:prstGeom>
              <a:solidFill>
                <a:srgbClr val="66FF33">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3" name="Rectangle 52">
                <a:extLst>
                  <a:ext uri="{FF2B5EF4-FFF2-40B4-BE49-F238E27FC236}">
                    <a16:creationId xmlns:a16="http://schemas.microsoft.com/office/drawing/2014/main" id="{DD827826-78A0-496E-ACCB-D97A3AE81CD6}"/>
                  </a:ext>
                </a:extLst>
              </p:cNvPr>
              <p:cNvSpPr/>
              <p:nvPr/>
            </p:nvSpPr>
            <p:spPr>
              <a:xfrm>
                <a:off x="7562355" y="543199"/>
                <a:ext cx="583883" cy="285719"/>
              </a:xfrm>
              <a:prstGeom prst="rect">
                <a:avLst/>
              </a:prstGeom>
              <a:solidFill>
                <a:schemeClr val="accent5">
                  <a:lumMod val="40000"/>
                  <a:lumOff val="6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4" name="Rectangle 53">
                <a:extLst>
                  <a:ext uri="{FF2B5EF4-FFF2-40B4-BE49-F238E27FC236}">
                    <a16:creationId xmlns:a16="http://schemas.microsoft.com/office/drawing/2014/main" id="{16027FFF-1B85-44C2-A612-C2A639F94535}"/>
                  </a:ext>
                </a:extLst>
              </p:cNvPr>
              <p:cNvSpPr/>
              <p:nvPr/>
            </p:nvSpPr>
            <p:spPr>
              <a:xfrm>
                <a:off x="8538011" y="549056"/>
                <a:ext cx="379475" cy="285719"/>
              </a:xfrm>
              <a:prstGeom prst="rect">
                <a:avLst/>
              </a:prstGeom>
              <a:solidFill>
                <a:srgbClr val="FFFF0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0" name="TextBox 59">
                <a:extLst>
                  <a:ext uri="{FF2B5EF4-FFF2-40B4-BE49-F238E27FC236}">
                    <a16:creationId xmlns:a16="http://schemas.microsoft.com/office/drawing/2014/main" id="{03889439-A8D4-4D1B-A2C3-4EC593655D17}"/>
                  </a:ext>
                </a:extLst>
              </p:cNvPr>
              <p:cNvSpPr txBox="1"/>
              <p:nvPr/>
            </p:nvSpPr>
            <p:spPr>
              <a:xfrm>
                <a:off x="4835704" y="1747730"/>
                <a:ext cx="4685680" cy="276999"/>
              </a:xfrm>
              <a:prstGeom prst="rect">
                <a:avLst/>
              </a:prstGeom>
              <a:noFill/>
            </p:spPr>
            <p:txBody>
              <a:bodyPr wrap="square" rtlCol="0">
                <a:spAutoFit/>
              </a:bodyPr>
              <a:lstStyle/>
              <a:p>
                <a:pPr algn="ctr"/>
                <a:r>
                  <a:rPr lang="en-US" sz="1200" b="1" dirty="0"/>
                  <a:t>Easy to find collateral</a:t>
                </a:r>
              </a:p>
            </p:txBody>
          </p:sp>
        </p:grpSp>
      </p:grpSp>
      <p:grpSp>
        <p:nvGrpSpPr>
          <p:cNvPr id="152" name="Group 151">
            <a:extLst>
              <a:ext uri="{FF2B5EF4-FFF2-40B4-BE49-F238E27FC236}">
                <a16:creationId xmlns:a16="http://schemas.microsoft.com/office/drawing/2014/main" id="{7C9C32C2-03AB-4F2E-A64A-084ADDCCBD81}"/>
              </a:ext>
            </a:extLst>
          </p:cNvPr>
          <p:cNvGrpSpPr/>
          <p:nvPr/>
        </p:nvGrpSpPr>
        <p:grpSpPr>
          <a:xfrm>
            <a:off x="8617726" y="3584745"/>
            <a:ext cx="2812261" cy="2318968"/>
            <a:chOff x="9400272" y="3322567"/>
            <a:chExt cx="2560930" cy="2318968"/>
          </a:xfrm>
        </p:grpSpPr>
        <p:sp>
          <p:nvSpPr>
            <p:cNvPr id="153" name="Rectangle 152">
              <a:extLst>
                <a:ext uri="{FF2B5EF4-FFF2-40B4-BE49-F238E27FC236}">
                  <a16:creationId xmlns:a16="http://schemas.microsoft.com/office/drawing/2014/main" id="{CBA203CE-053C-4CAE-A939-8D1660545886}"/>
                </a:ext>
              </a:extLst>
            </p:cNvPr>
            <p:cNvSpPr/>
            <p:nvPr/>
          </p:nvSpPr>
          <p:spPr>
            <a:xfrm>
              <a:off x="9975073" y="3918556"/>
              <a:ext cx="635192" cy="137472"/>
            </a:xfrm>
            <a:prstGeom prst="rect">
              <a:avLst/>
            </a:prstGeom>
            <a:solidFill>
              <a:srgbClr val="66FF33">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00" dirty="0"/>
            </a:p>
          </p:txBody>
        </p:sp>
        <p:sp>
          <p:nvSpPr>
            <p:cNvPr id="154" name="Rectangle 153">
              <a:extLst>
                <a:ext uri="{FF2B5EF4-FFF2-40B4-BE49-F238E27FC236}">
                  <a16:creationId xmlns:a16="http://schemas.microsoft.com/office/drawing/2014/main" id="{33653618-6676-4848-9223-A468AF114881}"/>
                </a:ext>
              </a:extLst>
            </p:cNvPr>
            <p:cNvSpPr/>
            <p:nvPr/>
          </p:nvSpPr>
          <p:spPr>
            <a:xfrm>
              <a:off x="9975073" y="4117553"/>
              <a:ext cx="635192" cy="137472"/>
            </a:xfrm>
            <a:prstGeom prst="rect">
              <a:avLst/>
            </a:prstGeom>
            <a:solidFill>
              <a:srgbClr val="66FF33">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00" dirty="0"/>
            </a:p>
          </p:txBody>
        </p:sp>
        <p:sp>
          <p:nvSpPr>
            <p:cNvPr id="155" name="Rectangle 154">
              <a:extLst>
                <a:ext uri="{FF2B5EF4-FFF2-40B4-BE49-F238E27FC236}">
                  <a16:creationId xmlns:a16="http://schemas.microsoft.com/office/drawing/2014/main" id="{EB6465C8-577C-45EE-9BCA-87516CB43C85}"/>
                </a:ext>
              </a:extLst>
            </p:cNvPr>
            <p:cNvSpPr/>
            <p:nvPr/>
          </p:nvSpPr>
          <p:spPr>
            <a:xfrm>
              <a:off x="9975073" y="4313051"/>
              <a:ext cx="635192" cy="137472"/>
            </a:xfrm>
            <a:prstGeom prst="rect">
              <a:avLst/>
            </a:prstGeom>
            <a:solidFill>
              <a:srgbClr val="66FF33">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00" dirty="0"/>
            </a:p>
          </p:txBody>
        </p:sp>
        <p:sp>
          <p:nvSpPr>
            <p:cNvPr id="156" name="Rectangle 155">
              <a:extLst>
                <a:ext uri="{FF2B5EF4-FFF2-40B4-BE49-F238E27FC236}">
                  <a16:creationId xmlns:a16="http://schemas.microsoft.com/office/drawing/2014/main" id="{D4A3A7E2-422B-4C7C-B1CF-D24D2170998E}"/>
                </a:ext>
              </a:extLst>
            </p:cNvPr>
            <p:cNvSpPr/>
            <p:nvPr/>
          </p:nvSpPr>
          <p:spPr>
            <a:xfrm>
              <a:off x="9975073" y="4513902"/>
              <a:ext cx="635192" cy="137472"/>
            </a:xfrm>
            <a:prstGeom prst="rect">
              <a:avLst/>
            </a:prstGeom>
            <a:solidFill>
              <a:srgbClr val="66FF33">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00" dirty="0"/>
            </a:p>
          </p:txBody>
        </p:sp>
        <p:sp>
          <p:nvSpPr>
            <p:cNvPr id="157" name="Rectangle 156">
              <a:extLst>
                <a:ext uri="{FF2B5EF4-FFF2-40B4-BE49-F238E27FC236}">
                  <a16:creationId xmlns:a16="http://schemas.microsoft.com/office/drawing/2014/main" id="{527EFD52-2F52-4579-99F3-039F16B6D6BA}"/>
                </a:ext>
              </a:extLst>
            </p:cNvPr>
            <p:cNvSpPr/>
            <p:nvPr/>
          </p:nvSpPr>
          <p:spPr>
            <a:xfrm>
              <a:off x="9400272" y="3322567"/>
              <a:ext cx="648831" cy="137472"/>
            </a:xfrm>
            <a:prstGeom prst="rect">
              <a:avLst/>
            </a:prstGeom>
            <a:solidFill>
              <a:srgbClr val="66FF33">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00" dirty="0"/>
            </a:p>
          </p:txBody>
        </p:sp>
        <p:sp>
          <p:nvSpPr>
            <p:cNvPr id="158" name="Rectangle 157">
              <a:extLst>
                <a:ext uri="{FF2B5EF4-FFF2-40B4-BE49-F238E27FC236}">
                  <a16:creationId xmlns:a16="http://schemas.microsoft.com/office/drawing/2014/main" id="{2C0A2103-7746-4589-A7B2-421E75DC046A}"/>
                </a:ext>
              </a:extLst>
            </p:cNvPr>
            <p:cNvSpPr/>
            <p:nvPr/>
          </p:nvSpPr>
          <p:spPr>
            <a:xfrm>
              <a:off x="11295866" y="4710260"/>
              <a:ext cx="665177" cy="137472"/>
            </a:xfrm>
            <a:prstGeom prst="rect">
              <a:avLst/>
            </a:prstGeom>
            <a:solidFill>
              <a:srgbClr val="66FF33">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00" dirty="0"/>
            </a:p>
          </p:txBody>
        </p:sp>
        <p:sp>
          <p:nvSpPr>
            <p:cNvPr id="159" name="Rectangle 158">
              <a:extLst>
                <a:ext uri="{FF2B5EF4-FFF2-40B4-BE49-F238E27FC236}">
                  <a16:creationId xmlns:a16="http://schemas.microsoft.com/office/drawing/2014/main" id="{E1F9DAB7-61C2-4E8A-83E4-611130426AA5}"/>
                </a:ext>
              </a:extLst>
            </p:cNvPr>
            <p:cNvSpPr/>
            <p:nvPr/>
          </p:nvSpPr>
          <p:spPr>
            <a:xfrm>
              <a:off x="11296025" y="4908877"/>
              <a:ext cx="665177" cy="137472"/>
            </a:xfrm>
            <a:prstGeom prst="rect">
              <a:avLst/>
            </a:prstGeom>
            <a:solidFill>
              <a:srgbClr val="66FF33">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00" dirty="0"/>
            </a:p>
          </p:txBody>
        </p:sp>
        <p:sp>
          <p:nvSpPr>
            <p:cNvPr id="160" name="Rectangle 159">
              <a:extLst>
                <a:ext uri="{FF2B5EF4-FFF2-40B4-BE49-F238E27FC236}">
                  <a16:creationId xmlns:a16="http://schemas.microsoft.com/office/drawing/2014/main" id="{B530EFEE-E9E2-4D4B-927E-7AE649994ED5}"/>
                </a:ext>
              </a:extLst>
            </p:cNvPr>
            <p:cNvSpPr/>
            <p:nvPr/>
          </p:nvSpPr>
          <p:spPr>
            <a:xfrm>
              <a:off x="11292836" y="5110913"/>
              <a:ext cx="665177" cy="137472"/>
            </a:xfrm>
            <a:prstGeom prst="rect">
              <a:avLst/>
            </a:prstGeom>
            <a:solidFill>
              <a:srgbClr val="66FF33">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00" dirty="0"/>
            </a:p>
          </p:txBody>
        </p:sp>
        <p:sp>
          <p:nvSpPr>
            <p:cNvPr id="161" name="Rectangle 160">
              <a:extLst>
                <a:ext uri="{FF2B5EF4-FFF2-40B4-BE49-F238E27FC236}">
                  <a16:creationId xmlns:a16="http://schemas.microsoft.com/office/drawing/2014/main" id="{8FF530CD-ECDA-4865-B3F9-F791B5505BC6}"/>
                </a:ext>
              </a:extLst>
            </p:cNvPr>
            <p:cNvSpPr/>
            <p:nvPr/>
          </p:nvSpPr>
          <p:spPr>
            <a:xfrm>
              <a:off x="10055612" y="5301252"/>
              <a:ext cx="635192" cy="137472"/>
            </a:xfrm>
            <a:prstGeom prst="rect">
              <a:avLst/>
            </a:prstGeom>
            <a:solidFill>
              <a:srgbClr val="66FF33">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00" dirty="0"/>
            </a:p>
          </p:txBody>
        </p:sp>
        <p:sp>
          <p:nvSpPr>
            <p:cNvPr id="162" name="Rectangle 161">
              <a:extLst>
                <a:ext uri="{FF2B5EF4-FFF2-40B4-BE49-F238E27FC236}">
                  <a16:creationId xmlns:a16="http://schemas.microsoft.com/office/drawing/2014/main" id="{CDEABBCE-A4E6-4554-A57D-00374C9BF391}"/>
                </a:ext>
              </a:extLst>
            </p:cNvPr>
            <p:cNvSpPr/>
            <p:nvPr/>
          </p:nvSpPr>
          <p:spPr>
            <a:xfrm>
              <a:off x="10055612" y="5504063"/>
              <a:ext cx="635192" cy="137472"/>
            </a:xfrm>
            <a:prstGeom prst="rect">
              <a:avLst/>
            </a:prstGeom>
            <a:solidFill>
              <a:srgbClr val="66FF33">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00" dirty="0"/>
            </a:p>
          </p:txBody>
        </p:sp>
      </p:grpSp>
      <p:grpSp>
        <p:nvGrpSpPr>
          <p:cNvPr id="177" name="Group 176">
            <a:extLst>
              <a:ext uri="{FF2B5EF4-FFF2-40B4-BE49-F238E27FC236}">
                <a16:creationId xmlns:a16="http://schemas.microsoft.com/office/drawing/2014/main" id="{6E1B9AAB-DD31-4588-84D0-665566D37CCC}"/>
              </a:ext>
            </a:extLst>
          </p:cNvPr>
          <p:cNvGrpSpPr/>
          <p:nvPr/>
        </p:nvGrpSpPr>
        <p:grpSpPr>
          <a:xfrm>
            <a:off x="8050304" y="3504482"/>
            <a:ext cx="4201942" cy="2776283"/>
            <a:chOff x="8050304" y="3504482"/>
            <a:chExt cx="4201942" cy="2776283"/>
          </a:xfrm>
        </p:grpSpPr>
        <p:sp>
          <p:nvSpPr>
            <p:cNvPr id="17" name="TextBox 16">
              <a:extLst>
                <a:ext uri="{FF2B5EF4-FFF2-40B4-BE49-F238E27FC236}">
                  <a16:creationId xmlns:a16="http://schemas.microsoft.com/office/drawing/2014/main" id="{5B329332-D5DD-4E6B-9AE0-B760B81B3CE4}"/>
                </a:ext>
              </a:extLst>
            </p:cNvPr>
            <p:cNvSpPr txBox="1"/>
            <p:nvPr/>
          </p:nvSpPr>
          <p:spPr>
            <a:xfrm>
              <a:off x="8050304" y="6003766"/>
              <a:ext cx="4141696" cy="276999"/>
            </a:xfrm>
            <a:prstGeom prst="rect">
              <a:avLst/>
            </a:prstGeom>
            <a:noFill/>
          </p:spPr>
          <p:txBody>
            <a:bodyPr wrap="square" rtlCol="0">
              <a:spAutoFit/>
            </a:bodyPr>
            <a:lstStyle/>
            <a:p>
              <a:pPr algn="ctr"/>
              <a:r>
                <a:rPr lang="en-US" sz="1200" b="1" dirty="0"/>
                <a:t>Intuitive &amp; consistent file &amp; folder nomenclature</a:t>
              </a:r>
            </a:p>
          </p:txBody>
        </p:sp>
        <p:grpSp>
          <p:nvGrpSpPr>
            <p:cNvPr id="151" name="Group 150">
              <a:extLst>
                <a:ext uri="{FF2B5EF4-FFF2-40B4-BE49-F238E27FC236}">
                  <a16:creationId xmlns:a16="http://schemas.microsoft.com/office/drawing/2014/main" id="{60F9C89B-56EE-462A-93D4-1ED3A1191F66}"/>
                </a:ext>
              </a:extLst>
            </p:cNvPr>
            <p:cNvGrpSpPr/>
            <p:nvPr/>
          </p:nvGrpSpPr>
          <p:grpSpPr>
            <a:xfrm>
              <a:off x="8220412" y="3504482"/>
              <a:ext cx="4031834" cy="2493708"/>
              <a:chOff x="8220412" y="3504482"/>
              <a:chExt cx="4031834" cy="2493708"/>
            </a:xfrm>
          </p:grpSpPr>
          <p:grpSp>
            <p:nvGrpSpPr>
              <p:cNvPr id="137" name="Group 136">
                <a:extLst>
                  <a:ext uri="{FF2B5EF4-FFF2-40B4-BE49-F238E27FC236}">
                    <a16:creationId xmlns:a16="http://schemas.microsoft.com/office/drawing/2014/main" id="{E5174B0F-8B90-45F6-BEE3-4FAA997FCF05}"/>
                  </a:ext>
                </a:extLst>
              </p:cNvPr>
              <p:cNvGrpSpPr/>
              <p:nvPr/>
            </p:nvGrpSpPr>
            <p:grpSpPr>
              <a:xfrm>
                <a:off x="8458200" y="3505200"/>
                <a:ext cx="3794046" cy="2492990"/>
                <a:chOff x="723553" y="407489"/>
                <a:chExt cx="3794046" cy="2492990"/>
              </a:xfrm>
            </p:grpSpPr>
            <p:sp>
              <p:nvSpPr>
                <p:cNvPr id="138" name="TextBox 137">
                  <a:extLst>
                    <a:ext uri="{FF2B5EF4-FFF2-40B4-BE49-F238E27FC236}">
                      <a16:creationId xmlns:a16="http://schemas.microsoft.com/office/drawing/2014/main" id="{BA4A7936-0670-4A5F-9DFA-C45E04E3F097}"/>
                    </a:ext>
                  </a:extLst>
                </p:cNvPr>
                <p:cNvSpPr txBox="1"/>
                <p:nvPr/>
              </p:nvSpPr>
              <p:spPr>
                <a:xfrm>
                  <a:off x="803367" y="407489"/>
                  <a:ext cx="3714232" cy="2492990"/>
                </a:xfrm>
                <a:prstGeom prst="rect">
                  <a:avLst/>
                </a:prstGeom>
                <a:noFill/>
              </p:spPr>
              <p:txBody>
                <a:bodyPr wrap="square" rtlCol="0">
                  <a:spAutoFit/>
                </a:bodyPr>
                <a:lstStyle/>
                <a:p>
                  <a:pPr>
                    <a:tabLst>
                      <a:tab pos="739775" algn="l"/>
                    </a:tabLst>
                  </a:pPr>
                  <a:r>
                    <a:rPr lang="en-US" sz="1300" dirty="0"/>
                    <a:t>ek-ra6e2-v1-designpackage</a:t>
                  </a:r>
                </a:p>
                <a:p>
                  <a:pPr defTabSz="627063"/>
                  <a:r>
                    <a:rPr lang="en-US" sz="1300" dirty="0"/>
                    <a:t>	Design Files</a:t>
                  </a:r>
                </a:p>
                <a:p>
                  <a:pPr defTabSz="627063"/>
                  <a:r>
                    <a:rPr lang="en-US" sz="1300" dirty="0"/>
                    <a:t>	Manufacturing Files</a:t>
                  </a:r>
                </a:p>
                <a:p>
                  <a:pPr defTabSz="627063"/>
                  <a:r>
                    <a:rPr lang="en-US" sz="1300" dirty="0"/>
                    <a:t>	ek-ra6e2-v1-3d.pdf</a:t>
                  </a:r>
                </a:p>
                <a:p>
                  <a:pPr defTabSz="627063"/>
                  <a:r>
                    <a:rPr lang="en-US" sz="1300" dirty="0"/>
                    <a:t>	ek-ra6e2-v1-bom.pdf</a:t>
                  </a:r>
                </a:p>
                <a:p>
                  <a:pPr defTabSz="627063"/>
                  <a:r>
                    <a:rPr lang="en-US" sz="1300" dirty="0"/>
                    <a:t>	ek-ra6e2-v1-mechdwg.pdf</a:t>
                  </a:r>
                </a:p>
                <a:p>
                  <a:pPr defTabSz="627063"/>
                  <a:r>
                    <a:rPr lang="en-US" sz="1300" dirty="0"/>
                    <a:t>	ek-ra6e2-v1-schematics.pdf</a:t>
                  </a:r>
                </a:p>
                <a:p>
                  <a:pPr defTabSz="627063"/>
                  <a:r>
                    <a:rPr lang="en-US" sz="1300" dirty="0"/>
                    <a:t>xxxxxxxx-cloud-connectivity-ek-ra6e2-ap</a:t>
                  </a:r>
                </a:p>
                <a:p>
                  <a:pPr defTabSz="627063"/>
                  <a:r>
                    <a:rPr lang="en-US" sz="1300" dirty="0"/>
                    <a:t>xxxxxxxx-cloud-connectivity-ek-ra6e2-ep</a:t>
                  </a:r>
                </a:p>
                <a:p>
                  <a:pPr defTabSz="627063"/>
                  <a:r>
                    <a:rPr lang="en-US" sz="1300" dirty="0"/>
                    <a:t>xxxxxxxx-cloud-connectivity-ek-ra6e2-an.pdf</a:t>
                  </a:r>
                </a:p>
                <a:p>
                  <a:pPr defTabSz="627063"/>
                  <a:r>
                    <a:rPr lang="en-US" sz="1300" dirty="0"/>
                    <a:t>xxxxxxxx-ek-ra6e2-qsg.pdf</a:t>
                  </a:r>
                </a:p>
                <a:p>
                  <a:pPr defTabSz="627063"/>
                  <a:r>
                    <a:rPr lang="en-US" sz="1300" dirty="0"/>
                    <a:t>xxxxxxxx-ek-ra6e2-v1-um.pdf</a:t>
                  </a:r>
                </a:p>
              </p:txBody>
            </p:sp>
            <p:pic>
              <p:nvPicPr>
                <p:cNvPr id="139" name="Picture 10" descr="Free icons - Free vector icons - Free SVG, PSD, PNG, EPS, Ai &amp; Icon Font">
                  <a:extLst>
                    <a:ext uri="{FF2B5EF4-FFF2-40B4-BE49-F238E27FC236}">
                      <a16:creationId xmlns:a16="http://schemas.microsoft.com/office/drawing/2014/main" id="{1F5169B6-A819-4E16-BDF5-52AEE7B97F75}"/>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51112" y="1071415"/>
                  <a:ext cx="137473" cy="137473"/>
                </a:xfrm>
                <a:prstGeom prst="rect">
                  <a:avLst/>
                </a:prstGeom>
                <a:noFill/>
                <a:extLst>
                  <a:ext uri="{909E8E84-426E-40DD-AFC4-6F175D3DCCD1}">
                    <a14:hiddenFill xmlns:a14="http://schemas.microsoft.com/office/drawing/2010/main">
                      <a:solidFill>
                        <a:srgbClr val="FFFFFF"/>
                      </a:solidFill>
                    </a14:hiddenFill>
                  </a:ext>
                </a:extLst>
              </p:spPr>
            </p:pic>
            <p:pic>
              <p:nvPicPr>
                <p:cNvPr id="140" name="Picture 10" descr="Free icons - Free vector icons - Free SVG, PSD, PNG, EPS, Ai &amp; Icon Font">
                  <a:extLst>
                    <a:ext uri="{FF2B5EF4-FFF2-40B4-BE49-F238E27FC236}">
                      <a16:creationId xmlns:a16="http://schemas.microsoft.com/office/drawing/2014/main" id="{A405496C-E0B2-41F6-8DB7-BACE3884E4C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51112" y="1289460"/>
                  <a:ext cx="137473" cy="137473"/>
                </a:xfrm>
                <a:prstGeom prst="rect">
                  <a:avLst/>
                </a:prstGeom>
                <a:noFill/>
                <a:extLst>
                  <a:ext uri="{909E8E84-426E-40DD-AFC4-6F175D3DCCD1}">
                    <a14:hiddenFill xmlns:a14="http://schemas.microsoft.com/office/drawing/2010/main">
                      <a:solidFill>
                        <a:srgbClr val="FFFFFF"/>
                      </a:solidFill>
                    </a14:hiddenFill>
                  </a:ext>
                </a:extLst>
              </p:spPr>
            </p:pic>
            <p:pic>
              <p:nvPicPr>
                <p:cNvPr id="141" name="Picture 10" descr="Free icons - Free vector icons - Free SVG, PSD, PNG, EPS, Ai &amp; Icon Font">
                  <a:extLst>
                    <a:ext uri="{FF2B5EF4-FFF2-40B4-BE49-F238E27FC236}">
                      <a16:creationId xmlns:a16="http://schemas.microsoft.com/office/drawing/2014/main" id="{B0FAD95F-46B8-44F1-93A6-8AC0AC4DE6F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51112" y="1475876"/>
                  <a:ext cx="137473" cy="137473"/>
                </a:xfrm>
                <a:prstGeom prst="rect">
                  <a:avLst/>
                </a:prstGeom>
                <a:noFill/>
                <a:extLst>
                  <a:ext uri="{909E8E84-426E-40DD-AFC4-6F175D3DCCD1}">
                    <a14:hiddenFill xmlns:a14="http://schemas.microsoft.com/office/drawing/2010/main">
                      <a:solidFill>
                        <a:srgbClr val="FFFFFF"/>
                      </a:solidFill>
                    </a14:hiddenFill>
                  </a:ext>
                </a:extLst>
              </p:spPr>
            </p:pic>
            <p:pic>
              <p:nvPicPr>
                <p:cNvPr id="142" name="Picture 10" descr="Free icons - Free vector icons - Free SVG, PSD, PNG, EPS, Ai &amp; Icon Font">
                  <a:extLst>
                    <a:ext uri="{FF2B5EF4-FFF2-40B4-BE49-F238E27FC236}">
                      <a16:creationId xmlns:a16="http://schemas.microsoft.com/office/drawing/2014/main" id="{1BAC3E4C-88C4-4E2E-98EF-34A8FBD8D80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46158" y="1678666"/>
                  <a:ext cx="137473" cy="137473"/>
                </a:xfrm>
                <a:prstGeom prst="rect">
                  <a:avLst/>
                </a:prstGeom>
                <a:noFill/>
                <a:extLst>
                  <a:ext uri="{909E8E84-426E-40DD-AFC4-6F175D3DCCD1}">
                    <a14:hiddenFill xmlns:a14="http://schemas.microsoft.com/office/drawing/2010/main">
                      <a:solidFill>
                        <a:srgbClr val="FFFFFF"/>
                      </a:solidFill>
                    </a14:hiddenFill>
                  </a:ext>
                </a:extLst>
              </p:spPr>
            </p:pic>
            <p:pic>
              <p:nvPicPr>
                <p:cNvPr id="143" name="Picture 10" descr="Free icons - Free vector icons - Free SVG, PSD, PNG, EPS, Ai &amp; Icon Font">
                  <a:extLst>
                    <a:ext uri="{FF2B5EF4-FFF2-40B4-BE49-F238E27FC236}">
                      <a16:creationId xmlns:a16="http://schemas.microsoft.com/office/drawing/2014/main" id="{8CD6ADCA-0AC2-4C02-AF01-4CC48690EB2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34629" y="2275677"/>
                  <a:ext cx="137473" cy="137473"/>
                </a:xfrm>
                <a:prstGeom prst="rect">
                  <a:avLst/>
                </a:prstGeom>
                <a:noFill/>
                <a:extLst>
                  <a:ext uri="{909E8E84-426E-40DD-AFC4-6F175D3DCCD1}">
                    <a14:hiddenFill xmlns:a14="http://schemas.microsoft.com/office/drawing/2010/main">
                      <a:solidFill>
                        <a:srgbClr val="FFFFFF"/>
                      </a:solidFill>
                    </a14:hiddenFill>
                  </a:ext>
                </a:extLst>
              </p:spPr>
            </p:pic>
            <p:pic>
              <p:nvPicPr>
                <p:cNvPr id="144" name="Picture 10" descr="Free icons - Free vector icons - Free SVG, PSD, PNG, EPS, Ai &amp; Icon Font">
                  <a:extLst>
                    <a:ext uri="{FF2B5EF4-FFF2-40B4-BE49-F238E27FC236}">
                      <a16:creationId xmlns:a16="http://schemas.microsoft.com/office/drawing/2014/main" id="{B7F77F10-3047-489B-BC9B-7C802D2DF42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34628" y="2466016"/>
                  <a:ext cx="137473" cy="137473"/>
                </a:xfrm>
                <a:prstGeom prst="rect">
                  <a:avLst/>
                </a:prstGeom>
                <a:noFill/>
                <a:extLst>
                  <a:ext uri="{909E8E84-426E-40DD-AFC4-6F175D3DCCD1}">
                    <a14:hiddenFill xmlns:a14="http://schemas.microsoft.com/office/drawing/2010/main">
                      <a:solidFill>
                        <a:srgbClr val="FFFFFF"/>
                      </a:solidFill>
                    </a14:hiddenFill>
                  </a:ext>
                </a:extLst>
              </p:spPr>
            </p:pic>
            <p:pic>
              <p:nvPicPr>
                <p:cNvPr id="145" name="Picture 10" descr="Free icons - Free vector icons - Free SVG, PSD, PNG, EPS, Ai &amp; Icon Font">
                  <a:extLst>
                    <a:ext uri="{FF2B5EF4-FFF2-40B4-BE49-F238E27FC236}">
                      <a16:creationId xmlns:a16="http://schemas.microsoft.com/office/drawing/2014/main" id="{1F1FBDBE-A842-417B-ABFF-DEE5D9BCF56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34628" y="2675969"/>
                  <a:ext cx="137473" cy="137473"/>
                </a:xfrm>
                <a:prstGeom prst="rect">
                  <a:avLst/>
                </a:prstGeom>
                <a:noFill/>
                <a:extLst>
                  <a:ext uri="{909E8E84-426E-40DD-AFC4-6F175D3DCCD1}">
                    <a14:hiddenFill xmlns:a14="http://schemas.microsoft.com/office/drawing/2010/main">
                      <a:solidFill>
                        <a:srgbClr val="FFFFFF"/>
                      </a:solidFill>
                    </a14:hiddenFill>
                  </a:ext>
                </a:extLst>
              </p:spPr>
            </p:pic>
            <p:pic>
              <p:nvPicPr>
                <p:cNvPr id="146" name="Picture 12">
                  <a:extLst>
                    <a:ext uri="{FF2B5EF4-FFF2-40B4-BE49-F238E27FC236}">
                      <a16:creationId xmlns:a16="http://schemas.microsoft.com/office/drawing/2014/main" id="{B8203355-5588-4F77-9426-BA4941A39F4B}"/>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16200000" flipV="1">
                  <a:off x="1346300" y="883330"/>
                  <a:ext cx="153863" cy="162383"/>
                </a:xfrm>
                <a:prstGeom prst="rect">
                  <a:avLst/>
                </a:prstGeom>
                <a:noFill/>
                <a:extLst>
                  <a:ext uri="{909E8E84-426E-40DD-AFC4-6F175D3DCCD1}">
                    <a14:hiddenFill xmlns:a14="http://schemas.microsoft.com/office/drawing/2010/main">
                      <a:solidFill>
                        <a:srgbClr val="FFFFFF"/>
                      </a:solidFill>
                    </a14:hiddenFill>
                  </a:ext>
                </a:extLst>
              </p:spPr>
            </p:pic>
            <p:pic>
              <p:nvPicPr>
                <p:cNvPr id="147" name="Picture 12">
                  <a:extLst>
                    <a:ext uri="{FF2B5EF4-FFF2-40B4-BE49-F238E27FC236}">
                      <a16:creationId xmlns:a16="http://schemas.microsoft.com/office/drawing/2014/main" id="{96E0E61C-638C-4AE1-BD48-30141170E0B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16200000" flipV="1">
                  <a:off x="1348453" y="680524"/>
                  <a:ext cx="153863" cy="162383"/>
                </a:xfrm>
                <a:prstGeom prst="rect">
                  <a:avLst/>
                </a:prstGeom>
                <a:noFill/>
                <a:extLst>
                  <a:ext uri="{909E8E84-426E-40DD-AFC4-6F175D3DCCD1}">
                    <a14:hiddenFill xmlns:a14="http://schemas.microsoft.com/office/drawing/2010/main">
                      <a:solidFill>
                        <a:srgbClr val="FFFFFF"/>
                      </a:solidFill>
                    </a14:hiddenFill>
                  </a:ext>
                </a:extLst>
              </p:spPr>
            </p:pic>
            <p:pic>
              <p:nvPicPr>
                <p:cNvPr id="148" name="Picture 12">
                  <a:extLst>
                    <a:ext uri="{FF2B5EF4-FFF2-40B4-BE49-F238E27FC236}">
                      <a16:creationId xmlns:a16="http://schemas.microsoft.com/office/drawing/2014/main" id="{3363F1D4-C6B7-4774-815C-E526D9ED7DB5}"/>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16200000" flipV="1">
                  <a:off x="727813" y="473547"/>
                  <a:ext cx="153863" cy="162383"/>
                </a:xfrm>
                <a:prstGeom prst="rect">
                  <a:avLst/>
                </a:prstGeom>
                <a:noFill/>
                <a:extLst>
                  <a:ext uri="{909E8E84-426E-40DD-AFC4-6F175D3DCCD1}">
                    <a14:hiddenFill xmlns:a14="http://schemas.microsoft.com/office/drawing/2010/main">
                      <a:solidFill>
                        <a:srgbClr val="FFFFFF"/>
                      </a:solidFill>
                    </a14:hiddenFill>
                  </a:ext>
                </a:extLst>
              </p:spPr>
            </p:pic>
            <p:pic>
              <p:nvPicPr>
                <p:cNvPr id="149" name="Picture 12">
                  <a:extLst>
                    <a:ext uri="{FF2B5EF4-FFF2-40B4-BE49-F238E27FC236}">
                      <a16:creationId xmlns:a16="http://schemas.microsoft.com/office/drawing/2014/main" id="{7FFBDA56-60E9-403C-A87B-CA759B0B4B81}"/>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16200000" flipV="1">
                  <a:off x="727813" y="2081314"/>
                  <a:ext cx="153863" cy="162383"/>
                </a:xfrm>
                <a:prstGeom prst="rect">
                  <a:avLst/>
                </a:prstGeom>
                <a:noFill/>
                <a:extLst>
                  <a:ext uri="{909E8E84-426E-40DD-AFC4-6F175D3DCCD1}">
                    <a14:hiddenFill xmlns:a14="http://schemas.microsoft.com/office/drawing/2010/main">
                      <a:solidFill>
                        <a:srgbClr val="FFFFFF"/>
                      </a:solidFill>
                    </a14:hiddenFill>
                  </a:ext>
                </a:extLst>
              </p:spPr>
            </p:pic>
            <p:pic>
              <p:nvPicPr>
                <p:cNvPr id="150" name="Picture 12">
                  <a:extLst>
                    <a:ext uri="{FF2B5EF4-FFF2-40B4-BE49-F238E27FC236}">
                      <a16:creationId xmlns:a16="http://schemas.microsoft.com/office/drawing/2014/main" id="{76A163FD-218D-4573-A923-2E112C8B09BA}"/>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16200000" flipV="1">
                  <a:off x="727813" y="1885101"/>
                  <a:ext cx="153863" cy="162383"/>
                </a:xfrm>
                <a:prstGeom prst="rect">
                  <a:avLst/>
                </a:prstGeom>
                <a:noFill/>
                <a:extLst>
                  <a:ext uri="{909E8E84-426E-40DD-AFC4-6F175D3DCCD1}">
                    <a14:hiddenFill xmlns:a14="http://schemas.microsoft.com/office/drawing/2010/main">
                      <a:solidFill>
                        <a:srgbClr val="FFFFFF"/>
                      </a:solidFill>
                    </a14:hiddenFill>
                  </a:ext>
                </a:extLst>
              </p:spPr>
            </p:pic>
          </p:grpSp>
          <p:sp>
            <p:nvSpPr>
              <p:cNvPr id="51" name="Rectangle 50">
                <a:extLst>
                  <a:ext uri="{FF2B5EF4-FFF2-40B4-BE49-F238E27FC236}">
                    <a16:creationId xmlns:a16="http://schemas.microsoft.com/office/drawing/2014/main" id="{FF8D0A1B-CECF-4DC2-8270-3950B86DEAC5}"/>
                  </a:ext>
                </a:extLst>
              </p:cNvPr>
              <p:cNvSpPr/>
              <p:nvPr/>
            </p:nvSpPr>
            <p:spPr>
              <a:xfrm>
                <a:off x="8220412" y="3504482"/>
                <a:ext cx="3895387" cy="2492990"/>
              </a:xfrm>
              <a:prstGeom prst="rect">
                <a:avLst/>
              </a:prstGeom>
              <a:noFill/>
              <a:ln w="952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grpSp>
        <p:nvGrpSpPr>
          <p:cNvPr id="9" name="Group 8">
            <a:extLst>
              <a:ext uri="{FF2B5EF4-FFF2-40B4-BE49-F238E27FC236}">
                <a16:creationId xmlns:a16="http://schemas.microsoft.com/office/drawing/2014/main" id="{CA38952F-FC28-4996-A217-FCB6DCC1A841}"/>
              </a:ext>
            </a:extLst>
          </p:cNvPr>
          <p:cNvGrpSpPr/>
          <p:nvPr/>
        </p:nvGrpSpPr>
        <p:grpSpPr>
          <a:xfrm>
            <a:off x="5125169" y="3532152"/>
            <a:ext cx="2799991" cy="2800569"/>
            <a:chOff x="5125169" y="3532152"/>
            <a:chExt cx="2799991" cy="2800569"/>
          </a:xfrm>
        </p:grpSpPr>
        <p:sp>
          <p:nvSpPr>
            <p:cNvPr id="18" name="TextBox 17">
              <a:extLst>
                <a:ext uri="{FF2B5EF4-FFF2-40B4-BE49-F238E27FC236}">
                  <a16:creationId xmlns:a16="http://schemas.microsoft.com/office/drawing/2014/main" id="{6F138ACB-51D8-4DB8-9778-0969320DACB5}"/>
                </a:ext>
              </a:extLst>
            </p:cNvPr>
            <p:cNvSpPr txBox="1"/>
            <p:nvPr/>
          </p:nvSpPr>
          <p:spPr>
            <a:xfrm>
              <a:off x="5125169" y="5871056"/>
              <a:ext cx="2799991" cy="461665"/>
            </a:xfrm>
            <a:prstGeom prst="rect">
              <a:avLst/>
            </a:prstGeom>
            <a:noFill/>
          </p:spPr>
          <p:txBody>
            <a:bodyPr wrap="square" rtlCol="0">
              <a:spAutoFit/>
            </a:bodyPr>
            <a:lstStyle/>
            <a:p>
              <a:pPr algn="ctr">
                <a:spcAft>
                  <a:spcPts val="0"/>
                </a:spcAft>
                <a:buClr>
                  <a:srgbClr val="000099"/>
                </a:buClr>
              </a:pPr>
              <a:r>
                <a:rPr lang="en-US" sz="1200" b="1" dirty="0"/>
                <a:t>Consistently &amp; professionally branded documentation</a:t>
              </a:r>
            </a:p>
          </p:txBody>
        </p:sp>
        <p:grpSp>
          <p:nvGrpSpPr>
            <p:cNvPr id="6" name="Group 5">
              <a:extLst>
                <a:ext uri="{FF2B5EF4-FFF2-40B4-BE49-F238E27FC236}">
                  <a16:creationId xmlns:a16="http://schemas.microsoft.com/office/drawing/2014/main" id="{3EFBCD4F-4688-499E-9A4C-7F9C0BB7B9CD}"/>
                </a:ext>
              </a:extLst>
            </p:cNvPr>
            <p:cNvGrpSpPr/>
            <p:nvPr/>
          </p:nvGrpSpPr>
          <p:grpSpPr>
            <a:xfrm>
              <a:off x="5214463" y="3532152"/>
              <a:ext cx="2595439" cy="2254228"/>
              <a:chOff x="5214463" y="3532152"/>
              <a:chExt cx="2595439" cy="2254228"/>
            </a:xfrm>
          </p:grpSpPr>
          <p:pic>
            <p:nvPicPr>
              <p:cNvPr id="5" name="Picture 4">
                <a:extLst>
                  <a:ext uri="{FF2B5EF4-FFF2-40B4-BE49-F238E27FC236}">
                    <a16:creationId xmlns:a16="http://schemas.microsoft.com/office/drawing/2014/main" id="{D91B8B64-680D-4444-8FBE-6EAA2188F7F8}"/>
                  </a:ext>
                </a:extLst>
              </p:cNvPr>
              <p:cNvPicPr>
                <a:picLocks noChangeAspect="1"/>
              </p:cNvPicPr>
              <p:nvPr/>
            </p:nvPicPr>
            <p:blipFill>
              <a:blip r:embed="rId5"/>
              <a:stretch>
                <a:fillRect/>
              </a:stretch>
            </p:blipFill>
            <p:spPr>
              <a:xfrm>
                <a:off x="5214463" y="3532152"/>
                <a:ext cx="2595439" cy="2254228"/>
              </a:xfrm>
              <a:prstGeom prst="rect">
                <a:avLst/>
              </a:prstGeom>
            </p:spPr>
          </p:pic>
          <p:sp>
            <p:nvSpPr>
              <p:cNvPr id="71" name="TextBox 70">
                <a:extLst>
                  <a:ext uri="{FF2B5EF4-FFF2-40B4-BE49-F238E27FC236}">
                    <a16:creationId xmlns:a16="http://schemas.microsoft.com/office/drawing/2014/main" id="{8395C2CD-49F0-4732-A7F4-43AFD9546C9C}"/>
                  </a:ext>
                </a:extLst>
              </p:cNvPr>
              <p:cNvSpPr txBox="1"/>
              <p:nvPr/>
            </p:nvSpPr>
            <p:spPr>
              <a:xfrm>
                <a:off x="5718613" y="4722397"/>
                <a:ext cx="2061347" cy="923330"/>
              </a:xfrm>
              <a:prstGeom prst="rect">
                <a:avLst/>
              </a:prstGeom>
              <a:solidFill>
                <a:srgbClr val="FFFFFF"/>
              </a:solidFill>
            </p:spPr>
            <p:txBody>
              <a:bodyPr wrap="square" rtlCol="0">
                <a:spAutoFit/>
              </a:bodyPr>
              <a:lstStyle/>
              <a:p>
                <a:r>
                  <a:rPr lang="en-US" sz="1200" dirty="0">
                    <a:solidFill>
                      <a:schemeClr val="tx1">
                        <a:lumMod val="50000"/>
                      </a:schemeClr>
                    </a:solidFill>
                  </a:rPr>
                  <a:t>RA6E2 Group</a:t>
                </a:r>
              </a:p>
              <a:p>
                <a:pPr algn="r"/>
                <a:endParaRPr lang="en-US" sz="700" dirty="0">
                  <a:solidFill>
                    <a:schemeClr val="tx1">
                      <a:lumMod val="50000"/>
                    </a:schemeClr>
                  </a:solidFill>
                </a:endParaRPr>
              </a:p>
              <a:p>
                <a:pPr algn="r"/>
                <a:r>
                  <a:rPr lang="en-US" sz="700" dirty="0">
                    <a:solidFill>
                      <a:schemeClr val="tx1">
                        <a:lumMod val="50000"/>
                      </a:schemeClr>
                    </a:solidFill>
                  </a:rPr>
                  <a:t>Evaluation Kit for RA6E2 Microcontroller Group</a:t>
                </a:r>
              </a:p>
              <a:p>
                <a:pPr algn="r"/>
                <a:r>
                  <a:rPr lang="en-US" sz="700" dirty="0">
                    <a:solidFill>
                      <a:schemeClr val="tx1">
                        <a:lumMod val="50000"/>
                      </a:schemeClr>
                    </a:solidFill>
                  </a:rPr>
                  <a:t>EK-RA6E2 v1</a:t>
                </a:r>
              </a:p>
              <a:p>
                <a:pPr algn="r"/>
                <a:r>
                  <a:rPr lang="en-US" sz="700" dirty="0">
                    <a:solidFill>
                      <a:schemeClr val="tx1">
                        <a:lumMod val="50000"/>
                      </a:schemeClr>
                    </a:solidFill>
                  </a:rPr>
                  <a:t>User’s Manual</a:t>
                </a:r>
              </a:p>
              <a:p>
                <a:endParaRPr lang="en-US" sz="700" dirty="0">
                  <a:solidFill>
                    <a:schemeClr val="tx1">
                      <a:lumMod val="50000"/>
                    </a:schemeClr>
                  </a:solidFill>
                </a:endParaRPr>
              </a:p>
              <a:p>
                <a:r>
                  <a:rPr lang="en-US" sz="700" dirty="0">
                    <a:solidFill>
                      <a:schemeClr val="tx1">
                        <a:lumMod val="50000"/>
                      </a:schemeClr>
                    </a:solidFill>
                  </a:rPr>
                  <a:t>RA4 Series</a:t>
                </a:r>
              </a:p>
            </p:txBody>
          </p:sp>
        </p:grpSp>
      </p:grpSp>
    </p:spTree>
    <p:extLst>
      <p:ext uri="{BB962C8B-B14F-4D97-AF65-F5344CB8AC3E}">
        <p14:creationId xmlns:p14="http://schemas.microsoft.com/office/powerpoint/2010/main" val="25228649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1">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1">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7"/>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11">
                                            <p:txEl>
                                              <p:pRg st="3" end="3"/>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1">
                                            <p:txEl>
                                              <p:pRg st="4" end="4"/>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1">
                                            <p:txEl>
                                              <p:pRg st="5" end="5"/>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175"/>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176"/>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11">
                                            <p:txEl>
                                              <p:pRg st="7" end="7"/>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11">
                                            <p:txEl>
                                              <p:pRg st="8" end="8"/>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9"/>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11">
                                            <p:txEl>
                                              <p:pRg st="9" end="9"/>
                                            </p:txEl>
                                          </p:spTgt>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nodeType="clickEffect">
                                  <p:stCondLst>
                                    <p:cond delay="0"/>
                                  </p:stCondLst>
                                  <p:childTnLst>
                                    <p:set>
                                      <p:cBhvr>
                                        <p:cTn id="40" dur="1" fill="hold">
                                          <p:stCondLst>
                                            <p:cond delay="0"/>
                                          </p:stCondLst>
                                        </p:cTn>
                                        <p:tgtEl>
                                          <p:spTgt spid="11">
                                            <p:txEl>
                                              <p:pRg st="10" end="10"/>
                                            </p:txEl>
                                          </p:spTgt>
                                        </p:tgtEl>
                                        <p:attrNameLst>
                                          <p:attrName>style.visibility</p:attrName>
                                        </p:attrNameLst>
                                      </p:cBhvr>
                                      <p:to>
                                        <p:strVal val="visible"/>
                                      </p:to>
                                    </p:set>
                                  </p:childTnLst>
                                </p:cTn>
                              </p:par>
                              <p:par>
                                <p:cTn id="41" presetID="1" presetClass="entr" presetSubtype="0" fill="hold" nodeType="withEffect">
                                  <p:stCondLst>
                                    <p:cond delay="0"/>
                                  </p:stCondLst>
                                  <p:childTnLst>
                                    <p:set>
                                      <p:cBhvr>
                                        <p:cTn id="42" dur="1" fill="hold">
                                          <p:stCondLst>
                                            <p:cond delay="0"/>
                                          </p:stCondLst>
                                        </p:cTn>
                                        <p:tgtEl>
                                          <p:spTgt spid="177"/>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11">
                                            <p:txEl>
                                              <p:pRg st="11" end="11"/>
                                            </p:txEl>
                                          </p:spTgt>
                                        </p:tgtEl>
                                        <p:attrNameLst>
                                          <p:attrName>style.visibility</p:attrName>
                                        </p:attrNameLst>
                                      </p:cBhvr>
                                      <p:to>
                                        <p:strVal val="visible"/>
                                      </p:to>
                                    </p:set>
                                  </p:childTnLst>
                                </p:cTn>
                              </p:par>
                              <p:par>
                                <p:cTn id="47" presetID="1" presetClass="entr" presetSubtype="0" fill="hold" nodeType="withEffect">
                                  <p:stCondLst>
                                    <p:cond delay="0"/>
                                  </p:stCondLst>
                                  <p:childTnLst>
                                    <p:set>
                                      <p:cBhvr>
                                        <p:cTn id="48" dur="1" fill="hold">
                                          <p:stCondLst>
                                            <p:cond delay="0"/>
                                          </p:stCondLst>
                                        </p:cTn>
                                        <p:tgtEl>
                                          <p:spTgt spid="152"/>
                                        </p:tgtEl>
                                        <p:attrNameLst>
                                          <p:attrName>style.visibility</p:attrName>
                                        </p:attrNameLst>
                                      </p:cBhvr>
                                      <p:to>
                                        <p:strVal val="visible"/>
                                      </p:to>
                                    </p:set>
                                  </p:childTnLst>
                                </p:cTn>
                              </p:par>
                            </p:childTnLst>
                          </p:cTn>
                        </p:par>
                      </p:childTnLst>
                    </p:cTn>
                  </p:par>
                  <p:par>
                    <p:cTn id="49" fill="hold">
                      <p:stCondLst>
                        <p:cond delay="indefinite"/>
                      </p:stCondLst>
                      <p:childTnLst>
                        <p:par>
                          <p:cTn id="50" fill="hold">
                            <p:stCondLst>
                              <p:cond delay="0"/>
                            </p:stCondLst>
                            <p:childTnLst>
                              <p:par>
                                <p:cTn id="51" presetID="1" presetClass="entr" presetSubtype="0" fill="hold" nodeType="clickEffect">
                                  <p:stCondLst>
                                    <p:cond delay="0"/>
                                  </p:stCondLst>
                                  <p:childTnLst>
                                    <p:set>
                                      <p:cBhvr>
                                        <p:cTn id="52" dur="1" fill="hold">
                                          <p:stCondLst>
                                            <p:cond delay="0"/>
                                          </p:stCondLst>
                                        </p:cTn>
                                        <p:tgtEl>
                                          <p:spTgt spid="11">
                                            <p:txEl>
                                              <p:pRg st="12" end="12"/>
                                            </p:txEl>
                                          </p:spTgt>
                                        </p:tgtEl>
                                        <p:attrNameLst>
                                          <p:attrName>style.visibility</p:attrName>
                                        </p:attrNameLst>
                                      </p:cBhvr>
                                      <p:to>
                                        <p:strVal val="visible"/>
                                      </p:to>
                                    </p:set>
                                  </p:childTnLst>
                                </p:cTn>
                              </p:par>
                              <p:par>
                                <p:cTn id="53" presetID="1" presetClass="entr" presetSubtype="0" fill="hold" nodeType="withEffect">
                                  <p:stCondLst>
                                    <p:cond delay="0"/>
                                  </p:stCondLst>
                                  <p:childTnLst>
                                    <p:set>
                                      <p:cBhvr>
                                        <p:cTn id="54" dur="1" fill="hold">
                                          <p:stCondLst>
                                            <p:cond delay="0"/>
                                          </p:stCondLst>
                                        </p:cTn>
                                        <p:tgtEl>
                                          <p:spTgt spid="16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10E1AB80-7B61-9901-ECBF-5640B5BEE438}"/>
              </a:ext>
            </a:extLst>
          </p:cNvPr>
          <p:cNvPicPr>
            <a:picLocks noChangeAspect="1"/>
          </p:cNvPicPr>
          <p:nvPr/>
        </p:nvPicPr>
        <p:blipFill>
          <a:blip r:embed="rId3"/>
          <a:stretch>
            <a:fillRect/>
          </a:stretch>
        </p:blipFill>
        <p:spPr>
          <a:xfrm>
            <a:off x="9823776" y="122575"/>
            <a:ext cx="2080437" cy="1678534"/>
          </a:xfrm>
          <a:prstGeom prst="rect">
            <a:avLst/>
          </a:prstGeom>
          <a:solidFill>
            <a:schemeClr val="bg1"/>
          </a:solidFill>
          <a:ln w="9525">
            <a:solidFill>
              <a:schemeClr val="bg1">
                <a:lumMod val="50000"/>
              </a:schemeClr>
            </a:solidFill>
          </a:ln>
        </p:spPr>
      </p:pic>
      <p:pic>
        <p:nvPicPr>
          <p:cNvPr id="9" name="Picture 8">
            <a:extLst>
              <a:ext uri="{FF2B5EF4-FFF2-40B4-BE49-F238E27FC236}">
                <a16:creationId xmlns:a16="http://schemas.microsoft.com/office/drawing/2014/main" id="{4C0B1E3E-2933-82F0-C912-5241A5F498F7}"/>
              </a:ext>
            </a:extLst>
          </p:cNvPr>
          <p:cNvPicPr>
            <a:picLocks noChangeAspect="1"/>
          </p:cNvPicPr>
          <p:nvPr/>
        </p:nvPicPr>
        <p:blipFill>
          <a:blip r:embed="rId4"/>
          <a:stretch>
            <a:fillRect/>
          </a:stretch>
        </p:blipFill>
        <p:spPr>
          <a:xfrm>
            <a:off x="4989978" y="4264505"/>
            <a:ext cx="2548349" cy="1612054"/>
          </a:xfrm>
          <a:prstGeom prst="rect">
            <a:avLst/>
          </a:prstGeom>
        </p:spPr>
      </p:pic>
      <p:grpSp>
        <p:nvGrpSpPr>
          <p:cNvPr id="49" name="Group 48">
            <a:extLst>
              <a:ext uri="{FF2B5EF4-FFF2-40B4-BE49-F238E27FC236}">
                <a16:creationId xmlns:a16="http://schemas.microsoft.com/office/drawing/2014/main" id="{65126362-E570-4C33-94A9-83790C67C2E8}"/>
              </a:ext>
            </a:extLst>
          </p:cNvPr>
          <p:cNvGrpSpPr/>
          <p:nvPr/>
        </p:nvGrpSpPr>
        <p:grpSpPr>
          <a:xfrm>
            <a:off x="4758999" y="278324"/>
            <a:ext cx="4838704" cy="1412609"/>
            <a:chOff x="4762496" y="2099287"/>
            <a:chExt cx="4838704" cy="1412609"/>
          </a:xfrm>
        </p:grpSpPr>
        <p:sp>
          <p:nvSpPr>
            <p:cNvPr id="58" name="Rectangle 57">
              <a:extLst>
                <a:ext uri="{FF2B5EF4-FFF2-40B4-BE49-F238E27FC236}">
                  <a16:creationId xmlns:a16="http://schemas.microsoft.com/office/drawing/2014/main" id="{FEF2E89A-C62A-4B49-80A1-BC189B79CA92}"/>
                </a:ext>
              </a:extLst>
            </p:cNvPr>
            <p:cNvSpPr/>
            <p:nvPr/>
          </p:nvSpPr>
          <p:spPr>
            <a:xfrm>
              <a:off x="4804882" y="2133600"/>
              <a:ext cx="4681728" cy="1378296"/>
            </a:xfrm>
            <a:prstGeom prst="rect">
              <a:avLst/>
            </a:prstGeom>
            <a:solidFill>
              <a:schemeClr val="bg1"/>
            </a:solidFill>
            <a:ln w="952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59" name="Straight Connector 58">
              <a:extLst>
                <a:ext uri="{FF2B5EF4-FFF2-40B4-BE49-F238E27FC236}">
                  <a16:creationId xmlns:a16="http://schemas.microsoft.com/office/drawing/2014/main" id="{9BA67644-FCC2-428D-A5CE-FE8750846C13}"/>
                </a:ext>
              </a:extLst>
            </p:cNvPr>
            <p:cNvCxnSpPr/>
            <p:nvPr/>
          </p:nvCxnSpPr>
          <p:spPr>
            <a:xfrm>
              <a:off x="4804882" y="2667000"/>
              <a:ext cx="4681728" cy="0"/>
            </a:xfrm>
            <a:prstGeom prst="line">
              <a:avLst/>
            </a:prstGeom>
            <a:ln w="2222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60" name="TextBox 59">
              <a:extLst>
                <a:ext uri="{FF2B5EF4-FFF2-40B4-BE49-F238E27FC236}">
                  <a16:creationId xmlns:a16="http://schemas.microsoft.com/office/drawing/2014/main" id="{8C6590B6-3A82-4A59-AF90-1CCC9DF00F57}"/>
                </a:ext>
              </a:extLst>
            </p:cNvPr>
            <p:cNvSpPr txBox="1"/>
            <p:nvPr/>
          </p:nvSpPr>
          <p:spPr>
            <a:xfrm>
              <a:off x="4762496" y="2099287"/>
              <a:ext cx="1519718" cy="307777"/>
            </a:xfrm>
            <a:prstGeom prst="rect">
              <a:avLst/>
            </a:prstGeom>
            <a:noFill/>
          </p:spPr>
          <p:txBody>
            <a:bodyPr wrap="square" rtlCol="0">
              <a:spAutoFit/>
            </a:bodyPr>
            <a:lstStyle/>
            <a:p>
              <a:r>
                <a:rPr lang="en-US" sz="1400" b="1" dirty="0">
                  <a:solidFill>
                    <a:srgbClr val="2A289D"/>
                  </a:solidFill>
                  <a:latin typeface="+mj-lt"/>
                </a:rPr>
                <a:t>EK-RA6E2</a:t>
              </a:r>
            </a:p>
          </p:txBody>
        </p:sp>
        <p:sp>
          <p:nvSpPr>
            <p:cNvPr id="61" name="TextBox 60">
              <a:extLst>
                <a:ext uri="{FF2B5EF4-FFF2-40B4-BE49-F238E27FC236}">
                  <a16:creationId xmlns:a16="http://schemas.microsoft.com/office/drawing/2014/main" id="{9157C791-4D96-4214-BE15-F4DF5CBA7548}"/>
                </a:ext>
              </a:extLst>
            </p:cNvPr>
            <p:cNvSpPr txBox="1"/>
            <p:nvPr/>
          </p:nvSpPr>
          <p:spPr>
            <a:xfrm>
              <a:off x="4771541" y="2296110"/>
              <a:ext cx="2250896" cy="184666"/>
            </a:xfrm>
            <a:prstGeom prst="rect">
              <a:avLst/>
            </a:prstGeom>
            <a:noFill/>
          </p:spPr>
          <p:txBody>
            <a:bodyPr wrap="square" rtlCol="0">
              <a:spAutoFit/>
            </a:bodyPr>
            <a:lstStyle/>
            <a:p>
              <a:r>
                <a:rPr lang="en-US" sz="600" dirty="0">
                  <a:latin typeface="+mj-lt"/>
                </a:rPr>
                <a:t>Evaluation Kit for RA6E2 MCU Group</a:t>
              </a:r>
            </a:p>
          </p:txBody>
        </p:sp>
        <p:sp>
          <p:nvSpPr>
            <p:cNvPr id="62" name="TextBox 61">
              <a:extLst>
                <a:ext uri="{FF2B5EF4-FFF2-40B4-BE49-F238E27FC236}">
                  <a16:creationId xmlns:a16="http://schemas.microsoft.com/office/drawing/2014/main" id="{F6BF083F-9C91-4CDC-AEED-34DCDF0C1DEB}"/>
                </a:ext>
              </a:extLst>
            </p:cNvPr>
            <p:cNvSpPr txBox="1"/>
            <p:nvPr/>
          </p:nvSpPr>
          <p:spPr>
            <a:xfrm>
              <a:off x="4842977" y="2458036"/>
              <a:ext cx="4753459" cy="200055"/>
            </a:xfrm>
            <a:prstGeom prst="rect">
              <a:avLst/>
            </a:prstGeom>
            <a:noFill/>
          </p:spPr>
          <p:txBody>
            <a:bodyPr wrap="square" rtlCol="0">
              <a:spAutoFit/>
            </a:bodyPr>
            <a:lstStyle/>
            <a:p>
              <a:r>
                <a:rPr lang="en-US" sz="700" dirty="0">
                  <a:latin typeface="+mj-lt"/>
                </a:rPr>
                <a:t>Product Info	Design Support	Documents	Downloads	Ordering</a:t>
              </a:r>
            </a:p>
          </p:txBody>
        </p:sp>
        <p:sp>
          <p:nvSpPr>
            <p:cNvPr id="63" name="TextBox 62">
              <a:extLst>
                <a:ext uri="{FF2B5EF4-FFF2-40B4-BE49-F238E27FC236}">
                  <a16:creationId xmlns:a16="http://schemas.microsoft.com/office/drawing/2014/main" id="{FBE8F91A-7D4B-427A-9F3E-062C6049FFEB}"/>
                </a:ext>
              </a:extLst>
            </p:cNvPr>
            <p:cNvSpPr txBox="1"/>
            <p:nvPr/>
          </p:nvSpPr>
          <p:spPr>
            <a:xfrm>
              <a:off x="4847741" y="2676493"/>
              <a:ext cx="4753459" cy="184666"/>
            </a:xfrm>
            <a:prstGeom prst="rect">
              <a:avLst/>
            </a:prstGeom>
            <a:noFill/>
          </p:spPr>
          <p:txBody>
            <a:bodyPr wrap="square" rtlCol="0">
              <a:spAutoFit/>
            </a:bodyPr>
            <a:lstStyle/>
            <a:p>
              <a:r>
                <a:rPr lang="en-US" sz="600" b="1" dirty="0">
                  <a:latin typeface="+mj-lt"/>
                </a:rPr>
                <a:t>Title	Issue Date Revision	Doc Number	Size (KB)	Product Name</a:t>
              </a:r>
            </a:p>
          </p:txBody>
        </p:sp>
        <p:sp>
          <p:nvSpPr>
            <p:cNvPr id="68" name="TextBox 67">
              <a:extLst>
                <a:ext uri="{FF2B5EF4-FFF2-40B4-BE49-F238E27FC236}">
                  <a16:creationId xmlns:a16="http://schemas.microsoft.com/office/drawing/2014/main" id="{FAD8E15E-BD94-4CF8-8246-4EF50236842E}"/>
                </a:ext>
              </a:extLst>
            </p:cNvPr>
            <p:cNvSpPr txBox="1"/>
            <p:nvPr/>
          </p:nvSpPr>
          <p:spPr>
            <a:xfrm>
              <a:off x="4847741" y="2939534"/>
              <a:ext cx="4753459" cy="553998"/>
            </a:xfrm>
            <a:prstGeom prst="rect">
              <a:avLst/>
            </a:prstGeom>
            <a:noFill/>
          </p:spPr>
          <p:txBody>
            <a:bodyPr wrap="square" rtlCol="0">
              <a:spAutoFit/>
            </a:bodyPr>
            <a:lstStyle/>
            <a:p>
              <a:r>
                <a:rPr lang="en-US" sz="600" dirty="0">
                  <a:solidFill>
                    <a:srgbClr val="2A289D"/>
                  </a:solidFill>
                  <a:latin typeface="+mj-lt"/>
                </a:rPr>
                <a:t>EK-RA6E2 – Quick Start Guide</a:t>
              </a:r>
              <a:r>
                <a:rPr lang="en-US" sz="600" dirty="0">
                  <a:latin typeface="+mj-lt"/>
                </a:rPr>
                <a:t>	Rev.1.00	RXYZ1234567	2449	</a:t>
              </a:r>
              <a:r>
                <a:rPr lang="en-US" sz="600" b="1" dirty="0">
                  <a:solidFill>
                    <a:srgbClr val="2A289D"/>
                  </a:solidFill>
                  <a:latin typeface="+mj-lt"/>
                </a:rPr>
                <a:t>EK-RA6E2</a:t>
              </a:r>
            </a:p>
            <a:p>
              <a:r>
                <a:rPr lang="en-US" sz="600" b="1" dirty="0">
                  <a:solidFill>
                    <a:srgbClr val="2A289D"/>
                  </a:solidFill>
                  <a:latin typeface="+mj-lt"/>
                </a:rPr>
                <a:t>	</a:t>
              </a:r>
              <a:r>
                <a:rPr lang="en-US" sz="600" dirty="0">
                  <a:latin typeface="+mj-lt"/>
                </a:rPr>
                <a:t>Dec.1.20</a:t>
              </a:r>
              <a:r>
                <a:rPr lang="en-US" sz="600" b="1" dirty="0">
                  <a:solidFill>
                    <a:srgbClr val="2A289D"/>
                  </a:solidFill>
                  <a:latin typeface="+mj-lt"/>
                </a:rPr>
                <a:t>	</a:t>
              </a:r>
            </a:p>
            <a:p>
              <a:endParaRPr lang="en-US" sz="600" dirty="0">
                <a:latin typeface="+mj-lt"/>
              </a:endParaRPr>
            </a:p>
            <a:p>
              <a:r>
                <a:rPr lang="en-US" sz="600" dirty="0">
                  <a:solidFill>
                    <a:srgbClr val="2A289D"/>
                  </a:solidFill>
                  <a:latin typeface="+mj-lt"/>
                </a:rPr>
                <a:t>EK-RA6E2 v1 – User’s Manual</a:t>
              </a:r>
              <a:r>
                <a:rPr lang="en-US" sz="600" dirty="0">
                  <a:latin typeface="+mj-lt"/>
                </a:rPr>
                <a:t>	Rev.1.00	RXYZ987654	2450	</a:t>
              </a:r>
              <a:r>
                <a:rPr lang="en-US" sz="600" b="1" dirty="0">
                  <a:solidFill>
                    <a:srgbClr val="2A289D"/>
                  </a:solidFill>
                  <a:latin typeface="+mj-lt"/>
                </a:rPr>
                <a:t>EK-RA6E2</a:t>
              </a:r>
            </a:p>
            <a:p>
              <a:r>
                <a:rPr lang="en-US" sz="600" dirty="0"/>
                <a:t>	</a:t>
              </a:r>
              <a:r>
                <a:rPr lang="en-US" sz="600" dirty="0">
                  <a:latin typeface="+mj-lt"/>
                </a:rPr>
                <a:t>Dec.1.20</a:t>
              </a:r>
            </a:p>
          </p:txBody>
        </p:sp>
        <p:cxnSp>
          <p:nvCxnSpPr>
            <p:cNvPr id="72" name="Straight Connector 71">
              <a:extLst>
                <a:ext uri="{FF2B5EF4-FFF2-40B4-BE49-F238E27FC236}">
                  <a16:creationId xmlns:a16="http://schemas.microsoft.com/office/drawing/2014/main" id="{2A1FD4AD-A36C-4566-A494-D682F5BB7ECA}"/>
                </a:ext>
              </a:extLst>
            </p:cNvPr>
            <p:cNvCxnSpPr/>
            <p:nvPr/>
          </p:nvCxnSpPr>
          <p:spPr>
            <a:xfrm>
              <a:off x="4804882" y="2865921"/>
              <a:ext cx="4681728" cy="0"/>
            </a:xfrm>
            <a:prstGeom prst="line">
              <a:avLst/>
            </a:prstGeom>
            <a:ln w="6350">
              <a:solidFill>
                <a:schemeClr val="tx1">
                  <a:lumMod val="20000"/>
                  <a:lumOff val="80000"/>
                </a:schemeClr>
              </a:solidFill>
            </a:ln>
          </p:spPr>
          <p:style>
            <a:lnRef idx="1">
              <a:schemeClr val="accent1"/>
            </a:lnRef>
            <a:fillRef idx="0">
              <a:schemeClr val="accent1"/>
            </a:fillRef>
            <a:effectRef idx="0">
              <a:schemeClr val="accent1"/>
            </a:effectRef>
            <a:fontRef idx="minor">
              <a:schemeClr val="tx1"/>
            </a:fontRef>
          </p:style>
        </p:cxnSp>
        <p:sp>
          <p:nvSpPr>
            <p:cNvPr id="73" name="Flowchart: Terminator 72">
              <a:extLst>
                <a:ext uri="{FF2B5EF4-FFF2-40B4-BE49-F238E27FC236}">
                  <a16:creationId xmlns:a16="http://schemas.microsoft.com/office/drawing/2014/main" id="{ADA0314D-8333-4C3A-B21A-5CCA57B71B84}"/>
                </a:ext>
              </a:extLst>
            </p:cNvPr>
            <p:cNvSpPr/>
            <p:nvPr/>
          </p:nvSpPr>
          <p:spPr>
            <a:xfrm>
              <a:off x="8686800" y="2209800"/>
              <a:ext cx="685800" cy="169861"/>
            </a:xfrm>
            <a:prstGeom prst="flowChartTerminator">
              <a:avLst/>
            </a:prstGeom>
            <a:solidFill>
              <a:schemeClr val="bg1"/>
            </a:solidFill>
            <a:ln w="9525">
              <a:solidFill>
                <a:srgbClr val="2A289D"/>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45720" rIns="0" bIns="45720" numCol="1" spcCol="0" rtlCol="0" fromWordArt="0" anchor="ctr" anchorCtr="0" forceAA="0" compatLnSpc="1">
              <a:prstTxWarp prst="textNoShape">
                <a:avLst/>
              </a:prstTxWarp>
              <a:noAutofit/>
            </a:bodyPr>
            <a:lstStyle/>
            <a:p>
              <a:pPr algn="ctr"/>
              <a:r>
                <a:rPr lang="en-US" sz="700" dirty="0">
                  <a:solidFill>
                    <a:srgbClr val="2A289D"/>
                  </a:solidFill>
                  <a:latin typeface="+mj-lt"/>
                </a:rPr>
                <a:t>Quick Start Guide</a:t>
              </a:r>
            </a:p>
          </p:txBody>
        </p:sp>
      </p:grpSp>
      <p:sp>
        <p:nvSpPr>
          <p:cNvPr id="2" name="Title 1">
            <a:extLst>
              <a:ext uri="{FF2B5EF4-FFF2-40B4-BE49-F238E27FC236}">
                <a16:creationId xmlns:a16="http://schemas.microsoft.com/office/drawing/2014/main" id="{40E88EC3-87D4-4179-9C06-8AB969B730B1}"/>
              </a:ext>
            </a:extLst>
          </p:cNvPr>
          <p:cNvSpPr>
            <a:spLocks noGrp="1"/>
          </p:cNvSpPr>
          <p:nvPr>
            <p:ph type="title"/>
          </p:nvPr>
        </p:nvSpPr>
        <p:spPr>
          <a:xfrm>
            <a:off x="1080000" y="923689"/>
            <a:ext cx="9000000" cy="455509"/>
          </a:xfrm>
        </p:spPr>
        <p:txBody>
          <a:bodyPr/>
          <a:lstStyle/>
          <a:p>
            <a:r>
              <a:rPr lang="en-US" dirty="0"/>
              <a:t>UX ENHACEMENTS</a:t>
            </a:r>
          </a:p>
        </p:txBody>
      </p:sp>
      <p:sp>
        <p:nvSpPr>
          <p:cNvPr id="3" name="Slide Number Placeholder 2">
            <a:extLst>
              <a:ext uri="{FF2B5EF4-FFF2-40B4-BE49-F238E27FC236}">
                <a16:creationId xmlns:a16="http://schemas.microsoft.com/office/drawing/2014/main" id="{66123EE6-BCB8-428C-B5EC-9C6E3009834C}"/>
              </a:ext>
            </a:extLst>
          </p:cNvPr>
          <p:cNvSpPr>
            <a:spLocks noGrp="1"/>
          </p:cNvSpPr>
          <p:nvPr>
            <p:ph type="sldNum" sz="quarter" idx="10"/>
          </p:nvPr>
        </p:nvSpPr>
        <p:spPr/>
        <p:txBody>
          <a:bodyPr/>
          <a:lstStyle/>
          <a:p>
            <a:pPr algn="l"/>
            <a:r>
              <a:rPr lang="de-DE"/>
              <a:t>Page </a:t>
            </a:r>
            <a:fld id="{3FD030EF-7044-4946-962A-5D7D09BD1B34}" type="slidenum">
              <a:rPr lang="de-DE" smtClean="0"/>
              <a:pPr algn="l"/>
              <a:t>23</a:t>
            </a:fld>
            <a:endParaRPr lang="de-DE" dirty="0"/>
          </a:p>
        </p:txBody>
      </p:sp>
      <p:sp>
        <p:nvSpPr>
          <p:cNvPr id="11" name="Content Placeholder 3">
            <a:extLst>
              <a:ext uri="{FF2B5EF4-FFF2-40B4-BE49-F238E27FC236}">
                <a16:creationId xmlns:a16="http://schemas.microsoft.com/office/drawing/2014/main" id="{69953F11-F137-4C8B-8920-37038D22B4FD}"/>
              </a:ext>
            </a:extLst>
          </p:cNvPr>
          <p:cNvSpPr>
            <a:spLocks noGrp="1"/>
          </p:cNvSpPr>
          <p:nvPr>
            <p:ph idx="1"/>
          </p:nvPr>
        </p:nvSpPr>
        <p:spPr>
          <a:xfrm>
            <a:off x="1080000" y="1800000"/>
            <a:ext cx="4558800" cy="4408194"/>
          </a:xfrm>
        </p:spPr>
        <p:txBody>
          <a:bodyPr/>
          <a:lstStyle/>
          <a:p>
            <a:pPr>
              <a:spcAft>
                <a:spcPts val="0"/>
              </a:spcAft>
              <a:buClr>
                <a:srgbClr val="000099"/>
              </a:buClr>
            </a:pPr>
            <a:r>
              <a:rPr lang="en-US" b="1" dirty="0">
                <a:solidFill>
                  <a:srgbClr val="06418C"/>
                </a:solidFill>
              </a:rPr>
              <a:t>5. Version Synchronization</a:t>
            </a:r>
          </a:p>
          <a:p>
            <a:pPr>
              <a:spcAft>
                <a:spcPts val="0"/>
              </a:spcAft>
              <a:buClr>
                <a:srgbClr val="000099"/>
              </a:buClr>
            </a:pPr>
            <a:r>
              <a:rPr lang="en-US" sz="1400" b="1" dirty="0">
                <a:solidFill>
                  <a:srgbClr val="6F7175"/>
                </a:solidFill>
              </a:rPr>
              <a:t>Across All Version-specific Collateral</a:t>
            </a:r>
          </a:p>
          <a:p>
            <a:pPr marL="285750" indent="-285750">
              <a:spcAft>
                <a:spcPts val="0"/>
              </a:spcAft>
              <a:buClr>
                <a:srgbClr val="000099"/>
              </a:buClr>
              <a:buFont typeface="Wingdings" panose="05000000000000000000" pitchFamily="2" charset="2"/>
              <a:buChar char="§"/>
            </a:pPr>
            <a:r>
              <a:rPr lang="en-US" sz="1400" dirty="0"/>
              <a:t>User’s manual</a:t>
            </a:r>
          </a:p>
          <a:p>
            <a:pPr marL="285750" indent="-285750">
              <a:spcAft>
                <a:spcPts val="0"/>
              </a:spcAft>
              <a:buClr>
                <a:srgbClr val="000099"/>
              </a:buClr>
              <a:buFont typeface="Wingdings" panose="05000000000000000000" pitchFamily="2" charset="2"/>
              <a:buChar char="§"/>
            </a:pPr>
            <a:r>
              <a:rPr lang="en-US" sz="1400" dirty="0"/>
              <a:t>Kit board</a:t>
            </a:r>
          </a:p>
          <a:p>
            <a:pPr marL="285750" indent="-285750">
              <a:spcAft>
                <a:spcPts val="0"/>
              </a:spcAft>
              <a:buClr>
                <a:srgbClr val="000099"/>
              </a:buClr>
              <a:buFont typeface="Wingdings" panose="05000000000000000000" pitchFamily="2" charset="2"/>
              <a:buChar char="§"/>
            </a:pPr>
            <a:r>
              <a:rPr lang="en-US" sz="1400" dirty="0"/>
              <a:t>Orderable part number</a:t>
            </a:r>
          </a:p>
          <a:p>
            <a:pPr marL="285750" indent="-285750">
              <a:spcAft>
                <a:spcPts val="0"/>
              </a:spcAft>
              <a:buClr>
                <a:srgbClr val="000099"/>
              </a:buClr>
              <a:buFont typeface="Wingdings" panose="05000000000000000000" pitchFamily="2" charset="2"/>
              <a:buChar char="§"/>
            </a:pPr>
            <a:r>
              <a:rPr lang="en-US" sz="1400" dirty="0"/>
              <a:t>Packaging</a:t>
            </a:r>
          </a:p>
          <a:p>
            <a:pPr marL="285750" indent="-285750">
              <a:spcAft>
                <a:spcPts val="0"/>
              </a:spcAft>
              <a:buClr>
                <a:srgbClr val="000099"/>
              </a:buClr>
              <a:buFont typeface="Wingdings" panose="05000000000000000000" pitchFamily="2" charset="2"/>
              <a:buChar char="§"/>
            </a:pPr>
            <a:r>
              <a:rPr lang="en-US" sz="1400" dirty="0"/>
              <a:t>Design package</a:t>
            </a:r>
          </a:p>
          <a:p>
            <a:pPr marL="463550" lvl="1" indent="-285750">
              <a:spcAft>
                <a:spcPts val="0"/>
              </a:spcAft>
              <a:buClr>
                <a:srgbClr val="000099"/>
              </a:buClr>
            </a:pPr>
            <a:r>
              <a:rPr lang="en-US" sz="1400" dirty="0"/>
              <a:t>3D drawings</a:t>
            </a:r>
          </a:p>
          <a:p>
            <a:pPr marL="463550" lvl="1" indent="-285750">
              <a:spcAft>
                <a:spcPts val="0"/>
              </a:spcAft>
              <a:buClr>
                <a:srgbClr val="000099"/>
              </a:buClr>
            </a:pPr>
            <a:r>
              <a:rPr lang="en-US" sz="1400" dirty="0"/>
              <a:t>BOM</a:t>
            </a:r>
          </a:p>
          <a:p>
            <a:pPr marL="463550" lvl="1" indent="-285750">
              <a:spcAft>
                <a:spcPts val="0"/>
              </a:spcAft>
              <a:buClr>
                <a:srgbClr val="000099"/>
              </a:buClr>
            </a:pPr>
            <a:r>
              <a:rPr lang="en-US" sz="1400" dirty="0"/>
              <a:t>Mechanical drawings</a:t>
            </a:r>
          </a:p>
          <a:p>
            <a:pPr marL="463550" lvl="1" indent="-285750">
              <a:spcAft>
                <a:spcPts val="0"/>
              </a:spcAft>
              <a:buClr>
                <a:srgbClr val="000099"/>
              </a:buClr>
            </a:pPr>
            <a:r>
              <a:rPr lang="en-US" sz="1400" dirty="0"/>
              <a:t>Schematics</a:t>
            </a:r>
          </a:p>
          <a:p>
            <a:pPr marL="285750" indent="-285750">
              <a:spcAft>
                <a:spcPts val="0"/>
              </a:spcAft>
              <a:buClr>
                <a:srgbClr val="000099"/>
              </a:buClr>
              <a:buFont typeface="Wingdings" panose="05000000000000000000" pitchFamily="2" charset="2"/>
              <a:buChar char="§"/>
            </a:pPr>
            <a:r>
              <a:rPr lang="en-US" sz="1400" b="1" dirty="0"/>
              <a:t>Exclusions</a:t>
            </a:r>
          </a:p>
          <a:p>
            <a:pPr marL="463550" lvl="1" indent="-285750">
              <a:spcAft>
                <a:spcPts val="0"/>
              </a:spcAft>
              <a:buClr>
                <a:srgbClr val="000099"/>
              </a:buClr>
            </a:pPr>
            <a:r>
              <a:rPr lang="en-US" sz="1400" dirty="0"/>
              <a:t>Quick start guide</a:t>
            </a:r>
          </a:p>
          <a:p>
            <a:pPr marL="285750" indent="-285750">
              <a:spcAft>
                <a:spcPts val="0"/>
              </a:spcAft>
              <a:buClr>
                <a:srgbClr val="000099"/>
              </a:buClr>
              <a:buFont typeface="Wingdings" panose="05000000000000000000" pitchFamily="2" charset="2"/>
              <a:buChar char="§"/>
            </a:pPr>
            <a:r>
              <a:rPr lang="en-US" sz="1400" b="1" dirty="0"/>
              <a:t>Case-by-case exceptions </a:t>
            </a:r>
          </a:p>
          <a:p>
            <a:pPr marL="463550" lvl="1" indent="-285750">
              <a:spcAft>
                <a:spcPts val="0"/>
              </a:spcAft>
              <a:buClr>
                <a:srgbClr val="000099"/>
              </a:buClr>
            </a:pPr>
            <a:r>
              <a:rPr lang="en-US" sz="1400" dirty="0"/>
              <a:t>Example projects</a:t>
            </a:r>
          </a:p>
          <a:p>
            <a:pPr marL="463550" lvl="1" indent="-285750">
              <a:spcAft>
                <a:spcPts val="0"/>
              </a:spcAft>
              <a:buClr>
                <a:srgbClr val="000099"/>
              </a:buClr>
            </a:pPr>
            <a:r>
              <a:rPr lang="en-US" sz="1400" dirty="0"/>
              <a:t>Application notes</a:t>
            </a:r>
          </a:p>
          <a:p>
            <a:pPr marL="463550" lvl="1" indent="-285750">
              <a:spcAft>
                <a:spcPts val="0"/>
              </a:spcAft>
              <a:buClr>
                <a:srgbClr val="000099"/>
              </a:buClr>
            </a:pPr>
            <a:r>
              <a:rPr lang="en-US" sz="1400" dirty="0"/>
              <a:t>Application projects</a:t>
            </a:r>
          </a:p>
        </p:txBody>
      </p:sp>
      <p:sp>
        <p:nvSpPr>
          <p:cNvPr id="17" name="TextBox 16">
            <a:extLst>
              <a:ext uri="{FF2B5EF4-FFF2-40B4-BE49-F238E27FC236}">
                <a16:creationId xmlns:a16="http://schemas.microsoft.com/office/drawing/2014/main" id="{5B329332-D5DD-4E6B-9AE0-B760B81B3CE4}"/>
              </a:ext>
            </a:extLst>
          </p:cNvPr>
          <p:cNvSpPr txBox="1"/>
          <p:nvPr/>
        </p:nvSpPr>
        <p:spPr>
          <a:xfrm>
            <a:off x="4804882" y="3933051"/>
            <a:ext cx="2918542" cy="276999"/>
          </a:xfrm>
          <a:prstGeom prst="rect">
            <a:avLst/>
          </a:prstGeom>
          <a:noFill/>
        </p:spPr>
        <p:txBody>
          <a:bodyPr wrap="square" rtlCol="0">
            <a:spAutoFit/>
          </a:bodyPr>
          <a:lstStyle/>
          <a:p>
            <a:pPr algn="ctr"/>
            <a:r>
              <a:rPr lang="en-US" sz="1200" b="1" dirty="0"/>
              <a:t>User’s manual</a:t>
            </a:r>
          </a:p>
        </p:txBody>
      </p:sp>
      <p:grpSp>
        <p:nvGrpSpPr>
          <p:cNvPr id="31" name="Group 30">
            <a:extLst>
              <a:ext uri="{FF2B5EF4-FFF2-40B4-BE49-F238E27FC236}">
                <a16:creationId xmlns:a16="http://schemas.microsoft.com/office/drawing/2014/main" id="{2395CA19-4250-46C3-A38C-6025C3AC319A}"/>
              </a:ext>
            </a:extLst>
          </p:cNvPr>
          <p:cNvGrpSpPr>
            <a:grpSpLocks noChangeAspect="1"/>
          </p:cNvGrpSpPr>
          <p:nvPr/>
        </p:nvGrpSpPr>
        <p:grpSpPr>
          <a:xfrm>
            <a:off x="5577831" y="4952151"/>
            <a:ext cx="1310857" cy="419952"/>
            <a:chOff x="5948552" y="2066596"/>
            <a:chExt cx="1160054" cy="371643"/>
          </a:xfrm>
        </p:grpSpPr>
        <p:sp>
          <p:nvSpPr>
            <p:cNvPr id="70" name="Rectangle 69">
              <a:extLst>
                <a:ext uri="{FF2B5EF4-FFF2-40B4-BE49-F238E27FC236}">
                  <a16:creationId xmlns:a16="http://schemas.microsoft.com/office/drawing/2014/main" id="{B760E024-778D-4B14-B1C4-CD1250EE3C1C}"/>
                </a:ext>
              </a:extLst>
            </p:cNvPr>
            <p:cNvSpPr/>
            <p:nvPr/>
          </p:nvSpPr>
          <p:spPr>
            <a:xfrm>
              <a:off x="5948552" y="2066596"/>
              <a:ext cx="872791" cy="234828"/>
            </a:xfrm>
            <a:prstGeom prst="rect">
              <a:avLst/>
            </a:prstGeom>
            <a:solidFill>
              <a:srgbClr val="66FF33">
                <a:alpha val="34000"/>
              </a:srgbClr>
            </a:solidFill>
            <a:ln w="127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1" name="Rectangle 70">
              <a:extLst>
                <a:ext uri="{FF2B5EF4-FFF2-40B4-BE49-F238E27FC236}">
                  <a16:creationId xmlns:a16="http://schemas.microsoft.com/office/drawing/2014/main" id="{7CDDFF77-581F-4DD1-967C-7D074203F81E}"/>
                </a:ext>
              </a:extLst>
            </p:cNvPr>
            <p:cNvSpPr/>
            <p:nvPr/>
          </p:nvSpPr>
          <p:spPr>
            <a:xfrm>
              <a:off x="6956206" y="2185471"/>
              <a:ext cx="152400" cy="252768"/>
            </a:xfrm>
            <a:prstGeom prst="rect">
              <a:avLst/>
            </a:prstGeom>
            <a:solidFill>
              <a:srgbClr val="66FF33">
                <a:alpha val="34000"/>
              </a:srgbClr>
            </a:solidFill>
            <a:ln w="127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75" name="TextBox 74">
            <a:extLst>
              <a:ext uri="{FF2B5EF4-FFF2-40B4-BE49-F238E27FC236}">
                <a16:creationId xmlns:a16="http://schemas.microsoft.com/office/drawing/2014/main" id="{FE3F499A-4308-4465-A3D4-5D490C6893BF}"/>
              </a:ext>
            </a:extLst>
          </p:cNvPr>
          <p:cNvSpPr txBox="1"/>
          <p:nvPr/>
        </p:nvSpPr>
        <p:spPr>
          <a:xfrm>
            <a:off x="4021136" y="6047601"/>
            <a:ext cx="4431071" cy="276999"/>
          </a:xfrm>
          <a:prstGeom prst="rect">
            <a:avLst/>
          </a:prstGeom>
          <a:noFill/>
        </p:spPr>
        <p:txBody>
          <a:bodyPr wrap="square" rtlCol="0">
            <a:spAutoFit/>
          </a:bodyPr>
          <a:lstStyle/>
          <a:p>
            <a:pPr algn="ctr"/>
            <a:r>
              <a:rPr lang="en-US" sz="1200" b="1" dirty="0"/>
              <a:t>Kit version number &amp; orderable part number</a:t>
            </a:r>
          </a:p>
        </p:txBody>
      </p:sp>
      <p:sp>
        <p:nvSpPr>
          <p:cNvPr id="76" name="TextBox 75">
            <a:extLst>
              <a:ext uri="{FF2B5EF4-FFF2-40B4-BE49-F238E27FC236}">
                <a16:creationId xmlns:a16="http://schemas.microsoft.com/office/drawing/2014/main" id="{7E053EEE-D94E-42DA-A022-CE1EB0275062}"/>
              </a:ext>
            </a:extLst>
          </p:cNvPr>
          <p:cNvSpPr txBox="1"/>
          <p:nvPr/>
        </p:nvSpPr>
        <p:spPr>
          <a:xfrm>
            <a:off x="8220411" y="6047601"/>
            <a:ext cx="3895387" cy="276999"/>
          </a:xfrm>
          <a:prstGeom prst="rect">
            <a:avLst/>
          </a:prstGeom>
          <a:noFill/>
        </p:spPr>
        <p:txBody>
          <a:bodyPr wrap="square" rtlCol="0">
            <a:spAutoFit/>
          </a:bodyPr>
          <a:lstStyle/>
          <a:p>
            <a:pPr algn="ctr"/>
            <a:r>
              <a:rPr lang="en-US" sz="1200" b="1" dirty="0"/>
              <a:t>All version-specific collateral</a:t>
            </a:r>
          </a:p>
        </p:txBody>
      </p:sp>
      <p:sp>
        <p:nvSpPr>
          <p:cNvPr id="33" name="Rectangle 32">
            <a:extLst>
              <a:ext uri="{FF2B5EF4-FFF2-40B4-BE49-F238E27FC236}">
                <a16:creationId xmlns:a16="http://schemas.microsoft.com/office/drawing/2014/main" id="{3ECE2052-5AFB-4407-9D85-BD72A741FFC8}"/>
              </a:ext>
            </a:extLst>
          </p:cNvPr>
          <p:cNvSpPr/>
          <p:nvPr/>
        </p:nvSpPr>
        <p:spPr>
          <a:xfrm>
            <a:off x="5181600" y="1395570"/>
            <a:ext cx="173507" cy="177134"/>
          </a:xfrm>
          <a:prstGeom prst="rect">
            <a:avLst/>
          </a:prstGeom>
          <a:solidFill>
            <a:srgbClr val="66FF33">
              <a:alpha val="34000"/>
            </a:srgbClr>
          </a:solidFill>
          <a:ln w="127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6" name="TextBox 35">
            <a:extLst>
              <a:ext uri="{FF2B5EF4-FFF2-40B4-BE49-F238E27FC236}">
                <a16:creationId xmlns:a16="http://schemas.microsoft.com/office/drawing/2014/main" id="{437E5909-C94C-491F-ABAA-F8296888C0AA}"/>
              </a:ext>
            </a:extLst>
          </p:cNvPr>
          <p:cNvSpPr txBox="1"/>
          <p:nvPr/>
        </p:nvSpPr>
        <p:spPr>
          <a:xfrm>
            <a:off x="4876800" y="1785830"/>
            <a:ext cx="4685680" cy="276999"/>
          </a:xfrm>
          <a:prstGeom prst="rect">
            <a:avLst/>
          </a:prstGeom>
          <a:noFill/>
        </p:spPr>
        <p:txBody>
          <a:bodyPr wrap="square" rtlCol="0">
            <a:spAutoFit/>
          </a:bodyPr>
          <a:lstStyle/>
          <a:p>
            <a:pPr algn="ctr"/>
            <a:r>
              <a:rPr lang="en-US" sz="1200" b="1" dirty="0"/>
              <a:t>Website</a:t>
            </a:r>
          </a:p>
        </p:txBody>
      </p:sp>
      <p:sp>
        <p:nvSpPr>
          <p:cNvPr id="39" name="TextBox 38">
            <a:extLst>
              <a:ext uri="{FF2B5EF4-FFF2-40B4-BE49-F238E27FC236}">
                <a16:creationId xmlns:a16="http://schemas.microsoft.com/office/drawing/2014/main" id="{F5AAD38C-FC6C-419C-BB04-54BC98E60CEC}"/>
              </a:ext>
            </a:extLst>
          </p:cNvPr>
          <p:cNvSpPr txBox="1"/>
          <p:nvPr/>
        </p:nvSpPr>
        <p:spPr>
          <a:xfrm>
            <a:off x="9780300" y="1778967"/>
            <a:ext cx="2149897" cy="276999"/>
          </a:xfrm>
          <a:prstGeom prst="rect">
            <a:avLst/>
          </a:prstGeom>
          <a:noFill/>
        </p:spPr>
        <p:txBody>
          <a:bodyPr wrap="square" rtlCol="0">
            <a:spAutoFit/>
          </a:bodyPr>
          <a:lstStyle/>
          <a:p>
            <a:pPr algn="ctr"/>
            <a:r>
              <a:rPr lang="en-US" sz="1200" b="1" dirty="0"/>
              <a:t>Packaging</a:t>
            </a:r>
          </a:p>
        </p:txBody>
      </p:sp>
      <p:sp>
        <p:nvSpPr>
          <p:cNvPr id="40" name="Rectangle 39">
            <a:extLst>
              <a:ext uri="{FF2B5EF4-FFF2-40B4-BE49-F238E27FC236}">
                <a16:creationId xmlns:a16="http://schemas.microsoft.com/office/drawing/2014/main" id="{B36B1F0B-289E-48C7-8538-E0EE2F3F120E}"/>
              </a:ext>
            </a:extLst>
          </p:cNvPr>
          <p:cNvSpPr/>
          <p:nvPr/>
        </p:nvSpPr>
        <p:spPr>
          <a:xfrm>
            <a:off x="10340340" y="982980"/>
            <a:ext cx="401486" cy="131921"/>
          </a:xfrm>
          <a:prstGeom prst="rect">
            <a:avLst/>
          </a:prstGeom>
          <a:solidFill>
            <a:srgbClr val="66FF33">
              <a:alpha val="34000"/>
            </a:srgbClr>
          </a:solidFill>
          <a:ln w="127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51" name="Group 50">
            <a:extLst>
              <a:ext uri="{FF2B5EF4-FFF2-40B4-BE49-F238E27FC236}">
                <a16:creationId xmlns:a16="http://schemas.microsoft.com/office/drawing/2014/main" id="{A35456B5-2591-4B67-A7CA-E67F7DA684A0}"/>
              </a:ext>
            </a:extLst>
          </p:cNvPr>
          <p:cNvGrpSpPr/>
          <p:nvPr/>
        </p:nvGrpSpPr>
        <p:grpSpPr>
          <a:xfrm>
            <a:off x="9383489" y="3583877"/>
            <a:ext cx="902955" cy="2335635"/>
            <a:chOff x="9406645" y="3327329"/>
            <a:chExt cx="902955" cy="2335635"/>
          </a:xfrm>
        </p:grpSpPr>
        <p:sp>
          <p:nvSpPr>
            <p:cNvPr id="52" name="Rectangle 51">
              <a:extLst>
                <a:ext uri="{FF2B5EF4-FFF2-40B4-BE49-F238E27FC236}">
                  <a16:creationId xmlns:a16="http://schemas.microsoft.com/office/drawing/2014/main" id="{CEF8C2FB-7B9D-49D0-8FDD-237EC14175B4}"/>
                </a:ext>
              </a:extLst>
            </p:cNvPr>
            <p:cNvSpPr/>
            <p:nvPr/>
          </p:nvSpPr>
          <p:spPr>
            <a:xfrm>
              <a:off x="10027422" y="3920937"/>
              <a:ext cx="179782" cy="137472"/>
            </a:xfrm>
            <a:prstGeom prst="rect">
              <a:avLst/>
            </a:prstGeom>
            <a:solidFill>
              <a:srgbClr val="66FF33">
                <a:alpha val="34000"/>
              </a:srgbClr>
            </a:solidFill>
            <a:ln w="127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3" name="Rectangle 52">
              <a:extLst>
                <a:ext uri="{FF2B5EF4-FFF2-40B4-BE49-F238E27FC236}">
                  <a16:creationId xmlns:a16="http://schemas.microsoft.com/office/drawing/2014/main" id="{C1E476A2-C2FD-427F-A119-F924C8869D1D}"/>
                </a:ext>
              </a:extLst>
            </p:cNvPr>
            <p:cNvSpPr/>
            <p:nvPr/>
          </p:nvSpPr>
          <p:spPr>
            <a:xfrm>
              <a:off x="10027422" y="4138982"/>
              <a:ext cx="201211" cy="137472"/>
            </a:xfrm>
            <a:prstGeom prst="rect">
              <a:avLst/>
            </a:prstGeom>
            <a:solidFill>
              <a:srgbClr val="66FF33">
                <a:alpha val="34000"/>
              </a:srgbClr>
            </a:solidFill>
            <a:ln w="127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4" name="Rectangle 53">
              <a:extLst>
                <a:ext uri="{FF2B5EF4-FFF2-40B4-BE49-F238E27FC236}">
                  <a16:creationId xmlns:a16="http://schemas.microsoft.com/office/drawing/2014/main" id="{824D307C-5182-49EA-A116-9F60907DF3CF}"/>
                </a:ext>
              </a:extLst>
            </p:cNvPr>
            <p:cNvSpPr/>
            <p:nvPr/>
          </p:nvSpPr>
          <p:spPr>
            <a:xfrm>
              <a:off x="10027422" y="4329718"/>
              <a:ext cx="201211" cy="137472"/>
            </a:xfrm>
            <a:prstGeom prst="rect">
              <a:avLst/>
            </a:prstGeom>
            <a:solidFill>
              <a:srgbClr val="66FF33">
                <a:alpha val="34000"/>
              </a:srgbClr>
            </a:solidFill>
            <a:ln w="127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5" name="Rectangle 54">
              <a:extLst>
                <a:ext uri="{FF2B5EF4-FFF2-40B4-BE49-F238E27FC236}">
                  <a16:creationId xmlns:a16="http://schemas.microsoft.com/office/drawing/2014/main" id="{6F728052-B74C-4E8B-91C5-3D10F1628CE6}"/>
                </a:ext>
              </a:extLst>
            </p:cNvPr>
            <p:cNvSpPr/>
            <p:nvPr/>
          </p:nvSpPr>
          <p:spPr>
            <a:xfrm>
              <a:off x="10027422" y="4528188"/>
              <a:ext cx="201211" cy="137472"/>
            </a:xfrm>
            <a:prstGeom prst="rect">
              <a:avLst/>
            </a:prstGeom>
            <a:solidFill>
              <a:srgbClr val="66FF33">
                <a:alpha val="34000"/>
              </a:srgbClr>
            </a:solidFill>
            <a:ln w="127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6" name="Rectangle 55">
              <a:extLst>
                <a:ext uri="{FF2B5EF4-FFF2-40B4-BE49-F238E27FC236}">
                  <a16:creationId xmlns:a16="http://schemas.microsoft.com/office/drawing/2014/main" id="{37FEFC59-370C-48A9-A4F9-9F32A263DEA4}"/>
                </a:ext>
              </a:extLst>
            </p:cNvPr>
            <p:cNvSpPr/>
            <p:nvPr/>
          </p:nvSpPr>
          <p:spPr>
            <a:xfrm>
              <a:off x="9406645" y="3327329"/>
              <a:ext cx="188575" cy="137472"/>
            </a:xfrm>
            <a:prstGeom prst="rect">
              <a:avLst/>
            </a:prstGeom>
            <a:solidFill>
              <a:srgbClr val="66FF33">
                <a:alpha val="34000"/>
              </a:srgbClr>
            </a:solidFill>
            <a:ln w="127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7" name="Rectangle 56">
              <a:extLst>
                <a:ext uri="{FF2B5EF4-FFF2-40B4-BE49-F238E27FC236}">
                  <a16:creationId xmlns:a16="http://schemas.microsoft.com/office/drawing/2014/main" id="{134D82D7-5987-44C4-8780-90464DBE4771}"/>
                </a:ext>
              </a:extLst>
            </p:cNvPr>
            <p:cNvSpPr/>
            <p:nvPr/>
          </p:nvSpPr>
          <p:spPr>
            <a:xfrm>
              <a:off x="10108389" y="5525492"/>
              <a:ext cx="201211" cy="137472"/>
            </a:xfrm>
            <a:prstGeom prst="rect">
              <a:avLst/>
            </a:prstGeom>
            <a:solidFill>
              <a:srgbClr val="66FF33">
                <a:alpha val="34000"/>
              </a:srgbClr>
            </a:solidFill>
            <a:ln w="127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64" name="Group 63">
            <a:extLst>
              <a:ext uri="{FF2B5EF4-FFF2-40B4-BE49-F238E27FC236}">
                <a16:creationId xmlns:a16="http://schemas.microsoft.com/office/drawing/2014/main" id="{D22CB556-48F9-43DF-BB14-0D59B9A5D927}"/>
              </a:ext>
            </a:extLst>
          </p:cNvPr>
          <p:cNvGrpSpPr/>
          <p:nvPr/>
        </p:nvGrpSpPr>
        <p:grpSpPr>
          <a:xfrm>
            <a:off x="8220412" y="3504482"/>
            <a:ext cx="4031834" cy="2493708"/>
            <a:chOff x="8220412" y="3504482"/>
            <a:chExt cx="4031834" cy="2493708"/>
          </a:xfrm>
        </p:grpSpPr>
        <p:grpSp>
          <p:nvGrpSpPr>
            <p:cNvPr id="65" name="Group 64">
              <a:extLst>
                <a:ext uri="{FF2B5EF4-FFF2-40B4-BE49-F238E27FC236}">
                  <a16:creationId xmlns:a16="http://schemas.microsoft.com/office/drawing/2014/main" id="{D0A467F7-AB5C-4B19-BD60-5F385F90E6E5}"/>
                </a:ext>
              </a:extLst>
            </p:cNvPr>
            <p:cNvGrpSpPr/>
            <p:nvPr/>
          </p:nvGrpSpPr>
          <p:grpSpPr>
            <a:xfrm>
              <a:off x="8458200" y="3505200"/>
              <a:ext cx="3794046" cy="2492990"/>
              <a:chOff x="723553" y="407489"/>
              <a:chExt cx="3794046" cy="2492990"/>
            </a:xfrm>
          </p:grpSpPr>
          <p:sp>
            <p:nvSpPr>
              <p:cNvPr id="67" name="TextBox 66">
                <a:extLst>
                  <a:ext uri="{FF2B5EF4-FFF2-40B4-BE49-F238E27FC236}">
                    <a16:creationId xmlns:a16="http://schemas.microsoft.com/office/drawing/2014/main" id="{62B77688-B728-4E55-AF30-FA05CA6DB9BB}"/>
                  </a:ext>
                </a:extLst>
              </p:cNvPr>
              <p:cNvSpPr txBox="1"/>
              <p:nvPr/>
            </p:nvSpPr>
            <p:spPr>
              <a:xfrm>
                <a:off x="803367" y="407489"/>
                <a:ext cx="3714232" cy="2492990"/>
              </a:xfrm>
              <a:prstGeom prst="rect">
                <a:avLst/>
              </a:prstGeom>
              <a:noFill/>
            </p:spPr>
            <p:txBody>
              <a:bodyPr wrap="square" rtlCol="0">
                <a:spAutoFit/>
              </a:bodyPr>
              <a:lstStyle/>
              <a:p>
                <a:pPr>
                  <a:tabLst>
                    <a:tab pos="739775" algn="l"/>
                  </a:tabLst>
                </a:pPr>
                <a:r>
                  <a:rPr lang="en-US" sz="1300" dirty="0"/>
                  <a:t>ek-ra6e2-v1-designpackage</a:t>
                </a:r>
              </a:p>
              <a:p>
                <a:pPr defTabSz="627063"/>
                <a:r>
                  <a:rPr lang="en-US" sz="1300" dirty="0"/>
                  <a:t>	Design Files</a:t>
                </a:r>
              </a:p>
              <a:p>
                <a:pPr defTabSz="627063"/>
                <a:r>
                  <a:rPr lang="en-US" sz="1300" dirty="0"/>
                  <a:t>	Manufacturing Files</a:t>
                </a:r>
              </a:p>
              <a:p>
                <a:pPr defTabSz="627063"/>
                <a:r>
                  <a:rPr lang="en-US" sz="1300" dirty="0"/>
                  <a:t>	ek-ra6e2-v1-3d.pdf</a:t>
                </a:r>
              </a:p>
              <a:p>
                <a:pPr defTabSz="627063"/>
                <a:r>
                  <a:rPr lang="en-US" sz="1300" dirty="0"/>
                  <a:t>	ek-ra6e2-v1-bom.pdf</a:t>
                </a:r>
              </a:p>
              <a:p>
                <a:pPr defTabSz="627063"/>
                <a:r>
                  <a:rPr lang="en-US" sz="1300" dirty="0"/>
                  <a:t>	ek-ra6e2-v1-mechdwg.pdf</a:t>
                </a:r>
              </a:p>
              <a:p>
                <a:pPr defTabSz="627063"/>
                <a:r>
                  <a:rPr lang="en-US" sz="1300" dirty="0"/>
                  <a:t>	ek-ra6e2-v1-schematics.pdf</a:t>
                </a:r>
              </a:p>
              <a:p>
                <a:pPr defTabSz="627063"/>
                <a:r>
                  <a:rPr lang="en-US" sz="1300" dirty="0"/>
                  <a:t>xxxxxxxx-cloud-connectivity-ek-ra6e2-ap</a:t>
                </a:r>
              </a:p>
              <a:p>
                <a:pPr defTabSz="627063"/>
                <a:r>
                  <a:rPr lang="en-US" sz="1300" dirty="0"/>
                  <a:t>xxxxxxxx-cloud-connectivity-ek-ra6e2-ep</a:t>
                </a:r>
              </a:p>
              <a:p>
                <a:pPr defTabSz="627063"/>
                <a:r>
                  <a:rPr lang="en-US" sz="1300" dirty="0"/>
                  <a:t>xxxxxxxx-cloud-connectivity-ek-ra6e2-an.pdf</a:t>
                </a:r>
              </a:p>
              <a:p>
                <a:pPr defTabSz="627063"/>
                <a:r>
                  <a:rPr lang="en-US" sz="1300" dirty="0"/>
                  <a:t>xxxxxxxx-ek-ra6e2-qsg.pdf</a:t>
                </a:r>
              </a:p>
              <a:p>
                <a:pPr defTabSz="627063"/>
                <a:r>
                  <a:rPr lang="en-US" sz="1300" dirty="0"/>
                  <a:t>xxxxxxxx-ek-ra6e2-v1-um.pdf</a:t>
                </a:r>
              </a:p>
            </p:txBody>
          </p:sp>
          <p:pic>
            <p:nvPicPr>
              <p:cNvPr id="74" name="Picture 10" descr="Free icons - Free vector icons - Free SVG, PSD, PNG, EPS, Ai &amp; Icon Font">
                <a:extLst>
                  <a:ext uri="{FF2B5EF4-FFF2-40B4-BE49-F238E27FC236}">
                    <a16:creationId xmlns:a16="http://schemas.microsoft.com/office/drawing/2014/main" id="{7994F8EB-CD6E-4352-BEE6-FB58BF09393D}"/>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351112" y="1071415"/>
                <a:ext cx="137473" cy="137473"/>
              </a:xfrm>
              <a:prstGeom prst="rect">
                <a:avLst/>
              </a:prstGeom>
              <a:noFill/>
              <a:extLst>
                <a:ext uri="{909E8E84-426E-40DD-AFC4-6F175D3DCCD1}">
                  <a14:hiddenFill xmlns:a14="http://schemas.microsoft.com/office/drawing/2010/main">
                    <a:solidFill>
                      <a:srgbClr val="FFFFFF"/>
                    </a:solidFill>
                  </a14:hiddenFill>
                </a:ext>
              </a:extLst>
            </p:spPr>
          </p:pic>
          <p:pic>
            <p:nvPicPr>
              <p:cNvPr id="77" name="Picture 10" descr="Free icons - Free vector icons - Free SVG, PSD, PNG, EPS, Ai &amp; Icon Font">
                <a:extLst>
                  <a:ext uri="{FF2B5EF4-FFF2-40B4-BE49-F238E27FC236}">
                    <a16:creationId xmlns:a16="http://schemas.microsoft.com/office/drawing/2014/main" id="{2F2CE63B-2EA6-4DDB-977A-73EC7EC84E17}"/>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351112" y="1289460"/>
                <a:ext cx="137473" cy="137473"/>
              </a:xfrm>
              <a:prstGeom prst="rect">
                <a:avLst/>
              </a:prstGeom>
              <a:noFill/>
              <a:extLst>
                <a:ext uri="{909E8E84-426E-40DD-AFC4-6F175D3DCCD1}">
                  <a14:hiddenFill xmlns:a14="http://schemas.microsoft.com/office/drawing/2010/main">
                    <a:solidFill>
                      <a:srgbClr val="FFFFFF"/>
                    </a:solidFill>
                  </a14:hiddenFill>
                </a:ext>
              </a:extLst>
            </p:spPr>
          </p:pic>
          <p:pic>
            <p:nvPicPr>
              <p:cNvPr id="78" name="Picture 10" descr="Free icons - Free vector icons - Free SVG, PSD, PNG, EPS, Ai &amp; Icon Font">
                <a:extLst>
                  <a:ext uri="{FF2B5EF4-FFF2-40B4-BE49-F238E27FC236}">
                    <a16:creationId xmlns:a16="http://schemas.microsoft.com/office/drawing/2014/main" id="{AB20457A-FB9C-4E8B-94B5-B4796E12B488}"/>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351112" y="1475876"/>
                <a:ext cx="137473" cy="137473"/>
              </a:xfrm>
              <a:prstGeom prst="rect">
                <a:avLst/>
              </a:prstGeom>
              <a:noFill/>
              <a:extLst>
                <a:ext uri="{909E8E84-426E-40DD-AFC4-6F175D3DCCD1}">
                  <a14:hiddenFill xmlns:a14="http://schemas.microsoft.com/office/drawing/2010/main">
                    <a:solidFill>
                      <a:srgbClr val="FFFFFF"/>
                    </a:solidFill>
                  </a14:hiddenFill>
                </a:ext>
              </a:extLst>
            </p:spPr>
          </p:pic>
          <p:pic>
            <p:nvPicPr>
              <p:cNvPr id="79" name="Picture 10" descr="Free icons - Free vector icons - Free SVG, PSD, PNG, EPS, Ai &amp; Icon Font">
                <a:extLst>
                  <a:ext uri="{FF2B5EF4-FFF2-40B4-BE49-F238E27FC236}">
                    <a16:creationId xmlns:a16="http://schemas.microsoft.com/office/drawing/2014/main" id="{E20578C0-B3D2-48FF-8615-E2F75ED28367}"/>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346158" y="1678666"/>
                <a:ext cx="137473" cy="137473"/>
              </a:xfrm>
              <a:prstGeom prst="rect">
                <a:avLst/>
              </a:prstGeom>
              <a:noFill/>
              <a:extLst>
                <a:ext uri="{909E8E84-426E-40DD-AFC4-6F175D3DCCD1}">
                  <a14:hiddenFill xmlns:a14="http://schemas.microsoft.com/office/drawing/2010/main">
                    <a:solidFill>
                      <a:srgbClr val="FFFFFF"/>
                    </a:solidFill>
                  </a14:hiddenFill>
                </a:ext>
              </a:extLst>
            </p:spPr>
          </p:pic>
          <p:pic>
            <p:nvPicPr>
              <p:cNvPr id="80" name="Picture 10" descr="Free icons - Free vector icons - Free SVG, PSD, PNG, EPS, Ai &amp; Icon Font">
                <a:extLst>
                  <a:ext uri="{FF2B5EF4-FFF2-40B4-BE49-F238E27FC236}">
                    <a16:creationId xmlns:a16="http://schemas.microsoft.com/office/drawing/2014/main" id="{2F42F880-4E88-453C-B176-A56309FDA10E}"/>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34629" y="2275677"/>
                <a:ext cx="137473" cy="137473"/>
              </a:xfrm>
              <a:prstGeom prst="rect">
                <a:avLst/>
              </a:prstGeom>
              <a:noFill/>
              <a:extLst>
                <a:ext uri="{909E8E84-426E-40DD-AFC4-6F175D3DCCD1}">
                  <a14:hiddenFill xmlns:a14="http://schemas.microsoft.com/office/drawing/2010/main">
                    <a:solidFill>
                      <a:srgbClr val="FFFFFF"/>
                    </a:solidFill>
                  </a14:hiddenFill>
                </a:ext>
              </a:extLst>
            </p:spPr>
          </p:pic>
          <p:pic>
            <p:nvPicPr>
              <p:cNvPr id="81" name="Picture 10" descr="Free icons - Free vector icons - Free SVG, PSD, PNG, EPS, Ai &amp; Icon Font">
                <a:extLst>
                  <a:ext uri="{FF2B5EF4-FFF2-40B4-BE49-F238E27FC236}">
                    <a16:creationId xmlns:a16="http://schemas.microsoft.com/office/drawing/2014/main" id="{3AACF678-A523-491B-B3F1-E5AF5CD3DDD3}"/>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34628" y="2466016"/>
                <a:ext cx="137473" cy="137473"/>
              </a:xfrm>
              <a:prstGeom prst="rect">
                <a:avLst/>
              </a:prstGeom>
              <a:noFill/>
              <a:extLst>
                <a:ext uri="{909E8E84-426E-40DD-AFC4-6F175D3DCCD1}">
                  <a14:hiddenFill xmlns:a14="http://schemas.microsoft.com/office/drawing/2010/main">
                    <a:solidFill>
                      <a:srgbClr val="FFFFFF"/>
                    </a:solidFill>
                  </a14:hiddenFill>
                </a:ext>
              </a:extLst>
            </p:spPr>
          </p:pic>
          <p:pic>
            <p:nvPicPr>
              <p:cNvPr id="82" name="Picture 10" descr="Free icons - Free vector icons - Free SVG, PSD, PNG, EPS, Ai &amp; Icon Font">
                <a:extLst>
                  <a:ext uri="{FF2B5EF4-FFF2-40B4-BE49-F238E27FC236}">
                    <a16:creationId xmlns:a16="http://schemas.microsoft.com/office/drawing/2014/main" id="{3B442E4C-4E30-4A69-BCE2-91C8F098BE87}"/>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34628" y="2675969"/>
                <a:ext cx="137473" cy="137473"/>
              </a:xfrm>
              <a:prstGeom prst="rect">
                <a:avLst/>
              </a:prstGeom>
              <a:noFill/>
              <a:extLst>
                <a:ext uri="{909E8E84-426E-40DD-AFC4-6F175D3DCCD1}">
                  <a14:hiddenFill xmlns:a14="http://schemas.microsoft.com/office/drawing/2010/main">
                    <a:solidFill>
                      <a:srgbClr val="FFFFFF"/>
                    </a:solidFill>
                  </a14:hiddenFill>
                </a:ext>
              </a:extLst>
            </p:spPr>
          </p:pic>
          <p:pic>
            <p:nvPicPr>
              <p:cNvPr id="83" name="Picture 12">
                <a:extLst>
                  <a:ext uri="{FF2B5EF4-FFF2-40B4-BE49-F238E27FC236}">
                    <a16:creationId xmlns:a16="http://schemas.microsoft.com/office/drawing/2014/main" id="{C0DB83C5-F6CA-4BC1-9A1A-AA3125845851}"/>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rot="16200000" flipV="1">
                <a:off x="1346300" y="883330"/>
                <a:ext cx="153863" cy="162383"/>
              </a:xfrm>
              <a:prstGeom prst="rect">
                <a:avLst/>
              </a:prstGeom>
              <a:noFill/>
              <a:extLst>
                <a:ext uri="{909E8E84-426E-40DD-AFC4-6F175D3DCCD1}">
                  <a14:hiddenFill xmlns:a14="http://schemas.microsoft.com/office/drawing/2010/main">
                    <a:solidFill>
                      <a:srgbClr val="FFFFFF"/>
                    </a:solidFill>
                  </a14:hiddenFill>
                </a:ext>
              </a:extLst>
            </p:spPr>
          </p:pic>
          <p:pic>
            <p:nvPicPr>
              <p:cNvPr id="84" name="Picture 12">
                <a:extLst>
                  <a:ext uri="{FF2B5EF4-FFF2-40B4-BE49-F238E27FC236}">
                    <a16:creationId xmlns:a16="http://schemas.microsoft.com/office/drawing/2014/main" id="{71B54CBC-10E9-47D1-A27D-E2D32FBA2060}"/>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rot="16200000" flipV="1">
                <a:off x="1348453" y="680524"/>
                <a:ext cx="153863" cy="162383"/>
              </a:xfrm>
              <a:prstGeom prst="rect">
                <a:avLst/>
              </a:prstGeom>
              <a:noFill/>
              <a:extLst>
                <a:ext uri="{909E8E84-426E-40DD-AFC4-6F175D3DCCD1}">
                  <a14:hiddenFill xmlns:a14="http://schemas.microsoft.com/office/drawing/2010/main">
                    <a:solidFill>
                      <a:srgbClr val="FFFFFF"/>
                    </a:solidFill>
                  </a14:hiddenFill>
                </a:ext>
              </a:extLst>
            </p:spPr>
          </p:pic>
          <p:pic>
            <p:nvPicPr>
              <p:cNvPr id="85" name="Picture 12">
                <a:extLst>
                  <a:ext uri="{FF2B5EF4-FFF2-40B4-BE49-F238E27FC236}">
                    <a16:creationId xmlns:a16="http://schemas.microsoft.com/office/drawing/2014/main" id="{4AAF48F9-5E60-47E4-809D-5985BC8BB5E8}"/>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rot="16200000" flipV="1">
                <a:off x="727813" y="473547"/>
                <a:ext cx="153863" cy="162383"/>
              </a:xfrm>
              <a:prstGeom prst="rect">
                <a:avLst/>
              </a:prstGeom>
              <a:noFill/>
              <a:extLst>
                <a:ext uri="{909E8E84-426E-40DD-AFC4-6F175D3DCCD1}">
                  <a14:hiddenFill xmlns:a14="http://schemas.microsoft.com/office/drawing/2010/main">
                    <a:solidFill>
                      <a:srgbClr val="FFFFFF"/>
                    </a:solidFill>
                  </a14:hiddenFill>
                </a:ext>
              </a:extLst>
            </p:spPr>
          </p:pic>
          <p:pic>
            <p:nvPicPr>
              <p:cNvPr id="86" name="Picture 12">
                <a:extLst>
                  <a:ext uri="{FF2B5EF4-FFF2-40B4-BE49-F238E27FC236}">
                    <a16:creationId xmlns:a16="http://schemas.microsoft.com/office/drawing/2014/main" id="{4276C36C-0EB1-4A85-856E-58CAEF3A92AA}"/>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rot="16200000" flipV="1">
                <a:off x="727813" y="2081314"/>
                <a:ext cx="153863" cy="162383"/>
              </a:xfrm>
              <a:prstGeom prst="rect">
                <a:avLst/>
              </a:prstGeom>
              <a:noFill/>
              <a:extLst>
                <a:ext uri="{909E8E84-426E-40DD-AFC4-6F175D3DCCD1}">
                  <a14:hiddenFill xmlns:a14="http://schemas.microsoft.com/office/drawing/2010/main">
                    <a:solidFill>
                      <a:srgbClr val="FFFFFF"/>
                    </a:solidFill>
                  </a14:hiddenFill>
                </a:ext>
              </a:extLst>
            </p:spPr>
          </p:pic>
          <p:pic>
            <p:nvPicPr>
              <p:cNvPr id="87" name="Picture 12">
                <a:extLst>
                  <a:ext uri="{FF2B5EF4-FFF2-40B4-BE49-F238E27FC236}">
                    <a16:creationId xmlns:a16="http://schemas.microsoft.com/office/drawing/2014/main" id="{07503670-BBF3-41E4-A447-FD20BBB67EF0}"/>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rot="16200000" flipV="1">
                <a:off x="727813" y="1885101"/>
                <a:ext cx="153863" cy="162383"/>
              </a:xfrm>
              <a:prstGeom prst="rect">
                <a:avLst/>
              </a:prstGeom>
              <a:noFill/>
              <a:extLst>
                <a:ext uri="{909E8E84-426E-40DD-AFC4-6F175D3DCCD1}">
                  <a14:hiddenFill xmlns:a14="http://schemas.microsoft.com/office/drawing/2010/main">
                    <a:solidFill>
                      <a:srgbClr val="FFFFFF"/>
                    </a:solidFill>
                  </a14:hiddenFill>
                </a:ext>
              </a:extLst>
            </p:spPr>
          </p:pic>
        </p:grpSp>
        <p:sp>
          <p:nvSpPr>
            <p:cNvPr id="66" name="Rectangle 65">
              <a:extLst>
                <a:ext uri="{FF2B5EF4-FFF2-40B4-BE49-F238E27FC236}">
                  <a16:creationId xmlns:a16="http://schemas.microsoft.com/office/drawing/2014/main" id="{5E52D7DD-9972-4B16-ADB5-052AFF3833C5}"/>
                </a:ext>
              </a:extLst>
            </p:cNvPr>
            <p:cNvSpPr/>
            <p:nvPr/>
          </p:nvSpPr>
          <p:spPr>
            <a:xfrm>
              <a:off x="8220412" y="3504482"/>
              <a:ext cx="3895387" cy="2492990"/>
            </a:xfrm>
            <a:prstGeom prst="rect">
              <a:avLst/>
            </a:prstGeom>
            <a:noFill/>
            <a:ln w="952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 name="Group 6">
            <a:extLst>
              <a:ext uri="{FF2B5EF4-FFF2-40B4-BE49-F238E27FC236}">
                <a16:creationId xmlns:a16="http://schemas.microsoft.com/office/drawing/2014/main" id="{86D804F3-5358-4D09-B3F3-06BDB768DC45}"/>
              </a:ext>
            </a:extLst>
          </p:cNvPr>
          <p:cNvGrpSpPr/>
          <p:nvPr/>
        </p:nvGrpSpPr>
        <p:grpSpPr>
          <a:xfrm>
            <a:off x="5005209" y="2043900"/>
            <a:ext cx="2548349" cy="1877731"/>
            <a:chOff x="5005209" y="2043900"/>
            <a:chExt cx="2548349" cy="1877731"/>
          </a:xfrm>
        </p:grpSpPr>
        <p:pic>
          <p:nvPicPr>
            <p:cNvPr id="5" name="Picture 4">
              <a:extLst>
                <a:ext uri="{FF2B5EF4-FFF2-40B4-BE49-F238E27FC236}">
                  <a16:creationId xmlns:a16="http://schemas.microsoft.com/office/drawing/2014/main" id="{9F11E6FA-31CC-4010-A249-96137876784A}"/>
                </a:ext>
              </a:extLst>
            </p:cNvPr>
            <p:cNvPicPr>
              <a:picLocks noChangeAspect="1"/>
            </p:cNvPicPr>
            <p:nvPr/>
          </p:nvPicPr>
          <p:blipFill>
            <a:blip r:embed="rId7"/>
            <a:stretch>
              <a:fillRect/>
            </a:stretch>
          </p:blipFill>
          <p:spPr>
            <a:xfrm>
              <a:off x="5005209" y="2043900"/>
              <a:ext cx="2548349" cy="1877731"/>
            </a:xfrm>
            <a:prstGeom prst="rect">
              <a:avLst/>
            </a:prstGeom>
          </p:spPr>
        </p:pic>
        <p:sp>
          <p:nvSpPr>
            <p:cNvPr id="88" name="TextBox 87">
              <a:extLst>
                <a:ext uri="{FF2B5EF4-FFF2-40B4-BE49-F238E27FC236}">
                  <a16:creationId xmlns:a16="http://schemas.microsoft.com/office/drawing/2014/main" id="{D156A8B7-5967-41A2-8285-0A2FA4869805}"/>
                </a:ext>
              </a:extLst>
            </p:cNvPr>
            <p:cNvSpPr txBox="1"/>
            <p:nvPr/>
          </p:nvSpPr>
          <p:spPr>
            <a:xfrm>
              <a:off x="5320825" y="2935888"/>
              <a:ext cx="2133600" cy="923330"/>
            </a:xfrm>
            <a:prstGeom prst="rect">
              <a:avLst/>
            </a:prstGeom>
            <a:solidFill>
              <a:srgbClr val="FFFFFF"/>
            </a:solidFill>
          </p:spPr>
          <p:txBody>
            <a:bodyPr wrap="square" rtlCol="0">
              <a:spAutoFit/>
            </a:bodyPr>
            <a:lstStyle/>
            <a:p>
              <a:r>
                <a:rPr lang="en-US" sz="1200" dirty="0">
                  <a:solidFill>
                    <a:schemeClr val="tx1">
                      <a:lumMod val="50000"/>
                    </a:schemeClr>
                  </a:solidFill>
                </a:rPr>
                <a:t>RA6E2 Group</a:t>
              </a:r>
            </a:p>
            <a:p>
              <a:pPr algn="r"/>
              <a:endParaRPr lang="en-US" sz="700" dirty="0">
                <a:solidFill>
                  <a:schemeClr val="tx1">
                    <a:lumMod val="50000"/>
                  </a:schemeClr>
                </a:solidFill>
              </a:endParaRPr>
            </a:p>
            <a:p>
              <a:pPr algn="r"/>
              <a:r>
                <a:rPr lang="en-US" sz="700" dirty="0">
                  <a:solidFill>
                    <a:schemeClr val="tx1">
                      <a:lumMod val="50000"/>
                    </a:schemeClr>
                  </a:solidFill>
                </a:rPr>
                <a:t>Evaluation Kit for RA6E2 Microcontroller Group</a:t>
              </a:r>
            </a:p>
            <a:p>
              <a:pPr algn="r"/>
              <a:r>
                <a:rPr lang="en-US" sz="700" dirty="0">
                  <a:solidFill>
                    <a:schemeClr val="tx1">
                      <a:lumMod val="50000"/>
                    </a:schemeClr>
                  </a:solidFill>
                </a:rPr>
                <a:t>EK-RA6E2 v1</a:t>
              </a:r>
            </a:p>
            <a:p>
              <a:pPr algn="r"/>
              <a:r>
                <a:rPr lang="en-US" sz="700" dirty="0">
                  <a:solidFill>
                    <a:schemeClr val="tx1">
                      <a:lumMod val="50000"/>
                    </a:schemeClr>
                  </a:solidFill>
                </a:rPr>
                <a:t>User’s Manual</a:t>
              </a:r>
            </a:p>
            <a:p>
              <a:r>
                <a:rPr lang="en-US" sz="700" dirty="0">
                  <a:solidFill>
                    <a:schemeClr val="tx1">
                      <a:lumMod val="50000"/>
                    </a:schemeClr>
                  </a:solidFill>
                </a:rPr>
                <a:t>Renesas RA Family</a:t>
              </a:r>
            </a:p>
            <a:p>
              <a:r>
                <a:rPr lang="en-US" sz="700" dirty="0">
                  <a:solidFill>
                    <a:schemeClr val="tx1">
                      <a:lumMod val="50000"/>
                    </a:schemeClr>
                  </a:solidFill>
                </a:rPr>
                <a:t>RA4 Series</a:t>
              </a:r>
            </a:p>
          </p:txBody>
        </p:sp>
      </p:grpSp>
      <p:sp>
        <p:nvSpPr>
          <p:cNvPr id="69" name="Rectangle 68">
            <a:extLst>
              <a:ext uri="{FF2B5EF4-FFF2-40B4-BE49-F238E27FC236}">
                <a16:creationId xmlns:a16="http://schemas.microsoft.com/office/drawing/2014/main" id="{63B67A7A-9839-49FD-9AFF-7847E8E35459}"/>
              </a:ext>
            </a:extLst>
          </p:cNvPr>
          <p:cNvSpPr/>
          <p:nvPr/>
        </p:nvSpPr>
        <p:spPr>
          <a:xfrm>
            <a:off x="7216209" y="3335115"/>
            <a:ext cx="173507" cy="177134"/>
          </a:xfrm>
          <a:prstGeom prst="rect">
            <a:avLst/>
          </a:prstGeom>
          <a:solidFill>
            <a:srgbClr val="66FF33">
              <a:alpha val="34000"/>
            </a:srgbClr>
          </a:solidFill>
          <a:ln w="127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42665883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34E90F-F3BE-4994-A16D-57C19F42AE8C}"/>
              </a:ext>
            </a:extLst>
          </p:cNvPr>
          <p:cNvSpPr>
            <a:spLocks noGrp="1"/>
          </p:cNvSpPr>
          <p:nvPr>
            <p:ph type="title"/>
          </p:nvPr>
        </p:nvSpPr>
        <p:spPr/>
        <p:txBody>
          <a:bodyPr/>
          <a:lstStyle/>
          <a:p>
            <a:r>
              <a:rPr lang="en-US" dirty="0"/>
              <a:t>WORLD READY</a:t>
            </a:r>
          </a:p>
        </p:txBody>
      </p:sp>
      <p:sp>
        <p:nvSpPr>
          <p:cNvPr id="3" name="Slide Number Placeholder 2">
            <a:extLst>
              <a:ext uri="{FF2B5EF4-FFF2-40B4-BE49-F238E27FC236}">
                <a16:creationId xmlns:a16="http://schemas.microsoft.com/office/drawing/2014/main" id="{CEED82DE-AFF8-4367-9747-7A742777C799}"/>
              </a:ext>
            </a:extLst>
          </p:cNvPr>
          <p:cNvSpPr>
            <a:spLocks noGrp="1"/>
          </p:cNvSpPr>
          <p:nvPr>
            <p:ph type="sldNum" sz="quarter" idx="10"/>
          </p:nvPr>
        </p:nvSpPr>
        <p:spPr/>
        <p:txBody>
          <a:bodyPr/>
          <a:lstStyle/>
          <a:p>
            <a:pPr algn="l"/>
            <a:r>
              <a:rPr lang="de-DE"/>
              <a:t>Page </a:t>
            </a:r>
            <a:fld id="{3FD030EF-7044-4946-962A-5D7D09BD1B34}" type="slidenum">
              <a:rPr lang="de-DE" smtClean="0"/>
              <a:pPr algn="l"/>
              <a:t>24</a:t>
            </a:fld>
            <a:endParaRPr lang="de-DE" dirty="0"/>
          </a:p>
        </p:txBody>
      </p:sp>
      <p:pic>
        <p:nvPicPr>
          <p:cNvPr id="26" name="Picture 18" descr="https://upload.wikimedia.org/wikipedia/commons/thumb/e/ec/World_map_blank_without_borders.svg/2000px-World_map_blank_without_borders.svg.png">
            <a:extLst>
              <a:ext uri="{FF2B5EF4-FFF2-40B4-BE49-F238E27FC236}">
                <a16:creationId xmlns:a16="http://schemas.microsoft.com/office/drawing/2014/main" id="{23884F2B-B05F-41EE-AF9D-E7B39B7C0622}"/>
              </a:ext>
            </a:extLst>
          </p:cNvPr>
          <p:cNvPicPr>
            <a:picLocks noChangeAspect="1" noChangeArrowheads="1"/>
          </p:cNvPicPr>
          <p:nvPr/>
        </p:nvPicPr>
        <p:blipFill rotWithShape="1">
          <a:blip r:embed="rId2" cstate="print">
            <a:duotone>
              <a:schemeClr val="accent6">
                <a:shade val="45000"/>
                <a:satMod val="135000"/>
              </a:schemeClr>
              <a:prstClr val="white"/>
            </a:duotone>
            <a:extLst>
              <a:ext uri="{BEBA8EAE-BF5A-486C-A8C5-ECC9F3942E4B}">
                <a14:imgProps xmlns:a14="http://schemas.microsoft.com/office/drawing/2010/main">
                  <a14:imgLayer r:embed="rId3">
                    <a14:imgEffect>
                      <a14:colorTemperature colorTemp="7238"/>
                    </a14:imgEffect>
                    <a14:imgEffect>
                      <a14:saturation sat="400000"/>
                    </a14:imgEffect>
                    <a14:imgEffect>
                      <a14:brightnessContrast bright="-4000"/>
                    </a14:imgEffect>
                  </a14:imgLayer>
                </a14:imgProps>
              </a:ext>
              <a:ext uri="{28A0092B-C50C-407E-A947-70E740481C1C}">
                <a14:useLocalDpi xmlns:a14="http://schemas.microsoft.com/office/drawing/2010/main" val="0"/>
              </a:ext>
            </a:extLst>
          </a:blip>
          <a:srcRect/>
          <a:stretch/>
        </p:blipFill>
        <p:spPr bwMode="auto">
          <a:xfrm>
            <a:off x="4362157" y="2163872"/>
            <a:ext cx="7399240" cy="3220296"/>
          </a:xfrm>
          <a:prstGeom prst="rect">
            <a:avLst/>
          </a:prstGeom>
          <a:noFill/>
          <a:extLst>
            <a:ext uri="{909E8E84-426E-40DD-AFC4-6F175D3DCCD1}">
              <a14:hiddenFill xmlns:a14="http://schemas.microsoft.com/office/drawing/2010/main">
                <a:solidFill>
                  <a:srgbClr val="FFFFFF"/>
                </a:solidFill>
              </a14:hiddenFill>
            </a:ext>
          </a:extLst>
        </p:spPr>
      </p:pic>
      <p:sp>
        <p:nvSpPr>
          <p:cNvPr id="37" name="Content Placeholder 3">
            <a:extLst>
              <a:ext uri="{FF2B5EF4-FFF2-40B4-BE49-F238E27FC236}">
                <a16:creationId xmlns:a16="http://schemas.microsoft.com/office/drawing/2014/main" id="{FEC672A8-8B90-42DA-A278-97F509E40DC6}"/>
              </a:ext>
            </a:extLst>
          </p:cNvPr>
          <p:cNvSpPr>
            <a:spLocks noGrp="1"/>
          </p:cNvSpPr>
          <p:nvPr>
            <p:ph idx="1"/>
          </p:nvPr>
        </p:nvSpPr>
        <p:spPr>
          <a:xfrm>
            <a:off x="1079999" y="1800000"/>
            <a:ext cx="6159001" cy="4574394"/>
          </a:xfrm>
        </p:spPr>
        <p:txBody>
          <a:bodyPr/>
          <a:lstStyle/>
          <a:p>
            <a:pPr>
              <a:spcAft>
                <a:spcPts val="0"/>
              </a:spcAft>
              <a:buClr>
                <a:srgbClr val="000099"/>
              </a:buClr>
            </a:pPr>
            <a:r>
              <a:rPr lang="en-US" b="1" dirty="0">
                <a:solidFill>
                  <a:srgbClr val="06418C"/>
                </a:solidFill>
              </a:rPr>
              <a:t>Certifications</a:t>
            </a:r>
          </a:p>
          <a:p>
            <a:pPr>
              <a:spcAft>
                <a:spcPts val="0"/>
              </a:spcAft>
              <a:buClr>
                <a:srgbClr val="000099"/>
              </a:buClr>
            </a:pPr>
            <a:r>
              <a:rPr lang="en-US" sz="1400" b="1" dirty="0">
                <a:solidFill>
                  <a:srgbClr val="6F7175"/>
                </a:solidFill>
              </a:rPr>
              <a:t>EMC/EMI Standards</a:t>
            </a:r>
          </a:p>
          <a:p>
            <a:pPr marL="285750" indent="-285750">
              <a:spcAft>
                <a:spcPts val="0"/>
              </a:spcAft>
              <a:buClr>
                <a:srgbClr val="000099"/>
              </a:buClr>
              <a:buFont typeface="Wingdings" panose="05000000000000000000" pitchFamily="2" charset="2"/>
              <a:buChar char="§"/>
            </a:pPr>
            <a:r>
              <a:rPr lang="en-US" sz="1350" dirty="0"/>
              <a:t>FCC Notice (Class A) – Part 15</a:t>
            </a:r>
          </a:p>
          <a:p>
            <a:pPr marL="285750" indent="-285750">
              <a:spcAft>
                <a:spcPts val="0"/>
              </a:spcAft>
              <a:buClr>
                <a:srgbClr val="000099"/>
              </a:buClr>
              <a:buFont typeface="Wingdings" panose="05000000000000000000" pitchFamily="2" charset="2"/>
              <a:buChar char="§"/>
            </a:pPr>
            <a:r>
              <a:rPr lang="en-US" sz="1350" dirty="0"/>
              <a:t>Innovation, Science and Economic Development Canada ICES-003 Compliance:  CAN ICES-3 (A)/NMB-3(A)</a:t>
            </a:r>
          </a:p>
          <a:p>
            <a:pPr marL="285750" indent="-285750">
              <a:spcAft>
                <a:spcPts val="0"/>
              </a:spcAft>
              <a:buClr>
                <a:srgbClr val="000099"/>
              </a:buClr>
              <a:buFont typeface="Wingdings" panose="05000000000000000000" pitchFamily="2" charset="2"/>
              <a:buChar char="§"/>
            </a:pPr>
            <a:r>
              <a:rPr lang="en-US" sz="1350" dirty="0"/>
              <a:t>CE Class A (EMC Directive 2004/108/EEC)</a:t>
            </a:r>
          </a:p>
          <a:p>
            <a:pPr marL="285750" indent="-285750">
              <a:spcAft>
                <a:spcPts val="0"/>
              </a:spcAft>
              <a:buClr>
                <a:srgbClr val="000099"/>
              </a:buClr>
              <a:buFont typeface="Wingdings" panose="05000000000000000000" pitchFamily="2" charset="2"/>
              <a:buChar char="§"/>
            </a:pPr>
            <a:r>
              <a:rPr lang="en-US" sz="1350" dirty="0"/>
              <a:t>Taiwan Chinese National Standard 13438, C6357 compliance, Class A limits</a:t>
            </a:r>
          </a:p>
          <a:p>
            <a:pPr marL="285750" indent="-285750">
              <a:spcAft>
                <a:spcPts val="0"/>
              </a:spcAft>
              <a:buClr>
                <a:srgbClr val="000099"/>
              </a:buClr>
              <a:buFont typeface="Wingdings" panose="05000000000000000000" pitchFamily="2" charset="2"/>
              <a:buChar char="§"/>
            </a:pPr>
            <a:r>
              <a:rPr lang="en-US" sz="1350" dirty="0"/>
              <a:t>Australia/New Zealand AS/NZS CISPR 32:2015, Class A</a:t>
            </a:r>
          </a:p>
          <a:p>
            <a:pPr marL="285750" indent="-285750">
              <a:spcAft>
                <a:spcPts val="0"/>
              </a:spcAft>
              <a:buClr>
                <a:srgbClr val="000099"/>
              </a:buClr>
              <a:buFont typeface="Wingdings" panose="05000000000000000000" pitchFamily="2" charset="2"/>
              <a:buChar char="§"/>
            </a:pPr>
            <a:endParaRPr lang="en-US" sz="1350" dirty="0"/>
          </a:p>
          <a:p>
            <a:pPr>
              <a:spcAft>
                <a:spcPts val="0"/>
              </a:spcAft>
              <a:buClr>
                <a:srgbClr val="000099"/>
              </a:buClr>
            </a:pPr>
            <a:r>
              <a:rPr lang="en-US" sz="1400" b="1" dirty="0">
                <a:solidFill>
                  <a:srgbClr val="6F7175"/>
                </a:solidFill>
              </a:rPr>
              <a:t>Waste, Recycling and Material Selection</a:t>
            </a:r>
          </a:p>
          <a:p>
            <a:pPr marL="285750" indent="-285750">
              <a:spcAft>
                <a:spcPts val="0"/>
              </a:spcAft>
              <a:buClr>
                <a:srgbClr val="000099"/>
              </a:buClr>
              <a:buFont typeface="Wingdings" panose="05000000000000000000" pitchFamily="2" charset="2"/>
              <a:buChar char="§"/>
            </a:pPr>
            <a:r>
              <a:rPr lang="en-US" sz="1350" dirty="0"/>
              <a:t>EU RoHS</a:t>
            </a:r>
          </a:p>
          <a:p>
            <a:pPr marL="285750" indent="-285750">
              <a:spcAft>
                <a:spcPts val="0"/>
              </a:spcAft>
              <a:buClr>
                <a:srgbClr val="000099"/>
              </a:buClr>
              <a:buFont typeface="Wingdings" panose="05000000000000000000" pitchFamily="2" charset="2"/>
              <a:buChar char="§"/>
            </a:pPr>
            <a:r>
              <a:rPr lang="en-US" sz="1350" dirty="0"/>
              <a:t>China SJ/T 113642014, 10-year environmental protection use period</a:t>
            </a:r>
          </a:p>
          <a:p>
            <a:pPr marL="285750" indent="-285750">
              <a:spcAft>
                <a:spcPts val="0"/>
              </a:spcAft>
              <a:buClr>
                <a:srgbClr val="000099"/>
              </a:buClr>
              <a:buFont typeface="Wingdings" panose="05000000000000000000" pitchFamily="2" charset="2"/>
              <a:buChar char="§"/>
            </a:pPr>
            <a:endParaRPr lang="en-US" sz="1400" dirty="0"/>
          </a:p>
          <a:p>
            <a:pPr>
              <a:spcAft>
                <a:spcPts val="0"/>
              </a:spcAft>
              <a:buClr>
                <a:srgbClr val="000099"/>
              </a:buClr>
            </a:pPr>
            <a:r>
              <a:rPr lang="en-US" sz="1400" b="1" dirty="0">
                <a:solidFill>
                  <a:srgbClr val="6F7175"/>
                </a:solidFill>
              </a:rPr>
              <a:t>Safety Standards</a:t>
            </a:r>
          </a:p>
          <a:p>
            <a:pPr marL="285750" indent="-285750">
              <a:spcAft>
                <a:spcPts val="0"/>
              </a:spcAft>
              <a:buClr>
                <a:srgbClr val="000099"/>
              </a:buClr>
              <a:buFont typeface="Wingdings" panose="05000000000000000000" pitchFamily="2" charset="2"/>
              <a:buChar char="§"/>
            </a:pPr>
            <a:r>
              <a:rPr lang="en-US" sz="1350" dirty="0"/>
              <a:t>UL 94V-0</a:t>
            </a:r>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endParaRPr lang="en-US" sz="1400" dirty="0"/>
          </a:p>
        </p:txBody>
      </p:sp>
      <p:grpSp>
        <p:nvGrpSpPr>
          <p:cNvPr id="15" name="Group 14">
            <a:extLst>
              <a:ext uri="{FF2B5EF4-FFF2-40B4-BE49-F238E27FC236}">
                <a16:creationId xmlns:a16="http://schemas.microsoft.com/office/drawing/2014/main" id="{9BD1996E-AF2D-4D56-B3DC-2EE738C75F2C}"/>
              </a:ext>
            </a:extLst>
          </p:cNvPr>
          <p:cNvGrpSpPr/>
          <p:nvPr/>
        </p:nvGrpSpPr>
        <p:grpSpPr>
          <a:xfrm>
            <a:off x="1080001" y="5913977"/>
            <a:ext cx="3307849" cy="273915"/>
            <a:chOff x="6400800" y="5465254"/>
            <a:chExt cx="4490578" cy="402146"/>
          </a:xfrm>
        </p:grpSpPr>
        <p:pic>
          <p:nvPicPr>
            <p:cNvPr id="16" name="Picture 2" descr="Image result for eu flag">
              <a:extLst>
                <a:ext uri="{FF2B5EF4-FFF2-40B4-BE49-F238E27FC236}">
                  <a16:creationId xmlns:a16="http://schemas.microsoft.com/office/drawing/2014/main" id="{B8FC0BE8-8FAB-43DB-8BFE-75D00B2A8D2A}"/>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400800" y="5465254"/>
              <a:ext cx="704454" cy="402146"/>
            </a:xfrm>
            <a:prstGeom prst="rect">
              <a:avLst/>
            </a:prstGeom>
            <a:noFill/>
            <a:ln w="3175">
              <a:solidFill>
                <a:schemeClr val="tx1"/>
              </a:solidFill>
            </a:ln>
            <a:extLst>
              <a:ext uri="{909E8E84-426E-40DD-AFC4-6F175D3DCCD1}">
                <a14:hiddenFill xmlns:a14="http://schemas.microsoft.com/office/drawing/2010/main">
                  <a:solidFill>
                    <a:srgbClr val="FFFFFF"/>
                  </a:solidFill>
                </a14:hiddenFill>
              </a:ext>
            </a:extLst>
          </p:spPr>
        </p:pic>
        <p:pic>
          <p:nvPicPr>
            <p:cNvPr id="17" name="Picture 4" descr="Image result for usa flag">
              <a:extLst>
                <a:ext uri="{FF2B5EF4-FFF2-40B4-BE49-F238E27FC236}">
                  <a16:creationId xmlns:a16="http://schemas.microsoft.com/office/drawing/2014/main" id="{784B841E-65E6-4BA0-B121-41D2189CF861}"/>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400800" y="5465254"/>
              <a:ext cx="704454" cy="402146"/>
            </a:xfrm>
            <a:prstGeom prst="rect">
              <a:avLst/>
            </a:prstGeom>
            <a:noFill/>
            <a:ln w="3175">
              <a:solidFill>
                <a:schemeClr val="tx1"/>
              </a:solidFill>
            </a:ln>
            <a:extLst>
              <a:ext uri="{909E8E84-426E-40DD-AFC4-6F175D3DCCD1}">
                <a14:hiddenFill xmlns:a14="http://schemas.microsoft.com/office/drawing/2010/main">
                  <a:solidFill>
                    <a:srgbClr val="FFFFFF"/>
                  </a:solidFill>
                </a14:hiddenFill>
              </a:ext>
            </a:extLst>
          </p:spPr>
        </p:pic>
        <p:pic>
          <p:nvPicPr>
            <p:cNvPr id="18" name="Picture 6" descr="Image result for china flag">
              <a:extLst>
                <a:ext uri="{FF2B5EF4-FFF2-40B4-BE49-F238E27FC236}">
                  <a16:creationId xmlns:a16="http://schemas.microsoft.com/office/drawing/2014/main" id="{1E628298-4540-4525-9E95-C826A0FC0ADA}"/>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0186924" y="5465254"/>
              <a:ext cx="704454" cy="402146"/>
            </a:xfrm>
            <a:prstGeom prst="rect">
              <a:avLst/>
            </a:prstGeom>
            <a:noFill/>
            <a:ln w="3175">
              <a:solidFill>
                <a:schemeClr val="tx1"/>
              </a:solidFill>
            </a:ln>
            <a:extLst>
              <a:ext uri="{909E8E84-426E-40DD-AFC4-6F175D3DCCD1}">
                <a14:hiddenFill xmlns:a14="http://schemas.microsoft.com/office/drawing/2010/main">
                  <a:solidFill>
                    <a:srgbClr val="FFFFFF"/>
                  </a:solidFill>
                </a14:hiddenFill>
              </a:ext>
            </a:extLst>
          </p:spPr>
        </p:pic>
        <p:pic>
          <p:nvPicPr>
            <p:cNvPr id="20" name="Picture 10" descr="Image result for canada flag">
              <a:extLst>
                <a:ext uri="{FF2B5EF4-FFF2-40B4-BE49-F238E27FC236}">
                  <a16:creationId xmlns:a16="http://schemas.microsoft.com/office/drawing/2014/main" id="{92E4FA63-7FDD-4C28-9045-BF0782B96DAF}"/>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9430146" y="5465254"/>
              <a:ext cx="704454" cy="402146"/>
            </a:xfrm>
            <a:prstGeom prst="rect">
              <a:avLst/>
            </a:prstGeom>
            <a:noFill/>
            <a:ln w="3175">
              <a:solidFill>
                <a:schemeClr val="tx1"/>
              </a:solidFill>
            </a:ln>
            <a:extLst>
              <a:ext uri="{909E8E84-426E-40DD-AFC4-6F175D3DCCD1}">
                <a14:hiddenFill xmlns:a14="http://schemas.microsoft.com/office/drawing/2010/main">
                  <a:solidFill>
                    <a:srgbClr val="FFFFFF"/>
                  </a:solidFill>
                </a14:hiddenFill>
              </a:ext>
            </a:extLst>
          </p:spPr>
        </p:pic>
        <p:pic>
          <p:nvPicPr>
            <p:cNvPr id="21" name="Picture 12" descr="Image result for taiwan flag">
              <a:extLst>
                <a:ext uri="{FF2B5EF4-FFF2-40B4-BE49-F238E27FC236}">
                  <a16:creationId xmlns:a16="http://schemas.microsoft.com/office/drawing/2014/main" id="{5D0F8B6F-E3BB-49A7-9053-70F811AC732F}"/>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8674100" y="5465254"/>
              <a:ext cx="704454" cy="402146"/>
            </a:xfrm>
            <a:prstGeom prst="rect">
              <a:avLst/>
            </a:prstGeom>
            <a:noFill/>
            <a:ln w="3175">
              <a:solidFill>
                <a:schemeClr val="tx1"/>
              </a:solidFill>
            </a:ln>
            <a:extLst>
              <a:ext uri="{909E8E84-426E-40DD-AFC4-6F175D3DCCD1}">
                <a14:hiddenFill xmlns:a14="http://schemas.microsoft.com/office/drawing/2010/main">
                  <a:solidFill>
                    <a:srgbClr val="FFFFFF"/>
                  </a:solidFill>
                </a14:hiddenFill>
              </a:ext>
            </a:extLst>
          </p:spPr>
        </p:pic>
        <p:pic>
          <p:nvPicPr>
            <p:cNvPr id="22" name="Picture 14" descr="Image result for australia flag">
              <a:extLst>
                <a:ext uri="{FF2B5EF4-FFF2-40B4-BE49-F238E27FC236}">
                  <a16:creationId xmlns:a16="http://schemas.microsoft.com/office/drawing/2014/main" id="{16837A51-C5F6-4C4E-A8F9-D0483B67A6BE}"/>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7918846" y="5465254"/>
              <a:ext cx="704454" cy="402146"/>
            </a:xfrm>
            <a:prstGeom prst="rect">
              <a:avLst/>
            </a:prstGeom>
            <a:noFill/>
            <a:ln w="3175">
              <a:solidFill>
                <a:schemeClr val="tx1"/>
              </a:solidFill>
            </a:ln>
            <a:extLst>
              <a:ext uri="{909E8E84-426E-40DD-AFC4-6F175D3DCCD1}">
                <a14:hiddenFill xmlns:a14="http://schemas.microsoft.com/office/drawing/2010/main">
                  <a:solidFill>
                    <a:srgbClr val="FFFFFF"/>
                  </a:solidFill>
                </a14:hiddenFill>
              </a:ext>
            </a:extLst>
          </p:spPr>
        </p:pic>
        <p:pic>
          <p:nvPicPr>
            <p:cNvPr id="23" name="Picture 16" descr="Image result for new zealand flag">
              <a:extLst>
                <a:ext uri="{FF2B5EF4-FFF2-40B4-BE49-F238E27FC236}">
                  <a16:creationId xmlns:a16="http://schemas.microsoft.com/office/drawing/2014/main" id="{DC1BC939-FB2A-451E-BA2D-4E96A2848D5C}"/>
                </a:ext>
              </a:extLst>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7162800" y="5465254"/>
              <a:ext cx="704454" cy="402146"/>
            </a:xfrm>
            <a:prstGeom prst="rect">
              <a:avLst/>
            </a:prstGeom>
            <a:noFill/>
            <a:ln w="3175">
              <a:solidFill>
                <a:schemeClr val="tx1"/>
              </a:solidFill>
            </a:ln>
            <a:extLst>
              <a:ext uri="{909E8E84-426E-40DD-AFC4-6F175D3DCCD1}">
                <a14:hiddenFill xmlns:a14="http://schemas.microsoft.com/office/drawing/2010/main">
                  <a:solidFill>
                    <a:srgbClr val="FFFFFF"/>
                  </a:solidFill>
                </a14:hiddenFill>
              </a:ext>
            </a:extLst>
          </p:spPr>
        </p:pic>
      </p:grpSp>
      <p:sp>
        <p:nvSpPr>
          <p:cNvPr id="27" name="TextBox 26">
            <a:extLst>
              <a:ext uri="{FF2B5EF4-FFF2-40B4-BE49-F238E27FC236}">
                <a16:creationId xmlns:a16="http://schemas.microsoft.com/office/drawing/2014/main" id="{09A74332-1242-43D0-ACB5-F7D605C739A5}"/>
              </a:ext>
            </a:extLst>
          </p:cNvPr>
          <p:cNvSpPr txBox="1"/>
          <p:nvPr/>
        </p:nvSpPr>
        <p:spPr>
          <a:xfrm>
            <a:off x="8098443" y="5657191"/>
            <a:ext cx="2806201" cy="461665"/>
          </a:xfrm>
          <a:prstGeom prst="rect">
            <a:avLst/>
          </a:prstGeom>
          <a:noFill/>
        </p:spPr>
        <p:txBody>
          <a:bodyPr wrap="square" rtlCol="0">
            <a:spAutoFit/>
          </a:bodyPr>
          <a:lstStyle/>
          <a:p>
            <a:pPr algn="ctr"/>
            <a:r>
              <a:rPr lang="en-US" sz="1200" b="1" dirty="0"/>
              <a:t>User’s manual &amp; quick start guide available in English &amp; Japanese</a:t>
            </a:r>
          </a:p>
        </p:txBody>
      </p:sp>
      <p:grpSp>
        <p:nvGrpSpPr>
          <p:cNvPr id="13" name="Group 12">
            <a:extLst>
              <a:ext uri="{FF2B5EF4-FFF2-40B4-BE49-F238E27FC236}">
                <a16:creationId xmlns:a16="http://schemas.microsoft.com/office/drawing/2014/main" id="{C13C1A05-5DB9-425C-924C-FA9771DC6FF4}"/>
              </a:ext>
            </a:extLst>
          </p:cNvPr>
          <p:cNvGrpSpPr/>
          <p:nvPr/>
        </p:nvGrpSpPr>
        <p:grpSpPr>
          <a:xfrm>
            <a:off x="8097939" y="1725920"/>
            <a:ext cx="2807208" cy="3794760"/>
            <a:chOff x="8097939" y="1725920"/>
            <a:chExt cx="2807208" cy="3794760"/>
          </a:xfrm>
        </p:grpSpPr>
        <p:grpSp>
          <p:nvGrpSpPr>
            <p:cNvPr id="10" name="Group 9">
              <a:extLst>
                <a:ext uri="{FF2B5EF4-FFF2-40B4-BE49-F238E27FC236}">
                  <a16:creationId xmlns:a16="http://schemas.microsoft.com/office/drawing/2014/main" id="{4CED9316-1657-4172-97EF-0E574C023075}"/>
                </a:ext>
              </a:extLst>
            </p:cNvPr>
            <p:cNvGrpSpPr/>
            <p:nvPr/>
          </p:nvGrpSpPr>
          <p:grpSpPr>
            <a:xfrm>
              <a:off x="8097939" y="1725920"/>
              <a:ext cx="2807208" cy="3794760"/>
              <a:chOff x="8101584" y="1764792"/>
              <a:chExt cx="2807208" cy="3794760"/>
            </a:xfrm>
          </p:grpSpPr>
          <p:pic>
            <p:nvPicPr>
              <p:cNvPr id="8" name="Picture 7">
                <a:extLst>
                  <a:ext uri="{FF2B5EF4-FFF2-40B4-BE49-F238E27FC236}">
                    <a16:creationId xmlns:a16="http://schemas.microsoft.com/office/drawing/2014/main" id="{E8E728F9-C415-44A9-BF9C-86A9C920524D}"/>
                  </a:ext>
                </a:extLst>
              </p:cNvPr>
              <p:cNvPicPr preferRelativeResize="0">
                <a:picLocks/>
              </p:cNvPicPr>
              <p:nvPr/>
            </p:nvPicPr>
            <p:blipFill>
              <a:blip r:embed="rId11"/>
              <a:stretch>
                <a:fillRect/>
              </a:stretch>
            </p:blipFill>
            <p:spPr>
              <a:xfrm>
                <a:off x="8101584" y="1764792"/>
                <a:ext cx="2523744" cy="3566160"/>
              </a:xfrm>
              <a:prstGeom prst="rect">
                <a:avLst/>
              </a:prstGeom>
              <a:ln>
                <a:solidFill>
                  <a:schemeClr val="bg1">
                    <a:lumMod val="50000"/>
                  </a:schemeClr>
                </a:solidFill>
              </a:ln>
            </p:spPr>
          </p:pic>
          <p:pic>
            <p:nvPicPr>
              <p:cNvPr id="9" name="Picture 8">
                <a:extLst>
                  <a:ext uri="{FF2B5EF4-FFF2-40B4-BE49-F238E27FC236}">
                    <a16:creationId xmlns:a16="http://schemas.microsoft.com/office/drawing/2014/main" id="{75880958-7F39-4869-BB0A-77A13689161B}"/>
                  </a:ext>
                </a:extLst>
              </p:cNvPr>
              <p:cNvPicPr preferRelativeResize="0">
                <a:picLocks/>
              </p:cNvPicPr>
              <p:nvPr/>
            </p:nvPicPr>
            <p:blipFill>
              <a:blip r:embed="rId12"/>
              <a:stretch>
                <a:fillRect/>
              </a:stretch>
            </p:blipFill>
            <p:spPr>
              <a:xfrm>
                <a:off x="8385048" y="1993392"/>
                <a:ext cx="2523744" cy="3566160"/>
              </a:xfrm>
              <a:prstGeom prst="rect">
                <a:avLst/>
              </a:prstGeom>
              <a:ln>
                <a:solidFill>
                  <a:schemeClr val="bg1">
                    <a:lumMod val="50000"/>
                  </a:schemeClr>
                </a:solidFill>
              </a:ln>
            </p:spPr>
          </p:pic>
        </p:grpSp>
        <p:sp>
          <p:nvSpPr>
            <p:cNvPr id="33" name="TextBox 32">
              <a:extLst>
                <a:ext uri="{FF2B5EF4-FFF2-40B4-BE49-F238E27FC236}">
                  <a16:creationId xmlns:a16="http://schemas.microsoft.com/office/drawing/2014/main" id="{9B5B813C-03D4-455F-8ED1-0476327CDE55}"/>
                </a:ext>
              </a:extLst>
            </p:cNvPr>
            <p:cNvSpPr txBox="1"/>
            <p:nvPr/>
          </p:nvSpPr>
          <p:spPr>
            <a:xfrm>
              <a:off x="8686800" y="3089922"/>
              <a:ext cx="2133600" cy="923330"/>
            </a:xfrm>
            <a:prstGeom prst="rect">
              <a:avLst/>
            </a:prstGeom>
            <a:solidFill>
              <a:srgbClr val="FFFFFF"/>
            </a:solidFill>
          </p:spPr>
          <p:txBody>
            <a:bodyPr wrap="square" rtlCol="0">
              <a:spAutoFit/>
            </a:bodyPr>
            <a:lstStyle/>
            <a:p>
              <a:r>
                <a:rPr lang="en-US" sz="1200" dirty="0">
                  <a:solidFill>
                    <a:schemeClr val="tx1">
                      <a:lumMod val="50000"/>
                    </a:schemeClr>
                  </a:solidFill>
                </a:rPr>
                <a:t>RA6E2 Group</a:t>
              </a:r>
            </a:p>
            <a:p>
              <a:pPr algn="r"/>
              <a:endParaRPr lang="en-US" sz="700" dirty="0">
                <a:solidFill>
                  <a:schemeClr val="tx1">
                    <a:lumMod val="50000"/>
                  </a:schemeClr>
                </a:solidFill>
              </a:endParaRPr>
            </a:p>
            <a:p>
              <a:pPr algn="r"/>
              <a:r>
                <a:rPr lang="en-US" sz="700" dirty="0">
                  <a:solidFill>
                    <a:schemeClr val="tx1">
                      <a:lumMod val="50000"/>
                    </a:schemeClr>
                  </a:solidFill>
                </a:rPr>
                <a:t>Evaluation Kit for RA6E2 Microcontroller Group</a:t>
              </a:r>
            </a:p>
            <a:p>
              <a:pPr algn="r"/>
              <a:r>
                <a:rPr lang="en-US" sz="700" dirty="0">
                  <a:solidFill>
                    <a:schemeClr val="tx1">
                      <a:lumMod val="50000"/>
                    </a:schemeClr>
                  </a:solidFill>
                </a:rPr>
                <a:t>EK-RA6E2 v1</a:t>
              </a:r>
            </a:p>
            <a:p>
              <a:pPr algn="r"/>
              <a:r>
                <a:rPr lang="en-US" sz="700" dirty="0">
                  <a:solidFill>
                    <a:schemeClr val="tx1">
                      <a:lumMod val="50000"/>
                    </a:schemeClr>
                  </a:solidFill>
                </a:rPr>
                <a:t>User’s Manual</a:t>
              </a:r>
            </a:p>
            <a:p>
              <a:r>
                <a:rPr lang="en-US" sz="700" dirty="0">
                  <a:solidFill>
                    <a:schemeClr val="tx1">
                      <a:lumMod val="50000"/>
                    </a:schemeClr>
                  </a:solidFill>
                </a:rPr>
                <a:t>Renesas RA Family</a:t>
              </a:r>
            </a:p>
            <a:p>
              <a:r>
                <a:rPr lang="en-US" sz="700" dirty="0">
                  <a:solidFill>
                    <a:schemeClr val="tx1">
                      <a:lumMod val="50000"/>
                    </a:schemeClr>
                  </a:solidFill>
                </a:rPr>
                <a:t>RA4 Series</a:t>
              </a:r>
            </a:p>
          </p:txBody>
        </p:sp>
      </p:grpSp>
    </p:spTree>
    <p:extLst>
      <p:ext uri="{BB962C8B-B14F-4D97-AF65-F5344CB8AC3E}">
        <p14:creationId xmlns:p14="http://schemas.microsoft.com/office/powerpoint/2010/main" val="26224369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7">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7">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7">
                                            <p:txEl>
                                              <p:pRg st="3" end="3"/>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7">
                                            <p:txEl>
                                              <p:pRg st="4" end="4"/>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7">
                                            <p:txEl>
                                              <p:pRg st="5" end="5"/>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7">
                                            <p:txEl>
                                              <p:pRg st="6" end="6"/>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37">
                                            <p:txEl>
                                              <p:pRg st="8" end="8"/>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7">
                                            <p:txEl>
                                              <p:pRg st="9" end="9"/>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37">
                                            <p:txEl>
                                              <p:pRg st="10" end="10"/>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37">
                                            <p:txEl>
                                              <p:pRg st="12" end="12"/>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37">
                                            <p:txEl>
                                              <p:pRg st="13" end="1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04515012-6B54-E304-A470-F987ECBAF1AE}"/>
              </a:ext>
            </a:extLst>
          </p:cNvPr>
          <p:cNvPicPr preferRelativeResize="0">
            <a:picLocks/>
          </p:cNvPicPr>
          <p:nvPr/>
        </p:nvPicPr>
        <p:blipFill>
          <a:blip r:embed="rId3" cstate="print">
            <a:extLst>
              <a:ext uri="{28A0092B-C50C-407E-A947-70E740481C1C}">
                <a14:useLocalDpi xmlns:a14="http://schemas.microsoft.com/office/drawing/2010/main" val="0"/>
              </a:ext>
            </a:extLst>
          </a:blip>
          <a:srcRect/>
          <a:stretch/>
        </p:blipFill>
        <p:spPr>
          <a:xfrm>
            <a:off x="9134856" y="1965960"/>
            <a:ext cx="2816352" cy="1591056"/>
          </a:xfrm>
          <a:prstGeom prst="rect">
            <a:avLst/>
          </a:prstGeom>
          <a:ln>
            <a:solidFill>
              <a:schemeClr val="bg1">
                <a:lumMod val="50000"/>
              </a:schemeClr>
            </a:solidFill>
          </a:ln>
        </p:spPr>
      </p:pic>
      <p:pic>
        <p:nvPicPr>
          <p:cNvPr id="5" name="Picture 4" descr="A close-up of a beach&#10;&#10;Description automatically generated">
            <a:extLst>
              <a:ext uri="{FF2B5EF4-FFF2-40B4-BE49-F238E27FC236}">
                <a16:creationId xmlns:a16="http://schemas.microsoft.com/office/drawing/2014/main" id="{207689C5-B2B8-412A-B273-DCAAABE191B4}"/>
              </a:ext>
            </a:extLst>
          </p:cNvPr>
          <p:cNvPicPr preferRelativeResize="0">
            <a:picLocks/>
          </p:cNvPicPr>
          <p:nvPr/>
        </p:nvPicPr>
        <p:blipFill>
          <a:blip r:embed="rId4" cstate="print">
            <a:extLst>
              <a:ext uri="{28A0092B-C50C-407E-A947-70E740481C1C}">
                <a14:useLocalDpi xmlns:a14="http://schemas.microsoft.com/office/drawing/2010/main" val="0"/>
              </a:ext>
            </a:extLst>
          </a:blip>
          <a:stretch>
            <a:fillRect/>
          </a:stretch>
        </p:blipFill>
        <p:spPr>
          <a:xfrm>
            <a:off x="3191256" y="1965960"/>
            <a:ext cx="2816352" cy="1591056"/>
          </a:xfrm>
          <a:prstGeom prst="rect">
            <a:avLst/>
          </a:prstGeom>
          <a:ln>
            <a:solidFill>
              <a:schemeClr val="bg1">
                <a:lumMod val="50000"/>
              </a:schemeClr>
            </a:solidFill>
          </a:ln>
        </p:spPr>
      </p:pic>
      <p:pic>
        <p:nvPicPr>
          <p:cNvPr id="39" name="Picture 38">
            <a:extLst>
              <a:ext uri="{FF2B5EF4-FFF2-40B4-BE49-F238E27FC236}">
                <a16:creationId xmlns:a16="http://schemas.microsoft.com/office/drawing/2014/main" id="{1B8EFFE3-3532-4834-B089-9D9AAD52E680}"/>
              </a:ext>
            </a:extLst>
          </p:cNvPr>
          <p:cNvPicPr>
            <a:picLocks noChangeAspect="1"/>
          </p:cNvPicPr>
          <p:nvPr/>
        </p:nvPicPr>
        <p:blipFill>
          <a:blip r:embed="rId5"/>
          <a:stretch>
            <a:fillRect/>
          </a:stretch>
        </p:blipFill>
        <p:spPr>
          <a:xfrm>
            <a:off x="236223" y="1967908"/>
            <a:ext cx="2816352" cy="1584851"/>
          </a:xfrm>
          <a:prstGeom prst="rect">
            <a:avLst/>
          </a:prstGeom>
          <a:ln>
            <a:solidFill>
              <a:schemeClr val="bg1">
                <a:lumMod val="50000"/>
              </a:schemeClr>
            </a:solidFill>
          </a:ln>
        </p:spPr>
      </p:pic>
      <p:sp>
        <p:nvSpPr>
          <p:cNvPr id="2" name="Title 1">
            <a:extLst>
              <a:ext uri="{FF2B5EF4-FFF2-40B4-BE49-F238E27FC236}">
                <a16:creationId xmlns:a16="http://schemas.microsoft.com/office/drawing/2014/main" id="{677FCE35-8790-4540-9469-74D54AD72080}"/>
              </a:ext>
            </a:extLst>
          </p:cNvPr>
          <p:cNvSpPr>
            <a:spLocks noGrp="1"/>
          </p:cNvSpPr>
          <p:nvPr>
            <p:ph type="title"/>
          </p:nvPr>
        </p:nvSpPr>
        <p:spPr/>
        <p:txBody>
          <a:bodyPr/>
          <a:lstStyle/>
          <a:p>
            <a:r>
              <a:rPr lang="en-US" dirty="0"/>
              <a:t>TOP NOTCH COLLATERAL (</a:t>
            </a:r>
            <a:r>
              <a:rPr lang="en-US" dirty="0" err="1"/>
              <a:t>PPts</a:t>
            </a:r>
            <a:r>
              <a:rPr lang="en-US" dirty="0"/>
              <a:t>, VIDEOS)</a:t>
            </a:r>
          </a:p>
        </p:txBody>
      </p:sp>
      <p:sp>
        <p:nvSpPr>
          <p:cNvPr id="3" name="Slide Number Placeholder 2">
            <a:extLst>
              <a:ext uri="{FF2B5EF4-FFF2-40B4-BE49-F238E27FC236}">
                <a16:creationId xmlns:a16="http://schemas.microsoft.com/office/drawing/2014/main" id="{1EC8A75D-A37E-486C-BC9C-1C662A6B39CC}"/>
              </a:ext>
            </a:extLst>
          </p:cNvPr>
          <p:cNvSpPr>
            <a:spLocks noGrp="1"/>
          </p:cNvSpPr>
          <p:nvPr>
            <p:ph type="sldNum" sz="quarter" idx="10"/>
          </p:nvPr>
        </p:nvSpPr>
        <p:spPr/>
        <p:txBody>
          <a:bodyPr/>
          <a:lstStyle/>
          <a:p>
            <a:pPr algn="l"/>
            <a:r>
              <a:rPr lang="de-DE"/>
              <a:t>Page </a:t>
            </a:r>
            <a:fld id="{3FD030EF-7044-4946-962A-5D7D09BD1B34}" type="slidenum">
              <a:rPr lang="de-DE" smtClean="0"/>
              <a:pPr algn="l"/>
              <a:t>25</a:t>
            </a:fld>
            <a:endParaRPr lang="de-DE" dirty="0"/>
          </a:p>
        </p:txBody>
      </p:sp>
      <p:sp>
        <p:nvSpPr>
          <p:cNvPr id="50" name="TextBox 49">
            <a:extLst>
              <a:ext uri="{FF2B5EF4-FFF2-40B4-BE49-F238E27FC236}">
                <a16:creationId xmlns:a16="http://schemas.microsoft.com/office/drawing/2014/main" id="{724107AF-5998-451E-A574-52F7EFADA6C1}"/>
              </a:ext>
            </a:extLst>
          </p:cNvPr>
          <p:cNvSpPr txBox="1"/>
          <p:nvPr/>
        </p:nvSpPr>
        <p:spPr>
          <a:xfrm>
            <a:off x="-1" y="5725180"/>
            <a:ext cx="12192001" cy="523220"/>
          </a:xfrm>
          <a:prstGeom prst="rect">
            <a:avLst/>
          </a:prstGeom>
          <a:noFill/>
        </p:spPr>
        <p:txBody>
          <a:bodyPr wrap="square" rtlCol="0">
            <a:spAutoFit/>
          </a:bodyPr>
          <a:lstStyle/>
          <a:p>
            <a:pPr algn="ctr"/>
            <a:r>
              <a:rPr lang="en-US" sz="1400" dirty="0"/>
              <a:t>Click the thumbnails to view videos</a:t>
            </a:r>
          </a:p>
          <a:p>
            <a:pPr algn="ctr"/>
            <a:r>
              <a:rPr lang="en-US" sz="1400" dirty="0"/>
              <a:t>Presentations and videos are available on </a:t>
            </a:r>
            <a:r>
              <a:rPr lang="en-US" sz="1400" dirty="0">
                <a:hlinkClick r:id="rId6"/>
              </a:rPr>
              <a:t>renesas.com/ra/ek-ra6e2</a:t>
            </a:r>
            <a:endParaRPr lang="en-US" sz="1400" dirty="0"/>
          </a:p>
        </p:txBody>
      </p:sp>
      <p:grpSp>
        <p:nvGrpSpPr>
          <p:cNvPr id="71" name="Group 70">
            <a:extLst>
              <a:ext uri="{FF2B5EF4-FFF2-40B4-BE49-F238E27FC236}">
                <a16:creationId xmlns:a16="http://schemas.microsoft.com/office/drawing/2014/main" id="{0687F053-CC5D-4407-9358-BBC73014382E}"/>
              </a:ext>
            </a:extLst>
          </p:cNvPr>
          <p:cNvGrpSpPr/>
          <p:nvPr/>
        </p:nvGrpSpPr>
        <p:grpSpPr>
          <a:xfrm>
            <a:off x="3099620" y="1778000"/>
            <a:ext cx="365760" cy="365760"/>
            <a:chOff x="2272393" y="222746"/>
            <a:chExt cx="457200" cy="457200"/>
          </a:xfrm>
        </p:grpSpPr>
        <p:sp>
          <p:nvSpPr>
            <p:cNvPr id="72" name="Oval 71">
              <a:extLst>
                <a:ext uri="{FF2B5EF4-FFF2-40B4-BE49-F238E27FC236}">
                  <a16:creationId xmlns:a16="http://schemas.microsoft.com/office/drawing/2014/main" id="{75DF9AC5-478E-4446-8DC4-788460638E5E}"/>
                </a:ext>
              </a:extLst>
            </p:cNvPr>
            <p:cNvSpPr/>
            <p:nvPr/>
          </p:nvSpPr>
          <p:spPr>
            <a:xfrm>
              <a:off x="2272393" y="222746"/>
              <a:ext cx="457200" cy="457200"/>
            </a:xfrm>
            <a:prstGeom prst="ellipse">
              <a:avLst/>
            </a:prstGeom>
            <a:solidFill>
              <a:srgbClr val="7979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3" name="Graphic 72" descr="Presentation with media">
              <a:extLst>
                <a:ext uri="{FF2B5EF4-FFF2-40B4-BE49-F238E27FC236}">
                  <a16:creationId xmlns:a16="http://schemas.microsoft.com/office/drawing/2014/main" id="{D9447A24-2B01-4624-BF92-21FFA0CFEE1A}"/>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2297793" y="263127"/>
              <a:ext cx="406400" cy="406400"/>
            </a:xfrm>
            <a:prstGeom prst="rect">
              <a:avLst/>
            </a:prstGeom>
          </p:spPr>
        </p:pic>
      </p:grpSp>
      <p:grpSp>
        <p:nvGrpSpPr>
          <p:cNvPr id="68" name="Group 67">
            <a:extLst>
              <a:ext uri="{FF2B5EF4-FFF2-40B4-BE49-F238E27FC236}">
                <a16:creationId xmlns:a16="http://schemas.microsoft.com/office/drawing/2014/main" id="{E0E7EBF3-D475-4277-ADE4-A02F91AE55DB}"/>
              </a:ext>
            </a:extLst>
          </p:cNvPr>
          <p:cNvGrpSpPr/>
          <p:nvPr/>
        </p:nvGrpSpPr>
        <p:grpSpPr>
          <a:xfrm>
            <a:off x="56960" y="1778000"/>
            <a:ext cx="365760" cy="365760"/>
            <a:chOff x="2272393" y="222746"/>
            <a:chExt cx="457200" cy="457200"/>
          </a:xfrm>
        </p:grpSpPr>
        <p:sp>
          <p:nvSpPr>
            <p:cNvPr id="69" name="Oval 68">
              <a:extLst>
                <a:ext uri="{FF2B5EF4-FFF2-40B4-BE49-F238E27FC236}">
                  <a16:creationId xmlns:a16="http://schemas.microsoft.com/office/drawing/2014/main" id="{6E17C69F-76EA-4556-A612-5A3A3A398695}"/>
                </a:ext>
              </a:extLst>
            </p:cNvPr>
            <p:cNvSpPr/>
            <p:nvPr/>
          </p:nvSpPr>
          <p:spPr>
            <a:xfrm>
              <a:off x="2272393" y="222746"/>
              <a:ext cx="457200" cy="457200"/>
            </a:xfrm>
            <a:prstGeom prst="ellipse">
              <a:avLst/>
            </a:prstGeom>
            <a:solidFill>
              <a:srgbClr val="7979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0" name="Graphic 69" descr="Presentation with media">
              <a:extLst>
                <a:ext uri="{FF2B5EF4-FFF2-40B4-BE49-F238E27FC236}">
                  <a16:creationId xmlns:a16="http://schemas.microsoft.com/office/drawing/2014/main" id="{9A4CA540-7570-4386-A65C-46A8D7C8B104}"/>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2297793" y="263127"/>
              <a:ext cx="406400" cy="406400"/>
            </a:xfrm>
            <a:prstGeom prst="rect">
              <a:avLst/>
            </a:prstGeom>
          </p:spPr>
        </p:pic>
      </p:grpSp>
      <p:pic>
        <p:nvPicPr>
          <p:cNvPr id="76" name="Picture 75">
            <a:hlinkClick r:id="rId9"/>
            <a:extLst>
              <a:ext uri="{FF2B5EF4-FFF2-40B4-BE49-F238E27FC236}">
                <a16:creationId xmlns:a16="http://schemas.microsoft.com/office/drawing/2014/main" id="{05ECD73F-36F5-448A-A5E2-9C2A14E0A80D}"/>
              </a:ext>
            </a:extLst>
          </p:cNvPr>
          <p:cNvPicPr preferRelativeResize="0">
            <a:picLocks/>
          </p:cNvPicPr>
          <p:nvPr/>
        </p:nvPicPr>
        <p:blipFill>
          <a:blip r:embed="rId10" cstate="print">
            <a:extLst>
              <a:ext uri="{28A0092B-C50C-407E-A947-70E740481C1C}">
                <a14:useLocalDpi xmlns:a14="http://schemas.microsoft.com/office/drawing/2010/main" val="0"/>
              </a:ext>
            </a:extLst>
          </a:blip>
          <a:srcRect/>
          <a:stretch/>
        </p:blipFill>
        <p:spPr>
          <a:xfrm>
            <a:off x="3191256" y="3794760"/>
            <a:ext cx="2816352" cy="1591056"/>
          </a:xfrm>
          <a:prstGeom prst="rect">
            <a:avLst/>
          </a:prstGeom>
          <a:ln>
            <a:solidFill>
              <a:schemeClr val="bg1">
                <a:lumMod val="50000"/>
              </a:schemeClr>
            </a:solidFill>
          </a:ln>
        </p:spPr>
      </p:pic>
      <p:pic>
        <p:nvPicPr>
          <p:cNvPr id="75" name="Picture 74">
            <a:hlinkClick r:id="rId11"/>
            <a:extLst>
              <a:ext uri="{FF2B5EF4-FFF2-40B4-BE49-F238E27FC236}">
                <a16:creationId xmlns:a16="http://schemas.microsoft.com/office/drawing/2014/main" id="{CC0BFD69-6A11-4CF1-9A3F-87792DEEC8A1}"/>
              </a:ext>
            </a:extLst>
          </p:cNvPr>
          <p:cNvPicPr preferRelativeResize="0">
            <a:picLocks/>
          </p:cNvPicPr>
          <p:nvPr/>
        </p:nvPicPr>
        <p:blipFill>
          <a:blip r:embed="rId12" cstate="print">
            <a:extLst>
              <a:ext uri="{28A0092B-C50C-407E-A947-70E740481C1C}">
                <a14:useLocalDpi xmlns:a14="http://schemas.microsoft.com/office/drawing/2010/main" val="0"/>
              </a:ext>
            </a:extLst>
          </a:blip>
          <a:srcRect/>
          <a:stretch/>
        </p:blipFill>
        <p:spPr>
          <a:xfrm>
            <a:off x="9134856" y="3794760"/>
            <a:ext cx="2816352" cy="1591056"/>
          </a:xfrm>
          <a:prstGeom prst="rect">
            <a:avLst/>
          </a:prstGeom>
          <a:ln>
            <a:solidFill>
              <a:schemeClr val="bg1">
                <a:lumMod val="50000"/>
              </a:schemeClr>
            </a:solidFill>
          </a:ln>
        </p:spPr>
      </p:pic>
      <p:pic>
        <p:nvPicPr>
          <p:cNvPr id="74" name="Picture 73">
            <a:hlinkClick r:id="rId13"/>
            <a:extLst>
              <a:ext uri="{FF2B5EF4-FFF2-40B4-BE49-F238E27FC236}">
                <a16:creationId xmlns:a16="http://schemas.microsoft.com/office/drawing/2014/main" id="{5FD03C19-B7AE-4981-A78E-4298571B8899}"/>
              </a:ext>
            </a:extLst>
          </p:cNvPr>
          <p:cNvPicPr preferRelativeResize="0">
            <a:picLocks/>
          </p:cNvPicPr>
          <p:nvPr/>
        </p:nvPicPr>
        <p:blipFill>
          <a:blip r:embed="rId14" cstate="print">
            <a:extLst>
              <a:ext uri="{28A0092B-C50C-407E-A947-70E740481C1C}">
                <a14:useLocalDpi xmlns:a14="http://schemas.microsoft.com/office/drawing/2010/main" val="0"/>
              </a:ext>
            </a:extLst>
          </a:blip>
          <a:srcRect/>
          <a:stretch/>
        </p:blipFill>
        <p:spPr>
          <a:xfrm>
            <a:off x="6163056" y="1965960"/>
            <a:ext cx="2816352" cy="1591056"/>
          </a:xfrm>
          <a:prstGeom prst="rect">
            <a:avLst/>
          </a:prstGeom>
          <a:ln>
            <a:solidFill>
              <a:schemeClr val="bg1">
                <a:lumMod val="50000"/>
              </a:schemeClr>
            </a:solidFill>
          </a:ln>
        </p:spPr>
      </p:pic>
      <p:pic>
        <p:nvPicPr>
          <p:cNvPr id="67" name="Picture 66">
            <a:hlinkClick r:id="rId15"/>
            <a:extLst>
              <a:ext uri="{FF2B5EF4-FFF2-40B4-BE49-F238E27FC236}">
                <a16:creationId xmlns:a16="http://schemas.microsoft.com/office/drawing/2014/main" id="{78DC2141-BCC3-4C16-839B-19219943E58C}"/>
              </a:ext>
            </a:extLst>
          </p:cNvPr>
          <p:cNvPicPr preferRelativeResize="0">
            <a:picLocks/>
          </p:cNvPicPr>
          <p:nvPr/>
        </p:nvPicPr>
        <p:blipFill>
          <a:blip r:embed="rId16" cstate="print">
            <a:extLst>
              <a:ext uri="{28A0092B-C50C-407E-A947-70E740481C1C}">
                <a14:useLocalDpi xmlns:a14="http://schemas.microsoft.com/office/drawing/2010/main" val="0"/>
              </a:ext>
            </a:extLst>
          </a:blip>
          <a:srcRect/>
          <a:stretch/>
        </p:blipFill>
        <p:spPr>
          <a:xfrm>
            <a:off x="6163056" y="3794760"/>
            <a:ext cx="2816352" cy="1591056"/>
          </a:xfrm>
          <a:prstGeom prst="rect">
            <a:avLst/>
          </a:prstGeom>
          <a:ln>
            <a:solidFill>
              <a:schemeClr val="bg1">
                <a:lumMod val="50000"/>
              </a:schemeClr>
            </a:solidFill>
          </a:ln>
        </p:spPr>
      </p:pic>
      <p:pic>
        <p:nvPicPr>
          <p:cNvPr id="97" name="Picture 96">
            <a:hlinkClick r:id="rId17"/>
            <a:extLst>
              <a:ext uri="{FF2B5EF4-FFF2-40B4-BE49-F238E27FC236}">
                <a16:creationId xmlns:a16="http://schemas.microsoft.com/office/drawing/2014/main" id="{2E4805D2-2C44-4A92-A4E4-AB275C70FB5C}"/>
              </a:ext>
            </a:extLst>
          </p:cNvPr>
          <p:cNvPicPr preferRelativeResize="0">
            <a:picLocks/>
          </p:cNvPicPr>
          <p:nvPr/>
        </p:nvPicPr>
        <p:blipFill>
          <a:blip r:embed="rId18" cstate="print">
            <a:extLst>
              <a:ext uri="{28A0092B-C50C-407E-A947-70E740481C1C}">
                <a14:useLocalDpi xmlns:a14="http://schemas.microsoft.com/office/drawing/2010/main" val="0"/>
              </a:ext>
            </a:extLst>
          </a:blip>
          <a:srcRect/>
          <a:stretch/>
        </p:blipFill>
        <p:spPr>
          <a:xfrm>
            <a:off x="246888" y="3803904"/>
            <a:ext cx="2816352" cy="1591056"/>
          </a:xfrm>
          <a:prstGeom prst="rect">
            <a:avLst/>
          </a:prstGeom>
          <a:ln>
            <a:solidFill>
              <a:schemeClr val="bg1">
                <a:lumMod val="50000"/>
              </a:schemeClr>
            </a:solidFill>
          </a:ln>
        </p:spPr>
      </p:pic>
      <p:grpSp>
        <p:nvGrpSpPr>
          <p:cNvPr id="29" name="Group 28">
            <a:extLst>
              <a:ext uri="{FF2B5EF4-FFF2-40B4-BE49-F238E27FC236}">
                <a16:creationId xmlns:a16="http://schemas.microsoft.com/office/drawing/2014/main" id="{A6280754-D5A5-4A67-BFF2-F2831710424D}"/>
              </a:ext>
            </a:extLst>
          </p:cNvPr>
          <p:cNvGrpSpPr/>
          <p:nvPr/>
        </p:nvGrpSpPr>
        <p:grpSpPr>
          <a:xfrm>
            <a:off x="6048376" y="1778000"/>
            <a:ext cx="365760" cy="365760"/>
            <a:chOff x="2272393" y="222746"/>
            <a:chExt cx="457200" cy="457200"/>
          </a:xfrm>
        </p:grpSpPr>
        <p:sp>
          <p:nvSpPr>
            <p:cNvPr id="30" name="Oval 29">
              <a:extLst>
                <a:ext uri="{FF2B5EF4-FFF2-40B4-BE49-F238E27FC236}">
                  <a16:creationId xmlns:a16="http://schemas.microsoft.com/office/drawing/2014/main" id="{C3D790DC-9850-4546-A480-08F3E1ABD3E3}"/>
                </a:ext>
              </a:extLst>
            </p:cNvPr>
            <p:cNvSpPr/>
            <p:nvPr/>
          </p:nvSpPr>
          <p:spPr>
            <a:xfrm>
              <a:off x="2272393" y="222746"/>
              <a:ext cx="457200" cy="457200"/>
            </a:xfrm>
            <a:prstGeom prst="ellipse">
              <a:avLst/>
            </a:prstGeom>
            <a:solidFill>
              <a:srgbClr val="7979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1" name="Graphic 30" descr="Video camera">
              <a:extLst>
                <a:ext uri="{FF2B5EF4-FFF2-40B4-BE49-F238E27FC236}">
                  <a16:creationId xmlns:a16="http://schemas.microsoft.com/office/drawing/2014/main" id="{23E90099-6BEE-4644-B6B5-046AABD7591A}"/>
                </a:ext>
              </a:extLst>
            </p:cNvPr>
            <p:cNvPicPr>
              <a:picLocks noChangeAspect="1"/>
            </p:cNvPicPr>
            <p:nvPr/>
          </p:nvPicPr>
          <p:blipFill>
            <a:blip r:embed="rId19" cstate="print">
              <a:extLst>
                <a:ext uri="{28A0092B-C50C-407E-A947-70E740481C1C}">
                  <a14:useLocalDpi xmlns:a14="http://schemas.microsoft.com/office/drawing/2010/main" val="0"/>
                </a:ext>
                <a:ext uri="{96DAC541-7B7A-43D3-8B79-37D633B846F1}">
                  <asvg:svgBlip xmlns:asvg="http://schemas.microsoft.com/office/drawing/2016/SVG/main" r:embed="rId20"/>
                </a:ext>
              </a:extLst>
            </a:blip>
            <a:stretch>
              <a:fillRect/>
            </a:stretch>
          </p:blipFill>
          <p:spPr>
            <a:xfrm>
              <a:off x="2297793" y="239317"/>
              <a:ext cx="406400" cy="406400"/>
            </a:xfrm>
            <a:prstGeom prst="rect">
              <a:avLst/>
            </a:prstGeom>
          </p:spPr>
        </p:pic>
      </p:grpSp>
      <p:grpSp>
        <p:nvGrpSpPr>
          <p:cNvPr id="94" name="Group 93">
            <a:extLst>
              <a:ext uri="{FF2B5EF4-FFF2-40B4-BE49-F238E27FC236}">
                <a16:creationId xmlns:a16="http://schemas.microsoft.com/office/drawing/2014/main" id="{BAD26EA5-8645-4784-8A56-D76E81B6A285}"/>
              </a:ext>
            </a:extLst>
          </p:cNvPr>
          <p:cNvGrpSpPr/>
          <p:nvPr/>
        </p:nvGrpSpPr>
        <p:grpSpPr>
          <a:xfrm>
            <a:off x="9024935" y="1778000"/>
            <a:ext cx="365760" cy="365760"/>
            <a:chOff x="2272393" y="222746"/>
            <a:chExt cx="457200" cy="457200"/>
          </a:xfrm>
        </p:grpSpPr>
        <p:sp>
          <p:nvSpPr>
            <p:cNvPr id="95" name="Oval 94">
              <a:extLst>
                <a:ext uri="{FF2B5EF4-FFF2-40B4-BE49-F238E27FC236}">
                  <a16:creationId xmlns:a16="http://schemas.microsoft.com/office/drawing/2014/main" id="{2D3A1D3E-9DB3-42C3-AEB7-F7D7FB91247D}"/>
                </a:ext>
              </a:extLst>
            </p:cNvPr>
            <p:cNvSpPr/>
            <p:nvPr/>
          </p:nvSpPr>
          <p:spPr>
            <a:xfrm>
              <a:off x="2272393" y="222746"/>
              <a:ext cx="457200" cy="457200"/>
            </a:xfrm>
            <a:prstGeom prst="ellipse">
              <a:avLst/>
            </a:prstGeom>
            <a:solidFill>
              <a:srgbClr val="7979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6" name="Graphic 95" descr="Video camera">
              <a:extLst>
                <a:ext uri="{FF2B5EF4-FFF2-40B4-BE49-F238E27FC236}">
                  <a16:creationId xmlns:a16="http://schemas.microsoft.com/office/drawing/2014/main" id="{F3D6FA5E-F507-4DC2-A678-4EE537A8210E}"/>
                </a:ext>
              </a:extLst>
            </p:cNvPr>
            <p:cNvPicPr>
              <a:picLocks noChangeAspect="1"/>
            </p:cNvPicPr>
            <p:nvPr/>
          </p:nvPicPr>
          <p:blipFill>
            <a:blip r:embed="rId19" cstate="print">
              <a:extLst>
                <a:ext uri="{28A0092B-C50C-407E-A947-70E740481C1C}">
                  <a14:useLocalDpi xmlns:a14="http://schemas.microsoft.com/office/drawing/2010/main" val="0"/>
                </a:ext>
                <a:ext uri="{96DAC541-7B7A-43D3-8B79-37D633B846F1}">
                  <asvg:svgBlip xmlns:asvg="http://schemas.microsoft.com/office/drawing/2016/SVG/main" r:embed="rId21"/>
                </a:ext>
              </a:extLst>
            </a:blip>
            <a:stretch>
              <a:fillRect/>
            </a:stretch>
          </p:blipFill>
          <p:spPr>
            <a:xfrm>
              <a:off x="2297793" y="239317"/>
              <a:ext cx="406400" cy="406400"/>
            </a:xfrm>
            <a:prstGeom prst="rect">
              <a:avLst/>
            </a:prstGeom>
          </p:spPr>
        </p:pic>
      </p:grpSp>
      <p:grpSp>
        <p:nvGrpSpPr>
          <p:cNvPr id="104" name="Group 103">
            <a:extLst>
              <a:ext uri="{FF2B5EF4-FFF2-40B4-BE49-F238E27FC236}">
                <a16:creationId xmlns:a16="http://schemas.microsoft.com/office/drawing/2014/main" id="{7CD3E622-4105-41DD-843D-D6BCDFAC1336}"/>
              </a:ext>
            </a:extLst>
          </p:cNvPr>
          <p:cNvGrpSpPr/>
          <p:nvPr/>
        </p:nvGrpSpPr>
        <p:grpSpPr>
          <a:xfrm>
            <a:off x="6056789" y="3616960"/>
            <a:ext cx="365760" cy="365760"/>
            <a:chOff x="2272393" y="222746"/>
            <a:chExt cx="457200" cy="457200"/>
          </a:xfrm>
        </p:grpSpPr>
        <p:sp>
          <p:nvSpPr>
            <p:cNvPr id="105" name="Oval 104">
              <a:extLst>
                <a:ext uri="{FF2B5EF4-FFF2-40B4-BE49-F238E27FC236}">
                  <a16:creationId xmlns:a16="http://schemas.microsoft.com/office/drawing/2014/main" id="{2E50D04E-517E-4D82-A53E-B4BBE28D3506}"/>
                </a:ext>
              </a:extLst>
            </p:cNvPr>
            <p:cNvSpPr/>
            <p:nvPr/>
          </p:nvSpPr>
          <p:spPr>
            <a:xfrm>
              <a:off x="2272393" y="222746"/>
              <a:ext cx="457200" cy="457200"/>
            </a:xfrm>
            <a:prstGeom prst="ellipse">
              <a:avLst/>
            </a:prstGeom>
            <a:solidFill>
              <a:srgbClr val="7979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6" name="Graphic 105" descr="Video camera">
              <a:extLst>
                <a:ext uri="{FF2B5EF4-FFF2-40B4-BE49-F238E27FC236}">
                  <a16:creationId xmlns:a16="http://schemas.microsoft.com/office/drawing/2014/main" id="{4293E984-3147-4498-B1A3-6339CD3928B0}"/>
                </a:ext>
              </a:extLst>
            </p:cNvPr>
            <p:cNvPicPr>
              <a:picLocks noChangeAspect="1"/>
            </p:cNvPicPr>
            <p:nvPr/>
          </p:nvPicPr>
          <p:blipFill>
            <a:blip r:embed="rId19" cstate="print">
              <a:extLst>
                <a:ext uri="{28A0092B-C50C-407E-A947-70E740481C1C}">
                  <a14:useLocalDpi xmlns:a14="http://schemas.microsoft.com/office/drawing/2010/main" val="0"/>
                </a:ext>
                <a:ext uri="{96DAC541-7B7A-43D3-8B79-37D633B846F1}">
                  <asvg:svgBlip xmlns:asvg="http://schemas.microsoft.com/office/drawing/2016/SVG/main" r:embed="rId21"/>
                </a:ext>
              </a:extLst>
            </a:blip>
            <a:stretch>
              <a:fillRect/>
            </a:stretch>
          </p:blipFill>
          <p:spPr>
            <a:xfrm>
              <a:off x="2297793" y="239317"/>
              <a:ext cx="406400" cy="406400"/>
            </a:xfrm>
            <a:prstGeom prst="rect">
              <a:avLst/>
            </a:prstGeom>
          </p:spPr>
        </p:pic>
      </p:grpSp>
      <p:grpSp>
        <p:nvGrpSpPr>
          <p:cNvPr id="107" name="Group 106">
            <a:extLst>
              <a:ext uri="{FF2B5EF4-FFF2-40B4-BE49-F238E27FC236}">
                <a16:creationId xmlns:a16="http://schemas.microsoft.com/office/drawing/2014/main" id="{CB7A0EA6-D852-4D2D-9641-394D3EE767AD}"/>
              </a:ext>
            </a:extLst>
          </p:cNvPr>
          <p:cNvGrpSpPr/>
          <p:nvPr/>
        </p:nvGrpSpPr>
        <p:grpSpPr>
          <a:xfrm>
            <a:off x="9033348" y="3616960"/>
            <a:ext cx="365760" cy="365760"/>
            <a:chOff x="2272393" y="222746"/>
            <a:chExt cx="457200" cy="457200"/>
          </a:xfrm>
        </p:grpSpPr>
        <p:sp>
          <p:nvSpPr>
            <p:cNvPr id="108" name="Oval 107">
              <a:extLst>
                <a:ext uri="{FF2B5EF4-FFF2-40B4-BE49-F238E27FC236}">
                  <a16:creationId xmlns:a16="http://schemas.microsoft.com/office/drawing/2014/main" id="{F9BF658A-EB02-442A-BC7F-31071BCBC836}"/>
                </a:ext>
              </a:extLst>
            </p:cNvPr>
            <p:cNvSpPr/>
            <p:nvPr/>
          </p:nvSpPr>
          <p:spPr>
            <a:xfrm>
              <a:off x="2272393" y="222746"/>
              <a:ext cx="457200" cy="457200"/>
            </a:xfrm>
            <a:prstGeom prst="ellipse">
              <a:avLst/>
            </a:prstGeom>
            <a:solidFill>
              <a:srgbClr val="7979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9" name="Graphic 108" descr="Video camera">
              <a:extLst>
                <a:ext uri="{FF2B5EF4-FFF2-40B4-BE49-F238E27FC236}">
                  <a16:creationId xmlns:a16="http://schemas.microsoft.com/office/drawing/2014/main" id="{A47F1C17-CFA9-4F4D-83F1-7E1E53DCE0A6}"/>
                </a:ext>
              </a:extLst>
            </p:cNvPr>
            <p:cNvPicPr>
              <a:picLocks noChangeAspect="1"/>
            </p:cNvPicPr>
            <p:nvPr/>
          </p:nvPicPr>
          <p:blipFill>
            <a:blip r:embed="rId19" cstate="print">
              <a:extLst>
                <a:ext uri="{28A0092B-C50C-407E-A947-70E740481C1C}">
                  <a14:useLocalDpi xmlns:a14="http://schemas.microsoft.com/office/drawing/2010/main" val="0"/>
                </a:ext>
                <a:ext uri="{96DAC541-7B7A-43D3-8B79-37D633B846F1}">
                  <asvg:svgBlip xmlns:asvg="http://schemas.microsoft.com/office/drawing/2016/SVG/main" r:embed="rId21"/>
                </a:ext>
              </a:extLst>
            </a:blip>
            <a:stretch>
              <a:fillRect/>
            </a:stretch>
          </p:blipFill>
          <p:spPr>
            <a:xfrm>
              <a:off x="2297793" y="239317"/>
              <a:ext cx="406400" cy="406400"/>
            </a:xfrm>
            <a:prstGeom prst="rect">
              <a:avLst/>
            </a:prstGeom>
          </p:spPr>
        </p:pic>
      </p:grpSp>
      <p:grpSp>
        <p:nvGrpSpPr>
          <p:cNvPr id="116" name="Group 115">
            <a:extLst>
              <a:ext uri="{FF2B5EF4-FFF2-40B4-BE49-F238E27FC236}">
                <a16:creationId xmlns:a16="http://schemas.microsoft.com/office/drawing/2014/main" id="{2B93419D-3989-4154-9CD0-7B0560EECFA4}"/>
              </a:ext>
            </a:extLst>
          </p:cNvPr>
          <p:cNvGrpSpPr/>
          <p:nvPr/>
        </p:nvGrpSpPr>
        <p:grpSpPr>
          <a:xfrm>
            <a:off x="121730" y="3616960"/>
            <a:ext cx="365760" cy="365760"/>
            <a:chOff x="2272393" y="222746"/>
            <a:chExt cx="457200" cy="457200"/>
          </a:xfrm>
        </p:grpSpPr>
        <p:sp>
          <p:nvSpPr>
            <p:cNvPr id="117" name="Oval 116">
              <a:extLst>
                <a:ext uri="{FF2B5EF4-FFF2-40B4-BE49-F238E27FC236}">
                  <a16:creationId xmlns:a16="http://schemas.microsoft.com/office/drawing/2014/main" id="{5AB7900D-65EF-497C-ADD7-DBBC197F4D5F}"/>
                </a:ext>
              </a:extLst>
            </p:cNvPr>
            <p:cNvSpPr/>
            <p:nvPr/>
          </p:nvSpPr>
          <p:spPr>
            <a:xfrm>
              <a:off x="2272393" y="222746"/>
              <a:ext cx="457200" cy="457200"/>
            </a:xfrm>
            <a:prstGeom prst="ellipse">
              <a:avLst/>
            </a:prstGeom>
            <a:solidFill>
              <a:srgbClr val="7979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18" name="Graphic 117" descr="Video camera">
              <a:extLst>
                <a:ext uri="{FF2B5EF4-FFF2-40B4-BE49-F238E27FC236}">
                  <a16:creationId xmlns:a16="http://schemas.microsoft.com/office/drawing/2014/main" id="{0B630607-3522-4417-A4AF-81485B53D492}"/>
                </a:ext>
              </a:extLst>
            </p:cNvPr>
            <p:cNvPicPr>
              <a:picLocks noChangeAspect="1"/>
            </p:cNvPicPr>
            <p:nvPr/>
          </p:nvPicPr>
          <p:blipFill>
            <a:blip r:embed="rId19" cstate="print">
              <a:extLst>
                <a:ext uri="{28A0092B-C50C-407E-A947-70E740481C1C}">
                  <a14:useLocalDpi xmlns:a14="http://schemas.microsoft.com/office/drawing/2010/main" val="0"/>
                </a:ext>
                <a:ext uri="{96DAC541-7B7A-43D3-8B79-37D633B846F1}">
                  <asvg:svgBlip xmlns:asvg="http://schemas.microsoft.com/office/drawing/2016/SVG/main" r:embed="rId21"/>
                </a:ext>
              </a:extLst>
            </a:blip>
            <a:stretch>
              <a:fillRect/>
            </a:stretch>
          </p:blipFill>
          <p:spPr>
            <a:xfrm>
              <a:off x="2297793" y="239317"/>
              <a:ext cx="406400" cy="406400"/>
            </a:xfrm>
            <a:prstGeom prst="rect">
              <a:avLst/>
            </a:prstGeom>
          </p:spPr>
        </p:pic>
      </p:grpSp>
      <p:grpSp>
        <p:nvGrpSpPr>
          <p:cNvPr id="119" name="Group 118">
            <a:extLst>
              <a:ext uri="{FF2B5EF4-FFF2-40B4-BE49-F238E27FC236}">
                <a16:creationId xmlns:a16="http://schemas.microsoft.com/office/drawing/2014/main" id="{C00D7C90-3A41-49E2-9D4D-E39CE6574467}"/>
              </a:ext>
            </a:extLst>
          </p:cNvPr>
          <p:cNvGrpSpPr/>
          <p:nvPr/>
        </p:nvGrpSpPr>
        <p:grpSpPr>
          <a:xfrm>
            <a:off x="3098289" y="3616960"/>
            <a:ext cx="365760" cy="365760"/>
            <a:chOff x="2272393" y="222746"/>
            <a:chExt cx="457200" cy="457200"/>
          </a:xfrm>
        </p:grpSpPr>
        <p:sp>
          <p:nvSpPr>
            <p:cNvPr id="120" name="Oval 119">
              <a:extLst>
                <a:ext uri="{FF2B5EF4-FFF2-40B4-BE49-F238E27FC236}">
                  <a16:creationId xmlns:a16="http://schemas.microsoft.com/office/drawing/2014/main" id="{92B7F5BC-E244-493C-B1DC-1A6D617434D7}"/>
                </a:ext>
              </a:extLst>
            </p:cNvPr>
            <p:cNvSpPr/>
            <p:nvPr/>
          </p:nvSpPr>
          <p:spPr>
            <a:xfrm>
              <a:off x="2272393" y="222746"/>
              <a:ext cx="457200" cy="457200"/>
            </a:xfrm>
            <a:prstGeom prst="ellipse">
              <a:avLst/>
            </a:prstGeom>
            <a:solidFill>
              <a:srgbClr val="7979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21" name="Graphic 120" descr="Video camera">
              <a:extLst>
                <a:ext uri="{FF2B5EF4-FFF2-40B4-BE49-F238E27FC236}">
                  <a16:creationId xmlns:a16="http://schemas.microsoft.com/office/drawing/2014/main" id="{ED2CAF40-9080-4A49-BEBD-17CBA14C65F3}"/>
                </a:ext>
              </a:extLst>
            </p:cNvPr>
            <p:cNvPicPr>
              <a:picLocks noChangeAspect="1"/>
            </p:cNvPicPr>
            <p:nvPr/>
          </p:nvPicPr>
          <p:blipFill>
            <a:blip r:embed="rId19" cstate="print">
              <a:extLst>
                <a:ext uri="{28A0092B-C50C-407E-A947-70E740481C1C}">
                  <a14:useLocalDpi xmlns:a14="http://schemas.microsoft.com/office/drawing/2010/main" val="0"/>
                </a:ext>
                <a:ext uri="{96DAC541-7B7A-43D3-8B79-37D633B846F1}">
                  <asvg:svgBlip xmlns:asvg="http://schemas.microsoft.com/office/drawing/2016/SVG/main" r:embed="rId21"/>
                </a:ext>
              </a:extLst>
            </a:blip>
            <a:stretch>
              <a:fillRect/>
            </a:stretch>
          </p:blipFill>
          <p:spPr>
            <a:xfrm>
              <a:off x="2297793" y="239317"/>
              <a:ext cx="406400" cy="406400"/>
            </a:xfrm>
            <a:prstGeom prst="rect">
              <a:avLst/>
            </a:prstGeom>
          </p:spPr>
        </p:pic>
      </p:grpSp>
    </p:spTree>
    <p:extLst>
      <p:ext uri="{BB962C8B-B14F-4D97-AF65-F5344CB8AC3E}">
        <p14:creationId xmlns:p14="http://schemas.microsoft.com/office/powerpoint/2010/main" val="275214066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3EC66982-A028-B00B-3349-2D712C25A70D}"/>
              </a:ext>
            </a:extLst>
          </p:cNvPr>
          <p:cNvPicPr preferRelativeResize="0">
            <a:picLocks/>
          </p:cNvPicPr>
          <p:nvPr/>
        </p:nvPicPr>
        <p:blipFill>
          <a:blip r:embed="rId3"/>
          <a:stretch>
            <a:fillRect/>
          </a:stretch>
        </p:blipFill>
        <p:spPr>
          <a:xfrm>
            <a:off x="448056" y="1783080"/>
            <a:ext cx="2907792" cy="3401568"/>
          </a:xfrm>
          <a:prstGeom prst="rect">
            <a:avLst/>
          </a:prstGeom>
          <a:ln>
            <a:solidFill>
              <a:schemeClr val="bg1">
                <a:lumMod val="50000"/>
              </a:schemeClr>
            </a:solidFill>
          </a:ln>
        </p:spPr>
      </p:pic>
      <p:sp>
        <p:nvSpPr>
          <p:cNvPr id="2" name="Title 1">
            <a:extLst>
              <a:ext uri="{FF2B5EF4-FFF2-40B4-BE49-F238E27FC236}">
                <a16:creationId xmlns:a16="http://schemas.microsoft.com/office/drawing/2014/main" id="{677FCE35-8790-4540-9469-74D54AD72080}"/>
              </a:ext>
            </a:extLst>
          </p:cNvPr>
          <p:cNvSpPr>
            <a:spLocks noGrp="1"/>
          </p:cNvSpPr>
          <p:nvPr>
            <p:ph type="title"/>
          </p:nvPr>
        </p:nvSpPr>
        <p:spPr/>
        <p:txBody>
          <a:bodyPr/>
          <a:lstStyle/>
          <a:p>
            <a:r>
              <a:rPr lang="en-US" dirty="0"/>
              <a:t>TOP NOTCH COLLATERAL (WEB, BLOGs)</a:t>
            </a:r>
          </a:p>
        </p:txBody>
      </p:sp>
      <p:sp>
        <p:nvSpPr>
          <p:cNvPr id="3" name="Slide Number Placeholder 2">
            <a:extLst>
              <a:ext uri="{FF2B5EF4-FFF2-40B4-BE49-F238E27FC236}">
                <a16:creationId xmlns:a16="http://schemas.microsoft.com/office/drawing/2014/main" id="{1EC8A75D-A37E-486C-BC9C-1C662A6B39CC}"/>
              </a:ext>
            </a:extLst>
          </p:cNvPr>
          <p:cNvSpPr>
            <a:spLocks noGrp="1"/>
          </p:cNvSpPr>
          <p:nvPr>
            <p:ph type="sldNum" sz="quarter" idx="10"/>
          </p:nvPr>
        </p:nvSpPr>
        <p:spPr/>
        <p:txBody>
          <a:bodyPr/>
          <a:lstStyle/>
          <a:p>
            <a:pPr algn="l"/>
            <a:r>
              <a:rPr lang="de-DE"/>
              <a:t>Page </a:t>
            </a:r>
            <a:fld id="{3FD030EF-7044-4946-962A-5D7D09BD1B34}" type="slidenum">
              <a:rPr lang="de-DE" smtClean="0"/>
              <a:pPr algn="l"/>
              <a:t>26</a:t>
            </a:fld>
            <a:endParaRPr lang="de-DE" dirty="0"/>
          </a:p>
        </p:txBody>
      </p:sp>
      <p:sp>
        <p:nvSpPr>
          <p:cNvPr id="50" name="TextBox 49">
            <a:extLst>
              <a:ext uri="{FF2B5EF4-FFF2-40B4-BE49-F238E27FC236}">
                <a16:creationId xmlns:a16="http://schemas.microsoft.com/office/drawing/2014/main" id="{724107AF-5998-451E-A574-52F7EFADA6C1}"/>
              </a:ext>
            </a:extLst>
          </p:cNvPr>
          <p:cNvSpPr txBox="1"/>
          <p:nvPr/>
        </p:nvSpPr>
        <p:spPr>
          <a:xfrm>
            <a:off x="-1" y="5725180"/>
            <a:ext cx="12192001" cy="523220"/>
          </a:xfrm>
          <a:prstGeom prst="rect">
            <a:avLst/>
          </a:prstGeom>
          <a:noFill/>
        </p:spPr>
        <p:txBody>
          <a:bodyPr wrap="square" rtlCol="0">
            <a:spAutoFit/>
          </a:bodyPr>
          <a:lstStyle/>
          <a:p>
            <a:pPr algn="ctr"/>
            <a:r>
              <a:rPr lang="en-US" sz="1400" dirty="0"/>
              <a:t>EK-RA6E2 information and blogs are available on </a:t>
            </a:r>
            <a:r>
              <a:rPr lang="en-US" sz="1400" dirty="0">
                <a:hlinkClick r:id="rId4"/>
              </a:rPr>
              <a:t>renesas.com/ra/ek-ra6e2</a:t>
            </a:r>
            <a:endParaRPr lang="en-US" sz="1400" dirty="0"/>
          </a:p>
          <a:p>
            <a:pPr algn="ctr"/>
            <a:r>
              <a:rPr lang="en-US" sz="1400" dirty="0"/>
              <a:t>RA kit page </a:t>
            </a:r>
            <a:r>
              <a:rPr lang="en-US" sz="1400" dirty="0">
                <a:hlinkClick r:id="rId5"/>
              </a:rPr>
              <a:t>renesas.com/ra/kits</a:t>
            </a:r>
            <a:endParaRPr lang="en-US" sz="1400" dirty="0"/>
          </a:p>
        </p:txBody>
      </p:sp>
      <p:pic>
        <p:nvPicPr>
          <p:cNvPr id="41" name="Picture 40">
            <a:extLst>
              <a:ext uri="{FF2B5EF4-FFF2-40B4-BE49-F238E27FC236}">
                <a16:creationId xmlns:a16="http://schemas.microsoft.com/office/drawing/2014/main" id="{BE896C7A-5F2B-4301-A5C1-C8A137DCA1E1}"/>
              </a:ext>
            </a:extLst>
          </p:cNvPr>
          <p:cNvPicPr>
            <a:picLocks noChangeAspect="1"/>
          </p:cNvPicPr>
          <p:nvPr/>
        </p:nvPicPr>
        <p:blipFill rotWithShape="1">
          <a:blip r:embed="rId6"/>
          <a:srcRect b="60944"/>
          <a:stretch/>
        </p:blipFill>
        <p:spPr>
          <a:xfrm>
            <a:off x="5836920" y="2190158"/>
            <a:ext cx="4515037" cy="2244077"/>
          </a:xfrm>
          <a:prstGeom prst="rect">
            <a:avLst/>
          </a:prstGeom>
          <a:ln>
            <a:solidFill>
              <a:schemeClr val="bg1">
                <a:lumMod val="50000"/>
              </a:schemeClr>
            </a:solidFill>
          </a:ln>
        </p:spPr>
      </p:pic>
      <p:pic>
        <p:nvPicPr>
          <p:cNvPr id="40" name="Picture 39">
            <a:extLst>
              <a:ext uri="{FF2B5EF4-FFF2-40B4-BE49-F238E27FC236}">
                <a16:creationId xmlns:a16="http://schemas.microsoft.com/office/drawing/2014/main" id="{D93696F7-D285-406C-87FF-30FB553E46BF}"/>
              </a:ext>
            </a:extLst>
          </p:cNvPr>
          <p:cNvPicPr>
            <a:picLocks noChangeAspect="1"/>
          </p:cNvPicPr>
          <p:nvPr/>
        </p:nvPicPr>
        <p:blipFill rotWithShape="1">
          <a:blip r:embed="rId7"/>
          <a:srcRect b="63720"/>
          <a:stretch/>
        </p:blipFill>
        <p:spPr>
          <a:xfrm>
            <a:off x="6524358" y="3373621"/>
            <a:ext cx="5098269" cy="2244077"/>
          </a:xfrm>
          <a:prstGeom prst="rect">
            <a:avLst/>
          </a:prstGeom>
          <a:ln>
            <a:solidFill>
              <a:schemeClr val="bg1">
                <a:lumMod val="50000"/>
              </a:schemeClr>
            </a:solidFill>
          </a:ln>
        </p:spPr>
      </p:pic>
      <p:pic>
        <p:nvPicPr>
          <p:cNvPr id="14" name="Picture 13">
            <a:extLst>
              <a:ext uri="{FF2B5EF4-FFF2-40B4-BE49-F238E27FC236}">
                <a16:creationId xmlns:a16="http://schemas.microsoft.com/office/drawing/2014/main" id="{38B3C10F-EBE5-4DE1-B449-E4B3A093F8E5}"/>
              </a:ext>
            </a:extLst>
          </p:cNvPr>
          <p:cNvPicPr>
            <a:picLocks noChangeAspect="1"/>
          </p:cNvPicPr>
          <p:nvPr/>
        </p:nvPicPr>
        <p:blipFill>
          <a:blip r:embed="rId8"/>
          <a:stretch>
            <a:fillRect/>
          </a:stretch>
        </p:blipFill>
        <p:spPr>
          <a:xfrm>
            <a:off x="2905916" y="2193270"/>
            <a:ext cx="2732884" cy="3401568"/>
          </a:xfrm>
          <a:prstGeom prst="rect">
            <a:avLst/>
          </a:prstGeom>
          <a:ln>
            <a:solidFill>
              <a:schemeClr val="bg1">
                <a:lumMod val="50000"/>
              </a:schemeClr>
            </a:solidFill>
          </a:ln>
        </p:spPr>
      </p:pic>
      <p:grpSp>
        <p:nvGrpSpPr>
          <p:cNvPr id="56" name="Group 55">
            <a:extLst>
              <a:ext uri="{FF2B5EF4-FFF2-40B4-BE49-F238E27FC236}">
                <a16:creationId xmlns:a16="http://schemas.microsoft.com/office/drawing/2014/main" id="{28CF0303-682E-452A-A222-095ECE9DE86A}"/>
              </a:ext>
            </a:extLst>
          </p:cNvPr>
          <p:cNvGrpSpPr/>
          <p:nvPr/>
        </p:nvGrpSpPr>
        <p:grpSpPr>
          <a:xfrm>
            <a:off x="255806" y="1600200"/>
            <a:ext cx="365760" cy="365760"/>
            <a:chOff x="1303528" y="1741093"/>
            <a:chExt cx="457200" cy="457200"/>
          </a:xfrm>
        </p:grpSpPr>
        <p:sp>
          <p:nvSpPr>
            <p:cNvPr id="57" name="Oval 56">
              <a:extLst>
                <a:ext uri="{FF2B5EF4-FFF2-40B4-BE49-F238E27FC236}">
                  <a16:creationId xmlns:a16="http://schemas.microsoft.com/office/drawing/2014/main" id="{89C15CFA-14E6-4339-9A7B-A363DC93D7DE}"/>
                </a:ext>
              </a:extLst>
            </p:cNvPr>
            <p:cNvSpPr/>
            <p:nvPr/>
          </p:nvSpPr>
          <p:spPr>
            <a:xfrm>
              <a:off x="1303528" y="1741093"/>
              <a:ext cx="457200" cy="457200"/>
            </a:xfrm>
            <a:prstGeom prst="ellipse">
              <a:avLst/>
            </a:prstGeom>
            <a:solidFill>
              <a:srgbClr val="7979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8" name="Graphic 57" descr="Internet">
              <a:extLst>
                <a:ext uri="{FF2B5EF4-FFF2-40B4-BE49-F238E27FC236}">
                  <a16:creationId xmlns:a16="http://schemas.microsoft.com/office/drawing/2014/main" id="{8082396A-9AE8-48C4-879C-ACFAB1708DF1}"/>
                </a:ext>
              </a:extLst>
            </p:cNvPr>
            <p:cNvPicPr>
              <a:picLocks noChangeAspect="1"/>
            </p:cNvPicPr>
            <p:nvPr/>
          </p:nvPicPr>
          <p:blipFill>
            <a:blip r:embed="rId9" cstate="print">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1327185" y="1758649"/>
              <a:ext cx="406400" cy="406400"/>
            </a:xfrm>
            <a:prstGeom prst="rect">
              <a:avLst/>
            </a:prstGeom>
          </p:spPr>
        </p:pic>
      </p:grpSp>
      <p:grpSp>
        <p:nvGrpSpPr>
          <p:cNvPr id="59" name="Group 58">
            <a:extLst>
              <a:ext uri="{FF2B5EF4-FFF2-40B4-BE49-F238E27FC236}">
                <a16:creationId xmlns:a16="http://schemas.microsoft.com/office/drawing/2014/main" id="{B326A617-95E1-4E57-87BC-0F8AE3C4FD27}"/>
              </a:ext>
            </a:extLst>
          </p:cNvPr>
          <p:cNvGrpSpPr/>
          <p:nvPr/>
        </p:nvGrpSpPr>
        <p:grpSpPr>
          <a:xfrm>
            <a:off x="2723036" y="2019768"/>
            <a:ext cx="365760" cy="365760"/>
            <a:chOff x="1303528" y="1741093"/>
            <a:chExt cx="457200" cy="457200"/>
          </a:xfrm>
        </p:grpSpPr>
        <p:sp>
          <p:nvSpPr>
            <p:cNvPr id="60" name="Oval 59">
              <a:extLst>
                <a:ext uri="{FF2B5EF4-FFF2-40B4-BE49-F238E27FC236}">
                  <a16:creationId xmlns:a16="http://schemas.microsoft.com/office/drawing/2014/main" id="{8B629E47-363D-4BB5-81C1-3EE7F46A14C1}"/>
                </a:ext>
              </a:extLst>
            </p:cNvPr>
            <p:cNvSpPr/>
            <p:nvPr/>
          </p:nvSpPr>
          <p:spPr>
            <a:xfrm>
              <a:off x="1303528" y="1741093"/>
              <a:ext cx="457200" cy="457200"/>
            </a:xfrm>
            <a:prstGeom prst="ellipse">
              <a:avLst/>
            </a:prstGeom>
            <a:solidFill>
              <a:srgbClr val="7979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1" name="Graphic 60" descr="Internet">
              <a:extLst>
                <a:ext uri="{FF2B5EF4-FFF2-40B4-BE49-F238E27FC236}">
                  <a16:creationId xmlns:a16="http://schemas.microsoft.com/office/drawing/2014/main" id="{92DDBE82-87D5-4B90-A80E-D07E03F3B60C}"/>
                </a:ext>
              </a:extLst>
            </p:cNvPr>
            <p:cNvPicPr>
              <a:picLocks noChangeAspect="1"/>
            </p:cNvPicPr>
            <p:nvPr/>
          </p:nvPicPr>
          <p:blipFill>
            <a:blip r:embed="rId9" cstate="print">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1327185" y="1758649"/>
              <a:ext cx="406400" cy="406400"/>
            </a:xfrm>
            <a:prstGeom prst="rect">
              <a:avLst/>
            </a:prstGeom>
          </p:spPr>
        </p:pic>
      </p:grpSp>
      <p:grpSp>
        <p:nvGrpSpPr>
          <p:cNvPr id="62" name="Group 61">
            <a:extLst>
              <a:ext uri="{FF2B5EF4-FFF2-40B4-BE49-F238E27FC236}">
                <a16:creationId xmlns:a16="http://schemas.microsoft.com/office/drawing/2014/main" id="{29C580B7-DAC9-4FC8-A190-CF359AFB84BD}"/>
              </a:ext>
            </a:extLst>
          </p:cNvPr>
          <p:cNvGrpSpPr/>
          <p:nvPr/>
        </p:nvGrpSpPr>
        <p:grpSpPr>
          <a:xfrm>
            <a:off x="5676899" y="2002770"/>
            <a:ext cx="365760" cy="365760"/>
            <a:chOff x="3959860" y="1754113"/>
            <a:chExt cx="365760" cy="365760"/>
          </a:xfrm>
        </p:grpSpPr>
        <p:sp>
          <p:nvSpPr>
            <p:cNvPr id="63" name="Oval 62">
              <a:extLst>
                <a:ext uri="{FF2B5EF4-FFF2-40B4-BE49-F238E27FC236}">
                  <a16:creationId xmlns:a16="http://schemas.microsoft.com/office/drawing/2014/main" id="{3AAAE002-1AFC-4D69-9D64-44AE31A0AFE5}"/>
                </a:ext>
              </a:extLst>
            </p:cNvPr>
            <p:cNvSpPr/>
            <p:nvPr/>
          </p:nvSpPr>
          <p:spPr>
            <a:xfrm>
              <a:off x="3959860" y="1754113"/>
              <a:ext cx="365760" cy="365760"/>
            </a:xfrm>
            <a:prstGeom prst="ellipse">
              <a:avLst/>
            </a:prstGeom>
            <a:solidFill>
              <a:srgbClr val="7979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4" name="Graphic 63" descr="Clipboard with solid fill">
              <a:extLst>
                <a:ext uri="{FF2B5EF4-FFF2-40B4-BE49-F238E27FC236}">
                  <a16:creationId xmlns:a16="http://schemas.microsoft.com/office/drawing/2014/main" id="{8B4D6DB3-248C-44E5-B1C3-DB323E6F8E4A}"/>
                </a:ext>
              </a:extLst>
            </p:cNvPr>
            <p:cNvPicPr>
              <a:picLocks noChangeAspect="1"/>
            </p:cNvPicPr>
            <p:nvPr/>
          </p:nvPicPr>
          <p:blipFill>
            <a:blip r:embed="rId12" cstate="print">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3993291" y="1777049"/>
              <a:ext cx="310896" cy="310896"/>
            </a:xfrm>
            <a:prstGeom prst="rect">
              <a:avLst/>
            </a:prstGeom>
          </p:spPr>
        </p:pic>
      </p:grpSp>
      <p:grpSp>
        <p:nvGrpSpPr>
          <p:cNvPr id="77" name="Group 76">
            <a:extLst>
              <a:ext uri="{FF2B5EF4-FFF2-40B4-BE49-F238E27FC236}">
                <a16:creationId xmlns:a16="http://schemas.microsoft.com/office/drawing/2014/main" id="{F3286EDB-899A-4AC6-A79A-57F2516F778E}"/>
              </a:ext>
            </a:extLst>
          </p:cNvPr>
          <p:cNvGrpSpPr/>
          <p:nvPr/>
        </p:nvGrpSpPr>
        <p:grpSpPr>
          <a:xfrm>
            <a:off x="6327916" y="3206730"/>
            <a:ext cx="365760" cy="365760"/>
            <a:chOff x="3959860" y="1754113"/>
            <a:chExt cx="365760" cy="365760"/>
          </a:xfrm>
        </p:grpSpPr>
        <p:sp>
          <p:nvSpPr>
            <p:cNvPr id="78" name="Oval 77">
              <a:extLst>
                <a:ext uri="{FF2B5EF4-FFF2-40B4-BE49-F238E27FC236}">
                  <a16:creationId xmlns:a16="http://schemas.microsoft.com/office/drawing/2014/main" id="{740D0C83-9E42-4D1A-B830-68847C3D5C71}"/>
                </a:ext>
              </a:extLst>
            </p:cNvPr>
            <p:cNvSpPr/>
            <p:nvPr/>
          </p:nvSpPr>
          <p:spPr>
            <a:xfrm>
              <a:off x="3959860" y="1754113"/>
              <a:ext cx="365760" cy="365760"/>
            </a:xfrm>
            <a:prstGeom prst="ellipse">
              <a:avLst/>
            </a:prstGeom>
            <a:solidFill>
              <a:srgbClr val="7979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9" name="Graphic 78" descr="Clipboard with solid fill">
              <a:extLst>
                <a:ext uri="{FF2B5EF4-FFF2-40B4-BE49-F238E27FC236}">
                  <a16:creationId xmlns:a16="http://schemas.microsoft.com/office/drawing/2014/main" id="{40AA36E4-A051-4E16-8C02-B7924A091424}"/>
                </a:ext>
              </a:extLst>
            </p:cNvPr>
            <p:cNvPicPr>
              <a:picLocks noChangeAspect="1"/>
            </p:cNvPicPr>
            <p:nvPr/>
          </p:nvPicPr>
          <p:blipFill>
            <a:blip r:embed="rId12" cstate="print">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3993291" y="1777049"/>
              <a:ext cx="310896" cy="310896"/>
            </a:xfrm>
            <a:prstGeom prst="rect">
              <a:avLst/>
            </a:prstGeom>
          </p:spPr>
        </p:pic>
      </p:grpSp>
      <p:pic>
        <p:nvPicPr>
          <p:cNvPr id="5" name="Picture 4">
            <a:extLst>
              <a:ext uri="{FF2B5EF4-FFF2-40B4-BE49-F238E27FC236}">
                <a16:creationId xmlns:a16="http://schemas.microsoft.com/office/drawing/2014/main" id="{80DE9C1A-FDC9-4E0A-8C31-27EBF9511DA7}"/>
              </a:ext>
            </a:extLst>
          </p:cNvPr>
          <p:cNvPicPr>
            <a:picLocks noChangeAspect="1"/>
          </p:cNvPicPr>
          <p:nvPr/>
        </p:nvPicPr>
        <p:blipFill>
          <a:blip r:embed="rId14"/>
          <a:stretch>
            <a:fillRect/>
          </a:stretch>
        </p:blipFill>
        <p:spPr>
          <a:xfrm>
            <a:off x="7817596" y="1754432"/>
            <a:ext cx="3419048" cy="2590476"/>
          </a:xfrm>
          <a:prstGeom prst="rect">
            <a:avLst/>
          </a:prstGeom>
          <a:ln>
            <a:solidFill>
              <a:schemeClr val="bg1">
                <a:lumMod val="50000"/>
              </a:schemeClr>
            </a:solidFill>
          </a:ln>
        </p:spPr>
      </p:pic>
      <p:grpSp>
        <p:nvGrpSpPr>
          <p:cNvPr id="52" name="Group 51">
            <a:extLst>
              <a:ext uri="{FF2B5EF4-FFF2-40B4-BE49-F238E27FC236}">
                <a16:creationId xmlns:a16="http://schemas.microsoft.com/office/drawing/2014/main" id="{7B5202FB-1225-491A-B582-9F7CE45C5436}"/>
              </a:ext>
            </a:extLst>
          </p:cNvPr>
          <p:cNvGrpSpPr/>
          <p:nvPr/>
        </p:nvGrpSpPr>
        <p:grpSpPr>
          <a:xfrm>
            <a:off x="8610600" y="2745804"/>
            <a:ext cx="3393262" cy="2602103"/>
            <a:chOff x="863660" y="1600200"/>
            <a:chExt cx="3555940" cy="2726851"/>
          </a:xfrm>
        </p:grpSpPr>
        <p:pic>
          <p:nvPicPr>
            <p:cNvPr id="53" name="Picture 52">
              <a:extLst>
                <a:ext uri="{FF2B5EF4-FFF2-40B4-BE49-F238E27FC236}">
                  <a16:creationId xmlns:a16="http://schemas.microsoft.com/office/drawing/2014/main" id="{74753161-A8F5-4622-815B-C1F47617253B}"/>
                </a:ext>
              </a:extLst>
            </p:cNvPr>
            <p:cNvPicPr>
              <a:picLocks noChangeAspect="1"/>
            </p:cNvPicPr>
            <p:nvPr/>
          </p:nvPicPr>
          <p:blipFill rotWithShape="1">
            <a:blip r:embed="rId15"/>
            <a:srcRect l="1" r="31873" b="58766"/>
            <a:stretch/>
          </p:blipFill>
          <p:spPr>
            <a:xfrm>
              <a:off x="863660" y="1600200"/>
              <a:ext cx="3555940" cy="2726851"/>
            </a:xfrm>
            <a:prstGeom prst="rect">
              <a:avLst/>
            </a:prstGeom>
            <a:ln>
              <a:solidFill>
                <a:schemeClr val="bg1">
                  <a:lumMod val="50000"/>
                </a:schemeClr>
              </a:solidFill>
            </a:ln>
          </p:spPr>
        </p:pic>
        <p:pic>
          <p:nvPicPr>
            <p:cNvPr id="54" name="Picture 53">
              <a:extLst>
                <a:ext uri="{FF2B5EF4-FFF2-40B4-BE49-F238E27FC236}">
                  <a16:creationId xmlns:a16="http://schemas.microsoft.com/office/drawing/2014/main" id="{B9187387-04B5-445E-93F9-43F5B3DB1DF3}"/>
                </a:ext>
              </a:extLst>
            </p:cNvPr>
            <p:cNvPicPr>
              <a:picLocks noChangeAspect="1"/>
            </p:cNvPicPr>
            <p:nvPr/>
          </p:nvPicPr>
          <p:blipFill rotWithShape="1">
            <a:blip r:embed="rId15"/>
            <a:srcRect l="49635" b="95391"/>
            <a:stretch/>
          </p:blipFill>
          <p:spPr>
            <a:xfrm>
              <a:off x="1790760" y="1600200"/>
              <a:ext cx="2628840" cy="304799"/>
            </a:xfrm>
            <a:prstGeom prst="rect">
              <a:avLst/>
            </a:prstGeom>
            <a:ln>
              <a:noFill/>
            </a:ln>
          </p:spPr>
        </p:pic>
      </p:grpSp>
      <p:grpSp>
        <p:nvGrpSpPr>
          <p:cNvPr id="65" name="Group 64">
            <a:extLst>
              <a:ext uri="{FF2B5EF4-FFF2-40B4-BE49-F238E27FC236}">
                <a16:creationId xmlns:a16="http://schemas.microsoft.com/office/drawing/2014/main" id="{D7F0B479-8658-4CA2-9AA0-241F1FD206F4}"/>
              </a:ext>
            </a:extLst>
          </p:cNvPr>
          <p:cNvGrpSpPr/>
          <p:nvPr/>
        </p:nvGrpSpPr>
        <p:grpSpPr>
          <a:xfrm>
            <a:off x="7620000" y="1587669"/>
            <a:ext cx="365760" cy="365760"/>
            <a:chOff x="3959860" y="1754113"/>
            <a:chExt cx="365760" cy="365760"/>
          </a:xfrm>
        </p:grpSpPr>
        <p:sp>
          <p:nvSpPr>
            <p:cNvPr id="66" name="Oval 65">
              <a:extLst>
                <a:ext uri="{FF2B5EF4-FFF2-40B4-BE49-F238E27FC236}">
                  <a16:creationId xmlns:a16="http://schemas.microsoft.com/office/drawing/2014/main" id="{7864456B-E78D-4D68-9454-37995671E6A5}"/>
                </a:ext>
              </a:extLst>
            </p:cNvPr>
            <p:cNvSpPr/>
            <p:nvPr/>
          </p:nvSpPr>
          <p:spPr>
            <a:xfrm>
              <a:off x="3959860" y="1754113"/>
              <a:ext cx="365760" cy="365760"/>
            </a:xfrm>
            <a:prstGeom prst="ellipse">
              <a:avLst/>
            </a:prstGeom>
            <a:solidFill>
              <a:srgbClr val="7979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7" name="Graphic 66" descr="Clipboard with solid fill">
              <a:extLst>
                <a:ext uri="{FF2B5EF4-FFF2-40B4-BE49-F238E27FC236}">
                  <a16:creationId xmlns:a16="http://schemas.microsoft.com/office/drawing/2014/main" id="{9D861EF5-9CE5-4192-BA41-BE7DB28BAF4E}"/>
                </a:ext>
              </a:extLst>
            </p:cNvPr>
            <p:cNvPicPr>
              <a:picLocks noChangeAspect="1"/>
            </p:cNvPicPr>
            <p:nvPr/>
          </p:nvPicPr>
          <p:blipFill>
            <a:blip r:embed="rId12" cstate="print">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3993291" y="1777049"/>
              <a:ext cx="310896" cy="310896"/>
            </a:xfrm>
            <a:prstGeom prst="rect">
              <a:avLst/>
            </a:prstGeom>
          </p:spPr>
        </p:pic>
      </p:grpSp>
      <p:grpSp>
        <p:nvGrpSpPr>
          <p:cNvPr id="32" name="Group 31">
            <a:extLst>
              <a:ext uri="{FF2B5EF4-FFF2-40B4-BE49-F238E27FC236}">
                <a16:creationId xmlns:a16="http://schemas.microsoft.com/office/drawing/2014/main" id="{EB3F6169-99D3-4B85-951E-06EB8C372BFE}"/>
              </a:ext>
            </a:extLst>
          </p:cNvPr>
          <p:cNvGrpSpPr/>
          <p:nvPr/>
        </p:nvGrpSpPr>
        <p:grpSpPr>
          <a:xfrm>
            <a:off x="8423986" y="2578566"/>
            <a:ext cx="365760" cy="365760"/>
            <a:chOff x="3959860" y="1754113"/>
            <a:chExt cx="365760" cy="365760"/>
          </a:xfrm>
        </p:grpSpPr>
        <p:sp>
          <p:nvSpPr>
            <p:cNvPr id="33" name="Oval 32">
              <a:extLst>
                <a:ext uri="{FF2B5EF4-FFF2-40B4-BE49-F238E27FC236}">
                  <a16:creationId xmlns:a16="http://schemas.microsoft.com/office/drawing/2014/main" id="{F44101F9-8E1C-456C-BF55-483CCA14C1CF}"/>
                </a:ext>
              </a:extLst>
            </p:cNvPr>
            <p:cNvSpPr/>
            <p:nvPr/>
          </p:nvSpPr>
          <p:spPr>
            <a:xfrm>
              <a:off x="3959860" y="1754113"/>
              <a:ext cx="365760" cy="365760"/>
            </a:xfrm>
            <a:prstGeom prst="ellipse">
              <a:avLst/>
            </a:prstGeom>
            <a:solidFill>
              <a:srgbClr val="7979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4" name="Graphic 33" descr="Clipboard with solid fill">
              <a:extLst>
                <a:ext uri="{FF2B5EF4-FFF2-40B4-BE49-F238E27FC236}">
                  <a16:creationId xmlns:a16="http://schemas.microsoft.com/office/drawing/2014/main" id="{8DF1400A-7FEE-4DE3-8DA4-20F933EF65EF}"/>
                </a:ext>
              </a:extLst>
            </p:cNvPr>
            <p:cNvPicPr>
              <a:picLocks noChangeAspect="1"/>
            </p:cNvPicPr>
            <p:nvPr/>
          </p:nvPicPr>
          <p:blipFill>
            <a:blip r:embed="rId12" cstate="print">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3993291" y="1777049"/>
              <a:ext cx="310896" cy="310896"/>
            </a:xfrm>
            <a:prstGeom prst="rect">
              <a:avLst/>
            </a:prstGeom>
          </p:spPr>
        </p:pic>
      </p:grpSp>
    </p:spTree>
    <p:extLst>
      <p:ext uri="{BB962C8B-B14F-4D97-AF65-F5344CB8AC3E}">
        <p14:creationId xmlns:p14="http://schemas.microsoft.com/office/powerpoint/2010/main" val="78929262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7FCE35-8790-4540-9469-74D54AD72080}"/>
              </a:ext>
            </a:extLst>
          </p:cNvPr>
          <p:cNvSpPr>
            <a:spLocks noGrp="1"/>
          </p:cNvSpPr>
          <p:nvPr>
            <p:ph type="title"/>
          </p:nvPr>
        </p:nvSpPr>
        <p:spPr/>
        <p:txBody>
          <a:bodyPr/>
          <a:lstStyle/>
          <a:p>
            <a:r>
              <a:rPr lang="en-US" dirty="0"/>
              <a:t>TOP NOTCH COLLATERAL - ENGINEERING</a:t>
            </a:r>
          </a:p>
        </p:txBody>
      </p:sp>
      <p:sp>
        <p:nvSpPr>
          <p:cNvPr id="3" name="Slide Number Placeholder 2">
            <a:extLst>
              <a:ext uri="{FF2B5EF4-FFF2-40B4-BE49-F238E27FC236}">
                <a16:creationId xmlns:a16="http://schemas.microsoft.com/office/drawing/2014/main" id="{1EC8A75D-A37E-486C-BC9C-1C662A6B39CC}"/>
              </a:ext>
            </a:extLst>
          </p:cNvPr>
          <p:cNvSpPr>
            <a:spLocks noGrp="1"/>
          </p:cNvSpPr>
          <p:nvPr>
            <p:ph type="sldNum" sz="quarter" idx="10"/>
          </p:nvPr>
        </p:nvSpPr>
        <p:spPr/>
        <p:txBody>
          <a:bodyPr/>
          <a:lstStyle/>
          <a:p>
            <a:pPr algn="l"/>
            <a:r>
              <a:rPr lang="de-DE"/>
              <a:t>Page </a:t>
            </a:r>
            <a:fld id="{3FD030EF-7044-4946-962A-5D7D09BD1B34}" type="slidenum">
              <a:rPr lang="de-DE" smtClean="0"/>
              <a:pPr algn="l"/>
              <a:t>27</a:t>
            </a:fld>
            <a:endParaRPr lang="de-DE" dirty="0"/>
          </a:p>
        </p:txBody>
      </p:sp>
      <p:sp>
        <p:nvSpPr>
          <p:cNvPr id="27" name="Rectangle 26">
            <a:extLst>
              <a:ext uri="{FF2B5EF4-FFF2-40B4-BE49-F238E27FC236}">
                <a16:creationId xmlns:a16="http://schemas.microsoft.com/office/drawing/2014/main" id="{BF8256A7-6946-4CC3-AD00-1CB5DA00B6E6}"/>
              </a:ext>
            </a:extLst>
          </p:cNvPr>
          <p:cNvSpPr/>
          <p:nvPr/>
        </p:nvSpPr>
        <p:spPr>
          <a:xfrm>
            <a:off x="3145640" y="2021860"/>
            <a:ext cx="7239000" cy="2389881"/>
          </a:xfrm>
          <a:prstGeom prst="rect">
            <a:avLst/>
          </a:prstGeom>
          <a:noFill/>
          <a:ln w="22225">
            <a:solidFill>
              <a:schemeClr val="accent6"/>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id="{21D403C4-DD47-46FC-9B0A-C4E555386204}"/>
              </a:ext>
            </a:extLst>
          </p:cNvPr>
          <p:cNvSpPr txBox="1"/>
          <p:nvPr/>
        </p:nvSpPr>
        <p:spPr>
          <a:xfrm>
            <a:off x="3145640" y="1701704"/>
            <a:ext cx="7162800" cy="307777"/>
          </a:xfrm>
          <a:prstGeom prst="rect">
            <a:avLst/>
          </a:prstGeom>
          <a:noFill/>
        </p:spPr>
        <p:txBody>
          <a:bodyPr wrap="square" rtlCol="0">
            <a:spAutoFit/>
          </a:bodyPr>
          <a:lstStyle/>
          <a:p>
            <a:pPr algn="ctr"/>
            <a:r>
              <a:rPr lang="en-US" sz="1400" b="1" dirty="0"/>
              <a:t>Design Package</a:t>
            </a:r>
          </a:p>
        </p:txBody>
      </p:sp>
      <p:pic>
        <p:nvPicPr>
          <p:cNvPr id="4" name="Picture 3">
            <a:extLst>
              <a:ext uri="{FF2B5EF4-FFF2-40B4-BE49-F238E27FC236}">
                <a16:creationId xmlns:a16="http://schemas.microsoft.com/office/drawing/2014/main" id="{8817DFC4-1444-48B0-879F-46C9D1B2C5C4}"/>
              </a:ext>
            </a:extLst>
          </p:cNvPr>
          <p:cNvPicPr>
            <a:picLocks noChangeAspect="1"/>
          </p:cNvPicPr>
          <p:nvPr/>
        </p:nvPicPr>
        <p:blipFill>
          <a:blip r:embed="rId2"/>
          <a:stretch>
            <a:fillRect/>
          </a:stretch>
        </p:blipFill>
        <p:spPr>
          <a:xfrm>
            <a:off x="10537040" y="2286152"/>
            <a:ext cx="961905" cy="1219048"/>
          </a:xfrm>
          <a:prstGeom prst="rect">
            <a:avLst/>
          </a:prstGeom>
        </p:spPr>
      </p:pic>
      <p:sp>
        <p:nvSpPr>
          <p:cNvPr id="26" name="TextBox 25">
            <a:extLst>
              <a:ext uri="{FF2B5EF4-FFF2-40B4-BE49-F238E27FC236}">
                <a16:creationId xmlns:a16="http://schemas.microsoft.com/office/drawing/2014/main" id="{4DD49562-0E29-4FD2-A35C-5BDFCB4D3142}"/>
              </a:ext>
            </a:extLst>
          </p:cNvPr>
          <p:cNvSpPr txBox="1"/>
          <p:nvPr/>
        </p:nvSpPr>
        <p:spPr>
          <a:xfrm>
            <a:off x="10460840" y="3888521"/>
            <a:ext cx="1350160" cy="523220"/>
          </a:xfrm>
          <a:prstGeom prst="rect">
            <a:avLst/>
          </a:prstGeom>
          <a:noFill/>
        </p:spPr>
        <p:txBody>
          <a:bodyPr wrap="square" rtlCol="0">
            <a:spAutoFit/>
          </a:bodyPr>
          <a:lstStyle/>
          <a:p>
            <a:pPr algn="ctr"/>
            <a:r>
              <a:rPr lang="en-US" sz="1400" dirty="0"/>
              <a:t>Example Projects</a:t>
            </a:r>
          </a:p>
        </p:txBody>
      </p:sp>
      <p:sp>
        <p:nvSpPr>
          <p:cNvPr id="30" name="Right Brace 29">
            <a:extLst>
              <a:ext uri="{FF2B5EF4-FFF2-40B4-BE49-F238E27FC236}">
                <a16:creationId xmlns:a16="http://schemas.microsoft.com/office/drawing/2014/main" id="{8E354AF9-E6AE-4E47-AD94-0713BBB238EA}"/>
              </a:ext>
            </a:extLst>
          </p:cNvPr>
          <p:cNvSpPr/>
          <p:nvPr/>
        </p:nvSpPr>
        <p:spPr>
          <a:xfrm rot="5400000">
            <a:off x="5809163" y="-663076"/>
            <a:ext cx="149906" cy="11229660"/>
          </a:xfrm>
          <a:prstGeom prst="rightBrace">
            <a:avLst>
              <a:gd name="adj1" fmla="val 56972"/>
              <a:gd name="adj2" fmla="val 50000"/>
            </a:avLst>
          </a:prstGeom>
          <a:ln w="22225">
            <a:solidFill>
              <a:schemeClr val="tx1">
                <a:lumMod val="60000"/>
                <a:lumOff val="4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1400" dirty="0"/>
          </a:p>
        </p:txBody>
      </p:sp>
      <p:sp>
        <p:nvSpPr>
          <p:cNvPr id="32" name="TextBox 31">
            <a:extLst>
              <a:ext uri="{FF2B5EF4-FFF2-40B4-BE49-F238E27FC236}">
                <a16:creationId xmlns:a16="http://schemas.microsoft.com/office/drawing/2014/main" id="{5B44C74D-543C-4FE0-B396-C54B2C49844A}"/>
              </a:ext>
            </a:extLst>
          </p:cNvPr>
          <p:cNvSpPr txBox="1"/>
          <p:nvPr/>
        </p:nvSpPr>
        <p:spPr>
          <a:xfrm>
            <a:off x="3739797" y="5156296"/>
            <a:ext cx="4288638" cy="307777"/>
          </a:xfrm>
          <a:prstGeom prst="rect">
            <a:avLst/>
          </a:prstGeom>
          <a:noFill/>
        </p:spPr>
        <p:txBody>
          <a:bodyPr wrap="square" rtlCol="0">
            <a:spAutoFit/>
          </a:bodyPr>
          <a:lstStyle/>
          <a:p>
            <a:pPr algn="ctr"/>
            <a:r>
              <a:rPr lang="en-US" sz="1400" dirty="0"/>
              <a:t>All items are available on </a:t>
            </a:r>
            <a:r>
              <a:rPr lang="en-US" sz="1400" dirty="0">
                <a:solidFill>
                  <a:srgbClr val="06418C"/>
                </a:solidFill>
                <a:latin typeface="Arial" panose="020B0604020202020204" pitchFamily="34" charset="0"/>
                <a:hlinkClick r:id="rId3"/>
              </a:rPr>
              <a:t>renesas.com/ra/ek-ra6e2</a:t>
            </a:r>
            <a:endParaRPr lang="en-US" sz="1400" dirty="0">
              <a:solidFill>
                <a:srgbClr val="06418C"/>
              </a:solidFill>
              <a:latin typeface="Arial" panose="020B0604020202020204" pitchFamily="34" charset="0"/>
            </a:endParaRPr>
          </a:p>
        </p:txBody>
      </p:sp>
      <p:grpSp>
        <p:nvGrpSpPr>
          <p:cNvPr id="5" name="Group 4">
            <a:extLst>
              <a:ext uri="{FF2B5EF4-FFF2-40B4-BE49-F238E27FC236}">
                <a16:creationId xmlns:a16="http://schemas.microsoft.com/office/drawing/2014/main" id="{BD779FBA-7D8C-4220-A020-7FE15229744D}"/>
              </a:ext>
            </a:extLst>
          </p:cNvPr>
          <p:cNvGrpSpPr/>
          <p:nvPr/>
        </p:nvGrpSpPr>
        <p:grpSpPr>
          <a:xfrm>
            <a:off x="362900" y="2139696"/>
            <a:ext cx="2709484" cy="2272045"/>
            <a:chOff x="362900" y="2139696"/>
            <a:chExt cx="2709484" cy="2272045"/>
          </a:xfrm>
        </p:grpSpPr>
        <p:sp>
          <p:nvSpPr>
            <p:cNvPr id="15" name="TextBox 14">
              <a:extLst>
                <a:ext uri="{FF2B5EF4-FFF2-40B4-BE49-F238E27FC236}">
                  <a16:creationId xmlns:a16="http://schemas.microsoft.com/office/drawing/2014/main" id="{3E00858C-4790-42CB-9507-45C94BB4172C}"/>
                </a:ext>
              </a:extLst>
            </p:cNvPr>
            <p:cNvSpPr txBox="1"/>
            <p:nvPr/>
          </p:nvSpPr>
          <p:spPr>
            <a:xfrm>
              <a:off x="362900" y="3888521"/>
              <a:ext cx="1212105" cy="523220"/>
            </a:xfrm>
            <a:prstGeom prst="rect">
              <a:avLst/>
            </a:prstGeom>
            <a:noFill/>
          </p:spPr>
          <p:txBody>
            <a:bodyPr wrap="square" rtlCol="0">
              <a:spAutoFit/>
            </a:bodyPr>
            <a:lstStyle/>
            <a:p>
              <a:pPr algn="ctr"/>
              <a:r>
                <a:rPr lang="en-US" sz="1400" dirty="0"/>
                <a:t>Quick start</a:t>
              </a:r>
            </a:p>
            <a:p>
              <a:pPr algn="ctr"/>
              <a:r>
                <a:rPr lang="en-US" sz="1400" dirty="0"/>
                <a:t>guide</a:t>
              </a:r>
            </a:p>
          </p:txBody>
        </p:sp>
        <p:sp>
          <p:nvSpPr>
            <p:cNvPr id="18" name="TextBox 17">
              <a:extLst>
                <a:ext uri="{FF2B5EF4-FFF2-40B4-BE49-F238E27FC236}">
                  <a16:creationId xmlns:a16="http://schemas.microsoft.com/office/drawing/2014/main" id="{25A89D4B-A471-4FA0-8AEA-A21C8FE61207}"/>
                </a:ext>
              </a:extLst>
            </p:cNvPr>
            <p:cNvSpPr txBox="1"/>
            <p:nvPr/>
          </p:nvSpPr>
          <p:spPr>
            <a:xfrm>
              <a:off x="1851208" y="3888521"/>
              <a:ext cx="1212077" cy="523220"/>
            </a:xfrm>
            <a:prstGeom prst="rect">
              <a:avLst/>
            </a:prstGeom>
            <a:noFill/>
          </p:spPr>
          <p:txBody>
            <a:bodyPr wrap="square" rtlCol="0">
              <a:spAutoFit/>
            </a:bodyPr>
            <a:lstStyle/>
            <a:p>
              <a:pPr algn="ctr"/>
              <a:r>
                <a:rPr lang="en-US" sz="1400" dirty="0"/>
                <a:t>User’s manual</a:t>
              </a:r>
            </a:p>
          </p:txBody>
        </p:sp>
        <p:pic>
          <p:nvPicPr>
            <p:cNvPr id="23" name="Picture 22">
              <a:extLst>
                <a:ext uri="{FF2B5EF4-FFF2-40B4-BE49-F238E27FC236}">
                  <a16:creationId xmlns:a16="http://schemas.microsoft.com/office/drawing/2014/main" id="{36B3CE0F-A25E-4BB9-AF1F-9CCAA3A18CD8}"/>
                </a:ext>
              </a:extLst>
            </p:cNvPr>
            <p:cNvPicPr preferRelativeResize="0">
              <a:picLocks/>
            </p:cNvPicPr>
            <p:nvPr/>
          </p:nvPicPr>
          <p:blipFill>
            <a:blip r:embed="rId4"/>
            <a:stretch>
              <a:fillRect/>
            </a:stretch>
          </p:blipFill>
          <p:spPr>
            <a:xfrm>
              <a:off x="1856232" y="2139696"/>
              <a:ext cx="1216152" cy="1719072"/>
            </a:xfrm>
            <a:prstGeom prst="rect">
              <a:avLst/>
            </a:prstGeom>
            <a:ln>
              <a:solidFill>
                <a:schemeClr val="bg1">
                  <a:lumMod val="50000"/>
                </a:schemeClr>
              </a:solidFill>
            </a:ln>
          </p:spPr>
        </p:pic>
        <p:pic>
          <p:nvPicPr>
            <p:cNvPr id="24" name="Picture 23">
              <a:extLst>
                <a:ext uri="{FF2B5EF4-FFF2-40B4-BE49-F238E27FC236}">
                  <a16:creationId xmlns:a16="http://schemas.microsoft.com/office/drawing/2014/main" id="{ADAD9BEC-1960-4F17-A86E-7902DE8C6D79}"/>
                </a:ext>
              </a:extLst>
            </p:cNvPr>
            <p:cNvPicPr preferRelativeResize="0">
              <a:picLocks/>
            </p:cNvPicPr>
            <p:nvPr/>
          </p:nvPicPr>
          <p:blipFill>
            <a:blip r:embed="rId5"/>
            <a:stretch>
              <a:fillRect/>
            </a:stretch>
          </p:blipFill>
          <p:spPr>
            <a:xfrm>
              <a:off x="365760" y="2139696"/>
              <a:ext cx="1216152" cy="1719072"/>
            </a:xfrm>
            <a:prstGeom prst="rect">
              <a:avLst/>
            </a:prstGeom>
            <a:ln>
              <a:solidFill>
                <a:schemeClr val="bg1">
                  <a:lumMod val="50000"/>
                </a:schemeClr>
              </a:solidFill>
            </a:ln>
          </p:spPr>
        </p:pic>
        <p:sp>
          <p:nvSpPr>
            <p:cNvPr id="25" name="TextBox 24">
              <a:extLst>
                <a:ext uri="{FF2B5EF4-FFF2-40B4-BE49-F238E27FC236}">
                  <a16:creationId xmlns:a16="http://schemas.microsoft.com/office/drawing/2014/main" id="{04F4A449-7967-4B52-92B9-FA82B6338E3B}"/>
                </a:ext>
              </a:extLst>
            </p:cNvPr>
            <p:cNvSpPr txBox="1"/>
            <p:nvPr/>
          </p:nvSpPr>
          <p:spPr>
            <a:xfrm>
              <a:off x="490683" y="2649473"/>
              <a:ext cx="1037772" cy="477054"/>
            </a:xfrm>
            <a:prstGeom prst="rect">
              <a:avLst/>
            </a:prstGeom>
            <a:solidFill>
              <a:srgbClr val="FFFFFF"/>
            </a:solidFill>
          </p:spPr>
          <p:txBody>
            <a:bodyPr wrap="square" rtlCol="0">
              <a:spAutoFit/>
            </a:bodyPr>
            <a:lstStyle/>
            <a:p>
              <a:r>
                <a:rPr lang="en-US" sz="700" dirty="0">
                  <a:solidFill>
                    <a:schemeClr val="tx1">
                      <a:lumMod val="50000"/>
                    </a:schemeClr>
                  </a:solidFill>
                </a:rPr>
                <a:t>RA6E2 Group</a:t>
              </a:r>
            </a:p>
            <a:p>
              <a:pPr algn="r"/>
              <a:endParaRPr lang="en-US" sz="300" dirty="0">
                <a:solidFill>
                  <a:schemeClr val="tx1">
                    <a:lumMod val="50000"/>
                  </a:schemeClr>
                </a:solidFill>
              </a:endParaRPr>
            </a:p>
            <a:p>
              <a:pPr algn="r"/>
              <a:r>
                <a:rPr lang="en-US" sz="300" dirty="0">
                  <a:solidFill>
                    <a:schemeClr val="tx1">
                      <a:lumMod val="50000"/>
                    </a:schemeClr>
                  </a:solidFill>
                </a:rPr>
                <a:t>Evaluation Kit for RA6E2 Microcontroller Group</a:t>
              </a:r>
            </a:p>
            <a:p>
              <a:pPr algn="r"/>
              <a:r>
                <a:rPr lang="en-US" sz="300" dirty="0">
                  <a:solidFill>
                    <a:schemeClr val="tx1">
                      <a:lumMod val="50000"/>
                    </a:schemeClr>
                  </a:solidFill>
                </a:rPr>
                <a:t>EK-RA6E2</a:t>
              </a:r>
            </a:p>
            <a:p>
              <a:pPr algn="r"/>
              <a:r>
                <a:rPr lang="en-US" sz="300" dirty="0">
                  <a:solidFill>
                    <a:schemeClr val="tx1">
                      <a:lumMod val="50000"/>
                    </a:schemeClr>
                  </a:solidFill>
                </a:rPr>
                <a:t>Quick Start Guide</a:t>
              </a:r>
            </a:p>
            <a:p>
              <a:r>
                <a:rPr lang="en-US" sz="300" dirty="0">
                  <a:solidFill>
                    <a:schemeClr val="tx1">
                      <a:lumMod val="50000"/>
                    </a:schemeClr>
                  </a:solidFill>
                </a:rPr>
                <a:t>Renesas RA Family</a:t>
              </a:r>
            </a:p>
            <a:p>
              <a:r>
                <a:rPr lang="en-US" sz="300" dirty="0">
                  <a:solidFill>
                    <a:schemeClr val="tx1">
                      <a:lumMod val="50000"/>
                    </a:schemeClr>
                  </a:solidFill>
                </a:rPr>
                <a:t>RA4 Series</a:t>
              </a:r>
            </a:p>
          </p:txBody>
        </p:sp>
        <p:sp>
          <p:nvSpPr>
            <p:cNvPr id="35" name="TextBox 34">
              <a:extLst>
                <a:ext uri="{FF2B5EF4-FFF2-40B4-BE49-F238E27FC236}">
                  <a16:creationId xmlns:a16="http://schemas.microsoft.com/office/drawing/2014/main" id="{5BAB0BC6-0D63-471D-8BCB-2806A9BCD93E}"/>
                </a:ext>
              </a:extLst>
            </p:cNvPr>
            <p:cNvSpPr txBox="1"/>
            <p:nvPr/>
          </p:nvSpPr>
          <p:spPr>
            <a:xfrm>
              <a:off x="1986357" y="2649473"/>
              <a:ext cx="1049591" cy="477054"/>
            </a:xfrm>
            <a:prstGeom prst="rect">
              <a:avLst/>
            </a:prstGeom>
            <a:solidFill>
              <a:srgbClr val="FFFFFF"/>
            </a:solidFill>
          </p:spPr>
          <p:txBody>
            <a:bodyPr wrap="square" rtlCol="0">
              <a:spAutoFit/>
            </a:bodyPr>
            <a:lstStyle/>
            <a:p>
              <a:r>
                <a:rPr lang="en-US" sz="700" dirty="0">
                  <a:solidFill>
                    <a:schemeClr val="tx1">
                      <a:lumMod val="50000"/>
                    </a:schemeClr>
                  </a:solidFill>
                </a:rPr>
                <a:t>RA6E2 Group</a:t>
              </a:r>
            </a:p>
            <a:p>
              <a:pPr algn="r"/>
              <a:endParaRPr lang="en-US" sz="300" dirty="0">
                <a:solidFill>
                  <a:schemeClr val="tx1">
                    <a:lumMod val="50000"/>
                  </a:schemeClr>
                </a:solidFill>
              </a:endParaRPr>
            </a:p>
            <a:p>
              <a:pPr algn="r"/>
              <a:r>
                <a:rPr lang="en-US" sz="300" dirty="0">
                  <a:solidFill>
                    <a:schemeClr val="tx1">
                      <a:lumMod val="50000"/>
                    </a:schemeClr>
                  </a:solidFill>
                </a:rPr>
                <a:t>Evaluation Kit for RA6E2 Microcontroller Group</a:t>
              </a:r>
            </a:p>
            <a:p>
              <a:pPr algn="r"/>
              <a:r>
                <a:rPr lang="en-US" sz="300" dirty="0">
                  <a:solidFill>
                    <a:schemeClr val="tx1">
                      <a:lumMod val="50000"/>
                    </a:schemeClr>
                  </a:solidFill>
                </a:rPr>
                <a:t>EK-RA6E2 v1</a:t>
              </a:r>
            </a:p>
            <a:p>
              <a:pPr algn="r"/>
              <a:r>
                <a:rPr lang="en-US" sz="300" dirty="0">
                  <a:solidFill>
                    <a:schemeClr val="tx1">
                      <a:lumMod val="50000"/>
                    </a:schemeClr>
                  </a:solidFill>
                </a:rPr>
                <a:t>User’s Manual</a:t>
              </a:r>
            </a:p>
            <a:p>
              <a:r>
                <a:rPr lang="en-US" sz="300" dirty="0">
                  <a:solidFill>
                    <a:schemeClr val="tx1">
                      <a:lumMod val="50000"/>
                    </a:schemeClr>
                  </a:solidFill>
                </a:rPr>
                <a:t>Renesas RA Family</a:t>
              </a:r>
            </a:p>
            <a:p>
              <a:r>
                <a:rPr lang="en-US" sz="300" dirty="0">
                  <a:solidFill>
                    <a:schemeClr val="tx1">
                      <a:lumMod val="50000"/>
                    </a:schemeClr>
                  </a:solidFill>
                </a:rPr>
                <a:t>RA4 Series</a:t>
              </a:r>
            </a:p>
          </p:txBody>
        </p:sp>
      </p:grpSp>
      <p:sp>
        <p:nvSpPr>
          <p:cNvPr id="10" name="TextBox 9">
            <a:extLst>
              <a:ext uri="{FF2B5EF4-FFF2-40B4-BE49-F238E27FC236}">
                <a16:creationId xmlns:a16="http://schemas.microsoft.com/office/drawing/2014/main" id="{013CE714-D9B7-40BA-9402-596810CCCA25}"/>
              </a:ext>
            </a:extLst>
          </p:cNvPr>
          <p:cNvSpPr txBox="1"/>
          <p:nvPr/>
        </p:nvSpPr>
        <p:spPr>
          <a:xfrm>
            <a:off x="7871776" y="3888521"/>
            <a:ext cx="2279261" cy="523220"/>
          </a:xfrm>
          <a:prstGeom prst="rect">
            <a:avLst/>
          </a:prstGeom>
          <a:noFill/>
        </p:spPr>
        <p:txBody>
          <a:bodyPr wrap="square" rtlCol="0">
            <a:spAutoFit/>
          </a:bodyPr>
          <a:lstStyle/>
          <a:p>
            <a:pPr algn="ctr"/>
            <a:r>
              <a:rPr lang="en-US" sz="1400" dirty="0"/>
              <a:t>Design &amp;</a:t>
            </a:r>
          </a:p>
          <a:p>
            <a:pPr algn="ctr"/>
            <a:r>
              <a:rPr lang="en-US" sz="1400" dirty="0"/>
              <a:t>manufacturing files</a:t>
            </a:r>
          </a:p>
        </p:txBody>
      </p:sp>
      <p:sp>
        <p:nvSpPr>
          <p:cNvPr id="11" name="TextBox 10">
            <a:extLst>
              <a:ext uri="{FF2B5EF4-FFF2-40B4-BE49-F238E27FC236}">
                <a16:creationId xmlns:a16="http://schemas.microsoft.com/office/drawing/2014/main" id="{82566ADC-699A-41B1-9F2B-DDABA03C2A68}"/>
              </a:ext>
            </a:extLst>
          </p:cNvPr>
          <p:cNvSpPr txBox="1"/>
          <p:nvPr/>
        </p:nvSpPr>
        <p:spPr>
          <a:xfrm>
            <a:off x="3255027" y="3888521"/>
            <a:ext cx="2843482" cy="307777"/>
          </a:xfrm>
          <a:prstGeom prst="rect">
            <a:avLst/>
          </a:prstGeom>
          <a:noFill/>
        </p:spPr>
        <p:txBody>
          <a:bodyPr wrap="square" rtlCol="0">
            <a:spAutoFit/>
          </a:bodyPr>
          <a:lstStyle/>
          <a:p>
            <a:pPr algn="ctr"/>
            <a:r>
              <a:rPr lang="en-US" sz="1400" dirty="0"/>
              <a:t>Schematics</a:t>
            </a:r>
          </a:p>
        </p:txBody>
      </p:sp>
      <p:sp>
        <p:nvSpPr>
          <p:cNvPr id="29" name="TextBox 28">
            <a:extLst>
              <a:ext uri="{FF2B5EF4-FFF2-40B4-BE49-F238E27FC236}">
                <a16:creationId xmlns:a16="http://schemas.microsoft.com/office/drawing/2014/main" id="{E0E265FB-765F-462C-AB7C-A213A9C4DD6D}"/>
              </a:ext>
            </a:extLst>
          </p:cNvPr>
          <p:cNvSpPr txBox="1"/>
          <p:nvPr/>
        </p:nvSpPr>
        <p:spPr>
          <a:xfrm>
            <a:off x="6348252" y="3889704"/>
            <a:ext cx="1369387" cy="523220"/>
          </a:xfrm>
          <a:prstGeom prst="rect">
            <a:avLst/>
          </a:prstGeom>
          <a:noFill/>
        </p:spPr>
        <p:txBody>
          <a:bodyPr wrap="square" rtlCol="0">
            <a:spAutoFit/>
          </a:bodyPr>
          <a:lstStyle/>
          <a:p>
            <a:pPr algn="ctr"/>
            <a:r>
              <a:rPr lang="en-US" sz="1400" dirty="0"/>
              <a:t>Bill of Materials</a:t>
            </a:r>
          </a:p>
        </p:txBody>
      </p:sp>
      <p:grpSp>
        <p:nvGrpSpPr>
          <p:cNvPr id="14" name="Group 13">
            <a:extLst>
              <a:ext uri="{FF2B5EF4-FFF2-40B4-BE49-F238E27FC236}">
                <a16:creationId xmlns:a16="http://schemas.microsoft.com/office/drawing/2014/main" id="{E361235F-094F-4215-8755-E9329EE30F7B}"/>
              </a:ext>
            </a:extLst>
          </p:cNvPr>
          <p:cNvGrpSpPr/>
          <p:nvPr/>
        </p:nvGrpSpPr>
        <p:grpSpPr>
          <a:xfrm>
            <a:off x="3349558" y="2192581"/>
            <a:ext cx="6683820" cy="1730195"/>
            <a:chOff x="3349558" y="2192581"/>
            <a:chExt cx="6683820" cy="1730195"/>
          </a:xfrm>
        </p:grpSpPr>
        <p:pic>
          <p:nvPicPr>
            <p:cNvPr id="31" name="Picture 30">
              <a:extLst>
                <a:ext uri="{FF2B5EF4-FFF2-40B4-BE49-F238E27FC236}">
                  <a16:creationId xmlns:a16="http://schemas.microsoft.com/office/drawing/2014/main" id="{AA534C8E-CA74-4D6A-B738-B25B50E00CC5}"/>
                </a:ext>
              </a:extLst>
            </p:cNvPr>
            <p:cNvPicPr>
              <a:picLocks noChangeAspect="1"/>
            </p:cNvPicPr>
            <p:nvPr/>
          </p:nvPicPr>
          <p:blipFill>
            <a:blip r:embed="rId6"/>
            <a:stretch>
              <a:fillRect/>
            </a:stretch>
          </p:blipFill>
          <p:spPr>
            <a:xfrm>
              <a:off x="3349558" y="2194560"/>
              <a:ext cx="2488749" cy="1728216"/>
            </a:xfrm>
            <a:prstGeom prst="rect">
              <a:avLst/>
            </a:prstGeom>
            <a:ln>
              <a:solidFill>
                <a:schemeClr val="bg1">
                  <a:lumMod val="50000"/>
                </a:schemeClr>
              </a:solidFill>
            </a:ln>
          </p:spPr>
        </p:pic>
        <p:pic>
          <p:nvPicPr>
            <p:cNvPr id="33" name="Picture 32">
              <a:extLst>
                <a:ext uri="{FF2B5EF4-FFF2-40B4-BE49-F238E27FC236}">
                  <a16:creationId xmlns:a16="http://schemas.microsoft.com/office/drawing/2014/main" id="{C119FBDC-A59A-433B-A306-1CBA02BDBD30}"/>
                </a:ext>
              </a:extLst>
            </p:cNvPr>
            <p:cNvPicPr>
              <a:picLocks noChangeAspect="1"/>
            </p:cNvPicPr>
            <p:nvPr/>
          </p:nvPicPr>
          <p:blipFill>
            <a:blip r:embed="rId7"/>
            <a:stretch>
              <a:fillRect/>
            </a:stretch>
          </p:blipFill>
          <p:spPr>
            <a:xfrm>
              <a:off x="6366966" y="2196133"/>
              <a:ext cx="1408176" cy="1726109"/>
            </a:xfrm>
            <a:prstGeom prst="rect">
              <a:avLst/>
            </a:prstGeom>
            <a:ln>
              <a:solidFill>
                <a:schemeClr val="bg1">
                  <a:lumMod val="50000"/>
                </a:schemeClr>
              </a:solidFill>
            </a:ln>
          </p:spPr>
        </p:pic>
        <p:pic>
          <p:nvPicPr>
            <p:cNvPr id="34" name="Picture 33">
              <a:extLst>
                <a:ext uri="{FF2B5EF4-FFF2-40B4-BE49-F238E27FC236}">
                  <a16:creationId xmlns:a16="http://schemas.microsoft.com/office/drawing/2014/main" id="{DAFCE9FF-5DB6-454C-B716-699F2ACC18F1}"/>
                </a:ext>
              </a:extLst>
            </p:cNvPr>
            <p:cNvPicPr>
              <a:picLocks/>
            </p:cNvPicPr>
            <p:nvPr/>
          </p:nvPicPr>
          <p:blipFill>
            <a:blip r:embed="rId8"/>
            <a:stretch>
              <a:fillRect/>
            </a:stretch>
          </p:blipFill>
          <p:spPr>
            <a:xfrm rot="16200000">
              <a:off x="7743995" y="2609429"/>
              <a:ext cx="1728216" cy="896112"/>
            </a:xfrm>
            <a:prstGeom prst="rect">
              <a:avLst/>
            </a:prstGeom>
            <a:ln>
              <a:solidFill>
                <a:schemeClr val="bg1">
                  <a:lumMod val="50000"/>
                </a:schemeClr>
              </a:solidFill>
            </a:ln>
          </p:spPr>
        </p:pic>
        <p:pic>
          <p:nvPicPr>
            <p:cNvPr id="39" name="Picture 38">
              <a:extLst>
                <a:ext uri="{FF2B5EF4-FFF2-40B4-BE49-F238E27FC236}">
                  <a16:creationId xmlns:a16="http://schemas.microsoft.com/office/drawing/2014/main" id="{7FBB7670-C6F1-4209-A9C0-B372FDC5266B}"/>
                </a:ext>
              </a:extLst>
            </p:cNvPr>
            <p:cNvPicPr>
              <a:picLocks/>
            </p:cNvPicPr>
            <p:nvPr/>
          </p:nvPicPr>
          <p:blipFill>
            <a:blip r:embed="rId9"/>
            <a:stretch>
              <a:fillRect/>
            </a:stretch>
          </p:blipFill>
          <p:spPr>
            <a:xfrm rot="16200000">
              <a:off x="8721214" y="2608633"/>
              <a:ext cx="1728216" cy="896112"/>
            </a:xfrm>
            <a:prstGeom prst="rect">
              <a:avLst/>
            </a:prstGeom>
          </p:spPr>
        </p:pic>
      </p:grpSp>
    </p:spTree>
    <p:extLst>
      <p:ext uri="{BB962C8B-B14F-4D97-AF65-F5344CB8AC3E}">
        <p14:creationId xmlns:p14="http://schemas.microsoft.com/office/powerpoint/2010/main" val="411254516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476E76-7E45-47E2-8C65-02E32542B9E3}"/>
              </a:ext>
            </a:extLst>
          </p:cNvPr>
          <p:cNvSpPr>
            <a:spLocks noGrp="1"/>
          </p:cNvSpPr>
          <p:nvPr>
            <p:ph type="title"/>
          </p:nvPr>
        </p:nvSpPr>
        <p:spPr>
          <a:xfrm>
            <a:off x="1080000" y="936000"/>
            <a:ext cx="11264400" cy="443198"/>
          </a:xfrm>
        </p:spPr>
        <p:txBody>
          <a:bodyPr/>
          <a:lstStyle/>
          <a:p>
            <a:r>
              <a:rPr lang="en-US" dirty="0"/>
              <a:t>GETTING STARTED IS EASY!</a:t>
            </a:r>
          </a:p>
        </p:txBody>
      </p:sp>
      <p:sp>
        <p:nvSpPr>
          <p:cNvPr id="3" name="Slide Number Placeholder 2">
            <a:extLst>
              <a:ext uri="{FF2B5EF4-FFF2-40B4-BE49-F238E27FC236}">
                <a16:creationId xmlns:a16="http://schemas.microsoft.com/office/drawing/2014/main" id="{0A1A4514-D6DC-4373-973A-0A4DE7030681}"/>
              </a:ext>
            </a:extLst>
          </p:cNvPr>
          <p:cNvSpPr>
            <a:spLocks noGrp="1"/>
          </p:cNvSpPr>
          <p:nvPr>
            <p:ph type="sldNum" sz="quarter" idx="10"/>
          </p:nvPr>
        </p:nvSpPr>
        <p:spPr/>
        <p:txBody>
          <a:bodyPr/>
          <a:lstStyle/>
          <a:p>
            <a:pPr algn="l"/>
            <a:r>
              <a:rPr lang="de-DE"/>
              <a:t>Page </a:t>
            </a:r>
            <a:fld id="{3FD030EF-7044-4946-962A-5D7D09BD1B34}" type="slidenum">
              <a:rPr lang="de-DE" smtClean="0"/>
              <a:pPr algn="l"/>
              <a:t>28</a:t>
            </a:fld>
            <a:endParaRPr lang="de-DE" dirty="0"/>
          </a:p>
        </p:txBody>
      </p:sp>
      <p:pic>
        <p:nvPicPr>
          <p:cNvPr id="7" name="Picture 6">
            <a:hlinkClick r:id="rId2"/>
            <a:extLst>
              <a:ext uri="{FF2B5EF4-FFF2-40B4-BE49-F238E27FC236}">
                <a16:creationId xmlns:a16="http://schemas.microsoft.com/office/drawing/2014/main" id="{B9DA34B6-271F-45D8-8F95-A5E332B6EB13}"/>
              </a:ext>
            </a:extLst>
          </p:cNvPr>
          <p:cNvPicPr>
            <a:picLocks noChangeAspect="1"/>
          </p:cNvPicPr>
          <p:nvPr/>
        </p:nvPicPr>
        <p:blipFill>
          <a:blip r:embed="rId3"/>
          <a:stretch>
            <a:fillRect/>
          </a:stretch>
        </p:blipFill>
        <p:spPr>
          <a:xfrm>
            <a:off x="5241747" y="1676400"/>
            <a:ext cx="5870253" cy="4238059"/>
          </a:xfrm>
          <a:prstGeom prst="rect">
            <a:avLst/>
          </a:prstGeom>
        </p:spPr>
      </p:pic>
      <p:sp>
        <p:nvSpPr>
          <p:cNvPr id="27" name="Content Placeholder 3">
            <a:extLst>
              <a:ext uri="{FF2B5EF4-FFF2-40B4-BE49-F238E27FC236}">
                <a16:creationId xmlns:a16="http://schemas.microsoft.com/office/drawing/2014/main" id="{30608D99-34C8-4F9F-9FCC-E7B6CAD0A440}"/>
              </a:ext>
            </a:extLst>
          </p:cNvPr>
          <p:cNvSpPr txBox="1">
            <a:spLocks/>
          </p:cNvSpPr>
          <p:nvPr/>
        </p:nvSpPr>
        <p:spPr>
          <a:xfrm>
            <a:off x="1080000" y="1800000"/>
            <a:ext cx="3492000" cy="3948004"/>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2400" b="1" dirty="0">
                <a:solidFill>
                  <a:srgbClr val="06418C"/>
                </a:solidFill>
              </a:rPr>
              <a:t>Take the guesswork out of your innovation experience for an</a:t>
            </a:r>
          </a:p>
          <a:p>
            <a:pPr>
              <a:spcAft>
                <a:spcPts val="0"/>
              </a:spcAft>
              <a:buClr>
                <a:srgbClr val="000099"/>
              </a:buClr>
            </a:pPr>
            <a:r>
              <a:rPr lang="en-US" sz="2400" b="1" dirty="0">
                <a:solidFill>
                  <a:srgbClr val="6F7175"/>
                </a:solidFill>
              </a:rPr>
              <a:t>unmatched, systematic &amp; methodical approach to start developing</a:t>
            </a:r>
          </a:p>
          <a:p>
            <a:pPr>
              <a:spcAft>
                <a:spcPts val="0"/>
              </a:spcAft>
              <a:buClr>
                <a:srgbClr val="000099"/>
              </a:buClr>
            </a:pPr>
            <a:endParaRPr lang="en-US" sz="2400" b="1" dirty="0"/>
          </a:p>
          <a:p>
            <a:pPr>
              <a:spcAft>
                <a:spcPts val="0"/>
              </a:spcAft>
              <a:buClr>
                <a:srgbClr val="000099"/>
              </a:buClr>
            </a:pPr>
            <a:r>
              <a:rPr lang="en-US" sz="2400" b="1" dirty="0"/>
              <a:t>Watch the </a:t>
            </a:r>
            <a:r>
              <a:rPr lang="en-US" sz="2400" b="1" dirty="0">
                <a:hlinkClick r:id="rId2"/>
              </a:rPr>
              <a:t>video</a:t>
            </a:r>
            <a:endParaRPr lang="en-US" sz="2400" b="1" dirty="0"/>
          </a:p>
          <a:p>
            <a:pPr>
              <a:spcAft>
                <a:spcPts val="0"/>
              </a:spcAft>
              <a:buClr>
                <a:srgbClr val="000099"/>
              </a:buClr>
            </a:pPr>
            <a:endParaRPr lang="en-US" sz="2400" b="1" dirty="0">
              <a:solidFill>
                <a:srgbClr val="6F7175"/>
              </a:solidFill>
            </a:endParaRPr>
          </a:p>
        </p:txBody>
      </p:sp>
      <p:sp>
        <p:nvSpPr>
          <p:cNvPr id="6" name="TextBox 5">
            <a:extLst>
              <a:ext uri="{FF2B5EF4-FFF2-40B4-BE49-F238E27FC236}">
                <a16:creationId xmlns:a16="http://schemas.microsoft.com/office/drawing/2014/main" id="{AB9DED44-EFA6-4D20-AF19-CCF55FD361C5}"/>
              </a:ext>
            </a:extLst>
          </p:cNvPr>
          <p:cNvSpPr txBox="1"/>
          <p:nvPr/>
        </p:nvSpPr>
        <p:spPr>
          <a:xfrm>
            <a:off x="5320800" y="5882640"/>
            <a:ext cx="5652000" cy="276999"/>
          </a:xfrm>
          <a:prstGeom prst="rect">
            <a:avLst/>
          </a:prstGeom>
          <a:noFill/>
        </p:spPr>
        <p:txBody>
          <a:bodyPr wrap="square" rtlCol="0">
            <a:spAutoFit/>
          </a:bodyPr>
          <a:lstStyle/>
          <a:p>
            <a:pPr algn="ctr"/>
            <a:r>
              <a:rPr lang="en-US" sz="1200" dirty="0"/>
              <a:t>Click the image to watch the video</a:t>
            </a:r>
          </a:p>
        </p:txBody>
      </p:sp>
    </p:spTree>
    <p:extLst>
      <p:ext uri="{BB962C8B-B14F-4D97-AF65-F5344CB8AC3E}">
        <p14:creationId xmlns:p14="http://schemas.microsoft.com/office/powerpoint/2010/main" val="235532078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Content Placeholder 3">
            <a:extLst>
              <a:ext uri="{FF2B5EF4-FFF2-40B4-BE49-F238E27FC236}">
                <a16:creationId xmlns:a16="http://schemas.microsoft.com/office/drawing/2014/main" id="{5B95AC03-B51A-4569-B5E7-8D0AC2FEC2A6}"/>
              </a:ext>
            </a:extLst>
          </p:cNvPr>
          <p:cNvSpPr txBox="1">
            <a:spLocks/>
          </p:cNvSpPr>
          <p:nvPr/>
        </p:nvSpPr>
        <p:spPr>
          <a:xfrm>
            <a:off x="3839331" y="1863606"/>
            <a:ext cx="7285869" cy="1785938"/>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marL="400050" indent="-400050">
              <a:spcAft>
                <a:spcPts val="0"/>
              </a:spcAft>
              <a:buClr>
                <a:srgbClr val="000099"/>
              </a:buClr>
              <a:buFont typeface="+mj-lt"/>
              <a:buAutoNum type="romanUcPeriod"/>
            </a:pPr>
            <a:r>
              <a:rPr lang="en-US" sz="1400" dirty="0"/>
              <a:t>Choose your favorite kit</a:t>
            </a:r>
          </a:p>
          <a:p>
            <a:pPr marL="400050" indent="-400050">
              <a:spcAft>
                <a:spcPts val="0"/>
              </a:spcAft>
              <a:buClr>
                <a:srgbClr val="000099"/>
              </a:buClr>
              <a:buFont typeface="+mj-lt"/>
              <a:buAutoNum type="romanUcPeriod"/>
            </a:pPr>
            <a:endParaRPr lang="en-US" sz="1400" dirty="0"/>
          </a:p>
          <a:p>
            <a:pPr marL="400050" indent="-400050">
              <a:spcAft>
                <a:spcPts val="0"/>
              </a:spcAft>
              <a:buClr>
                <a:srgbClr val="000099"/>
              </a:buClr>
              <a:buFont typeface="+mj-lt"/>
              <a:buAutoNum type="romanUcPeriod"/>
            </a:pPr>
            <a:endParaRPr lang="en-US" sz="1400" dirty="0"/>
          </a:p>
          <a:p>
            <a:pPr marL="400050" indent="-400050">
              <a:spcAft>
                <a:spcPts val="0"/>
              </a:spcAft>
              <a:buClr>
                <a:srgbClr val="000099"/>
              </a:buClr>
              <a:buFont typeface="+mj-lt"/>
              <a:buAutoNum type="romanUcPeriod"/>
            </a:pPr>
            <a:endParaRPr lang="en-US" sz="1400" dirty="0"/>
          </a:p>
          <a:p>
            <a:pPr marL="400050" indent="-400050">
              <a:spcAft>
                <a:spcPts val="0"/>
              </a:spcAft>
              <a:buClr>
                <a:srgbClr val="000099"/>
              </a:buClr>
              <a:buFont typeface="+mj-lt"/>
              <a:buAutoNum type="romanUcPeriod"/>
            </a:pPr>
            <a:endParaRPr lang="en-US" sz="1400" dirty="0"/>
          </a:p>
          <a:p>
            <a:pPr marL="400050" indent="-400050">
              <a:spcAft>
                <a:spcPts val="0"/>
              </a:spcAft>
              <a:buClr>
                <a:srgbClr val="000099"/>
              </a:buClr>
              <a:buFont typeface="+mj-lt"/>
              <a:buAutoNum type="romanUcPeriod"/>
            </a:pPr>
            <a:endParaRPr lang="en-US" sz="1400" dirty="0"/>
          </a:p>
          <a:p>
            <a:pPr marL="400050" indent="-400050">
              <a:spcAft>
                <a:spcPts val="0"/>
              </a:spcAft>
              <a:buClr>
                <a:srgbClr val="000099"/>
              </a:buClr>
              <a:buFont typeface="+mj-lt"/>
              <a:buAutoNum type="romanUcPeriod"/>
            </a:pPr>
            <a:r>
              <a:rPr lang="en-US" sz="1400" dirty="0"/>
              <a:t>Order it from one of the leading global or regional distributors</a:t>
            </a:r>
          </a:p>
        </p:txBody>
      </p:sp>
      <p:graphicFrame>
        <p:nvGraphicFramePr>
          <p:cNvPr id="21" name="Table 20">
            <a:extLst>
              <a:ext uri="{FF2B5EF4-FFF2-40B4-BE49-F238E27FC236}">
                <a16:creationId xmlns:a16="http://schemas.microsoft.com/office/drawing/2014/main" id="{6BFFB244-3E05-487D-A7C6-CAEDDAA62A38}"/>
              </a:ext>
            </a:extLst>
          </p:cNvPr>
          <p:cNvGraphicFramePr>
            <a:graphicFrameLocks noGrp="1"/>
          </p:cNvGraphicFramePr>
          <p:nvPr>
            <p:extLst>
              <p:ext uri="{D42A27DB-BD31-4B8C-83A1-F6EECF244321}">
                <p14:modId xmlns:p14="http://schemas.microsoft.com/office/powerpoint/2010/main" val="1003925707"/>
              </p:ext>
            </p:extLst>
          </p:nvPr>
        </p:nvGraphicFramePr>
        <p:xfrm>
          <a:off x="4239862" y="2229329"/>
          <a:ext cx="7181903" cy="790093"/>
        </p:xfrm>
        <a:graphic>
          <a:graphicData uri="http://schemas.openxmlformats.org/drawingml/2006/table">
            <a:tbl>
              <a:tblPr firstRow="1" bandRow="1"/>
              <a:tblGrid>
                <a:gridCol w="1329305">
                  <a:extLst>
                    <a:ext uri="{9D8B030D-6E8A-4147-A177-3AD203B41FA5}">
                      <a16:colId xmlns:a16="http://schemas.microsoft.com/office/drawing/2014/main" val="178299586"/>
                    </a:ext>
                  </a:extLst>
                </a:gridCol>
                <a:gridCol w="2530547">
                  <a:extLst>
                    <a:ext uri="{9D8B030D-6E8A-4147-A177-3AD203B41FA5}">
                      <a16:colId xmlns:a16="http://schemas.microsoft.com/office/drawing/2014/main" val="2426971881"/>
                    </a:ext>
                  </a:extLst>
                </a:gridCol>
                <a:gridCol w="3322051">
                  <a:extLst>
                    <a:ext uri="{9D8B030D-6E8A-4147-A177-3AD203B41FA5}">
                      <a16:colId xmlns:a16="http://schemas.microsoft.com/office/drawing/2014/main" val="1182209469"/>
                    </a:ext>
                  </a:extLst>
                </a:gridCol>
              </a:tblGrid>
              <a:tr h="424670">
                <a:tc>
                  <a:txBody>
                    <a:bodyPr/>
                    <a:lstStyle/>
                    <a:p>
                      <a:pPr algn="ctr" rtl="0" fontAlgn="ctr"/>
                      <a:r>
                        <a:rPr lang="en-US" sz="1400" b="1" i="0" u="none" strike="noStrike" dirty="0">
                          <a:solidFill>
                            <a:srgbClr val="06418C"/>
                          </a:solidFill>
                          <a:effectLst/>
                          <a:latin typeface="Arial" panose="020B0604020202020204" pitchFamily="34" charset="0"/>
                        </a:rPr>
                        <a:t>Kit Name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sz="1400" b="1" i="0" u="none" strike="noStrike" dirty="0">
                          <a:solidFill>
                            <a:srgbClr val="06418C"/>
                          </a:solidFill>
                          <a:effectLst/>
                          <a:latin typeface="Arial" panose="020B0604020202020204" pitchFamily="34" charset="0"/>
                        </a:rPr>
                        <a:t>Orderable Part Number</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sz="1400" b="1" i="0" u="none" strike="noStrike" dirty="0">
                          <a:solidFill>
                            <a:srgbClr val="06418C"/>
                          </a:solidFill>
                          <a:effectLst/>
                          <a:latin typeface="Arial" panose="020B0604020202020204" pitchFamily="34" charset="0"/>
                        </a:rPr>
                        <a:t>Kit Contents</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591164092"/>
                  </a:ext>
                </a:extLst>
              </a:tr>
              <a:tr h="365423">
                <a:tc>
                  <a:txBody>
                    <a:bodyPr/>
                    <a:lstStyle/>
                    <a:p>
                      <a:pPr algn="ctr" rtl="0" fontAlgn="ctr"/>
                      <a:r>
                        <a:rPr lang="en-US" sz="1300" b="0" i="0" u="none" strike="noStrike" dirty="0">
                          <a:solidFill>
                            <a:srgbClr val="3C3C3B"/>
                          </a:solidFill>
                          <a:effectLst/>
                          <a:latin typeface="Arial" panose="020B0604020202020204" pitchFamily="34" charset="0"/>
                        </a:rPr>
                        <a:t>EK-RA6E2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sz="1300" b="0" i="0" u="none" strike="noStrike" dirty="0">
                          <a:solidFill>
                            <a:srgbClr val="3C3C3B"/>
                          </a:solidFill>
                          <a:effectLst/>
                          <a:latin typeface="Arial" panose="020B0604020202020204" pitchFamily="34" charset="0"/>
                        </a:rPr>
                        <a:t>RTK7EKA6E2S00001BE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US" sz="1300" b="0" i="0" u="none" strike="noStrike" dirty="0">
                          <a:solidFill>
                            <a:srgbClr val="3C3C3B"/>
                          </a:solidFill>
                          <a:effectLst/>
                          <a:latin typeface="Arial" panose="020B0604020202020204" pitchFamily="34" charset="0"/>
                        </a:rPr>
                        <a:t>EK-RA6E2 board, USB device, &amp; USB host</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225820637"/>
                  </a:ext>
                </a:extLst>
              </a:tr>
            </a:tbl>
          </a:graphicData>
        </a:graphic>
      </p:graphicFrame>
      <p:sp>
        <p:nvSpPr>
          <p:cNvPr id="2" name="Title 1">
            <a:extLst>
              <a:ext uri="{FF2B5EF4-FFF2-40B4-BE49-F238E27FC236}">
                <a16:creationId xmlns:a16="http://schemas.microsoft.com/office/drawing/2014/main" id="{25476E76-7E45-47E2-8C65-02E32542B9E3}"/>
              </a:ext>
            </a:extLst>
          </p:cNvPr>
          <p:cNvSpPr>
            <a:spLocks noGrp="1"/>
          </p:cNvSpPr>
          <p:nvPr>
            <p:ph type="title"/>
          </p:nvPr>
        </p:nvSpPr>
        <p:spPr>
          <a:xfrm>
            <a:off x="1080000" y="936000"/>
            <a:ext cx="11264400" cy="443198"/>
          </a:xfrm>
        </p:spPr>
        <p:txBody>
          <a:bodyPr/>
          <a:lstStyle/>
          <a:p>
            <a:r>
              <a:rPr lang="en-US" dirty="0"/>
              <a:t>GETTING STARTED IS EASY!</a:t>
            </a:r>
          </a:p>
        </p:txBody>
      </p:sp>
      <p:sp>
        <p:nvSpPr>
          <p:cNvPr id="3" name="Slide Number Placeholder 2">
            <a:extLst>
              <a:ext uri="{FF2B5EF4-FFF2-40B4-BE49-F238E27FC236}">
                <a16:creationId xmlns:a16="http://schemas.microsoft.com/office/drawing/2014/main" id="{0A1A4514-D6DC-4373-973A-0A4DE7030681}"/>
              </a:ext>
            </a:extLst>
          </p:cNvPr>
          <p:cNvSpPr>
            <a:spLocks noGrp="1"/>
          </p:cNvSpPr>
          <p:nvPr>
            <p:ph type="sldNum" sz="quarter" idx="10"/>
          </p:nvPr>
        </p:nvSpPr>
        <p:spPr/>
        <p:txBody>
          <a:bodyPr/>
          <a:lstStyle/>
          <a:p>
            <a:pPr algn="l"/>
            <a:r>
              <a:rPr lang="de-DE"/>
              <a:t>Page </a:t>
            </a:r>
            <a:fld id="{3FD030EF-7044-4946-962A-5D7D09BD1B34}" type="slidenum">
              <a:rPr lang="de-DE" smtClean="0"/>
              <a:pPr algn="l"/>
              <a:t>29</a:t>
            </a:fld>
            <a:endParaRPr lang="de-DE" dirty="0"/>
          </a:p>
        </p:txBody>
      </p:sp>
      <p:grpSp>
        <p:nvGrpSpPr>
          <p:cNvPr id="36" name="Group 35">
            <a:extLst>
              <a:ext uri="{FF2B5EF4-FFF2-40B4-BE49-F238E27FC236}">
                <a16:creationId xmlns:a16="http://schemas.microsoft.com/office/drawing/2014/main" id="{A9E77CEA-135D-42BC-83BB-6C5ADD3F71C2}"/>
              </a:ext>
            </a:extLst>
          </p:cNvPr>
          <p:cNvGrpSpPr/>
          <p:nvPr/>
        </p:nvGrpSpPr>
        <p:grpSpPr>
          <a:xfrm>
            <a:off x="640080" y="1731285"/>
            <a:ext cx="2820979" cy="4272592"/>
            <a:chOff x="640080" y="1731285"/>
            <a:chExt cx="2820979" cy="4272592"/>
          </a:xfrm>
        </p:grpSpPr>
        <p:sp>
          <p:nvSpPr>
            <p:cNvPr id="37" name="Arrow: Right 36">
              <a:extLst>
                <a:ext uri="{FF2B5EF4-FFF2-40B4-BE49-F238E27FC236}">
                  <a16:creationId xmlns:a16="http://schemas.microsoft.com/office/drawing/2014/main" id="{263BB1C9-BACD-42A0-AD15-CBD0C941FD9A}"/>
                </a:ext>
              </a:extLst>
            </p:cNvPr>
            <p:cNvSpPr/>
            <p:nvPr/>
          </p:nvSpPr>
          <p:spPr>
            <a:xfrm rot="5400000">
              <a:off x="-975827" y="3767623"/>
              <a:ext cx="3769638" cy="277516"/>
            </a:xfrm>
            <a:prstGeom prst="rightArrow">
              <a:avLst/>
            </a:prstGeom>
            <a:solidFill>
              <a:srgbClr val="0641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38" name="Oval 37">
              <a:extLst>
                <a:ext uri="{FF2B5EF4-FFF2-40B4-BE49-F238E27FC236}">
                  <a16:creationId xmlns:a16="http://schemas.microsoft.com/office/drawing/2014/main" id="{1BF266F6-84C3-463D-B190-FE5E86A742F4}"/>
                </a:ext>
              </a:extLst>
            </p:cNvPr>
            <p:cNvSpPr>
              <a:spLocks noChangeAspect="1"/>
            </p:cNvSpPr>
            <p:nvPr/>
          </p:nvSpPr>
          <p:spPr>
            <a:xfrm>
              <a:off x="640080" y="1731285"/>
              <a:ext cx="545449" cy="548640"/>
            </a:xfrm>
            <a:prstGeom prst="ellipse">
              <a:avLst/>
            </a:prstGeom>
            <a:solidFill>
              <a:srgbClr val="06418C"/>
            </a:solidFill>
            <a:ln>
              <a:solidFill>
                <a:srgbClr val="0641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solidFill>
                </a:rPr>
                <a:t>1</a:t>
              </a:r>
            </a:p>
          </p:txBody>
        </p:sp>
        <p:sp>
          <p:nvSpPr>
            <p:cNvPr id="39" name="Content Placeholder 3">
              <a:extLst>
                <a:ext uri="{FF2B5EF4-FFF2-40B4-BE49-F238E27FC236}">
                  <a16:creationId xmlns:a16="http://schemas.microsoft.com/office/drawing/2014/main" id="{9492B0F6-DD22-4E9D-BBD9-604E8A0AEB99}"/>
                </a:ext>
              </a:extLst>
            </p:cNvPr>
            <p:cNvSpPr txBox="1">
              <a:spLocks/>
            </p:cNvSpPr>
            <p:nvPr/>
          </p:nvSpPr>
          <p:spPr>
            <a:xfrm>
              <a:off x="1341734" y="1944892"/>
              <a:ext cx="1828800" cy="234744"/>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06418C"/>
                  </a:solidFill>
                </a:rPr>
                <a:t>Get your kit</a:t>
              </a:r>
            </a:p>
          </p:txBody>
        </p:sp>
        <p:pic>
          <p:nvPicPr>
            <p:cNvPr id="40" name="Graphic 39" descr="Chevron arrows">
              <a:extLst>
                <a:ext uri="{FF2B5EF4-FFF2-40B4-BE49-F238E27FC236}">
                  <a16:creationId xmlns:a16="http://schemas.microsoft.com/office/drawing/2014/main" id="{D4B0112B-1842-49F7-8B48-101C3C7D4FA9}"/>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762000" y="2313890"/>
              <a:ext cx="289920" cy="289920"/>
            </a:xfrm>
            <a:prstGeom prst="rect">
              <a:avLst/>
            </a:prstGeom>
          </p:spPr>
        </p:pic>
        <p:sp>
          <p:nvSpPr>
            <p:cNvPr id="41" name="Oval 40">
              <a:extLst>
                <a:ext uri="{FF2B5EF4-FFF2-40B4-BE49-F238E27FC236}">
                  <a16:creationId xmlns:a16="http://schemas.microsoft.com/office/drawing/2014/main" id="{04300DA2-81C4-4BF5-9EC9-C7CEE4429584}"/>
                </a:ext>
              </a:extLst>
            </p:cNvPr>
            <p:cNvSpPr>
              <a:spLocks noChangeAspect="1"/>
            </p:cNvSpPr>
            <p:nvPr/>
          </p:nvSpPr>
          <p:spPr>
            <a:xfrm>
              <a:off x="640080" y="2662002"/>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2</a:t>
              </a:r>
            </a:p>
          </p:txBody>
        </p:sp>
        <p:sp>
          <p:nvSpPr>
            <p:cNvPr id="42" name="Content Placeholder 3">
              <a:extLst>
                <a:ext uri="{FF2B5EF4-FFF2-40B4-BE49-F238E27FC236}">
                  <a16:creationId xmlns:a16="http://schemas.microsoft.com/office/drawing/2014/main" id="{D19F8D1A-B77D-45A9-A3A5-1B01C3D073AE}"/>
                </a:ext>
              </a:extLst>
            </p:cNvPr>
            <p:cNvSpPr txBox="1">
              <a:spLocks/>
            </p:cNvSpPr>
            <p:nvPr/>
          </p:nvSpPr>
          <p:spPr>
            <a:xfrm>
              <a:off x="1341734" y="2762250"/>
              <a:ext cx="1706266" cy="49327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6F7175"/>
                  </a:solidFill>
                </a:rPr>
                <a:t>Familiarize with your kit</a:t>
              </a:r>
            </a:p>
          </p:txBody>
        </p:sp>
        <p:sp>
          <p:nvSpPr>
            <p:cNvPr id="43" name="Oval 42">
              <a:extLst>
                <a:ext uri="{FF2B5EF4-FFF2-40B4-BE49-F238E27FC236}">
                  <a16:creationId xmlns:a16="http://schemas.microsoft.com/office/drawing/2014/main" id="{6536BD6A-94B3-431E-8B57-7CB8595B7F62}"/>
                </a:ext>
              </a:extLst>
            </p:cNvPr>
            <p:cNvSpPr>
              <a:spLocks noChangeAspect="1"/>
            </p:cNvSpPr>
            <p:nvPr/>
          </p:nvSpPr>
          <p:spPr>
            <a:xfrm>
              <a:off x="640080" y="3589336"/>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3</a:t>
              </a:r>
            </a:p>
          </p:txBody>
        </p:sp>
        <p:sp>
          <p:nvSpPr>
            <p:cNvPr id="44" name="Content Placeholder 3">
              <a:extLst>
                <a:ext uri="{FF2B5EF4-FFF2-40B4-BE49-F238E27FC236}">
                  <a16:creationId xmlns:a16="http://schemas.microsoft.com/office/drawing/2014/main" id="{1C797866-D204-4C93-A350-1FEC457C3C7B}"/>
                </a:ext>
              </a:extLst>
            </p:cNvPr>
            <p:cNvSpPr txBox="1">
              <a:spLocks/>
            </p:cNvSpPr>
            <p:nvPr/>
          </p:nvSpPr>
          <p:spPr>
            <a:xfrm>
              <a:off x="1341734" y="3669593"/>
              <a:ext cx="1828800" cy="49327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6F7175"/>
                  </a:solidFill>
                </a:rPr>
                <a:t>Download &amp; install software &amp; tools</a:t>
              </a:r>
            </a:p>
          </p:txBody>
        </p:sp>
        <p:sp>
          <p:nvSpPr>
            <p:cNvPr id="45" name="Oval 44">
              <a:extLst>
                <a:ext uri="{FF2B5EF4-FFF2-40B4-BE49-F238E27FC236}">
                  <a16:creationId xmlns:a16="http://schemas.microsoft.com/office/drawing/2014/main" id="{2553C4BA-9864-498F-9AAB-BE7A39F478D7}"/>
                </a:ext>
              </a:extLst>
            </p:cNvPr>
            <p:cNvSpPr>
              <a:spLocks noChangeAspect="1"/>
            </p:cNvSpPr>
            <p:nvPr/>
          </p:nvSpPr>
          <p:spPr>
            <a:xfrm>
              <a:off x="640080" y="4517461"/>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4</a:t>
              </a:r>
            </a:p>
          </p:txBody>
        </p:sp>
        <p:sp>
          <p:nvSpPr>
            <p:cNvPr id="46" name="Content Placeholder 3">
              <a:extLst>
                <a:ext uri="{FF2B5EF4-FFF2-40B4-BE49-F238E27FC236}">
                  <a16:creationId xmlns:a16="http://schemas.microsoft.com/office/drawing/2014/main" id="{033CBF09-B7C3-46B9-AF31-0C4D9A7D2C8E}"/>
                </a:ext>
              </a:extLst>
            </p:cNvPr>
            <p:cNvSpPr txBox="1">
              <a:spLocks/>
            </p:cNvSpPr>
            <p:nvPr/>
          </p:nvSpPr>
          <p:spPr>
            <a:xfrm>
              <a:off x="1341734" y="4607243"/>
              <a:ext cx="1828800" cy="49327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6F7175"/>
                  </a:solidFill>
                </a:rPr>
                <a:t>Explore &amp; customize example projects</a:t>
              </a:r>
            </a:p>
          </p:txBody>
        </p:sp>
        <p:sp>
          <p:nvSpPr>
            <p:cNvPr id="47" name="Oval 46">
              <a:extLst>
                <a:ext uri="{FF2B5EF4-FFF2-40B4-BE49-F238E27FC236}">
                  <a16:creationId xmlns:a16="http://schemas.microsoft.com/office/drawing/2014/main" id="{D5D62F75-889F-401F-B93B-B37B39A159CC}"/>
                </a:ext>
              </a:extLst>
            </p:cNvPr>
            <p:cNvSpPr>
              <a:spLocks noChangeAspect="1"/>
            </p:cNvSpPr>
            <p:nvPr/>
          </p:nvSpPr>
          <p:spPr>
            <a:xfrm>
              <a:off x="640080" y="5455237"/>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5</a:t>
              </a:r>
            </a:p>
          </p:txBody>
        </p:sp>
        <p:sp>
          <p:nvSpPr>
            <p:cNvPr id="48" name="Content Placeholder 3">
              <a:extLst>
                <a:ext uri="{FF2B5EF4-FFF2-40B4-BE49-F238E27FC236}">
                  <a16:creationId xmlns:a16="http://schemas.microsoft.com/office/drawing/2014/main" id="{F371BCF5-1967-4D93-8E6C-D06CB65E824E}"/>
                </a:ext>
              </a:extLst>
            </p:cNvPr>
            <p:cNvSpPr txBox="1">
              <a:spLocks/>
            </p:cNvSpPr>
            <p:nvPr/>
          </p:nvSpPr>
          <p:spPr>
            <a:xfrm>
              <a:off x="1341734" y="5668844"/>
              <a:ext cx="1828800" cy="234744"/>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6F7175"/>
                  </a:solidFill>
                </a:rPr>
                <a:t>Expand functionality</a:t>
              </a:r>
            </a:p>
          </p:txBody>
        </p:sp>
        <p:pic>
          <p:nvPicPr>
            <p:cNvPr id="49" name="Graphic 48" descr="Chevron arrows">
              <a:extLst>
                <a:ext uri="{FF2B5EF4-FFF2-40B4-BE49-F238E27FC236}">
                  <a16:creationId xmlns:a16="http://schemas.microsoft.com/office/drawing/2014/main" id="{65FA530E-DB4A-4FD1-B21F-844A03C3012A}"/>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762000" y="3254571"/>
              <a:ext cx="289920" cy="289920"/>
            </a:xfrm>
            <a:prstGeom prst="rect">
              <a:avLst/>
            </a:prstGeom>
          </p:spPr>
        </p:pic>
        <p:pic>
          <p:nvPicPr>
            <p:cNvPr id="50" name="Graphic 49" descr="Chevron arrows">
              <a:extLst>
                <a:ext uri="{FF2B5EF4-FFF2-40B4-BE49-F238E27FC236}">
                  <a16:creationId xmlns:a16="http://schemas.microsoft.com/office/drawing/2014/main" id="{CC6FA2B1-CECE-4281-B7A9-3A2F023819D8}"/>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762000" y="4195457"/>
              <a:ext cx="289920" cy="289920"/>
            </a:xfrm>
            <a:prstGeom prst="rect">
              <a:avLst/>
            </a:prstGeom>
          </p:spPr>
        </p:pic>
        <p:pic>
          <p:nvPicPr>
            <p:cNvPr id="51" name="Graphic 50" descr="Chevron arrows">
              <a:extLst>
                <a:ext uri="{FF2B5EF4-FFF2-40B4-BE49-F238E27FC236}">
                  <a16:creationId xmlns:a16="http://schemas.microsoft.com/office/drawing/2014/main" id="{6F95FD2D-9595-4468-8E8D-B5B7A10D436E}"/>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762000" y="5110045"/>
              <a:ext cx="289920" cy="289920"/>
            </a:xfrm>
            <a:prstGeom prst="rect">
              <a:avLst/>
            </a:prstGeom>
          </p:spPr>
        </p:pic>
        <p:cxnSp>
          <p:nvCxnSpPr>
            <p:cNvPr id="52" name="Straight Connector 51">
              <a:extLst>
                <a:ext uri="{FF2B5EF4-FFF2-40B4-BE49-F238E27FC236}">
                  <a16:creationId xmlns:a16="http://schemas.microsoft.com/office/drawing/2014/main" id="{F912B0D4-FDCF-421E-AE1E-E9E0788CC218}"/>
                </a:ext>
              </a:extLst>
            </p:cNvPr>
            <p:cNvCxnSpPr>
              <a:cxnSpLocks/>
            </p:cNvCxnSpPr>
            <p:nvPr/>
          </p:nvCxnSpPr>
          <p:spPr>
            <a:xfrm rot="5400000">
              <a:off x="1449379" y="3891908"/>
              <a:ext cx="4023360" cy="0"/>
            </a:xfrm>
            <a:prstGeom prst="line">
              <a:avLst/>
            </a:prstGeom>
          </p:spPr>
          <p:style>
            <a:lnRef idx="1">
              <a:schemeClr val="accent6"/>
            </a:lnRef>
            <a:fillRef idx="0">
              <a:schemeClr val="accent6"/>
            </a:fillRef>
            <a:effectRef idx="0">
              <a:schemeClr val="accent6"/>
            </a:effectRef>
            <a:fontRef idx="minor">
              <a:schemeClr val="tx1"/>
            </a:fontRef>
          </p:style>
        </p:cxnSp>
      </p:grpSp>
      <p:sp>
        <p:nvSpPr>
          <p:cNvPr id="5" name="TextBox 4">
            <a:extLst>
              <a:ext uri="{FF2B5EF4-FFF2-40B4-BE49-F238E27FC236}">
                <a16:creationId xmlns:a16="http://schemas.microsoft.com/office/drawing/2014/main" id="{E60793FC-8EE0-AD79-439A-63E99E6912BE}"/>
              </a:ext>
            </a:extLst>
          </p:cNvPr>
          <p:cNvSpPr txBox="1"/>
          <p:nvPr/>
        </p:nvSpPr>
        <p:spPr>
          <a:xfrm>
            <a:off x="3874119" y="5741313"/>
            <a:ext cx="7547645" cy="430887"/>
          </a:xfrm>
          <a:prstGeom prst="rect">
            <a:avLst/>
          </a:prstGeom>
          <a:noFill/>
        </p:spPr>
        <p:txBody>
          <a:bodyPr wrap="square" rtlCol="0">
            <a:spAutoFit/>
          </a:bodyPr>
          <a:lstStyle/>
          <a:p>
            <a:pPr algn="ctr"/>
            <a:r>
              <a:rPr lang="en-US" sz="1100" dirty="0"/>
              <a:t>Sampling of distributors </a:t>
            </a:r>
          </a:p>
          <a:p>
            <a:pPr algn="ctr"/>
            <a:r>
              <a:rPr lang="en-US" sz="1100" dirty="0"/>
              <a:t>(List subject to change; please refer to </a:t>
            </a:r>
            <a:r>
              <a:rPr lang="en-US" sz="1100" b="0" i="0" u="none" strike="noStrike" dirty="0">
                <a:solidFill>
                  <a:srgbClr val="06418C"/>
                </a:solidFill>
                <a:effectLst/>
                <a:latin typeface="Arial" panose="020B0604020202020204" pitchFamily="34" charset="0"/>
                <a:hlinkClick r:id="rId4"/>
              </a:rPr>
              <a:t>renesas.com/ra/ek-ra6e2</a:t>
            </a:r>
            <a:r>
              <a:rPr lang="en-US" sz="1100" b="0" i="0" u="none" strike="noStrike" dirty="0">
                <a:solidFill>
                  <a:srgbClr val="06418C"/>
                </a:solidFill>
                <a:effectLst/>
                <a:latin typeface="Arial" panose="020B0604020202020204" pitchFamily="34" charset="0"/>
              </a:rPr>
              <a:t> </a:t>
            </a:r>
            <a:r>
              <a:rPr lang="en-US" sz="1100" dirty="0"/>
              <a:t>for the list of distributors stocking the kit)</a:t>
            </a:r>
          </a:p>
        </p:txBody>
      </p:sp>
      <p:grpSp>
        <p:nvGrpSpPr>
          <p:cNvPr id="6" name="Group 5">
            <a:extLst>
              <a:ext uri="{FF2B5EF4-FFF2-40B4-BE49-F238E27FC236}">
                <a16:creationId xmlns:a16="http://schemas.microsoft.com/office/drawing/2014/main" id="{78BD25DE-BEAB-F686-3AC2-30DB020D74C4}"/>
              </a:ext>
            </a:extLst>
          </p:cNvPr>
          <p:cNvGrpSpPr/>
          <p:nvPr/>
        </p:nvGrpSpPr>
        <p:grpSpPr>
          <a:xfrm>
            <a:off x="4137293" y="3847743"/>
            <a:ext cx="7214376" cy="1727090"/>
            <a:chOff x="4137293" y="3847743"/>
            <a:chExt cx="7214376" cy="1727090"/>
          </a:xfrm>
        </p:grpSpPr>
        <p:pic>
          <p:nvPicPr>
            <p:cNvPr id="7" name="Picture 14" descr="Macnica Cytech Pte Ltd - Posts | Facebook">
              <a:extLst>
                <a:ext uri="{FF2B5EF4-FFF2-40B4-BE49-F238E27FC236}">
                  <a16:creationId xmlns:a16="http://schemas.microsoft.com/office/drawing/2014/main" id="{7A8FEB17-A8AA-359B-7E84-0829329F8EA2}"/>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t="38675" b="37937"/>
            <a:stretch/>
          </p:blipFill>
          <p:spPr bwMode="auto">
            <a:xfrm>
              <a:off x="6492364" y="4596225"/>
              <a:ext cx="1340947" cy="31362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a:extLst>
                <a:ext uri="{FF2B5EF4-FFF2-40B4-BE49-F238E27FC236}">
                  <a16:creationId xmlns:a16="http://schemas.microsoft.com/office/drawing/2014/main" id="{26C0C7A5-2066-A558-0417-1B5516B609F1}"/>
                </a:ext>
              </a:extLst>
            </p:cNvPr>
            <p:cNvPicPr>
              <a:picLocks noChangeAspect="1"/>
            </p:cNvPicPr>
            <p:nvPr/>
          </p:nvPicPr>
          <p:blipFill>
            <a:blip r:embed="rId6"/>
            <a:stretch>
              <a:fillRect/>
            </a:stretch>
          </p:blipFill>
          <p:spPr>
            <a:xfrm>
              <a:off x="4137293" y="3920957"/>
              <a:ext cx="1185848" cy="306926"/>
            </a:xfrm>
            <a:prstGeom prst="rect">
              <a:avLst/>
            </a:prstGeom>
          </p:spPr>
        </p:pic>
        <p:pic>
          <p:nvPicPr>
            <p:cNvPr id="9" name="Picture 8" descr="http://globalpurchasing.com/site-files/globalpurchasing.com/files/uploads/2014/08/FutureElectronics.png">
              <a:extLst>
                <a:ext uri="{FF2B5EF4-FFF2-40B4-BE49-F238E27FC236}">
                  <a16:creationId xmlns:a16="http://schemas.microsoft.com/office/drawing/2014/main" id="{154BAB79-E1DC-C652-FA82-CE44320CABB1}"/>
                </a:ext>
              </a:extLst>
            </p:cNvPr>
            <p:cNvPicPr preferRelativeResize="0">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381798" y="4604970"/>
              <a:ext cx="1139452" cy="313620"/>
            </a:xfrm>
            <a:prstGeom prst="rect">
              <a:avLst/>
            </a:prstGeom>
            <a:noFill/>
            <a:ln>
              <a:noFill/>
            </a:ln>
            <a:extLst>
              <a:ext uri="{909E8E84-426E-40DD-AFC4-6F175D3DCCD1}">
                <a14:hiddenFill xmlns:a14="http://schemas.microsoft.com/office/drawing/2010/main">
                  <a:solidFill>
                    <a:srgbClr val="FFFFFF"/>
                  </a:solidFill>
                </a14:hiddenFill>
              </a:ext>
            </a:extLst>
          </p:spPr>
        </p:pic>
        <p:pic>
          <p:nvPicPr>
            <p:cNvPr id="10" name="Picture 9" descr="A red text on a black background&#10;&#10;Description automatically generated">
              <a:extLst>
                <a:ext uri="{FF2B5EF4-FFF2-40B4-BE49-F238E27FC236}">
                  <a16:creationId xmlns:a16="http://schemas.microsoft.com/office/drawing/2014/main" id="{4F0CCF46-028D-DF7E-F375-B5A2BD3829A4}"/>
                </a:ext>
              </a:extLst>
            </p:cNvPr>
            <p:cNvPicPr>
              <a:picLocks noChangeAspect="1"/>
            </p:cNvPicPr>
            <p:nvPr/>
          </p:nvPicPr>
          <p:blipFill rotWithShape="1">
            <a:blip r:embed="rId8" cstate="print">
              <a:extLst>
                <a:ext uri="{28A0092B-C50C-407E-A947-70E740481C1C}">
                  <a14:useLocalDpi xmlns:a14="http://schemas.microsoft.com/office/drawing/2010/main" val="0"/>
                </a:ext>
              </a:extLst>
            </a:blip>
            <a:srcRect t="20009" b="16196"/>
            <a:stretch/>
          </p:blipFill>
          <p:spPr>
            <a:xfrm>
              <a:off x="7723239" y="3917609"/>
              <a:ext cx="1328929" cy="379145"/>
            </a:xfrm>
            <a:prstGeom prst="rect">
              <a:avLst/>
            </a:prstGeom>
          </p:spPr>
        </p:pic>
        <p:pic>
          <p:nvPicPr>
            <p:cNvPr id="11" name="Picture 4" descr="Image result for mouser">
              <a:extLst>
                <a:ext uri="{FF2B5EF4-FFF2-40B4-BE49-F238E27FC236}">
                  <a16:creationId xmlns:a16="http://schemas.microsoft.com/office/drawing/2014/main" id="{9B441F82-1879-36C8-48A4-18645B5B1A9F}"/>
                </a:ext>
              </a:extLst>
            </p:cNvPr>
            <p:cNvPicPr preferRelativeResize="0">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7846011" y="4531000"/>
              <a:ext cx="1070539" cy="379145"/>
            </a:xfrm>
            <a:prstGeom prst="rect">
              <a:avLst/>
            </a:prstGeom>
            <a:noFill/>
            <a:ln>
              <a:noFill/>
            </a:ln>
            <a:extLst>
              <a:ext uri="{909E8E84-426E-40DD-AFC4-6F175D3DCCD1}">
                <a14:hiddenFill xmlns:a14="http://schemas.microsoft.com/office/drawing/2010/main">
                  <a:solidFill>
                    <a:srgbClr val="FFFFFF"/>
                  </a:solidFill>
                </a14:hiddenFill>
              </a:ext>
            </a:extLst>
          </p:spPr>
        </p:pic>
        <p:pic>
          <p:nvPicPr>
            <p:cNvPr id="12" name="Picture 11">
              <a:extLst>
                <a:ext uri="{FF2B5EF4-FFF2-40B4-BE49-F238E27FC236}">
                  <a16:creationId xmlns:a16="http://schemas.microsoft.com/office/drawing/2014/main" id="{29D20FBA-8EF9-5516-80BF-32E1AE1F50F9}"/>
                </a:ext>
              </a:extLst>
            </p:cNvPr>
            <p:cNvPicPr preferRelativeResize="0">
              <a:picLocks noChangeAspect="1"/>
            </p:cNvPicPr>
            <p:nvPr/>
          </p:nvPicPr>
          <p:blipFill rotWithShape="1">
            <a:blip r:embed="rId10"/>
            <a:srcRect t="31331" b="30833"/>
            <a:stretch/>
          </p:blipFill>
          <p:spPr>
            <a:xfrm>
              <a:off x="10278930" y="4569100"/>
              <a:ext cx="1072739" cy="270276"/>
            </a:xfrm>
            <a:prstGeom prst="rect">
              <a:avLst/>
            </a:prstGeom>
            <a:ln>
              <a:noFill/>
            </a:ln>
          </p:spPr>
        </p:pic>
        <p:pic>
          <p:nvPicPr>
            <p:cNvPr id="13" name="Picture 12" descr="A picture containing text, clipart&#10;&#10;Description automatically generated">
              <a:extLst>
                <a:ext uri="{FF2B5EF4-FFF2-40B4-BE49-F238E27FC236}">
                  <a16:creationId xmlns:a16="http://schemas.microsoft.com/office/drawing/2014/main" id="{B072729B-0B96-88E8-B055-40673A2EA2E4}"/>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4186871" y="4537670"/>
              <a:ext cx="1123834" cy="365005"/>
            </a:xfrm>
            <a:prstGeom prst="rect">
              <a:avLst/>
            </a:prstGeom>
          </p:spPr>
        </p:pic>
        <p:pic>
          <p:nvPicPr>
            <p:cNvPr id="14" name="Picture 16" descr="http://ir.chip1stop.com/en/wp-content/themes/chip1_stop_en/images/common/logo.png">
              <a:extLst>
                <a:ext uri="{FF2B5EF4-FFF2-40B4-BE49-F238E27FC236}">
                  <a16:creationId xmlns:a16="http://schemas.microsoft.com/office/drawing/2014/main" id="{37FD33C4-6E4E-36DE-BD4A-9AC731F2EC83}"/>
                </a:ext>
              </a:extLst>
            </p:cNvPr>
            <p:cNvPicPr preferRelativeResize="0">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6629643" y="3921952"/>
              <a:ext cx="1089097" cy="379145"/>
            </a:xfrm>
            <a:prstGeom prst="rect">
              <a:avLst/>
            </a:prstGeom>
            <a:noFill/>
            <a:ln>
              <a:noFill/>
            </a:ln>
            <a:extLst>
              <a:ext uri="{909E8E84-426E-40DD-AFC4-6F175D3DCCD1}">
                <a14:hiddenFill xmlns:a14="http://schemas.microsoft.com/office/drawing/2010/main">
                  <a:solidFill>
                    <a:srgbClr val="FFFFFF"/>
                  </a:solidFill>
                </a14:hiddenFill>
              </a:ext>
            </a:extLst>
          </p:spPr>
        </p:pic>
        <p:pic>
          <p:nvPicPr>
            <p:cNvPr id="15" name="Picture 6" descr="Image result for EBV distributor">
              <a:extLst>
                <a:ext uri="{FF2B5EF4-FFF2-40B4-BE49-F238E27FC236}">
                  <a16:creationId xmlns:a16="http://schemas.microsoft.com/office/drawing/2014/main" id="{D4107478-A4A8-EB35-DD1D-3B51293D3591}"/>
                </a:ext>
              </a:extLst>
            </p:cNvPr>
            <p:cNvPicPr preferRelativeResize="0">
              <a:picLocks noChangeAspect="1" noChangeArrowheads="1"/>
            </p:cNvPicPr>
            <p:nvPr/>
          </p:nvPicPr>
          <p:blipFill>
            <a:blip r:embed="rId1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9043551" y="3847743"/>
              <a:ext cx="1052988" cy="453354"/>
            </a:xfrm>
            <a:prstGeom prst="rect">
              <a:avLst/>
            </a:prstGeom>
            <a:noFill/>
            <a:ln>
              <a:noFill/>
            </a:ln>
            <a:extLst>
              <a:ext uri="{909E8E84-426E-40DD-AFC4-6F175D3DCCD1}">
                <a14:hiddenFill xmlns:a14="http://schemas.microsoft.com/office/drawing/2010/main">
                  <a:solidFill>
                    <a:srgbClr val="FFFFFF"/>
                  </a:solidFill>
                </a14:hiddenFill>
              </a:ext>
            </a:extLst>
          </p:spPr>
        </p:pic>
        <p:pic>
          <p:nvPicPr>
            <p:cNvPr id="16" name="Picture 15" descr="A close-up of a logo&#10;&#10;Description automatically generated">
              <a:extLst>
                <a:ext uri="{FF2B5EF4-FFF2-40B4-BE49-F238E27FC236}">
                  <a16:creationId xmlns:a16="http://schemas.microsoft.com/office/drawing/2014/main" id="{4305571A-A0D9-C538-E12B-E9F8770F1E79}"/>
                </a:ext>
              </a:extLst>
            </p:cNvPr>
            <p:cNvPicPr>
              <a:picLocks noChangeAspect="1"/>
            </p:cNvPicPr>
            <p:nvPr/>
          </p:nvPicPr>
          <p:blipFill rotWithShape="1">
            <a:blip r:embed="rId14" cstate="print">
              <a:extLst>
                <a:ext uri="{28A0092B-C50C-407E-A947-70E740481C1C}">
                  <a14:useLocalDpi xmlns:a14="http://schemas.microsoft.com/office/drawing/2010/main" val="0"/>
                </a:ext>
              </a:extLst>
            </a:blip>
            <a:srcRect t="25735" b="26515"/>
            <a:stretch/>
          </p:blipFill>
          <p:spPr>
            <a:xfrm>
              <a:off x="7816465" y="5212462"/>
              <a:ext cx="1048809" cy="252657"/>
            </a:xfrm>
            <a:prstGeom prst="rect">
              <a:avLst/>
            </a:prstGeom>
          </p:spPr>
        </p:pic>
        <p:pic>
          <p:nvPicPr>
            <p:cNvPr id="17" name="Picture 16">
              <a:extLst>
                <a:ext uri="{FF2B5EF4-FFF2-40B4-BE49-F238E27FC236}">
                  <a16:creationId xmlns:a16="http://schemas.microsoft.com/office/drawing/2014/main" id="{C0AC2A87-018C-4345-A380-846D62E98110}"/>
                </a:ext>
              </a:extLst>
            </p:cNvPr>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a:off x="5352822" y="4031415"/>
              <a:ext cx="1185848" cy="139346"/>
            </a:xfrm>
            <a:prstGeom prst="rect">
              <a:avLst/>
            </a:prstGeom>
          </p:spPr>
        </p:pic>
        <p:pic>
          <p:nvPicPr>
            <p:cNvPr id="18" name="Picture 17">
              <a:extLst>
                <a:ext uri="{FF2B5EF4-FFF2-40B4-BE49-F238E27FC236}">
                  <a16:creationId xmlns:a16="http://schemas.microsoft.com/office/drawing/2014/main" id="{28D6B23B-F7AB-D393-F6E1-045679E42861}"/>
                </a:ext>
              </a:extLst>
            </p:cNvPr>
            <p:cNvPicPr>
              <a:picLocks noChangeAspect="1" noChangeArrowheads="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10278930" y="3963582"/>
              <a:ext cx="1015177" cy="261333"/>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2" descr="Electronic Components Distributor Singapore I Serial System Ltd">
              <a:extLst>
                <a:ext uri="{FF2B5EF4-FFF2-40B4-BE49-F238E27FC236}">
                  <a16:creationId xmlns:a16="http://schemas.microsoft.com/office/drawing/2014/main" id="{5C530F62-58C3-2058-0C87-57DE87EE88C1}"/>
                </a:ext>
              </a:extLst>
            </p:cNvPr>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5419321" y="5129658"/>
              <a:ext cx="1052849" cy="416353"/>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8">
              <a:extLst>
                <a:ext uri="{FF2B5EF4-FFF2-40B4-BE49-F238E27FC236}">
                  <a16:creationId xmlns:a16="http://schemas.microsoft.com/office/drawing/2014/main" id="{7D1F6619-8CBC-53C4-BFD7-EB17A2572FF7}"/>
                </a:ext>
              </a:extLst>
            </p:cNvPr>
            <p:cNvPicPr>
              <a:picLocks noChangeAspect="1" noChangeArrowheads="1"/>
            </p:cNvPicPr>
            <p:nvPr/>
          </p:nvPicPr>
          <p:blipFill>
            <a:blip r:embed="rId18" cstate="print">
              <a:extLst>
                <a:ext uri="{28A0092B-C50C-407E-A947-70E740481C1C}">
                  <a14:useLocalDpi xmlns:a14="http://schemas.microsoft.com/office/drawing/2010/main" val="0"/>
                </a:ext>
              </a:extLst>
            </a:blip>
            <a:srcRect/>
            <a:stretch>
              <a:fillRect/>
            </a:stretch>
          </p:blipFill>
          <p:spPr bwMode="auto">
            <a:xfrm>
              <a:off x="10689326" y="5174267"/>
              <a:ext cx="554914" cy="400566"/>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21">
              <a:extLst>
                <a:ext uri="{FF2B5EF4-FFF2-40B4-BE49-F238E27FC236}">
                  <a16:creationId xmlns:a16="http://schemas.microsoft.com/office/drawing/2014/main" id="{325F74D0-E873-A904-7AE7-E5F186C667D9}"/>
                </a:ext>
              </a:extLst>
            </p:cNvPr>
            <p:cNvPicPr>
              <a:picLocks noChangeAspect="1"/>
            </p:cNvPicPr>
            <p:nvPr/>
          </p:nvPicPr>
          <p:blipFill>
            <a:blip r:embed="rId19">
              <a:clrChange>
                <a:clrFrom>
                  <a:srgbClr val="000000"/>
                </a:clrFrom>
                <a:clrTo>
                  <a:srgbClr val="000000">
                    <a:alpha val="0"/>
                  </a:srgbClr>
                </a:clrTo>
              </a:clrChange>
            </a:blip>
            <a:stretch>
              <a:fillRect/>
            </a:stretch>
          </p:blipFill>
          <p:spPr>
            <a:xfrm>
              <a:off x="6726607" y="5036554"/>
              <a:ext cx="874420" cy="527131"/>
            </a:xfrm>
            <a:prstGeom prst="rect">
              <a:avLst/>
            </a:prstGeom>
          </p:spPr>
        </p:pic>
        <p:pic>
          <p:nvPicPr>
            <p:cNvPr id="23" name="Picture 22">
              <a:extLst>
                <a:ext uri="{FF2B5EF4-FFF2-40B4-BE49-F238E27FC236}">
                  <a16:creationId xmlns:a16="http://schemas.microsoft.com/office/drawing/2014/main" id="{82C2F0AF-EF84-D6D1-1AB6-896BD025C286}"/>
                </a:ext>
              </a:extLst>
            </p:cNvPr>
            <p:cNvPicPr>
              <a:picLocks noChangeAspect="1"/>
            </p:cNvPicPr>
            <p:nvPr/>
          </p:nvPicPr>
          <p:blipFill>
            <a:blip r:embed="rId20" cstate="print">
              <a:extLst>
                <a:ext uri="{28A0092B-C50C-407E-A947-70E740481C1C}">
                  <a14:useLocalDpi xmlns:a14="http://schemas.microsoft.com/office/drawing/2010/main" val="0"/>
                </a:ext>
              </a:extLst>
            </a:blip>
            <a:stretch>
              <a:fillRect/>
            </a:stretch>
          </p:blipFill>
          <p:spPr>
            <a:xfrm>
              <a:off x="9043551" y="5255541"/>
              <a:ext cx="1626725" cy="195811"/>
            </a:xfrm>
            <a:prstGeom prst="rect">
              <a:avLst/>
            </a:prstGeom>
          </p:spPr>
        </p:pic>
        <p:pic>
          <p:nvPicPr>
            <p:cNvPr id="24" name="Picture 4" descr="到世强首页">
              <a:extLst>
                <a:ext uri="{FF2B5EF4-FFF2-40B4-BE49-F238E27FC236}">
                  <a16:creationId xmlns:a16="http://schemas.microsoft.com/office/drawing/2014/main" id="{5C6AF7AB-7C01-EB69-5413-F4292499BB72}"/>
                </a:ext>
              </a:extLst>
            </p:cNvPr>
            <p:cNvPicPr>
              <a:picLocks noChangeAspect="1" noChangeArrowheads="1"/>
            </p:cNvPicPr>
            <p:nvPr/>
          </p:nvPicPr>
          <p:blipFill>
            <a:blip r:embed="rId21" cstate="print">
              <a:extLst>
                <a:ext uri="{28A0092B-C50C-407E-A947-70E740481C1C}">
                  <a14:useLocalDpi xmlns:a14="http://schemas.microsoft.com/office/drawing/2010/main" val="0"/>
                </a:ext>
              </a:extLst>
            </a:blip>
            <a:srcRect/>
            <a:stretch>
              <a:fillRect/>
            </a:stretch>
          </p:blipFill>
          <p:spPr bwMode="auto">
            <a:xfrm>
              <a:off x="4166164" y="5212462"/>
              <a:ext cx="1129006" cy="267396"/>
            </a:xfrm>
            <a:prstGeom prst="rect">
              <a:avLst/>
            </a:prstGeom>
            <a:noFill/>
            <a:extLst>
              <a:ext uri="{909E8E84-426E-40DD-AFC4-6F175D3DCCD1}">
                <a14:hiddenFill xmlns:a14="http://schemas.microsoft.com/office/drawing/2010/main">
                  <a:solidFill>
                    <a:srgbClr val="FFFFFF"/>
                  </a:solidFill>
                </a14:hiddenFill>
              </a:ext>
            </a:extLst>
          </p:spPr>
        </p:pic>
        <p:pic>
          <p:nvPicPr>
            <p:cNvPr id="25" name="Picture 6" descr="Ryosan Company, Limited FY2017 Results Meeting">
              <a:extLst>
                <a:ext uri="{FF2B5EF4-FFF2-40B4-BE49-F238E27FC236}">
                  <a16:creationId xmlns:a16="http://schemas.microsoft.com/office/drawing/2014/main" id="{2C3CD06A-F87D-84A4-2FE0-199A96A0CD3B}"/>
                </a:ext>
              </a:extLst>
            </p:cNvPr>
            <p:cNvPicPr>
              <a:picLocks noChangeAspect="1" noChangeArrowheads="1"/>
            </p:cNvPicPr>
            <p:nvPr/>
          </p:nvPicPr>
          <p:blipFill>
            <a:blip r:embed="rId22" cstate="print">
              <a:extLst>
                <a:ext uri="{28A0092B-C50C-407E-A947-70E740481C1C}">
                  <a14:useLocalDpi xmlns:a14="http://schemas.microsoft.com/office/drawing/2010/main" val="0"/>
                </a:ext>
              </a:extLst>
            </a:blip>
            <a:srcRect/>
            <a:stretch>
              <a:fillRect/>
            </a:stretch>
          </p:blipFill>
          <p:spPr bwMode="auto">
            <a:xfrm>
              <a:off x="9343377" y="4460170"/>
              <a:ext cx="565958" cy="520003"/>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167272247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Content Placeholder 3">
            <a:extLst>
              <a:ext uri="{FF2B5EF4-FFF2-40B4-BE49-F238E27FC236}">
                <a16:creationId xmlns:a16="http://schemas.microsoft.com/office/drawing/2014/main" id="{5B95AC03-B51A-4569-B5E7-8D0AC2FEC2A6}"/>
              </a:ext>
            </a:extLst>
          </p:cNvPr>
          <p:cNvSpPr txBox="1">
            <a:spLocks/>
          </p:cNvSpPr>
          <p:nvPr/>
        </p:nvSpPr>
        <p:spPr>
          <a:xfrm>
            <a:off x="3839331" y="1863606"/>
            <a:ext cx="7285869" cy="2044470"/>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marL="400050" indent="-400050">
              <a:spcAft>
                <a:spcPts val="0"/>
              </a:spcAft>
              <a:buClr>
                <a:srgbClr val="000099"/>
              </a:buClr>
              <a:buFont typeface="+mj-lt"/>
              <a:buAutoNum type="romanUcPeriod"/>
            </a:pPr>
            <a:r>
              <a:rPr lang="en-US" sz="1400" dirty="0"/>
              <a:t>Get quick start guide &amp; user’s manual</a:t>
            </a:r>
          </a:p>
          <a:p>
            <a:pPr marL="400050" indent="-400050">
              <a:spcAft>
                <a:spcPts val="0"/>
              </a:spcAft>
              <a:buClr>
                <a:srgbClr val="000099"/>
              </a:buClr>
              <a:buFont typeface="+mj-lt"/>
              <a:buAutoNum type="romanUcPeriod"/>
            </a:pPr>
            <a:endParaRPr lang="en-US" sz="1400" dirty="0"/>
          </a:p>
          <a:p>
            <a:pPr marL="400050" indent="-400050">
              <a:spcAft>
                <a:spcPts val="0"/>
              </a:spcAft>
              <a:buClr>
                <a:srgbClr val="000099"/>
              </a:buClr>
              <a:buFont typeface="+mj-lt"/>
              <a:buAutoNum type="romanUcPeriod"/>
            </a:pPr>
            <a:endParaRPr lang="en-US" sz="1400" dirty="0"/>
          </a:p>
          <a:p>
            <a:pPr marL="400050" indent="-400050">
              <a:spcAft>
                <a:spcPts val="0"/>
              </a:spcAft>
              <a:buClr>
                <a:srgbClr val="000099"/>
              </a:buClr>
              <a:buFont typeface="+mj-lt"/>
              <a:buAutoNum type="romanUcPeriod"/>
            </a:pPr>
            <a:endParaRPr lang="en-US" sz="1400" dirty="0"/>
          </a:p>
          <a:p>
            <a:pPr marL="400050" indent="-400050">
              <a:spcAft>
                <a:spcPts val="0"/>
              </a:spcAft>
              <a:buClr>
                <a:srgbClr val="000099"/>
              </a:buClr>
              <a:buFont typeface="+mj-lt"/>
              <a:buAutoNum type="romanUcPeriod"/>
            </a:pPr>
            <a:endParaRPr lang="en-US" sz="1400" dirty="0"/>
          </a:p>
          <a:p>
            <a:pPr marL="400050" indent="-400050">
              <a:spcAft>
                <a:spcPts val="0"/>
              </a:spcAft>
              <a:buClr>
                <a:srgbClr val="000099"/>
              </a:buClr>
              <a:buFont typeface="+mj-lt"/>
              <a:buAutoNum type="romanUcPeriod"/>
            </a:pPr>
            <a:endParaRPr lang="en-US" sz="1400" dirty="0"/>
          </a:p>
          <a:p>
            <a:pPr marL="400050" indent="-400050">
              <a:spcAft>
                <a:spcPts val="0"/>
              </a:spcAft>
              <a:buClr>
                <a:srgbClr val="000099"/>
              </a:buClr>
              <a:buFont typeface="+mj-lt"/>
              <a:buAutoNum type="romanUcPeriod"/>
            </a:pPr>
            <a:endParaRPr lang="en-US" sz="1400" dirty="0"/>
          </a:p>
          <a:p>
            <a:pPr marL="400050" indent="-400050">
              <a:spcAft>
                <a:spcPts val="0"/>
              </a:spcAft>
              <a:buClr>
                <a:srgbClr val="000099"/>
              </a:buClr>
              <a:buFont typeface="+mj-lt"/>
              <a:buAutoNum type="romanUcPeriod"/>
            </a:pPr>
            <a:r>
              <a:rPr lang="en-US" sz="1400" dirty="0"/>
              <a:t>Execute the Quick Start (QS) example project (EP) that is pre-programmed on the kit</a:t>
            </a:r>
          </a:p>
        </p:txBody>
      </p:sp>
      <p:graphicFrame>
        <p:nvGraphicFramePr>
          <p:cNvPr id="21" name="Table 20">
            <a:extLst>
              <a:ext uri="{FF2B5EF4-FFF2-40B4-BE49-F238E27FC236}">
                <a16:creationId xmlns:a16="http://schemas.microsoft.com/office/drawing/2014/main" id="{6BFFB244-3E05-487D-A7C6-CAEDDAA62A38}"/>
              </a:ext>
            </a:extLst>
          </p:cNvPr>
          <p:cNvGraphicFramePr>
            <a:graphicFrameLocks noGrp="1"/>
          </p:cNvGraphicFramePr>
          <p:nvPr>
            <p:extLst>
              <p:ext uri="{D42A27DB-BD31-4B8C-83A1-F6EECF244321}">
                <p14:modId xmlns:p14="http://schemas.microsoft.com/office/powerpoint/2010/main" val="386109032"/>
              </p:ext>
            </p:extLst>
          </p:nvPr>
        </p:nvGraphicFramePr>
        <p:xfrm>
          <a:off x="4252172" y="2201174"/>
          <a:ext cx="3520228" cy="841743"/>
        </p:xfrm>
        <a:graphic>
          <a:graphicData uri="http://schemas.openxmlformats.org/drawingml/2006/table">
            <a:tbl>
              <a:tblPr firstRow="1" bandRow="1"/>
              <a:tblGrid>
                <a:gridCol w="1212340">
                  <a:extLst>
                    <a:ext uri="{9D8B030D-6E8A-4147-A177-3AD203B41FA5}">
                      <a16:colId xmlns:a16="http://schemas.microsoft.com/office/drawing/2014/main" val="178299586"/>
                    </a:ext>
                  </a:extLst>
                </a:gridCol>
                <a:gridCol w="2307888">
                  <a:extLst>
                    <a:ext uri="{9D8B030D-6E8A-4147-A177-3AD203B41FA5}">
                      <a16:colId xmlns:a16="http://schemas.microsoft.com/office/drawing/2014/main" val="2426971881"/>
                    </a:ext>
                  </a:extLst>
                </a:gridCol>
              </a:tblGrid>
              <a:tr h="513668">
                <a:tc>
                  <a:txBody>
                    <a:bodyPr/>
                    <a:lstStyle/>
                    <a:p>
                      <a:pPr algn="ctr" rtl="0" fontAlgn="ctr"/>
                      <a:r>
                        <a:rPr lang="en-US" sz="1400" b="1" i="0" u="none" strike="noStrike" dirty="0">
                          <a:solidFill>
                            <a:srgbClr val="06418C"/>
                          </a:solidFill>
                          <a:effectLst/>
                          <a:latin typeface="Arial" panose="020B0604020202020204" pitchFamily="34" charset="0"/>
                        </a:rPr>
                        <a:t>Kit Name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sz="1400" b="1" i="0" u="none" strike="noStrike" dirty="0">
                          <a:solidFill>
                            <a:srgbClr val="06418C"/>
                          </a:solidFill>
                          <a:effectLst/>
                          <a:latin typeface="Arial" panose="020B0604020202020204" pitchFamily="34" charset="0"/>
                        </a:rPr>
                        <a:t>Kit Homepage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591164092"/>
                  </a:ext>
                </a:extLst>
              </a:tr>
              <a:tr h="328075">
                <a:tc>
                  <a:txBody>
                    <a:bodyPr/>
                    <a:lstStyle/>
                    <a:p>
                      <a:pPr algn="ctr" rtl="0" fontAlgn="ctr"/>
                      <a:r>
                        <a:rPr lang="en-US" sz="1400" b="0" i="0" u="none" strike="noStrike" dirty="0">
                          <a:solidFill>
                            <a:srgbClr val="3C3C3B"/>
                          </a:solidFill>
                          <a:effectLst/>
                          <a:latin typeface="Arial" panose="020B0604020202020204" pitchFamily="34" charset="0"/>
                        </a:rPr>
                        <a:t>EK-RA6E2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US" sz="1400" b="0" i="0" u="none" strike="noStrike" dirty="0">
                          <a:solidFill>
                            <a:srgbClr val="06418C"/>
                          </a:solidFill>
                          <a:effectLst/>
                          <a:latin typeface="Arial" panose="020B0604020202020204" pitchFamily="34" charset="0"/>
                          <a:hlinkClick r:id="rId2"/>
                        </a:rPr>
                        <a:t>renesas.com/ra/ek-ra6e2</a:t>
                      </a:r>
                      <a:endParaRPr lang="en-US" sz="1400" b="0" i="0" u="none" strike="noStrike" dirty="0">
                        <a:solidFill>
                          <a:srgbClr val="06418C"/>
                        </a:solidFill>
                        <a:effectLst/>
                        <a:latin typeface="Arial" panose="020B060402020202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242682840"/>
                  </a:ext>
                </a:extLst>
              </a:tr>
            </a:tbl>
          </a:graphicData>
        </a:graphic>
      </p:graphicFrame>
      <p:sp>
        <p:nvSpPr>
          <p:cNvPr id="2" name="Title 1">
            <a:extLst>
              <a:ext uri="{FF2B5EF4-FFF2-40B4-BE49-F238E27FC236}">
                <a16:creationId xmlns:a16="http://schemas.microsoft.com/office/drawing/2014/main" id="{25476E76-7E45-47E2-8C65-02E32542B9E3}"/>
              </a:ext>
            </a:extLst>
          </p:cNvPr>
          <p:cNvSpPr>
            <a:spLocks noGrp="1"/>
          </p:cNvSpPr>
          <p:nvPr>
            <p:ph type="title"/>
          </p:nvPr>
        </p:nvSpPr>
        <p:spPr>
          <a:xfrm>
            <a:off x="1080000" y="936000"/>
            <a:ext cx="11264400" cy="443198"/>
          </a:xfrm>
        </p:spPr>
        <p:txBody>
          <a:bodyPr/>
          <a:lstStyle/>
          <a:p>
            <a:r>
              <a:rPr lang="en-US" dirty="0"/>
              <a:t>GETTING STARTED IS EASY!</a:t>
            </a:r>
          </a:p>
        </p:txBody>
      </p:sp>
      <p:sp>
        <p:nvSpPr>
          <p:cNvPr id="3" name="Slide Number Placeholder 2">
            <a:extLst>
              <a:ext uri="{FF2B5EF4-FFF2-40B4-BE49-F238E27FC236}">
                <a16:creationId xmlns:a16="http://schemas.microsoft.com/office/drawing/2014/main" id="{0A1A4514-D6DC-4373-973A-0A4DE7030681}"/>
              </a:ext>
            </a:extLst>
          </p:cNvPr>
          <p:cNvSpPr>
            <a:spLocks noGrp="1"/>
          </p:cNvSpPr>
          <p:nvPr>
            <p:ph type="sldNum" sz="quarter" idx="10"/>
          </p:nvPr>
        </p:nvSpPr>
        <p:spPr/>
        <p:txBody>
          <a:bodyPr/>
          <a:lstStyle/>
          <a:p>
            <a:pPr algn="l"/>
            <a:r>
              <a:rPr lang="de-DE"/>
              <a:t>Page </a:t>
            </a:r>
            <a:fld id="{3FD030EF-7044-4946-962A-5D7D09BD1B34}" type="slidenum">
              <a:rPr lang="de-DE" smtClean="0"/>
              <a:pPr algn="l"/>
              <a:t>30</a:t>
            </a:fld>
            <a:endParaRPr lang="de-DE" dirty="0"/>
          </a:p>
        </p:txBody>
      </p:sp>
      <p:grpSp>
        <p:nvGrpSpPr>
          <p:cNvPr id="90" name="Group 89">
            <a:extLst>
              <a:ext uri="{FF2B5EF4-FFF2-40B4-BE49-F238E27FC236}">
                <a16:creationId xmlns:a16="http://schemas.microsoft.com/office/drawing/2014/main" id="{C0CA5F6A-2289-49B9-A83D-5265A1E6F3C0}"/>
              </a:ext>
            </a:extLst>
          </p:cNvPr>
          <p:cNvGrpSpPr/>
          <p:nvPr/>
        </p:nvGrpSpPr>
        <p:grpSpPr>
          <a:xfrm>
            <a:off x="640080" y="1731285"/>
            <a:ext cx="2820979" cy="4272592"/>
            <a:chOff x="640080" y="1731285"/>
            <a:chExt cx="2820979" cy="4272592"/>
          </a:xfrm>
        </p:grpSpPr>
        <p:sp>
          <p:nvSpPr>
            <p:cNvPr id="91" name="Arrow: Right 90">
              <a:extLst>
                <a:ext uri="{FF2B5EF4-FFF2-40B4-BE49-F238E27FC236}">
                  <a16:creationId xmlns:a16="http://schemas.microsoft.com/office/drawing/2014/main" id="{04871100-78ED-4E29-B20B-B21BD05BF46C}"/>
                </a:ext>
              </a:extLst>
            </p:cNvPr>
            <p:cNvSpPr/>
            <p:nvPr/>
          </p:nvSpPr>
          <p:spPr>
            <a:xfrm rot="5400000">
              <a:off x="-975827" y="3767623"/>
              <a:ext cx="3769638" cy="277516"/>
            </a:xfrm>
            <a:prstGeom prst="rightArrow">
              <a:avLst/>
            </a:prstGeom>
            <a:solidFill>
              <a:srgbClr val="0641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92" name="Oval 91">
              <a:extLst>
                <a:ext uri="{FF2B5EF4-FFF2-40B4-BE49-F238E27FC236}">
                  <a16:creationId xmlns:a16="http://schemas.microsoft.com/office/drawing/2014/main" id="{A22544A2-52B8-462C-87D5-D3B60ECC9880}"/>
                </a:ext>
              </a:extLst>
            </p:cNvPr>
            <p:cNvSpPr>
              <a:spLocks noChangeAspect="1"/>
            </p:cNvSpPr>
            <p:nvPr/>
          </p:nvSpPr>
          <p:spPr>
            <a:xfrm>
              <a:off x="640080" y="1731285"/>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1</a:t>
              </a:r>
            </a:p>
          </p:txBody>
        </p:sp>
        <p:sp>
          <p:nvSpPr>
            <p:cNvPr id="93" name="Content Placeholder 3">
              <a:extLst>
                <a:ext uri="{FF2B5EF4-FFF2-40B4-BE49-F238E27FC236}">
                  <a16:creationId xmlns:a16="http://schemas.microsoft.com/office/drawing/2014/main" id="{F26653A6-2C3F-4CA9-A404-30B4AD45D9C6}"/>
                </a:ext>
              </a:extLst>
            </p:cNvPr>
            <p:cNvSpPr txBox="1">
              <a:spLocks/>
            </p:cNvSpPr>
            <p:nvPr/>
          </p:nvSpPr>
          <p:spPr>
            <a:xfrm>
              <a:off x="1341734" y="1944892"/>
              <a:ext cx="1828800" cy="234744"/>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chemeClr val="bg1">
                      <a:lumMod val="50000"/>
                    </a:schemeClr>
                  </a:solidFill>
                </a:rPr>
                <a:t>Get your kit</a:t>
              </a:r>
            </a:p>
          </p:txBody>
        </p:sp>
        <p:pic>
          <p:nvPicPr>
            <p:cNvPr id="94" name="Graphic 93" descr="Chevron arrows">
              <a:extLst>
                <a:ext uri="{FF2B5EF4-FFF2-40B4-BE49-F238E27FC236}">
                  <a16:creationId xmlns:a16="http://schemas.microsoft.com/office/drawing/2014/main" id="{86EF8BBD-C487-42AE-81A9-F8BF25AA2774}"/>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rot="5400000">
              <a:off x="762000" y="2313890"/>
              <a:ext cx="289920" cy="289920"/>
            </a:xfrm>
            <a:prstGeom prst="rect">
              <a:avLst/>
            </a:prstGeom>
          </p:spPr>
        </p:pic>
        <p:sp>
          <p:nvSpPr>
            <p:cNvPr id="95" name="Oval 94">
              <a:extLst>
                <a:ext uri="{FF2B5EF4-FFF2-40B4-BE49-F238E27FC236}">
                  <a16:creationId xmlns:a16="http://schemas.microsoft.com/office/drawing/2014/main" id="{9EB7D641-8DBE-4EA1-98E1-21552C34089A}"/>
                </a:ext>
              </a:extLst>
            </p:cNvPr>
            <p:cNvSpPr>
              <a:spLocks noChangeAspect="1"/>
            </p:cNvSpPr>
            <p:nvPr/>
          </p:nvSpPr>
          <p:spPr>
            <a:xfrm>
              <a:off x="640080" y="2662002"/>
              <a:ext cx="545449" cy="548640"/>
            </a:xfrm>
            <a:prstGeom prst="ellipse">
              <a:avLst/>
            </a:prstGeom>
            <a:solidFill>
              <a:srgbClr val="06418C"/>
            </a:solidFill>
            <a:ln>
              <a:solidFill>
                <a:srgbClr val="0641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solidFill>
                </a:rPr>
                <a:t>2</a:t>
              </a:r>
            </a:p>
          </p:txBody>
        </p:sp>
        <p:sp>
          <p:nvSpPr>
            <p:cNvPr id="96" name="Content Placeholder 3">
              <a:extLst>
                <a:ext uri="{FF2B5EF4-FFF2-40B4-BE49-F238E27FC236}">
                  <a16:creationId xmlns:a16="http://schemas.microsoft.com/office/drawing/2014/main" id="{E44B19F4-6AB1-4A75-AB0E-E2486CE60545}"/>
                </a:ext>
              </a:extLst>
            </p:cNvPr>
            <p:cNvSpPr txBox="1">
              <a:spLocks/>
            </p:cNvSpPr>
            <p:nvPr/>
          </p:nvSpPr>
          <p:spPr>
            <a:xfrm>
              <a:off x="1341734" y="2762250"/>
              <a:ext cx="1706266" cy="49327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06418C"/>
                  </a:solidFill>
                </a:rPr>
                <a:t>Familiarize with your kit</a:t>
              </a:r>
            </a:p>
          </p:txBody>
        </p:sp>
        <p:sp>
          <p:nvSpPr>
            <p:cNvPr id="97" name="Oval 96">
              <a:extLst>
                <a:ext uri="{FF2B5EF4-FFF2-40B4-BE49-F238E27FC236}">
                  <a16:creationId xmlns:a16="http://schemas.microsoft.com/office/drawing/2014/main" id="{CCE87F17-9D77-4DFD-8497-C255F24FA7C7}"/>
                </a:ext>
              </a:extLst>
            </p:cNvPr>
            <p:cNvSpPr>
              <a:spLocks noChangeAspect="1"/>
            </p:cNvSpPr>
            <p:nvPr/>
          </p:nvSpPr>
          <p:spPr>
            <a:xfrm>
              <a:off x="640080" y="3589336"/>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3</a:t>
              </a:r>
            </a:p>
          </p:txBody>
        </p:sp>
        <p:sp>
          <p:nvSpPr>
            <p:cNvPr id="98" name="Content Placeholder 3">
              <a:extLst>
                <a:ext uri="{FF2B5EF4-FFF2-40B4-BE49-F238E27FC236}">
                  <a16:creationId xmlns:a16="http://schemas.microsoft.com/office/drawing/2014/main" id="{4CB8C82E-1CB5-4CB7-99B4-EE27BE5AC4A5}"/>
                </a:ext>
              </a:extLst>
            </p:cNvPr>
            <p:cNvSpPr txBox="1">
              <a:spLocks/>
            </p:cNvSpPr>
            <p:nvPr/>
          </p:nvSpPr>
          <p:spPr>
            <a:xfrm>
              <a:off x="1341734" y="3669593"/>
              <a:ext cx="1828800" cy="49327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6F7175"/>
                  </a:solidFill>
                </a:rPr>
                <a:t>Download &amp; install software &amp; tools</a:t>
              </a:r>
            </a:p>
          </p:txBody>
        </p:sp>
        <p:sp>
          <p:nvSpPr>
            <p:cNvPr id="99" name="Oval 98">
              <a:extLst>
                <a:ext uri="{FF2B5EF4-FFF2-40B4-BE49-F238E27FC236}">
                  <a16:creationId xmlns:a16="http://schemas.microsoft.com/office/drawing/2014/main" id="{C20FA069-8DD7-483A-B77E-FAF88F882F88}"/>
                </a:ext>
              </a:extLst>
            </p:cNvPr>
            <p:cNvSpPr>
              <a:spLocks noChangeAspect="1"/>
            </p:cNvSpPr>
            <p:nvPr/>
          </p:nvSpPr>
          <p:spPr>
            <a:xfrm>
              <a:off x="640080" y="4517461"/>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4</a:t>
              </a:r>
            </a:p>
          </p:txBody>
        </p:sp>
        <p:sp>
          <p:nvSpPr>
            <p:cNvPr id="100" name="Content Placeholder 3">
              <a:extLst>
                <a:ext uri="{FF2B5EF4-FFF2-40B4-BE49-F238E27FC236}">
                  <a16:creationId xmlns:a16="http://schemas.microsoft.com/office/drawing/2014/main" id="{723AF8E5-E2DB-42C1-84D4-A47B599008A5}"/>
                </a:ext>
              </a:extLst>
            </p:cNvPr>
            <p:cNvSpPr txBox="1">
              <a:spLocks/>
            </p:cNvSpPr>
            <p:nvPr/>
          </p:nvSpPr>
          <p:spPr>
            <a:xfrm>
              <a:off x="1341734" y="4607243"/>
              <a:ext cx="1828800" cy="49327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6F7175"/>
                  </a:solidFill>
                </a:rPr>
                <a:t>Explore &amp; customize example projects</a:t>
              </a:r>
            </a:p>
          </p:txBody>
        </p:sp>
        <p:sp>
          <p:nvSpPr>
            <p:cNvPr id="101" name="Oval 100">
              <a:extLst>
                <a:ext uri="{FF2B5EF4-FFF2-40B4-BE49-F238E27FC236}">
                  <a16:creationId xmlns:a16="http://schemas.microsoft.com/office/drawing/2014/main" id="{5BF1561B-8AB1-4C46-B739-28F9E2CF210D}"/>
                </a:ext>
              </a:extLst>
            </p:cNvPr>
            <p:cNvSpPr>
              <a:spLocks noChangeAspect="1"/>
            </p:cNvSpPr>
            <p:nvPr/>
          </p:nvSpPr>
          <p:spPr>
            <a:xfrm>
              <a:off x="640080" y="5455237"/>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5</a:t>
              </a:r>
            </a:p>
          </p:txBody>
        </p:sp>
        <p:sp>
          <p:nvSpPr>
            <p:cNvPr id="102" name="Content Placeholder 3">
              <a:extLst>
                <a:ext uri="{FF2B5EF4-FFF2-40B4-BE49-F238E27FC236}">
                  <a16:creationId xmlns:a16="http://schemas.microsoft.com/office/drawing/2014/main" id="{2300EA58-7A44-454B-8330-B91F74C2847F}"/>
                </a:ext>
              </a:extLst>
            </p:cNvPr>
            <p:cNvSpPr txBox="1">
              <a:spLocks/>
            </p:cNvSpPr>
            <p:nvPr/>
          </p:nvSpPr>
          <p:spPr>
            <a:xfrm>
              <a:off x="1341734" y="5668844"/>
              <a:ext cx="1828800" cy="234744"/>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6F7175"/>
                  </a:solidFill>
                </a:rPr>
                <a:t>Expand functionality</a:t>
              </a:r>
            </a:p>
          </p:txBody>
        </p:sp>
        <p:pic>
          <p:nvPicPr>
            <p:cNvPr id="103" name="Graphic 102" descr="Chevron arrows">
              <a:extLst>
                <a:ext uri="{FF2B5EF4-FFF2-40B4-BE49-F238E27FC236}">
                  <a16:creationId xmlns:a16="http://schemas.microsoft.com/office/drawing/2014/main" id="{A58E339F-1AEE-49B0-B6A2-AB6CBAAF80A6}"/>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rot="5400000">
              <a:off x="762000" y="3254571"/>
              <a:ext cx="289920" cy="289920"/>
            </a:xfrm>
            <a:prstGeom prst="rect">
              <a:avLst/>
            </a:prstGeom>
          </p:spPr>
        </p:pic>
        <p:pic>
          <p:nvPicPr>
            <p:cNvPr id="104" name="Graphic 103" descr="Chevron arrows">
              <a:extLst>
                <a:ext uri="{FF2B5EF4-FFF2-40B4-BE49-F238E27FC236}">
                  <a16:creationId xmlns:a16="http://schemas.microsoft.com/office/drawing/2014/main" id="{D58BA180-9A2C-41A3-9AC3-352F2B500E5D}"/>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rot="5400000">
              <a:off x="762000" y="4195457"/>
              <a:ext cx="289920" cy="289920"/>
            </a:xfrm>
            <a:prstGeom prst="rect">
              <a:avLst/>
            </a:prstGeom>
          </p:spPr>
        </p:pic>
        <p:pic>
          <p:nvPicPr>
            <p:cNvPr id="105" name="Graphic 104" descr="Chevron arrows">
              <a:extLst>
                <a:ext uri="{FF2B5EF4-FFF2-40B4-BE49-F238E27FC236}">
                  <a16:creationId xmlns:a16="http://schemas.microsoft.com/office/drawing/2014/main" id="{C12F0365-BE7E-4033-B101-90619A688D4C}"/>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rot="5400000">
              <a:off x="762000" y="5110045"/>
              <a:ext cx="289920" cy="289920"/>
            </a:xfrm>
            <a:prstGeom prst="rect">
              <a:avLst/>
            </a:prstGeom>
          </p:spPr>
        </p:pic>
        <p:cxnSp>
          <p:nvCxnSpPr>
            <p:cNvPr id="106" name="Straight Connector 105">
              <a:extLst>
                <a:ext uri="{FF2B5EF4-FFF2-40B4-BE49-F238E27FC236}">
                  <a16:creationId xmlns:a16="http://schemas.microsoft.com/office/drawing/2014/main" id="{22B36DC1-3142-4A48-B96D-D87FD16AF2D9}"/>
                </a:ext>
              </a:extLst>
            </p:cNvPr>
            <p:cNvCxnSpPr>
              <a:cxnSpLocks/>
            </p:cNvCxnSpPr>
            <p:nvPr/>
          </p:nvCxnSpPr>
          <p:spPr>
            <a:xfrm rot="5400000">
              <a:off x="1449379" y="3891908"/>
              <a:ext cx="4023360" cy="0"/>
            </a:xfrm>
            <a:prstGeom prst="line">
              <a:avLst/>
            </a:prstGeom>
          </p:spPr>
          <p:style>
            <a:lnRef idx="1">
              <a:schemeClr val="accent6"/>
            </a:lnRef>
            <a:fillRef idx="0">
              <a:schemeClr val="accent6"/>
            </a:fillRef>
            <a:effectRef idx="0">
              <a:schemeClr val="accent6"/>
            </a:effectRef>
            <a:fontRef idx="minor">
              <a:schemeClr val="tx1"/>
            </a:fontRef>
          </p:style>
        </p:cxnSp>
      </p:grpSp>
      <p:sp>
        <p:nvSpPr>
          <p:cNvPr id="28" name="TextBox 27">
            <a:extLst>
              <a:ext uri="{FF2B5EF4-FFF2-40B4-BE49-F238E27FC236}">
                <a16:creationId xmlns:a16="http://schemas.microsoft.com/office/drawing/2014/main" id="{9C8D2289-ADE4-4841-B99E-8FBE58CAA029}"/>
              </a:ext>
            </a:extLst>
          </p:cNvPr>
          <p:cNvSpPr txBox="1"/>
          <p:nvPr/>
        </p:nvSpPr>
        <p:spPr>
          <a:xfrm>
            <a:off x="4448265" y="6001365"/>
            <a:ext cx="3171735" cy="261610"/>
          </a:xfrm>
          <a:prstGeom prst="rect">
            <a:avLst/>
          </a:prstGeom>
          <a:noFill/>
        </p:spPr>
        <p:txBody>
          <a:bodyPr wrap="square" rtlCol="0">
            <a:spAutoFit/>
          </a:bodyPr>
          <a:lstStyle/>
          <a:p>
            <a:pPr algn="ctr"/>
            <a:r>
              <a:rPr lang="en-US" sz="1100" dirty="0"/>
              <a:t>Quick Start example project</a:t>
            </a:r>
          </a:p>
        </p:txBody>
      </p:sp>
      <p:sp>
        <p:nvSpPr>
          <p:cNvPr id="4" name="TextBox 3">
            <a:extLst>
              <a:ext uri="{FF2B5EF4-FFF2-40B4-BE49-F238E27FC236}">
                <a16:creationId xmlns:a16="http://schemas.microsoft.com/office/drawing/2014/main" id="{1B678F8F-DDEB-4727-B7BD-0B73A82B7D27}"/>
              </a:ext>
            </a:extLst>
          </p:cNvPr>
          <p:cNvSpPr txBox="1"/>
          <p:nvPr/>
        </p:nvSpPr>
        <p:spPr>
          <a:xfrm>
            <a:off x="8169738" y="3177614"/>
            <a:ext cx="3252027" cy="261610"/>
          </a:xfrm>
          <a:prstGeom prst="rect">
            <a:avLst/>
          </a:prstGeom>
          <a:noFill/>
        </p:spPr>
        <p:txBody>
          <a:bodyPr wrap="square" rtlCol="0">
            <a:spAutoFit/>
          </a:bodyPr>
          <a:lstStyle/>
          <a:p>
            <a:pPr algn="ctr"/>
            <a:r>
              <a:rPr lang="en-US" sz="1100" dirty="0"/>
              <a:t>Quick start guide &amp; user’s manual</a:t>
            </a:r>
          </a:p>
        </p:txBody>
      </p:sp>
      <p:sp>
        <p:nvSpPr>
          <p:cNvPr id="37" name="Rectangle 36">
            <a:extLst>
              <a:ext uri="{FF2B5EF4-FFF2-40B4-BE49-F238E27FC236}">
                <a16:creationId xmlns:a16="http://schemas.microsoft.com/office/drawing/2014/main" id="{2DB59966-3294-4D94-B1D8-8957ABE81D59}"/>
              </a:ext>
            </a:extLst>
          </p:cNvPr>
          <p:cNvSpPr/>
          <p:nvPr/>
        </p:nvSpPr>
        <p:spPr>
          <a:xfrm>
            <a:off x="4269085" y="4019034"/>
            <a:ext cx="3546218" cy="1984843"/>
          </a:xfrm>
          <a:prstGeom prst="rect">
            <a:avLst/>
          </a:prstGeom>
          <a:noFill/>
          <a:ln w="952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8" name="Picture 37">
            <a:extLst>
              <a:ext uri="{FF2B5EF4-FFF2-40B4-BE49-F238E27FC236}">
                <a16:creationId xmlns:a16="http://schemas.microsoft.com/office/drawing/2014/main" id="{424C034E-A897-46ED-9D84-B55C132CD888}"/>
              </a:ext>
            </a:extLst>
          </p:cNvPr>
          <p:cNvPicPr>
            <a:picLocks noChangeAspect="1"/>
          </p:cNvPicPr>
          <p:nvPr/>
        </p:nvPicPr>
        <p:blipFill>
          <a:blip r:embed="rId5"/>
          <a:stretch>
            <a:fillRect/>
          </a:stretch>
        </p:blipFill>
        <p:spPr>
          <a:xfrm>
            <a:off x="4367215" y="4091332"/>
            <a:ext cx="3349152" cy="1840194"/>
          </a:xfrm>
          <a:prstGeom prst="rect">
            <a:avLst/>
          </a:prstGeom>
        </p:spPr>
      </p:pic>
      <p:sp>
        <p:nvSpPr>
          <p:cNvPr id="39" name="TextBox 38">
            <a:extLst>
              <a:ext uri="{FF2B5EF4-FFF2-40B4-BE49-F238E27FC236}">
                <a16:creationId xmlns:a16="http://schemas.microsoft.com/office/drawing/2014/main" id="{2777286E-90EB-44B8-BBAA-EB907406D0C5}"/>
              </a:ext>
            </a:extLst>
          </p:cNvPr>
          <p:cNvSpPr txBox="1"/>
          <p:nvPr/>
        </p:nvSpPr>
        <p:spPr>
          <a:xfrm>
            <a:off x="4420223" y="4392484"/>
            <a:ext cx="3176585" cy="1384995"/>
          </a:xfrm>
          <a:prstGeom prst="rect">
            <a:avLst/>
          </a:prstGeom>
          <a:noFill/>
        </p:spPr>
        <p:txBody>
          <a:bodyPr wrap="square" lIns="0" tIns="0" rIns="0" bIns="0" rtlCol="0">
            <a:spAutoFit/>
          </a:bodyPr>
          <a:lstStyle/>
          <a:p>
            <a:r>
              <a:rPr lang="en-US" sz="1000" dirty="0">
                <a:solidFill>
                  <a:schemeClr val="bg1"/>
                </a:solidFill>
                <a:latin typeface="Consolas" panose="020B0609020204030204" pitchFamily="49" charset="0"/>
                <a:cs typeface="Courier New" panose="02070309020205020404" pitchFamily="49" charset="0"/>
              </a:rPr>
              <a:t>Welcome to Quick Start Example Project for EK-RA6E2!</a:t>
            </a:r>
          </a:p>
          <a:p>
            <a:endParaRPr lang="en-US" sz="1000" dirty="0">
              <a:solidFill>
                <a:schemeClr val="bg1"/>
              </a:solidFill>
              <a:latin typeface="Consolas" panose="020B0609020204030204" pitchFamily="49" charset="0"/>
              <a:cs typeface="Courier New" panose="02070309020205020404" pitchFamily="49" charset="0"/>
            </a:endParaRPr>
          </a:p>
          <a:p>
            <a:r>
              <a:rPr lang="en-US" sz="1000" dirty="0">
                <a:solidFill>
                  <a:schemeClr val="bg1"/>
                </a:solidFill>
                <a:latin typeface="Consolas" panose="020B0609020204030204" pitchFamily="49" charset="0"/>
                <a:cs typeface="Courier New" panose="02070309020205020404" pitchFamily="49" charset="0"/>
              </a:rPr>
              <a:t>&gt; Select from the options in the menu below:</a:t>
            </a:r>
          </a:p>
          <a:p>
            <a:endParaRPr lang="en-US" sz="1000" dirty="0">
              <a:solidFill>
                <a:schemeClr val="bg1"/>
              </a:solidFill>
              <a:latin typeface="Consolas" panose="020B0609020204030204" pitchFamily="49" charset="0"/>
              <a:cs typeface="Courier New" panose="02070309020205020404" pitchFamily="49" charset="0"/>
            </a:endParaRPr>
          </a:p>
          <a:p>
            <a:r>
              <a:rPr lang="en-US" sz="1000" dirty="0">
                <a:solidFill>
                  <a:schemeClr val="bg1"/>
                </a:solidFill>
                <a:latin typeface="Consolas" panose="020B0609020204030204" pitchFamily="49" charset="0"/>
                <a:cs typeface="Courier New" panose="02070309020205020404" pitchFamily="49" charset="0"/>
              </a:rPr>
              <a:t>MENU</a:t>
            </a:r>
          </a:p>
          <a:p>
            <a:pPr marL="228600" indent="-228600">
              <a:buAutoNum type="arabicPeriod"/>
            </a:pPr>
            <a:r>
              <a:rPr lang="en-US" sz="1000" dirty="0">
                <a:solidFill>
                  <a:schemeClr val="bg1"/>
                </a:solidFill>
                <a:latin typeface="Consolas" panose="020B0609020204030204" pitchFamily="49" charset="0"/>
                <a:cs typeface="Courier New" panose="02070309020205020404" pitchFamily="49" charset="0"/>
              </a:rPr>
              <a:t>Kit Information</a:t>
            </a:r>
          </a:p>
          <a:p>
            <a:pPr marL="228600" indent="-228600">
              <a:buAutoNum type="arabicPeriod"/>
            </a:pPr>
            <a:r>
              <a:rPr lang="en-US" sz="1000" dirty="0">
                <a:solidFill>
                  <a:schemeClr val="bg1"/>
                </a:solidFill>
                <a:latin typeface="Consolas" panose="020B0609020204030204" pitchFamily="49" charset="0"/>
                <a:cs typeface="Courier New" panose="02070309020205020404" pitchFamily="49" charset="0"/>
              </a:rPr>
              <a:t>Next Steps</a:t>
            </a:r>
          </a:p>
          <a:p>
            <a:endParaRPr lang="en-US" sz="1000" dirty="0">
              <a:solidFill>
                <a:schemeClr val="bg1"/>
              </a:solidFill>
              <a:latin typeface="Consolas" panose="020B0609020204030204" pitchFamily="49" charset="0"/>
              <a:cs typeface="Courier New" panose="02070309020205020404" pitchFamily="49" charset="0"/>
            </a:endParaRPr>
          </a:p>
        </p:txBody>
      </p:sp>
      <p:grpSp>
        <p:nvGrpSpPr>
          <p:cNvPr id="29" name="Group 28">
            <a:extLst>
              <a:ext uri="{FF2B5EF4-FFF2-40B4-BE49-F238E27FC236}">
                <a16:creationId xmlns:a16="http://schemas.microsoft.com/office/drawing/2014/main" id="{83FC25B9-114D-4AE7-92A7-A3C6A3F63D1C}"/>
              </a:ext>
            </a:extLst>
          </p:cNvPr>
          <p:cNvGrpSpPr/>
          <p:nvPr/>
        </p:nvGrpSpPr>
        <p:grpSpPr>
          <a:xfrm>
            <a:off x="8458200" y="1381954"/>
            <a:ext cx="1216152" cy="1719072"/>
            <a:chOff x="9144000" y="4362548"/>
            <a:chExt cx="1216152" cy="1719072"/>
          </a:xfrm>
        </p:grpSpPr>
        <p:pic>
          <p:nvPicPr>
            <p:cNvPr id="30" name="Picture 29">
              <a:extLst>
                <a:ext uri="{FF2B5EF4-FFF2-40B4-BE49-F238E27FC236}">
                  <a16:creationId xmlns:a16="http://schemas.microsoft.com/office/drawing/2014/main" id="{3D560F6E-B835-4811-B848-837540B6536C}"/>
                </a:ext>
              </a:extLst>
            </p:cNvPr>
            <p:cNvPicPr preferRelativeResize="0">
              <a:picLocks/>
            </p:cNvPicPr>
            <p:nvPr/>
          </p:nvPicPr>
          <p:blipFill>
            <a:blip r:embed="rId6"/>
            <a:stretch>
              <a:fillRect/>
            </a:stretch>
          </p:blipFill>
          <p:spPr>
            <a:xfrm>
              <a:off x="9144000" y="4362548"/>
              <a:ext cx="1216152" cy="1719072"/>
            </a:xfrm>
            <a:prstGeom prst="rect">
              <a:avLst/>
            </a:prstGeom>
            <a:ln>
              <a:solidFill>
                <a:schemeClr val="bg1">
                  <a:lumMod val="50000"/>
                </a:schemeClr>
              </a:solidFill>
            </a:ln>
          </p:spPr>
        </p:pic>
        <p:sp>
          <p:nvSpPr>
            <p:cNvPr id="31" name="TextBox 30">
              <a:extLst>
                <a:ext uri="{FF2B5EF4-FFF2-40B4-BE49-F238E27FC236}">
                  <a16:creationId xmlns:a16="http://schemas.microsoft.com/office/drawing/2014/main" id="{88671663-A361-4B0C-8E9F-8403BAE93B9A}"/>
                </a:ext>
              </a:extLst>
            </p:cNvPr>
            <p:cNvSpPr txBox="1"/>
            <p:nvPr/>
          </p:nvSpPr>
          <p:spPr>
            <a:xfrm>
              <a:off x="9268923" y="4872325"/>
              <a:ext cx="1037772" cy="477054"/>
            </a:xfrm>
            <a:prstGeom prst="rect">
              <a:avLst/>
            </a:prstGeom>
            <a:solidFill>
              <a:srgbClr val="FFFFFF"/>
            </a:solidFill>
          </p:spPr>
          <p:txBody>
            <a:bodyPr wrap="square" rtlCol="0">
              <a:spAutoFit/>
            </a:bodyPr>
            <a:lstStyle/>
            <a:p>
              <a:r>
                <a:rPr lang="en-US" sz="700" dirty="0">
                  <a:solidFill>
                    <a:schemeClr val="tx1">
                      <a:lumMod val="50000"/>
                    </a:schemeClr>
                  </a:solidFill>
                </a:rPr>
                <a:t>RA6E2 Group</a:t>
              </a:r>
            </a:p>
            <a:p>
              <a:pPr algn="r"/>
              <a:endParaRPr lang="en-US" sz="300" dirty="0">
                <a:solidFill>
                  <a:schemeClr val="tx1">
                    <a:lumMod val="50000"/>
                  </a:schemeClr>
                </a:solidFill>
              </a:endParaRPr>
            </a:p>
            <a:p>
              <a:pPr algn="r"/>
              <a:r>
                <a:rPr lang="en-US" sz="300" dirty="0">
                  <a:solidFill>
                    <a:schemeClr val="tx1">
                      <a:lumMod val="50000"/>
                    </a:schemeClr>
                  </a:solidFill>
                </a:rPr>
                <a:t>Evaluation Kit for RA6E2 Microcontroller Group</a:t>
              </a:r>
            </a:p>
            <a:p>
              <a:pPr algn="r"/>
              <a:r>
                <a:rPr lang="en-US" sz="300" dirty="0">
                  <a:solidFill>
                    <a:schemeClr val="tx1">
                      <a:lumMod val="50000"/>
                    </a:schemeClr>
                  </a:solidFill>
                </a:rPr>
                <a:t>EK-RA6E2</a:t>
              </a:r>
            </a:p>
            <a:p>
              <a:pPr algn="r"/>
              <a:r>
                <a:rPr lang="en-US" sz="300" dirty="0">
                  <a:solidFill>
                    <a:schemeClr val="tx1">
                      <a:lumMod val="50000"/>
                    </a:schemeClr>
                  </a:solidFill>
                </a:rPr>
                <a:t>Quick Start Guide</a:t>
              </a:r>
            </a:p>
            <a:p>
              <a:r>
                <a:rPr lang="en-US" sz="300" dirty="0">
                  <a:solidFill>
                    <a:schemeClr val="tx1">
                      <a:lumMod val="50000"/>
                    </a:schemeClr>
                  </a:solidFill>
                </a:rPr>
                <a:t>Renesas RA Family</a:t>
              </a:r>
            </a:p>
            <a:p>
              <a:r>
                <a:rPr lang="en-US" sz="300" dirty="0">
                  <a:solidFill>
                    <a:schemeClr val="tx1">
                      <a:lumMod val="50000"/>
                    </a:schemeClr>
                  </a:solidFill>
                </a:rPr>
                <a:t>RA4 Series</a:t>
              </a:r>
            </a:p>
          </p:txBody>
        </p:sp>
      </p:grpSp>
      <p:grpSp>
        <p:nvGrpSpPr>
          <p:cNvPr id="32" name="Group 31">
            <a:extLst>
              <a:ext uri="{FF2B5EF4-FFF2-40B4-BE49-F238E27FC236}">
                <a16:creationId xmlns:a16="http://schemas.microsoft.com/office/drawing/2014/main" id="{BCFD5953-B9E5-4BDD-B5C6-075B8D7BB81B}"/>
              </a:ext>
            </a:extLst>
          </p:cNvPr>
          <p:cNvGrpSpPr/>
          <p:nvPr/>
        </p:nvGrpSpPr>
        <p:grpSpPr>
          <a:xfrm>
            <a:off x="9740167" y="1375968"/>
            <a:ext cx="1216152" cy="1719072"/>
            <a:chOff x="10726702" y="1134452"/>
            <a:chExt cx="1216152" cy="1719072"/>
          </a:xfrm>
        </p:grpSpPr>
        <p:pic>
          <p:nvPicPr>
            <p:cNvPr id="33" name="Picture 32">
              <a:extLst>
                <a:ext uri="{FF2B5EF4-FFF2-40B4-BE49-F238E27FC236}">
                  <a16:creationId xmlns:a16="http://schemas.microsoft.com/office/drawing/2014/main" id="{34500909-D048-4070-B50B-ED1FDE5D30B7}"/>
                </a:ext>
              </a:extLst>
            </p:cNvPr>
            <p:cNvPicPr preferRelativeResize="0">
              <a:picLocks/>
            </p:cNvPicPr>
            <p:nvPr/>
          </p:nvPicPr>
          <p:blipFill>
            <a:blip r:embed="rId7"/>
            <a:stretch>
              <a:fillRect/>
            </a:stretch>
          </p:blipFill>
          <p:spPr>
            <a:xfrm>
              <a:off x="10726702" y="1134452"/>
              <a:ext cx="1216152" cy="1719072"/>
            </a:xfrm>
            <a:prstGeom prst="rect">
              <a:avLst/>
            </a:prstGeom>
            <a:ln>
              <a:solidFill>
                <a:schemeClr val="bg1">
                  <a:lumMod val="50000"/>
                </a:schemeClr>
              </a:solidFill>
            </a:ln>
          </p:spPr>
        </p:pic>
        <p:sp>
          <p:nvSpPr>
            <p:cNvPr id="34" name="TextBox 33">
              <a:extLst>
                <a:ext uri="{FF2B5EF4-FFF2-40B4-BE49-F238E27FC236}">
                  <a16:creationId xmlns:a16="http://schemas.microsoft.com/office/drawing/2014/main" id="{50356976-477F-4573-8FE0-FA55A8EC384C}"/>
                </a:ext>
              </a:extLst>
            </p:cNvPr>
            <p:cNvSpPr txBox="1"/>
            <p:nvPr/>
          </p:nvSpPr>
          <p:spPr>
            <a:xfrm>
              <a:off x="10856827" y="1644229"/>
              <a:ext cx="1049591" cy="477054"/>
            </a:xfrm>
            <a:prstGeom prst="rect">
              <a:avLst/>
            </a:prstGeom>
            <a:solidFill>
              <a:srgbClr val="FFFFFF"/>
            </a:solidFill>
          </p:spPr>
          <p:txBody>
            <a:bodyPr wrap="square" rtlCol="0">
              <a:spAutoFit/>
            </a:bodyPr>
            <a:lstStyle/>
            <a:p>
              <a:r>
                <a:rPr lang="en-US" sz="700" dirty="0">
                  <a:solidFill>
                    <a:schemeClr val="tx1">
                      <a:lumMod val="50000"/>
                    </a:schemeClr>
                  </a:solidFill>
                </a:rPr>
                <a:t>RA6E2 Group</a:t>
              </a:r>
            </a:p>
            <a:p>
              <a:pPr algn="r"/>
              <a:endParaRPr lang="en-US" sz="300" dirty="0">
                <a:solidFill>
                  <a:schemeClr val="tx1">
                    <a:lumMod val="50000"/>
                  </a:schemeClr>
                </a:solidFill>
              </a:endParaRPr>
            </a:p>
            <a:p>
              <a:pPr algn="r"/>
              <a:r>
                <a:rPr lang="en-US" sz="300" dirty="0">
                  <a:solidFill>
                    <a:schemeClr val="tx1">
                      <a:lumMod val="50000"/>
                    </a:schemeClr>
                  </a:solidFill>
                </a:rPr>
                <a:t>Evaluation Kit for RA6E2 Microcontroller Group</a:t>
              </a:r>
            </a:p>
            <a:p>
              <a:pPr algn="r"/>
              <a:r>
                <a:rPr lang="en-US" sz="300" dirty="0">
                  <a:solidFill>
                    <a:schemeClr val="tx1">
                      <a:lumMod val="50000"/>
                    </a:schemeClr>
                  </a:solidFill>
                </a:rPr>
                <a:t>EK-RA6E2 v1</a:t>
              </a:r>
            </a:p>
            <a:p>
              <a:pPr algn="r"/>
              <a:r>
                <a:rPr lang="en-US" sz="300" dirty="0">
                  <a:solidFill>
                    <a:schemeClr val="tx1">
                      <a:lumMod val="50000"/>
                    </a:schemeClr>
                  </a:solidFill>
                </a:rPr>
                <a:t>User’s Manual</a:t>
              </a:r>
            </a:p>
            <a:p>
              <a:r>
                <a:rPr lang="en-US" sz="300" dirty="0">
                  <a:solidFill>
                    <a:schemeClr val="tx1">
                      <a:lumMod val="50000"/>
                    </a:schemeClr>
                  </a:solidFill>
                </a:rPr>
                <a:t>Renesas RA Family</a:t>
              </a:r>
            </a:p>
            <a:p>
              <a:r>
                <a:rPr lang="en-US" sz="300" dirty="0">
                  <a:solidFill>
                    <a:schemeClr val="tx1">
                      <a:lumMod val="50000"/>
                    </a:schemeClr>
                  </a:solidFill>
                </a:rPr>
                <a:t>RA4 Series</a:t>
              </a:r>
            </a:p>
          </p:txBody>
        </p:sp>
      </p:grpSp>
    </p:spTree>
    <p:extLst>
      <p:ext uri="{BB962C8B-B14F-4D97-AF65-F5344CB8AC3E}">
        <p14:creationId xmlns:p14="http://schemas.microsoft.com/office/powerpoint/2010/main" val="186778462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476E76-7E45-47E2-8C65-02E32542B9E3}"/>
              </a:ext>
            </a:extLst>
          </p:cNvPr>
          <p:cNvSpPr>
            <a:spLocks noGrp="1"/>
          </p:cNvSpPr>
          <p:nvPr>
            <p:ph type="title"/>
          </p:nvPr>
        </p:nvSpPr>
        <p:spPr>
          <a:xfrm>
            <a:off x="1080000" y="936000"/>
            <a:ext cx="11264400" cy="443198"/>
          </a:xfrm>
        </p:spPr>
        <p:txBody>
          <a:bodyPr/>
          <a:lstStyle/>
          <a:p>
            <a:r>
              <a:rPr lang="en-US" dirty="0"/>
              <a:t>GETTING STARTED IS EASY!</a:t>
            </a:r>
          </a:p>
        </p:txBody>
      </p:sp>
      <p:sp>
        <p:nvSpPr>
          <p:cNvPr id="3" name="Slide Number Placeholder 2">
            <a:extLst>
              <a:ext uri="{FF2B5EF4-FFF2-40B4-BE49-F238E27FC236}">
                <a16:creationId xmlns:a16="http://schemas.microsoft.com/office/drawing/2014/main" id="{0A1A4514-D6DC-4373-973A-0A4DE7030681}"/>
              </a:ext>
            </a:extLst>
          </p:cNvPr>
          <p:cNvSpPr>
            <a:spLocks noGrp="1"/>
          </p:cNvSpPr>
          <p:nvPr>
            <p:ph type="sldNum" sz="quarter" idx="10"/>
          </p:nvPr>
        </p:nvSpPr>
        <p:spPr/>
        <p:txBody>
          <a:bodyPr/>
          <a:lstStyle/>
          <a:p>
            <a:pPr algn="l"/>
            <a:r>
              <a:rPr lang="de-DE"/>
              <a:t>Page </a:t>
            </a:r>
            <a:fld id="{3FD030EF-7044-4946-962A-5D7D09BD1B34}" type="slidenum">
              <a:rPr lang="de-DE" smtClean="0"/>
              <a:pPr algn="l"/>
              <a:t>31</a:t>
            </a:fld>
            <a:endParaRPr lang="de-DE" dirty="0"/>
          </a:p>
        </p:txBody>
      </p:sp>
      <p:grpSp>
        <p:nvGrpSpPr>
          <p:cNvPr id="90" name="Group 89">
            <a:extLst>
              <a:ext uri="{FF2B5EF4-FFF2-40B4-BE49-F238E27FC236}">
                <a16:creationId xmlns:a16="http://schemas.microsoft.com/office/drawing/2014/main" id="{C0CA5F6A-2289-49B9-A83D-5265A1E6F3C0}"/>
              </a:ext>
            </a:extLst>
          </p:cNvPr>
          <p:cNvGrpSpPr/>
          <p:nvPr/>
        </p:nvGrpSpPr>
        <p:grpSpPr>
          <a:xfrm>
            <a:off x="640080" y="1731285"/>
            <a:ext cx="2820979" cy="4272592"/>
            <a:chOff x="640080" y="1731285"/>
            <a:chExt cx="2820979" cy="4272592"/>
          </a:xfrm>
        </p:grpSpPr>
        <p:sp>
          <p:nvSpPr>
            <p:cNvPr id="91" name="Arrow: Right 90">
              <a:extLst>
                <a:ext uri="{FF2B5EF4-FFF2-40B4-BE49-F238E27FC236}">
                  <a16:creationId xmlns:a16="http://schemas.microsoft.com/office/drawing/2014/main" id="{04871100-78ED-4E29-B20B-B21BD05BF46C}"/>
                </a:ext>
              </a:extLst>
            </p:cNvPr>
            <p:cNvSpPr/>
            <p:nvPr/>
          </p:nvSpPr>
          <p:spPr>
            <a:xfrm rot="5400000">
              <a:off x="-975827" y="3767623"/>
              <a:ext cx="3769638" cy="277516"/>
            </a:xfrm>
            <a:prstGeom prst="rightArrow">
              <a:avLst/>
            </a:prstGeom>
            <a:solidFill>
              <a:srgbClr val="0641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92" name="Oval 91">
              <a:extLst>
                <a:ext uri="{FF2B5EF4-FFF2-40B4-BE49-F238E27FC236}">
                  <a16:creationId xmlns:a16="http://schemas.microsoft.com/office/drawing/2014/main" id="{A22544A2-52B8-462C-87D5-D3B60ECC9880}"/>
                </a:ext>
              </a:extLst>
            </p:cNvPr>
            <p:cNvSpPr>
              <a:spLocks noChangeAspect="1"/>
            </p:cNvSpPr>
            <p:nvPr/>
          </p:nvSpPr>
          <p:spPr>
            <a:xfrm>
              <a:off x="640080" y="1731285"/>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1</a:t>
              </a:r>
            </a:p>
          </p:txBody>
        </p:sp>
        <p:sp>
          <p:nvSpPr>
            <p:cNvPr id="93" name="Content Placeholder 3">
              <a:extLst>
                <a:ext uri="{FF2B5EF4-FFF2-40B4-BE49-F238E27FC236}">
                  <a16:creationId xmlns:a16="http://schemas.microsoft.com/office/drawing/2014/main" id="{F26653A6-2C3F-4CA9-A404-30B4AD45D9C6}"/>
                </a:ext>
              </a:extLst>
            </p:cNvPr>
            <p:cNvSpPr txBox="1">
              <a:spLocks/>
            </p:cNvSpPr>
            <p:nvPr/>
          </p:nvSpPr>
          <p:spPr>
            <a:xfrm>
              <a:off x="1341734" y="1944892"/>
              <a:ext cx="1828800" cy="234744"/>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chemeClr val="bg1">
                      <a:lumMod val="50000"/>
                    </a:schemeClr>
                  </a:solidFill>
                </a:rPr>
                <a:t>Get your kit</a:t>
              </a:r>
            </a:p>
          </p:txBody>
        </p:sp>
        <p:pic>
          <p:nvPicPr>
            <p:cNvPr id="94" name="Graphic 93" descr="Chevron arrows">
              <a:extLst>
                <a:ext uri="{FF2B5EF4-FFF2-40B4-BE49-F238E27FC236}">
                  <a16:creationId xmlns:a16="http://schemas.microsoft.com/office/drawing/2014/main" id="{86EF8BBD-C487-42AE-81A9-F8BF25AA2774}"/>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762000" y="2313890"/>
              <a:ext cx="289920" cy="289920"/>
            </a:xfrm>
            <a:prstGeom prst="rect">
              <a:avLst/>
            </a:prstGeom>
          </p:spPr>
        </p:pic>
        <p:sp>
          <p:nvSpPr>
            <p:cNvPr id="95" name="Oval 94">
              <a:extLst>
                <a:ext uri="{FF2B5EF4-FFF2-40B4-BE49-F238E27FC236}">
                  <a16:creationId xmlns:a16="http://schemas.microsoft.com/office/drawing/2014/main" id="{9EB7D641-8DBE-4EA1-98E1-21552C34089A}"/>
                </a:ext>
              </a:extLst>
            </p:cNvPr>
            <p:cNvSpPr>
              <a:spLocks noChangeAspect="1"/>
            </p:cNvSpPr>
            <p:nvPr/>
          </p:nvSpPr>
          <p:spPr>
            <a:xfrm>
              <a:off x="640080" y="2662002"/>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2</a:t>
              </a:r>
            </a:p>
          </p:txBody>
        </p:sp>
        <p:sp>
          <p:nvSpPr>
            <p:cNvPr id="96" name="Content Placeholder 3">
              <a:extLst>
                <a:ext uri="{FF2B5EF4-FFF2-40B4-BE49-F238E27FC236}">
                  <a16:creationId xmlns:a16="http://schemas.microsoft.com/office/drawing/2014/main" id="{E44B19F4-6AB1-4A75-AB0E-E2486CE60545}"/>
                </a:ext>
              </a:extLst>
            </p:cNvPr>
            <p:cNvSpPr txBox="1">
              <a:spLocks/>
            </p:cNvSpPr>
            <p:nvPr/>
          </p:nvSpPr>
          <p:spPr>
            <a:xfrm>
              <a:off x="1341734" y="2762250"/>
              <a:ext cx="1706266" cy="49327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6F7175"/>
                  </a:solidFill>
                </a:rPr>
                <a:t>Familiarize with your kit</a:t>
              </a:r>
            </a:p>
          </p:txBody>
        </p:sp>
        <p:sp>
          <p:nvSpPr>
            <p:cNvPr id="97" name="Oval 96">
              <a:extLst>
                <a:ext uri="{FF2B5EF4-FFF2-40B4-BE49-F238E27FC236}">
                  <a16:creationId xmlns:a16="http://schemas.microsoft.com/office/drawing/2014/main" id="{CCE87F17-9D77-4DFD-8497-C255F24FA7C7}"/>
                </a:ext>
              </a:extLst>
            </p:cNvPr>
            <p:cNvSpPr>
              <a:spLocks noChangeAspect="1"/>
            </p:cNvSpPr>
            <p:nvPr/>
          </p:nvSpPr>
          <p:spPr>
            <a:xfrm>
              <a:off x="640080" y="3589336"/>
              <a:ext cx="545449" cy="548640"/>
            </a:xfrm>
            <a:prstGeom prst="ellipse">
              <a:avLst/>
            </a:prstGeom>
            <a:solidFill>
              <a:srgbClr val="06418C"/>
            </a:solidFill>
            <a:ln>
              <a:solidFill>
                <a:srgbClr val="0641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solidFill>
                </a:rPr>
                <a:t>3</a:t>
              </a:r>
            </a:p>
          </p:txBody>
        </p:sp>
        <p:sp>
          <p:nvSpPr>
            <p:cNvPr id="98" name="Content Placeholder 3">
              <a:extLst>
                <a:ext uri="{FF2B5EF4-FFF2-40B4-BE49-F238E27FC236}">
                  <a16:creationId xmlns:a16="http://schemas.microsoft.com/office/drawing/2014/main" id="{4CB8C82E-1CB5-4CB7-99B4-EE27BE5AC4A5}"/>
                </a:ext>
              </a:extLst>
            </p:cNvPr>
            <p:cNvSpPr txBox="1">
              <a:spLocks/>
            </p:cNvSpPr>
            <p:nvPr/>
          </p:nvSpPr>
          <p:spPr>
            <a:xfrm>
              <a:off x="1341734" y="3669593"/>
              <a:ext cx="1828800" cy="49327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06418C"/>
                  </a:solidFill>
                </a:rPr>
                <a:t>Download &amp; install software &amp; tools</a:t>
              </a:r>
            </a:p>
          </p:txBody>
        </p:sp>
        <p:sp>
          <p:nvSpPr>
            <p:cNvPr id="99" name="Oval 98">
              <a:extLst>
                <a:ext uri="{FF2B5EF4-FFF2-40B4-BE49-F238E27FC236}">
                  <a16:creationId xmlns:a16="http://schemas.microsoft.com/office/drawing/2014/main" id="{C20FA069-8DD7-483A-B77E-FAF88F882F88}"/>
                </a:ext>
              </a:extLst>
            </p:cNvPr>
            <p:cNvSpPr>
              <a:spLocks noChangeAspect="1"/>
            </p:cNvSpPr>
            <p:nvPr/>
          </p:nvSpPr>
          <p:spPr>
            <a:xfrm>
              <a:off x="640080" y="4517461"/>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4</a:t>
              </a:r>
            </a:p>
          </p:txBody>
        </p:sp>
        <p:sp>
          <p:nvSpPr>
            <p:cNvPr id="100" name="Content Placeholder 3">
              <a:extLst>
                <a:ext uri="{FF2B5EF4-FFF2-40B4-BE49-F238E27FC236}">
                  <a16:creationId xmlns:a16="http://schemas.microsoft.com/office/drawing/2014/main" id="{723AF8E5-E2DB-42C1-84D4-A47B599008A5}"/>
                </a:ext>
              </a:extLst>
            </p:cNvPr>
            <p:cNvSpPr txBox="1">
              <a:spLocks/>
            </p:cNvSpPr>
            <p:nvPr/>
          </p:nvSpPr>
          <p:spPr>
            <a:xfrm>
              <a:off x="1341734" y="4607243"/>
              <a:ext cx="1828800" cy="49327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6F7175"/>
                  </a:solidFill>
                </a:rPr>
                <a:t>Explore &amp; customize example projects</a:t>
              </a:r>
            </a:p>
          </p:txBody>
        </p:sp>
        <p:sp>
          <p:nvSpPr>
            <p:cNvPr id="101" name="Oval 100">
              <a:extLst>
                <a:ext uri="{FF2B5EF4-FFF2-40B4-BE49-F238E27FC236}">
                  <a16:creationId xmlns:a16="http://schemas.microsoft.com/office/drawing/2014/main" id="{5BF1561B-8AB1-4C46-B739-28F9E2CF210D}"/>
                </a:ext>
              </a:extLst>
            </p:cNvPr>
            <p:cNvSpPr>
              <a:spLocks noChangeAspect="1"/>
            </p:cNvSpPr>
            <p:nvPr/>
          </p:nvSpPr>
          <p:spPr>
            <a:xfrm>
              <a:off x="640080" y="5455237"/>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5</a:t>
              </a:r>
            </a:p>
          </p:txBody>
        </p:sp>
        <p:sp>
          <p:nvSpPr>
            <p:cNvPr id="102" name="Content Placeholder 3">
              <a:extLst>
                <a:ext uri="{FF2B5EF4-FFF2-40B4-BE49-F238E27FC236}">
                  <a16:creationId xmlns:a16="http://schemas.microsoft.com/office/drawing/2014/main" id="{2300EA58-7A44-454B-8330-B91F74C2847F}"/>
                </a:ext>
              </a:extLst>
            </p:cNvPr>
            <p:cNvSpPr txBox="1">
              <a:spLocks/>
            </p:cNvSpPr>
            <p:nvPr/>
          </p:nvSpPr>
          <p:spPr>
            <a:xfrm>
              <a:off x="1341734" y="5668844"/>
              <a:ext cx="1828800" cy="234744"/>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6F7175"/>
                  </a:solidFill>
                </a:rPr>
                <a:t>Expand functionality</a:t>
              </a:r>
            </a:p>
          </p:txBody>
        </p:sp>
        <p:pic>
          <p:nvPicPr>
            <p:cNvPr id="103" name="Graphic 102" descr="Chevron arrows">
              <a:extLst>
                <a:ext uri="{FF2B5EF4-FFF2-40B4-BE49-F238E27FC236}">
                  <a16:creationId xmlns:a16="http://schemas.microsoft.com/office/drawing/2014/main" id="{A58E339F-1AEE-49B0-B6A2-AB6CBAAF80A6}"/>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762000" y="3254571"/>
              <a:ext cx="289920" cy="289920"/>
            </a:xfrm>
            <a:prstGeom prst="rect">
              <a:avLst/>
            </a:prstGeom>
          </p:spPr>
        </p:pic>
        <p:pic>
          <p:nvPicPr>
            <p:cNvPr id="104" name="Graphic 103" descr="Chevron arrows">
              <a:extLst>
                <a:ext uri="{FF2B5EF4-FFF2-40B4-BE49-F238E27FC236}">
                  <a16:creationId xmlns:a16="http://schemas.microsoft.com/office/drawing/2014/main" id="{D58BA180-9A2C-41A3-9AC3-352F2B500E5D}"/>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762000" y="4195457"/>
              <a:ext cx="289920" cy="289920"/>
            </a:xfrm>
            <a:prstGeom prst="rect">
              <a:avLst/>
            </a:prstGeom>
          </p:spPr>
        </p:pic>
        <p:pic>
          <p:nvPicPr>
            <p:cNvPr id="105" name="Graphic 104" descr="Chevron arrows">
              <a:extLst>
                <a:ext uri="{FF2B5EF4-FFF2-40B4-BE49-F238E27FC236}">
                  <a16:creationId xmlns:a16="http://schemas.microsoft.com/office/drawing/2014/main" id="{C12F0365-BE7E-4033-B101-90619A688D4C}"/>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762000" y="5110045"/>
              <a:ext cx="289920" cy="289920"/>
            </a:xfrm>
            <a:prstGeom prst="rect">
              <a:avLst/>
            </a:prstGeom>
          </p:spPr>
        </p:pic>
        <p:cxnSp>
          <p:nvCxnSpPr>
            <p:cNvPr id="106" name="Straight Connector 105">
              <a:extLst>
                <a:ext uri="{FF2B5EF4-FFF2-40B4-BE49-F238E27FC236}">
                  <a16:creationId xmlns:a16="http://schemas.microsoft.com/office/drawing/2014/main" id="{22B36DC1-3142-4A48-B96D-D87FD16AF2D9}"/>
                </a:ext>
              </a:extLst>
            </p:cNvPr>
            <p:cNvCxnSpPr>
              <a:cxnSpLocks/>
            </p:cNvCxnSpPr>
            <p:nvPr/>
          </p:nvCxnSpPr>
          <p:spPr>
            <a:xfrm rot="5400000">
              <a:off x="1449379" y="3891908"/>
              <a:ext cx="4023360" cy="0"/>
            </a:xfrm>
            <a:prstGeom prst="line">
              <a:avLst/>
            </a:prstGeom>
          </p:spPr>
          <p:style>
            <a:lnRef idx="1">
              <a:schemeClr val="accent6"/>
            </a:lnRef>
            <a:fillRef idx="0">
              <a:schemeClr val="accent6"/>
            </a:fillRef>
            <a:effectRef idx="0">
              <a:schemeClr val="accent6"/>
            </a:effectRef>
            <a:fontRef idx="minor">
              <a:schemeClr val="tx1"/>
            </a:fontRef>
          </p:style>
        </p:cxnSp>
      </p:grpSp>
      <p:sp>
        <p:nvSpPr>
          <p:cNvPr id="23" name="Content Placeholder 3">
            <a:extLst>
              <a:ext uri="{FF2B5EF4-FFF2-40B4-BE49-F238E27FC236}">
                <a16:creationId xmlns:a16="http://schemas.microsoft.com/office/drawing/2014/main" id="{65B0546D-6411-4202-B712-5FB454ADB4EC}"/>
              </a:ext>
            </a:extLst>
          </p:cNvPr>
          <p:cNvSpPr txBox="1">
            <a:spLocks/>
          </p:cNvSpPr>
          <p:nvPr/>
        </p:nvSpPr>
        <p:spPr>
          <a:xfrm>
            <a:off x="3839332" y="1863606"/>
            <a:ext cx="7010932" cy="4962192"/>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marL="400050" indent="-400050">
              <a:spcAft>
                <a:spcPts val="0"/>
              </a:spcAft>
              <a:buClr>
                <a:srgbClr val="000099"/>
              </a:buClr>
              <a:buFont typeface="+mj-lt"/>
              <a:buAutoNum type="romanUcPeriod"/>
            </a:pPr>
            <a:r>
              <a:rPr lang="en-US" sz="1400" dirty="0"/>
              <a:t>Download &amp; install software &amp; tools using the </a:t>
            </a:r>
            <a:r>
              <a:rPr lang="en-US" sz="1400" i="1" dirty="0"/>
              <a:t>FSP with e² studio installer </a:t>
            </a:r>
            <a:r>
              <a:rPr lang="en-US" sz="1400" dirty="0"/>
              <a:t>that includes:</a:t>
            </a:r>
          </a:p>
          <a:p>
            <a:pPr marL="463550" lvl="1" indent="-285750">
              <a:spcAft>
                <a:spcPts val="0"/>
              </a:spcAft>
              <a:buClr>
                <a:srgbClr val="000099"/>
              </a:buClr>
              <a:buFont typeface="Arial" panose="020B0604020202020204" pitchFamily="34" charset="0"/>
              <a:buChar char="•"/>
            </a:pPr>
            <a:r>
              <a:rPr lang="en-US" sz="1400" b="1" dirty="0"/>
              <a:t>Flexible Software Package</a:t>
            </a:r>
            <a:r>
              <a:rPr lang="en-US" sz="1400" dirty="0"/>
              <a:t> – includes Hardware Abstraction Layer (HAL) drivers, Board Support Package (BSP), libraries, etc.</a:t>
            </a:r>
          </a:p>
          <a:p>
            <a:pPr marL="463550" lvl="1" indent="-285750">
              <a:spcAft>
                <a:spcPts val="0"/>
              </a:spcAft>
              <a:buClr>
                <a:srgbClr val="000099"/>
              </a:buClr>
              <a:buFont typeface="Arial" panose="020B0604020202020204" pitchFamily="34" charset="0"/>
              <a:buChar char="•"/>
            </a:pPr>
            <a:r>
              <a:rPr lang="en-US" sz="1400" b="1" dirty="0"/>
              <a:t>e2 studio </a:t>
            </a:r>
            <a:r>
              <a:rPr lang="en-US" sz="1400" dirty="0"/>
              <a:t>– Integrated Development Environment</a:t>
            </a:r>
          </a:p>
          <a:p>
            <a:pPr marL="463550" lvl="1" indent="-285750">
              <a:spcAft>
                <a:spcPts val="0"/>
              </a:spcAft>
              <a:buClr>
                <a:srgbClr val="000099"/>
              </a:buClr>
              <a:buFont typeface="Arial" panose="020B0604020202020204" pitchFamily="34" charset="0"/>
              <a:buChar char="•"/>
            </a:pPr>
            <a:endParaRPr lang="en-US" sz="1400" dirty="0"/>
          </a:p>
          <a:p>
            <a:pPr marL="463550" lvl="1" indent="-285750">
              <a:spcAft>
                <a:spcPts val="0"/>
              </a:spcAft>
              <a:buClr>
                <a:srgbClr val="000099"/>
              </a:buClr>
              <a:buFont typeface="Arial" panose="020B0604020202020204" pitchFamily="34" charset="0"/>
              <a:buChar char="•"/>
            </a:pPr>
            <a:endParaRPr lang="en-US" sz="1400" dirty="0"/>
          </a:p>
          <a:p>
            <a:pPr marL="463550" lvl="1" indent="-285750">
              <a:spcAft>
                <a:spcPts val="0"/>
              </a:spcAft>
              <a:buClr>
                <a:srgbClr val="000099"/>
              </a:buClr>
              <a:buFont typeface="Arial" panose="020B0604020202020204" pitchFamily="34" charset="0"/>
              <a:buChar char="•"/>
            </a:pPr>
            <a:endParaRPr lang="en-US" sz="1400" dirty="0"/>
          </a:p>
          <a:p>
            <a:pPr marL="463550" lvl="1" indent="-285750">
              <a:spcAft>
                <a:spcPts val="0"/>
              </a:spcAft>
              <a:buClr>
                <a:srgbClr val="000099"/>
              </a:buClr>
              <a:buFont typeface="Arial" panose="020B0604020202020204" pitchFamily="34" charset="0"/>
              <a:buChar char="•"/>
            </a:pPr>
            <a:endParaRPr lang="en-US" sz="1400" dirty="0"/>
          </a:p>
          <a:p>
            <a:pPr marL="463550" lvl="1" indent="-285750">
              <a:spcAft>
                <a:spcPts val="0"/>
              </a:spcAft>
              <a:buClr>
                <a:srgbClr val="000099"/>
              </a:buClr>
              <a:buFont typeface="Arial" panose="020B0604020202020204" pitchFamily="34" charset="0"/>
              <a:buChar char="•"/>
            </a:pPr>
            <a:endParaRPr lang="en-US" sz="1400" dirty="0"/>
          </a:p>
          <a:p>
            <a:pPr marL="400050" lvl="1" indent="-400050">
              <a:spcAft>
                <a:spcPts val="0"/>
              </a:spcAft>
              <a:buClr>
                <a:srgbClr val="000099"/>
              </a:buClr>
              <a:buFont typeface="+mj-lt"/>
              <a:buAutoNum type="romanUcPeriod"/>
            </a:pPr>
            <a:endParaRPr lang="en-US" sz="1400" dirty="0"/>
          </a:p>
          <a:p>
            <a:pPr marL="400050" lvl="1" indent="-400050">
              <a:spcAft>
                <a:spcPts val="0"/>
              </a:spcAft>
              <a:buClr>
                <a:srgbClr val="000099"/>
              </a:buClr>
              <a:buFont typeface="+mj-lt"/>
              <a:buAutoNum type="romanUcPeriod" startAt="2"/>
            </a:pPr>
            <a:r>
              <a:rPr lang="en-US" sz="1400" dirty="0"/>
              <a:t>Need help anytime?</a:t>
            </a:r>
          </a:p>
          <a:p>
            <a:pPr marL="463550" lvl="1" indent="-285750">
              <a:spcAft>
                <a:spcPts val="0"/>
              </a:spcAft>
              <a:buClr>
                <a:srgbClr val="000099"/>
              </a:buClr>
              <a:buFont typeface="Arial" panose="020B0604020202020204" pitchFamily="34" charset="0"/>
              <a:buChar char="•"/>
            </a:pPr>
            <a:r>
              <a:rPr lang="en-US" sz="1400" dirty="0"/>
              <a:t>Ask questions, get answers from experts &amp; collaborate with community</a:t>
            </a:r>
          </a:p>
          <a:p>
            <a:pPr lvl="1" indent="0">
              <a:spcAft>
                <a:spcPts val="0"/>
              </a:spcAft>
              <a:buClr>
                <a:srgbClr val="000099"/>
              </a:buClr>
              <a:buNone/>
            </a:pPr>
            <a:r>
              <a:rPr lang="en-US" sz="1400" dirty="0">
                <a:solidFill>
                  <a:srgbClr val="06418C"/>
                </a:solidFill>
              </a:rPr>
              <a:t>      </a:t>
            </a:r>
            <a:r>
              <a:rPr lang="en-US" sz="1400" dirty="0">
                <a:solidFill>
                  <a:srgbClr val="06418C"/>
                </a:solidFill>
                <a:hlinkClick r:id="rId4"/>
              </a:rPr>
              <a:t>renesas.com/ra/forum</a:t>
            </a:r>
            <a:endParaRPr lang="en-US" sz="1400" dirty="0">
              <a:solidFill>
                <a:srgbClr val="06418C"/>
              </a:solidFill>
            </a:endParaRPr>
          </a:p>
          <a:p>
            <a:pPr>
              <a:spcAft>
                <a:spcPts val="0"/>
              </a:spcAft>
              <a:buClr>
                <a:srgbClr val="000099"/>
              </a:buClr>
            </a:pPr>
            <a:endParaRPr lang="en-US" sz="1400" dirty="0"/>
          </a:p>
          <a:p>
            <a:pPr>
              <a:spcAft>
                <a:spcPts val="0"/>
              </a:spcAft>
              <a:buClr>
                <a:srgbClr val="000099"/>
              </a:buClr>
            </a:pPr>
            <a:endParaRPr lang="en-US" sz="1400" dirty="0"/>
          </a:p>
          <a:p>
            <a:pPr>
              <a:spcAft>
                <a:spcPts val="0"/>
              </a:spcAft>
              <a:buClr>
                <a:srgbClr val="000099"/>
              </a:buClr>
            </a:pPr>
            <a:endParaRPr lang="en-US" sz="1400" dirty="0"/>
          </a:p>
          <a:p>
            <a:pPr>
              <a:spcAft>
                <a:spcPts val="0"/>
              </a:spcAft>
              <a:buClr>
                <a:srgbClr val="000099"/>
              </a:buClr>
            </a:pPr>
            <a:endParaRPr lang="en-US" sz="1400" dirty="0"/>
          </a:p>
          <a:p>
            <a:pPr>
              <a:spcAft>
                <a:spcPts val="0"/>
              </a:spcAft>
              <a:buClr>
                <a:srgbClr val="000099"/>
              </a:buClr>
            </a:pPr>
            <a:endParaRPr lang="en-US" sz="1400" dirty="0"/>
          </a:p>
        </p:txBody>
      </p:sp>
      <p:graphicFrame>
        <p:nvGraphicFramePr>
          <p:cNvPr id="24" name="Table 23">
            <a:extLst>
              <a:ext uri="{FF2B5EF4-FFF2-40B4-BE49-F238E27FC236}">
                <a16:creationId xmlns:a16="http://schemas.microsoft.com/office/drawing/2014/main" id="{285D83F5-1139-4F52-AFEF-59A1B6C01C0C}"/>
              </a:ext>
            </a:extLst>
          </p:cNvPr>
          <p:cNvGraphicFramePr>
            <a:graphicFrameLocks noGrp="1"/>
          </p:cNvGraphicFramePr>
          <p:nvPr>
            <p:extLst>
              <p:ext uri="{D42A27DB-BD31-4B8C-83A1-F6EECF244321}">
                <p14:modId xmlns:p14="http://schemas.microsoft.com/office/powerpoint/2010/main" val="523960200"/>
              </p:ext>
            </p:extLst>
          </p:nvPr>
        </p:nvGraphicFramePr>
        <p:xfrm>
          <a:off x="4261082" y="3301044"/>
          <a:ext cx="4120917" cy="1042356"/>
        </p:xfrm>
        <a:graphic>
          <a:graphicData uri="http://schemas.openxmlformats.org/drawingml/2006/table">
            <a:tbl>
              <a:tblPr firstRow="1" bandRow="1"/>
              <a:tblGrid>
                <a:gridCol w="1682518">
                  <a:extLst>
                    <a:ext uri="{9D8B030D-6E8A-4147-A177-3AD203B41FA5}">
                      <a16:colId xmlns:a16="http://schemas.microsoft.com/office/drawing/2014/main" val="178299586"/>
                    </a:ext>
                  </a:extLst>
                </a:gridCol>
                <a:gridCol w="2438399">
                  <a:extLst>
                    <a:ext uri="{9D8B030D-6E8A-4147-A177-3AD203B41FA5}">
                      <a16:colId xmlns:a16="http://schemas.microsoft.com/office/drawing/2014/main" val="2426971881"/>
                    </a:ext>
                  </a:extLst>
                </a:gridCol>
              </a:tblGrid>
              <a:tr h="378385">
                <a:tc>
                  <a:txBody>
                    <a:bodyPr/>
                    <a:lstStyle/>
                    <a:p>
                      <a:pPr algn="ctr" rtl="0" fontAlgn="ctr"/>
                      <a:r>
                        <a:rPr lang="en-US" sz="1400" b="1" i="0" u="none" strike="noStrike" dirty="0">
                          <a:solidFill>
                            <a:srgbClr val="06418C"/>
                          </a:solidFill>
                          <a:effectLst/>
                          <a:latin typeface="Arial" panose="020B0604020202020204" pitchFamily="34" charset="0"/>
                        </a:rPr>
                        <a:t>Item</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sz="1400" b="1" i="0" u="none" strike="noStrike" dirty="0">
                          <a:solidFill>
                            <a:srgbClr val="06418C"/>
                          </a:solidFill>
                          <a:effectLst/>
                          <a:latin typeface="Arial" panose="020B0604020202020204" pitchFamily="34" charset="0"/>
                        </a:rPr>
                        <a:t>Download page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591164092"/>
                  </a:ext>
                </a:extLst>
              </a:tr>
              <a:tr h="663971">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1" lang="en-US" sz="1400" b="0" i="0" kern="1200" dirty="0">
                          <a:solidFill>
                            <a:schemeClr val="tx1"/>
                          </a:solidFill>
                          <a:effectLst/>
                          <a:latin typeface="+mn-lt"/>
                          <a:ea typeface="+mn-ea"/>
                          <a:cs typeface="+mn-cs"/>
                        </a:rPr>
                        <a:t>FSP with e² studio installer</a:t>
                      </a:r>
                      <a:r>
                        <a:rPr kumimoji="1" lang="en-US" sz="1800" b="0" i="0" kern="1200" dirty="0">
                          <a:solidFill>
                            <a:schemeClr val="tx1"/>
                          </a:solidFill>
                          <a:effectLst/>
                          <a:latin typeface="+mn-lt"/>
                          <a:ea typeface="+mn-ea"/>
                          <a:cs typeface="+mn-cs"/>
                        </a:rPr>
                        <a:t> </a:t>
                      </a:r>
                      <a:endParaRPr lang="en-US" sz="1400" b="0" i="0" u="none" strike="noStrike" dirty="0">
                        <a:solidFill>
                          <a:srgbClr val="3C3C3B"/>
                        </a:solidFill>
                        <a:effectLst/>
                        <a:latin typeface="Arial" panose="020B060402020202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sz="1400" b="0" i="0" u="none" strike="noStrike" dirty="0">
                          <a:solidFill>
                            <a:srgbClr val="06418C"/>
                          </a:solidFill>
                          <a:effectLst/>
                          <a:latin typeface="Arial" panose="020B0604020202020204" pitchFamily="34" charset="0"/>
                          <a:hlinkClick r:id="rId4"/>
                        </a:rPr>
                        <a:t>renesas.com/ra/fsp</a:t>
                      </a:r>
                      <a:endParaRPr lang="en-US" sz="1400" b="0" i="0" u="none" strike="noStrike" dirty="0">
                        <a:solidFill>
                          <a:srgbClr val="06418C"/>
                        </a:solidFill>
                        <a:effectLst/>
                        <a:latin typeface="Arial" panose="020B060402020202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242682840"/>
                  </a:ext>
                </a:extLst>
              </a:tr>
            </a:tbl>
          </a:graphicData>
        </a:graphic>
      </p:graphicFrame>
    </p:spTree>
    <p:extLst>
      <p:ext uri="{BB962C8B-B14F-4D97-AF65-F5344CB8AC3E}">
        <p14:creationId xmlns:p14="http://schemas.microsoft.com/office/powerpoint/2010/main" val="425486809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Content Placeholder 3">
            <a:extLst>
              <a:ext uri="{FF2B5EF4-FFF2-40B4-BE49-F238E27FC236}">
                <a16:creationId xmlns:a16="http://schemas.microsoft.com/office/drawing/2014/main" id="{5B95AC03-B51A-4569-B5E7-8D0AC2FEC2A6}"/>
              </a:ext>
            </a:extLst>
          </p:cNvPr>
          <p:cNvSpPr txBox="1">
            <a:spLocks/>
          </p:cNvSpPr>
          <p:nvPr/>
        </p:nvSpPr>
        <p:spPr>
          <a:xfrm>
            <a:off x="3839332" y="1863606"/>
            <a:ext cx="8124068" cy="385419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marL="400050" indent="-400050">
              <a:spcAft>
                <a:spcPts val="0"/>
              </a:spcAft>
              <a:buClr>
                <a:srgbClr val="000099"/>
              </a:buClr>
              <a:buFont typeface="+mj-lt"/>
              <a:buAutoNum type="romanUcPeriod"/>
            </a:pPr>
            <a:r>
              <a:rPr lang="en-US" sz="1400" b="1" dirty="0"/>
              <a:t>Explore &amp; customize Quick Start Example Project</a:t>
            </a:r>
          </a:p>
          <a:p>
            <a:pPr marL="463550" lvl="1" indent="-285750">
              <a:spcAft>
                <a:spcPts val="0"/>
              </a:spcAft>
              <a:buClr>
                <a:srgbClr val="000099"/>
              </a:buClr>
              <a:buFont typeface="Arial" panose="020B0604020202020204" pitchFamily="34" charset="0"/>
              <a:buChar char="•"/>
            </a:pPr>
            <a:r>
              <a:rPr lang="en-US" sz="1400" dirty="0"/>
              <a:t>Visit EK-RA6E2 webpage </a:t>
            </a:r>
            <a:r>
              <a:rPr lang="en-US" sz="1400" dirty="0">
                <a:solidFill>
                  <a:srgbClr val="06418C"/>
                </a:solidFill>
                <a:latin typeface="Arial" panose="020B0604020202020204" pitchFamily="34" charset="0"/>
                <a:hlinkClick r:id="rId2"/>
              </a:rPr>
              <a:t>renesas.com/ra/ek-ra6e2</a:t>
            </a:r>
            <a:r>
              <a:rPr lang="en-US" sz="1400" dirty="0">
                <a:solidFill>
                  <a:srgbClr val="06418C"/>
                </a:solidFill>
                <a:latin typeface="Arial" panose="020B0604020202020204" pitchFamily="34" charset="0"/>
              </a:rPr>
              <a:t> </a:t>
            </a:r>
            <a:r>
              <a:rPr lang="en-US" sz="1400" dirty="0">
                <a:latin typeface="Arial" panose="020B0604020202020204" pitchFamily="34" charset="0"/>
              </a:rPr>
              <a:t>and scroll down to “Documentation &amp; Downloads” section</a:t>
            </a:r>
            <a:endParaRPr lang="en-US" sz="1400" dirty="0">
              <a:solidFill>
                <a:srgbClr val="06418C"/>
              </a:solidFill>
              <a:latin typeface="Arial" panose="020B0604020202020204" pitchFamily="34" charset="0"/>
            </a:endParaRPr>
          </a:p>
          <a:p>
            <a:pPr marL="463550" lvl="1" indent="-285750">
              <a:spcAft>
                <a:spcPts val="0"/>
              </a:spcAft>
              <a:buClr>
                <a:srgbClr val="000099"/>
              </a:buClr>
              <a:buFont typeface="Arial" panose="020B0604020202020204" pitchFamily="34" charset="0"/>
              <a:buChar char="•"/>
            </a:pPr>
            <a:r>
              <a:rPr lang="en-US" sz="1400" dirty="0"/>
              <a:t>Download EK-RA6E2 Example Project Bundle</a:t>
            </a:r>
          </a:p>
          <a:p>
            <a:pPr marL="463550" lvl="1" indent="-285750">
              <a:spcAft>
                <a:spcPts val="0"/>
              </a:spcAft>
              <a:buClr>
                <a:srgbClr val="000099"/>
              </a:buClr>
              <a:buFont typeface="Arial" panose="020B0604020202020204" pitchFamily="34" charset="0"/>
              <a:buChar char="•"/>
            </a:pPr>
            <a:r>
              <a:rPr lang="en-US" sz="1400" dirty="0"/>
              <a:t>Extract the downloaded file xxxx-ek-ra6e2-exampleprojects.zip</a:t>
            </a:r>
          </a:p>
          <a:p>
            <a:pPr marL="463550" lvl="1" indent="-285750">
              <a:spcAft>
                <a:spcPts val="0"/>
              </a:spcAft>
              <a:buClr>
                <a:srgbClr val="000099"/>
              </a:buClr>
              <a:buFont typeface="Arial" panose="020B0604020202020204" pitchFamily="34" charset="0"/>
              <a:buChar char="•"/>
            </a:pPr>
            <a:r>
              <a:rPr lang="en-US" sz="1400" dirty="0"/>
              <a:t>Browse to xxxx-ek-ra6e2-exampleprojects\ek_ra6e2\_quickstart\quickstart_ek_ra6e2_ep to locate the source code of the QS EP</a:t>
            </a:r>
          </a:p>
          <a:p>
            <a:pPr marL="463550" lvl="1" indent="-285750">
              <a:spcAft>
                <a:spcPts val="0"/>
              </a:spcAft>
              <a:buClr>
                <a:srgbClr val="000099"/>
              </a:buClr>
              <a:buFont typeface="Arial" panose="020B0604020202020204" pitchFamily="34" charset="0"/>
              <a:buChar char="•"/>
            </a:pPr>
            <a:r>
              <a:rPr lang="en-US" sz="1400" dirty="0"/>
              <a:t>Refer to the quick start guide for instructions on modifying, rebuilding &amp; programming the QS EP on your kit</a:t>
            </a:r>
          </a:p>
          <a:p>
            <a:pPr lvl="1" indent="0">
              <a:spcAft>
                <a:spcPts val="0"/>
              </a:spcAft>
              <a:buClr>
                <a:srgbClr val="000099"/>
              </a:buClr>
              <a:buNone/>
            </a:pPr>
            <a:endParaRPr lang="en-US" sz="1400" dirty="0"/>
          </a:p>
          <a:p>
            <a:pPr marL="400050" indent="-400050">
              <a:spcAft>
                <a:spcPts val="0"/>
              </a:spcAft>
              <a:buClr>
                <a:srgbClr val="000099"/>
              </a:buClr>
              <a:buFont typeface="+mj-lt"/>
              <a:buAutoNum type="romanUcPeriod" startAt="2"/>
            </a:pPr>
            <a:r>
              <a:rPr lang="en-US" sz="1400" b="1" dirty="0"/>
              <a:t>Explore &amp; customize additional Example Projects</a:t>
            </a:r>
          </a:p>
          <a:p>
            <a:pPr marL="463550" lvl="1" indent="-285750">
              <a:spcAft>
                <a:spcPts val="0"/>
              </a:spcAft>
              <a:buClr>
                <a:srgbClr val="000099"/>
              </a:buClr>
              <a:buFont typeface="Arial" panose="020B0604020202020204" pitchFamily="34" charset="0"/>
              <a:buChar char="•"/>
            </a:pPr>
            <a:r>
              <a:rPr lang="en-US" sz="1400" dirty="0"/>
              <a:t>In the EK-RA6E2 Example Project Bundle downloaded in the step above, browse to xxxx-ek-ra6e2-exampleprojects\ek_ra6e2\ to locate the example projects provided for this kit</a:t>
            </a:r>
          </a:p>
          <a:p>
            <a:pPr marL="463550" lvl="1" indent="-285750">
              <a:spcAft>
                <a:spcPts val="0"/>
              </a:spcAft>
              <a:buClr>
                <a:srgbClr val="000099"/>
              </a:buClr>
              <a:buFont typeface="Arial" panose="020B0604020202020204" pitchFamily="34" charset="0"/>
              <a:buChar char="•"/>
            </a:pPr>
            <a:r>
              <a:rPr lang="en-US" sz="1400" dirty="0"/>
              <a:t>Open xxxx-ek-ra6e2-exampleprojects.pdf to view the list of tool chain supported for each example project and additional reference documents</a:t>
            </a:r>
          </a:p>
        </p:txBody>
      </p:sp>
      <p:sp>
        <p:nvSpPr>
          <p:cNvPr id="2" name="Title 1">
            <a:extLst>
              <a:ext uri="{FF2B5EF4-FFF2-40B4-BE49-F238E27FC236}">
                <a16:creationId xmlns:a16="http://schemas.microsoft.com/office/drawing/2014/main" id="{25476E76-7E45-47E2-8C65-02E32542B9E3}"/>
              </a:ext>
            </a:extLst>
          </p:cNvPr>
          <p:cNvSpPr>
            <a:spLocks noGrp="1"/>
          </p:cNvSpPr>
          <p:nvPr>
            <p:ph type="title"/>
          </p:nvPr>
        </p:nvSpPr>
        <p:spPr>
          <a:xfrm>
            <a:off x="1080000" y="936000"/>
            <a:ext cx="11264400" cy="443198"/>
          </a:xfrm>
        </p:spPr>
        <p:txBody>
          <a:bodyPr/>
          <a:lstStyle/>
          <a:p>
            <a:r>
              <a:rPr lang="en-US" dirty="0"/>
              <a:t>GETTING STARTED IS EASY!</a:t>
            </a:r>
          </a:p>
        </p:txBody>
      </p:sp>
      <p:sp>
        <p:nvSpPr>
          <p:cNvPr id="3" name="Slide Number Placeholder 2">
            <a:extLst>
              <a:ext uri="{FF2B5EF4-FFF2-40B4-BE49-F238E27FC236}">
                <a16:creationId xmlns:a16="http://schemas.microsoft.com/office/drawing/2014/main" id="{0A1A4514-D6DC-4373-973A-0A4DE7030681}"/>
              </a:ext>
            </a:extLst>
          </p:cNvPr>
          <p:cNvSpPr>
            <a:spLocks noGrp="1"/>
          </p:cNvSpPr>
          <p:nvPr>
            <p:ph type="sldNum" sz="quarter" idx="10"/>
          </p:nvPr>
        </p:nvSpPr>
        <p:spPr/>
        <p:txBody>
          <a:bodyPr/>
          <a:lstStyle/>
          <a:p>
            <a:pPr algn="l"/>
            <a:r>
              <a:rPr lang="de-DE"/>
              <a:t>Page </a:t>
            </a:r>
            <a:fld id="{3FD030EF-7044-4946-962A-5D7D09BD1B34}" type="slidenum">
              <a:rPr lang="de-DE" smtClean="0"/>
              <a:pPr algn="l"/>
              <a:t>32</a:t>
            </a:fld>
            <a:endParaRPr lang="de-DE" dirty="0"/>
          </a:p>
        </p:txBody>
      </p:sp>
      <p:grpSp>
        <p:nvGrpSpPr>
          <p:cNvPr id="90" name="Group 89">
            <a:extLst>
              <a:ext uri="{FF2B5EF4-FFF2-40B4-BE49-F238E27FC236}">
                <a16:creationId xmlns:a16="http://schemas.microsoft.com/office/drawing/2014/main" id="{C0CA5F6A-2289-49B9-A83D-5265A1E6F3C0}"/>
              </a:ext>
            </a:extLst>
          </p:cNvPr>
          <p:cNvGrpSpPr/>
          <p:nvPr/>
        </p:nvGrpSpPr>
        <p:grpSpPr>
          <a:xfrm>
            <a:off x="640080" y="1731285"/>
            <a:ext cx="2820979" cy="4272592"/>
            <a:chOff x="640080" y="1731285"/>
            <a:chExt cx="2820979" cy="4272592"/>
          </a:xfrm>
        </p:grpSpPr>
        <p:sp>
          <p:nvSpPr>
            <p:cNvPr id="91" name="Arrow: Right 90">
              <a:extLst>
                <a:ext uri="{FF2B5EF4-FFF2-40B4-BE49-F238E27FC236}">
                  <a16:creationId xmlns:a16="http://schemas.microsoft.com/office/drawing/2014/main" id="{04871100-78ED-4E29-B20B-B21BD05BF46C}"/>
                </a:ext>
              </a:extLst>
            </p:cNvPr>
            <p:cNvSpPr/>
            <p:nvPr/>
          </p:nvSpPr>
          <p:spPr>
            <a:xfrm rot="5400000">
              <a:off x="-975827" y="3767623"/>
              <a:ext cx="3769638" cy="277516"/>
            </a:xfrm>
            <a:prstGeom prst="rightArrow">
              <a:avLst/>
            </a:prstGeom>
            <a:solidFill>
              <a:srgbClr val="0641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92" name="Oval 91">
              <a:extLst>
                <a:ext uri="{FF2B5EF4-FFF2-40B4-BE49-F238E27FC236}">
                  <a16:creationId xmlns:a16="http://schemas.microsoft.com/office/drawing/2014/main" id="{A22544A2-52B8-462C-87D5-D3B60ECC9880}"/>
                </a:ext>
              </a:extLst>
            </p:cNvPr>
            <p:cNvSpPr>
              <a:spLocks noChangeAspect="1"/>
            </p:cNvSpPr>
            <p:nvPr/>
          </p:nvSpPr>
          <p:spPr>
            <a:xfrm>
              <a:off x="640080" y="1731285"/>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1</a:t>
              </a:r>
            </a:p>
          </p:txBody>
        </p:sp>
        <p:sp>
          <p:nvSpPr>
            <p:cNvPr id="93" name="Content Placeholder 3">
              <a:extLst>
                <a:ext uri="{FF2B5EF4-FFF2-40B4-BE49-F238E27FC236}">
                  <a16:creationId xmlns:a16="http://schemas.microsoft.com/office/drawing/2014/main" id="{F26653A6-2C3F-4CA9-A404-30B4AD45D9C6}"/>
                </a:ext>
              </a:extLst>
            </p:cNvPr>
            <p:cNvSpPr txBox="1">
              <a:spLocks/>
            </p:cNvSpPr>
            <p:nvPr/>
          </p:nvSpPr>
          <p:spPr>
            <a:xfrm>
              <a:off x="1341734" y="1944892"/>
              <a:ext cx="1828800" cy="234744"/>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chemeClr val="bg1">
                      <a:lumMod val="50000"/>
                    </a:schemeClr>
                  </a:solidFill>
                </a:rPr>
                <a:t>Get your kit</a:t>
              </a:r>
            </a:p>
          </p:txBody>
        </p:sp>
        <p:pic>
          <p:nvPicPr>
            <p:cNvPr id="94" name="Graphic 93" descr="Chevron arrows">
              <a:extLst>
                <a:ext uri="{FF2B5EF4-FFF2-40B4-BE49-F238E27FC236}">
                  <a16:creationId xmlns:a16="http://schemas.microsoft.com/office/drawing/2014/main" id="{86EF8BBD-C487-42AE-81A9-F8BF25AA2774}"/>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rot="5400000">
              <a:off x="762000" y="2313890"/>
              <a:ext cx="289920" cy="289920"/>
            </a:xfrm>
            <a:prstGeom prst="rect">
              <a:avLst/>
            </a:prstGeom>
          </p:spPr>
        </p:pic>
        <p:sp>
          <p:nvSpPr>
            <p:cNvPr id="95" name="Oval 94">
              <a:extLst>
                <a:ext uri="{FF2B5EF4-FFF2-40B4-BE49-F238E27FC236}">
                  <a16:creationId xmlns:a16="http://schemas.microsoft.com/office/drawing/2014/main" id="{9EB7D641-8DBE-4EA1-98E1-21552C34089A}"/>
                </a:ext>
              </a:extLst>
            </p:cNvPr>
            <p:cNvSpPr>
              <a:spLocks noChangeAspect="1"/>
            </p:cNvSpPr>
            <p:nvPr/>
          </p:nvSpPr>
          <p:spPr>
            <a:xfrm>
              <a:off x="640080" y="2662002"/>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2</a:t>
              </a:r>
            </a:p>
          </p:txBody>
        </p:sp>
        <p:sp>
          <p:nvSpPr>
            <p:cNvPr id="96" name="Content Placeholder 3">
              <a:extLst>
                <a:ext uri="{FF2B5EF4-FFF2-40B4-BE49-F238E27FC236}">
                  <a16:creationId xmlns:a16="http://schemas.microsoft.com/office/drawing/2014/main" id="{E44B19F4-6AB1-4A75-AB0E-E2486CE60545}"/>
                </a:ext>
              </a:extLst>
            </p:cNvPr>
            <p:cNvSpPr txBox="1">
              <a:spLocks/>
            </p:cNvSpPr>
            <p:nvPr/>
          </p:nvSpPr>
          <p:spPr>
            <a:xfrm>
              <a:off x="1341734" y="2762250"/>
              <a:ext cx="1706266" cy="49327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6F7175"/>
                  </a:solidFill>
                </a:rPr>
                <a:t>Familiarize with your kit</a:t>
              </a:r>
            </a:p>
          </p:txBody>
        </p:sp>
        <p:sp>
          <p:nvSpPr>
            <p:cNvPr id="97" name="Oval 96">
              <a:extLst>
                <a:ext uri="{FF2B5EF4-FFF2-40B4-BE49-F238E27FC236}">
                  <a16:creationId xmlns:a16="http://schemas.microsoft.com/office/drawing/2014/main" id="{CCE87F17-9D77-4DFD-8497-C255F24FA7C7}"/>
                </a:ext>
              </a:extLst>
            </p:cNvPr>
            <p:cNvSpPr>
              <a:spLocks noChangeAspect="1"/>
            </p:cNvSpPr>
            <p:nvPr/>
          </p:nvSpPr>
          <p:spPr>
            <a:xfrm>
              <a:off x="640080" y="3589336"/>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3</a:t>
              </a:r>
            </a:p>
          </p:txBody>
        </p:sp>
        <p:sp>
          <p:nvSpPr>
            <p:cNvPr id="98" name="Content Placeholder 3">
              <a:extLst>
                <a:ext uri="{FF2B5EF4-FFF2-40B4-BE49-F238E27FC236}">
                  <a16:creationId xmlns:a16="http://schemas.microsoft.com/office/drawing/2014/main" id="{4CB8C82E-1CB5-4CB7-99B4-EE27BE5AC4A5}"/>
                </a:ext>
              </a:extLst>
            </p:cNvPr>
            <p:cNvSpPr txBox="1">
              <a:spLocks/>
            </p:cNvSpPr>
            <p:nvPr/>
          </p:nvSpPr>
          <p:spPr>
            <a:xfrm>
              <a:off x="1341734" y="3669593"/>
              <a:ext cx="1828800" cy="49327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6F7175"/>
                  </a:solidFill>
                </a:rPr>
                <a:t>Download &amp; install software &amp; tools</a:t>
              </a:r>
            </a:p>
          </p:txBody>
        </p:sp>
        <p:sp>
          <p:nvSpPr>
            <p:cNvPr id="99" name="Oval 98">
              <a:extLst>
                <a:ext uri="{FF2B5EF4-FFF2-40B4-BE49-F238E27FC236}">
                  <a16:creationId xmlns:a16="http://schemas.microsoft.com/office/drawing/2014/main" id="{C20FA069-8DD7-483A-B77E-FAF88F882F88}"/>
                </a:ext>
              </a:extLst>
            </p:cNvPr>
            <p:cNvSpPr>
              <a:spLocks noChangeAspect="1"/>
            </p:cNvSpPr>
            <p:nvPr/>
          </p:nvSpPr>
          <p:spPr>
            <a:xfrm>
              <a:off x="640080" y="4517461"/>
              <a:ext cx="545449" cy="548640"/>
            </a:xfrm>
            <a:prstGeom prst="ellipse">
              <a:avLst/>
            </a:prstGeom>
            <a:solidFill>
              <a:srgbClr val="06418C"/>
            </a:solidFill>
            <a:ln>
              <a:solidFill>
                <a:srgbClr val="0641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solidFill>
                </a:rPr>
                <a:t>4</a:t>
              </a:r>
            </a:p>
          </p:txBody>
        </p:sp>
        <p:sp>
          <p:nvSpPr>
            <p:cNvPr id="100" name="Content Placeholder 3">
              <a:extLst>
                <a:ext uri="{FF2B5EF4-FFF2-40B4-BE49-F238E27FC236}">
                  <a16:creationId xmlns:a16="http://schemas.microsoft.com/office/drawing/2014/main" id="{723AF8E5-E2DB-42C1-84D4-A47B599008A5}"/>
                </a:ext>
              </a:extLst>
            </p:cNvPr>
            <p:cNvSpPr txBox="1">
              <a:spLocks/>
            </p:cNvSpPr>
            <p:nvPr/>
          </p:nvSpPr>
          <p:spPr>
            <a:xfrm>
              <a:off x="1341734" y="4607243"/>
              <a:ext cx="1828800" cy="49327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06418C"/>
                  </a:solidFill>
                </a:rPr>
                <a:t>Explore &amp; customize example projects</a:t>
              </a:r>
            </a:p>
          </p:txBody>
        </p:sp>
        <p:sp>
          <p:nvSpPr>
            <p:cNvPr id="101" name="Oval 100">
              <a:extLst>
                <a:ext uri="{FF2B5EF4-FFF2-40B4-BE49-F238E27FC236}">
                  <a16:creationId xmlns:a16="http://schemas.microsoft.com/office/drawing/2014/main" id="{5BF1561B-8AB1-4C46-B739-28F9E2CF210D}"/>
                </a:ext>
              </a:extLst>
            </p:cNvPr>
            <p:cNvSpPr>
              <a:spLocks noChangeAspect="1"/>
            </p:cNvSpPr>
            <p:nvPr/>
          </p:nvSpPr>
          <p:spPr>
            <a:xfrm>
              <a:off x="640080" y="5455237"/>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5</a:t>
              </a:r>
            </a:p>
          </p:txBody>
        </p:sp>
        <p:sp>
          <p:nvSpPr>
            <p:cNvPr id="102" name="Content Placeholder 3">
              <a:extLst>
                <a:ext uri="{FF2B5EF4-FFF2-40B4-BE49-F238E27FC236}">
                  <a16:creationId xmlns:a16="http://schemas.microsoft.com/office/drawing/2014/main" id="{2300EA58-7A44-454B-8330-B91F74C2847F}"/>
                </a:ext>
              </a:extLst>
            </p:cNvPr>
            <p:cNvSpPr txBox="1">
              <a:spLocks/>
            </p:cNvSpPr>
            <p:nvPr/>
          </p:nvSpPr>
          <p:spPr>
            <a:xfrm>
              <a:off x="1341734" y="5668844"/>
              <a:ext cx="1828800" cy="234744"/>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6F7175"/>
                  </a:solidFill>
                </a:rPr>
                <a:t>Expand functionality</a:t>
              </a:r>
            </a:p>
          </p:txBody>
        </p:sp>
        <p:pic>
          <p:nvPicPr>
            <p:cNvPr id="103" name="Graphic 102" descr="Chevron arrows">
              <a:extLst>
                <a:ext uri="{FF2B5EF4-FFF2-40B4-BE49-F238E27FC236}">
                  <a16:creationId xmlns:a16="http://schemas.microsoft.com/office/drawing/2014/main" id="{A58E339F-1AEE-49B0-B6A2-AB6CBAAF80A6}"/>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rot="5400000">
              <a:off x="762000" y="3254571"/>
              <a:ext cx="289920" cy="289920"/>
            </a:xfrm>
            <a:prstGeom prst="rect">
              <a:avLst/>
            </a:prstGeom>
          </p:spPr>
        </p:pic>
        <p:pic>
          <p:nvPicPr>
            <p:cNvPr id="104" name="Graphic 103" descr="Chevron arrows">
              <a:extLst>
                <a:ext uri="{FF2B5EF4-FFF2-40B4-BE49-F238E27FC236}">
                  <a16:creationId xmlns:a16="http://schemas.microsoft.com/office/drawing/2014/main" id="{D58BA180-9A2C-41A3-9AC3-352F2B500E5D}"/>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rot="5400000">
              <a:off x="762000" y="4195457"/>
              <a:ext cx="289920" cy="289920"/>
            </a:xfrm>
            <a:prstGeom prst="rect">
              <a:avLst/>
            </a:prstGeom>
          </p:spPr>
        </p:pic>
        <p:pic>
          <p:nvPicPr>
            <p:cNvPr id="105" name="Graphic 104" descr="Chevron arrows">
              <a:extLst>
                <a:ext uri="{FF2B5EF4-FFF2-40B4-BE49-F238E27FC236}">
                  <a16:creationId xmlns:a16="http://schemas.microsoft.com/office/drawing/2014/main" id="{C12F0365-BE7E-4033-B101-90619A688D4C}"/>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rot="5400000">
              <a:off x="762000" y="5110045"/>
              <a:ext cx="289920" cy="289920"/>
            </a:xfrm>
            <a:prstGeom prst="rect">
              <a:avLst/>
            </a:prstGeom>
          </p:spPr>
        </p:pic>
        <p:cxnSp>
          <p:nvCxnSpPr>
            <p:cNvPr id="106" name="Straight Connector 105">
              <a:extLst>
                <a:ext uri="{FF2B5EF4-FFF2-40B4-BE49-F238E27FC236}">
                  <a16:creationId xmlns:a16="http://schemas.microsoft.com/office/drawing/2014/main" id="{22B36DC1-3142-4A48-B96D-D87FD16AF2D9}"/>
                </a:ext>
              </a:extLst>
            </p:cNvPr>
            <p:cNvCxnSpPr>
              <a:cxnSpLocks/>
            </p:cNvCxnSpPr>
            <p:nvPr/>
          </p:nvCxnSpPr>
          <p:spPr>
            <a:xfrm rot="5400000">
              <a:off x="1449379" y="3891908"/>
              <a:ext cx="4023360" cy="0"/>
            </a:xfrm>
            <a:prstGeom prst="line">
              <a:avLst/>
            </a:prstGeom>
          </p:spPr>
          <p:style>
            <a:lnRef idx="1">
              <a:schemeClr val="accent6"/>
            </a:lnRef>
            <a:fillRef idx="0">
              <a:schemeClr val="accent6"/>
            </a:fillRef>
            <a:effectRef idx="0">
              <a:schemeClr val="accent6"/>
            </a:effectRef>
            <a:fontRef idx="minor">
              <a:schemeClr val="tx1"/>
            </a:fontRef>
          </p:style>
        </p:cxnSp>
      </p:grpSp>
    </p:spTree>
    <p:extLst>
      <p:ext uri="{BB962C8B-B14F-4D97-AF65-F5344CB8AC3E}">
        <p14:creationId xmlns:p14="http://schemas.microsoft.com/office/powerpoint/2010/main" val="82722475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Content Placeholder 3">
            <a:extLst>
              <a:ext uri="{FF2B5EF4-FFF2-40B4-BE49-F238E27FC236}">
                <a16:creationId xmlns:a16="http://schemas.microsoft.com/office/drawing/2014/main" id="{5B95AC03-B51A-4569-B5E7-8D0AC2FEC2A6}"/>
              </a:ext>
            </a:extLst>
          </p:cNvPr>
          <p:cNvSpPr txBox="1">
            <a:spLocks/>
          </p:cNvSpPr>
          <p:nvPr/>
        </p:nvSpPr>
        <p:spPr>
          <a:xfrm>
            <a:off x="3839331" y="1863606"/>
            <a:ext cx="7819268" cy="2561535"/>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marL="400050" indent="-400050">
              <a:spcAft>
                <a:spcPts val="0"/>
              </a:spcAft>
              <a:buClr>
                <a:srgbClr val="000099"/>
              </a:buClr>
              <a:buFont typeface="+mj-lt"/>
              <a:buAutoNum type="romanUcPeriod"/>
            </a:pPr>
            <a:r>
              <a:rPr lang="en-US" sz="1400" dirty="0"/>
              <a:t>Choose from hundreds of add-on modules from the supported ecosystems to build custom proof-of-concept hardware</a:t>
            </a:r>
          </a:p>
          <a:p>
            <a:pPr marL="400050" indent="-400050">
              <a:spcAft>
                <a:spcPts val="0"/>
              </a:spcAft>
              <a:buClr>
                <a:srgbClr val="000099"/>
              </a:buClr>
              <a:buFont typeface="Arial" panose="020B0604020202020204" pitchFamily="34" charset="0"/>
              <a:buChar char="•"/>
            </a:pPr>
            <a:endParaRPr lang="en-US" sz="1400" dirty="0"/>
          </a:p>
          <a:p>
            <a:pPr marL="400050" indent="-400050">
              <a:spcAft>
                <a:spcPts val="0"/>
              </a:spcAft>
              <a:buClr>
                <a:srgbClr val="000099"/>
              </a:buClr>
              <a:buFont typeface="Arial" panose="020B0604020202020204" pitchFamily="34" charset="0"/>
              <a:buChar char="•"/>
            </a:pPr>
            <a:endParaRPr lang="en-US" sz="1400" dirty="0"/>
          </a:p>
          <a:p>
            <a:pPr marL="400050" indent="-400050">
              <a:spcAft>
                <a:spcPts val="0"/>
              </a:spcAft>
              <a:buClr>
                <a:srgbClr val="000099"/>
              </a:buClr>
              <a:buFont typeface="Arial" panose="020B0604020202020204" pitchFamily="34" charset="0"/>
              <a:buChar char="•"/>
            </a:pPr>
            <a:endParaRPr lang="en-US" sz="1400" dirty="0"/>
          </a:p>
          <a:p>
            <a:pPr marL="400050" indent="-400050">
              <a:spcAft>
                <a:spcPts val="0"/>
              </a:spcAft>
              <a:buClr>
                <a:srgbClr val="000099"/>
              </a:buClr>
              <a:buFont typeface="+mj-lt"/>
              <a:buAutoNum type="romanUcPeriod" startAt="2"/>
            </a:pPr>
            <a:r>
              <a:rPr lang="en-US" sz="1400" dirty="0"/>
              <a:t>Choose from numerous software IPs from Renesas ecosystem partners for additional features</a:t>
            </a:r>
          </a:p>
          <a:p>
            <a:pPr marL="400050" indent="-400050">
              <a:spcAft>
                <a:spcPts val="0"/>
              </a:spcAft>
              <a:buClr>
                <a:srgbClr val="000099"/>
              </a:buClr>
              <a:buFont typeface="+mj-lt"/>
              <a:buAutoNum type="romanUcPeriod" startAt="2"/>
            </a:pPr>
            <a:endParaRPr lang="en-US" sz="1400" dirty="0"/>
          </a:p>
          <a:p>
            <a:pPr marL="400050" indent="-400050">
              <a:spcAft>
                <a:spcPts val="0"/>
              </a:spcAft>
              <a:buClr>
                <a:srgbClr val="000099"/>
              </a:buClr>
              <a:buFont typeface="+mj-lt"/>
              <a:buAutoNum type="romanUcPeriod" startAt="2"/>
            </a:pPr>
            <a:endParaRPr lang="en-US" sz="1400" dirty="0"/>
          </a:p>
          <a:p>
            <a:pPr marL="400050" indent="-400050">
              <a:spcAft>
                <a:spcPts val="0"/>
              </a:spcAft>
              <a:buClr>
                <a:srgbClr val="000099"/>
              </a:buClr>
              <a:buFont typeface="+mj-lt"/>
              <a:buAutoNum type="romanUcPeriod" startAt="2"/>
            </a:pPr>
            <a:endParaRPr lang="en-US" sz="1400" dirty="0"/>
          </a:p>
          <a:p>
            <a:pPr marL="400050" indent="-400050">
              <a:spcAft>
                <a:spcPts val="0"/>
              </a:spcAft>
              <a:buClr>
                <a:srgbClr val="000099"/>
              </a:buClr>
              <a:buFont typeface="+mj-lt"/>
              <a:buAutoNum type="romanUcPeriod" startAt="2"/>
            </a:pPr>
            <a:r>
              <a:rPr lang="en-US" sz="1400" dirty="0"/>
              <a:t>Refer to the kit design package to develop your custom board with feature enhancements</a:t>
            </a:r>
          </a:p>
        </p:txBody>
      </p:sp>
      <p:sp>
        <p:nvSpPr>
          <p:cNvPr id="2" name="Title 1">
            <a:extLst>
              <a:ext uri="{FF2B5EF4-FFF2-40B4-BE49-F238E27FC236}">
                <a16:creationId xmlns:a16="http://schemas.microsoft.com/office/drawing/2014/main" id="{25476E76-7E45-47E2-8C65-02E32542B9E3}"/>
              </a:ext>
            </a:extLst>
          </p:cNvPr>
          <p:cNvSpPr>
            <a:spLocks noGrp="1"/>
          </p:cNvSpPr>
          <p:nvPr>
            <p:ph type="title"/>
          </p:nvPr>
        </p:nvSpPr>
        <p:spPr>
          <a:xfrm>
            <a:off x="1080000" y="936000"/>
            <a:ext cx="11264400" cy="443198"/>
          </a:xfrm>
        </p:spPr>
        <p:txBody>
          <a:bodyPr/>
          <a:lstStyle/>
          <a:p>
            <a:r>
              <a:rPr lang="en-US" dirty="0"/>
              <a:t>GETTING STARTED IS EASY!</a:t>
            </a:r>
          </a:p>
        </p:txBody>
      </p:sp>
      <p:sp>
        <p:nvSpPr>
          <p:cNvPr id="3" name="Slide Number Placeholder 2">
            <a:extLst>
              <a:ext uri="{FF2B5EF4-FFF2-40B4-BE49-F238E27FC236}">
                <a16:creationId xmlns:a16="http://schemas.microsoft.com/office/drawing/2014/main" id="{0A1A4514-D6DC-4373-973A-0A4DE7030681}"/>
              </a:ext>
            </a:extLst>
          </p:cNvPr>
          <p:cNvSpPr>
            <a:spLocks noGrp="1"/>
          </p:cNvSpPr>
          <p:nvPr>
            <p:ph type="sldNum" sz="quarter" idx="10"/>
          </p:nvPr>
        </p:nvSpPr>
        <p:spPr/>
        <p:txBody>
          <a:bodyPr/>
          <a:lstStyle/>
          <a:p>
            <a:pPr algn="l"/>
            <a:r>
              <a:rPr lang="de-DE"/>
              <a:t>Page </a:t>
            </a:r>
            <a:fld id="{3FD030EF-7044-4946-962A-5D7D09BD1B34}" type="slidenum">
              <a:rPr lang="de-DE" smtClean="0"/>
              <a:pPr algn="l"/>
              <a:t>33</a:t>
            </a:fld>
            <a:endParaRPr lang="de-DE" dirty="0"/>
          </a:p>
        </p:txBody>
      </p:sp>
      <p:grpSp>
        <p:nvGrpSpPr>
          <p:cNvPr id="90" name="Group 89">
            <a:extLst>
              <a:ext uri="{FF2B5EF4-FFF2-40B4-BE49-F238E27FC236}">
                <a16:creationId xmlns:a16="http://schemas.microsoft.com/office/drawing/2014/main" id="{C0CA5F6A-2289-49B9-A83D-5265A1E6F3C0}"/>
              </a:ext>
            </a:extLst>
          </p:cNvPr>
          <p:cNvGrpSpPr/>
          <p:nvPr/>
        </p:nvGrpSpPr>
        <p:grpSpPr>
          <a:xfrm>
            <a:off x="640080" y="1731285"/>
            <a:ext cx="2820979" cy="4272592"/>
            <a:chOff x="640080" y="1731285"/>
            <a:chExt cx="2820979" cy="4272592"/>
          </a:xfrm>
        </p:grpSpPr>
        <p:sp>
          <p:nvSpPr>
            <p:cNvPr id="91" name="Arrow: Right 90">
              <a:extLst>
                <a:ext uri="{FF2B5EF4-FFF2-40B4-BE49-F238E27FC236}">
                  <a16:creationId xmlns:a16="http://schemas.microsoft.com/office/drawing/2014/main" id="{04871100-78ED-4E29-B20B-B21BD05BF46C}"/>
                </a:ext>
              </a:extLst>
            </p:cNvPr>
            <p:cNvSpPr/>
            <p:nvPr/>
          </p:nvSpPr>
          <p:spPr>
            <a:xfrm rot="5400000">
              <a:off x="-975827" y="3767623"/>
              <a:ext cx="3769638" cy="277516"/>
            </a:xfrm>
            <a:prstGeom prst="rightArrow">
              <a:avLst/>
            </a:prstGeom>
            <a:solidFill>
              <a:srgbClr val="0641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92" name="Oval 91">
              <a:extLst>
                <a:ext uri="{FF2B5EF4-FFF2-40B4-BE49-F238E27FC236}">
                  <a16:creationId xmlns:a16="http://schemas.microsoft.com/office/drawing/2014/main" id="{A22544A2-52B8-462C-87D5-D3B60ECC9880}"/>
                </a:ext>
              </a:extLst>
            </p:cNvPr>
            <p:cNvSpPr>
              <a:spLocks noChangeAspect="1"/>
            </p:cNvSpPr>
            <p:nvPr/>
          </p:nvSpPr>
          <p:spPr>
            <a:xfrm>
              <a:off x="640080" y="1731285"/>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1</a:t>
              </a:r>
            </a:p>
          </p:txBody>
        </p:sp>
        <p:sp>
          <p:nvSpPr>
            <p:cNvPr id="93" name="Content Placeholder 3">
              <a:extLst>
                <a:ext uri="{FF2B5EF4-FFF2-40B4-BE49-F238E27FC236}">
                  <a16:creationId xmlns:a16="http://schemas.microsoft.com/office/drawing/2014/main" id="{F26653A6-2C3F-4CA9-A404-30B4AD45D9C6}"/>
                </a:ext>
              </a:extLst>
            </p:cNvPr>
            <p:cNvSpPr txBox="1">
              <a:spLocks/>
            </p:cNvSpPr>
            <p:nvPr/>
          </p:nvSpPr>
          <p:spPr>
            <a:xfrm>
              <a:off x="1341734" y="1944892"/>
              <a:ext cx="1828800" cy="234744"/>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chemeClr val="bg1">
                      <a:lumMod val="50000"/>
                    </a:schemeClr>
                  </a:solidFill>
                </a:rPr>
                <a:t>Get your kit</a:t>
              </a:r>
            </a:p>
          </p:txBody>
        </p:sp>
        <p:pic>
          <p:nvPicPr>
            <p:cNvPr id="94" name="Graphic 93" descr="Chevron arrows">
              <a:extLst>
                <a:ext uri="{FF2B5EF4-FFF2-40B4-BE49-F238E27FC236}">
                  <a16:creationId xmlns:a16="http://schemas.microsoft.com/office/drawing/2014/main" id="{86EF8BBD-C487-42AE-81A9-F8BF25AA2774}"/>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762000" y="2313890"/>
              <a:ext cx="289920" cy="289920"/>
            </a:xfrm>
            <a:prstGeom prst="rect">
              <a:avLst/>
            </a:prstGeom>
          </p:spPr>
        </p:pic>
        <p:sp>
          <p:nvSpPr>
            <p:cNvPr id="95" name="Oval 94">
              <a:extLst>
                <a:ext uri="{FF2B5EF4-FFF2-40B4-BE49-F238E27FC236}">
                  <a16:creationId xmlns:a16="http://schemas.microsoft.com/office/drawing/2014/main" id="{9EB7D641-8DBE-4EA1-98E1-21552C34089A}"/>
                </a:ext>
              </a:extLst>
            </p:cNvPr>
            <p:cNvSpPr>
              <a:spLocks noChangeAspect="1"/>
            </p:cNvSpPr>
            <p:nvPr/>
          </p:nvSpPr>
          <p:spPr>
            <a:xfrm>
              <a:off x="640080" y="2662002"/>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2</a:t>
              </a:r>
            </a:p>
          </p:txBody>
        </p:sp>
        <p:sp>
          <p:nvSpPr>
            <p:cNvPr id="96" name="Content Placeholder 3">
              <a:extLst>
                <a:ext uri="{FF2B5EF4-FFF2-40B4-BE49-F238E27FC236}">
                  <a16:creationId xmlns:a16="http://schemas.microsoft.com/office/drawing/2014/main" id="{E44B19F4-6AB1-4A75-AB0E-E2486CE60545}"/>
                </a:ext>
              </a:extLst>
            </p:cNvPr>
            <p:cNvSpPr txBox="1">
              <a:spLocks/>
            </p:cNvSpPr>
            <p:nvPr/>
          </p:nvSpPr>
          <p:spPr>
            <a:xfrm>
              <a:off x="1341734" y="2762250"/>
              <a:ext cx="1706266" cy="49327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6F7175"/>
                  </a:solidFill>
                </a:rPr>
                <a:t>Familiarize with your kit</a:t>
              </a:r>
            </a:p>
          </p:txBody>
        </p:sp>
        <p:sp>
          <p:nvSpPr>
            <p:cNvPr id="97" name="Oval 96">
              <a:extLst>
                <a:ext uri="{FF2B5EF4-FFF2-40B4-BE49-F238E27FC236}">
                  <a16:creationId xmlns:a16="http://schemas.microsoft.com/office/drawing/2014/main" id="{CCE87F17-9D77-4DFD-8497-C255F24FA7C7}"/>
                </a:ext>
              </a:extLst>
            </p:cNvPr>
            <p:cNvSpPr>
              <a:spLocks noChangeAspect="1"/>
            </p:cNvSpPr>
            <p:nvPr/>
          </p:nvSpPr>
          <p:spPr>
            <a:xfrm>
              <a:off x="640080" y="3589336"/>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3</a:t>
              </a:r>
            </a:p>
          </p:txBody>
        </p:sp>
        <p:sp>
          <p:nvSpPr>
            <p:cNvPr id="98" name="Content Placeholder 3">
              <a:extLst>
                <a:ext uri="{FF2B5EF4-FFF2-40B4-BE49-F238E27FC236}">
                  <a16:creationId xmlns:a16="http://schemas.microsoft.com/office/drawing/2014/main" id="{4CB8C82E-1CB5-4CB7-99B4-EE27BE5AC4A5}"/>
                </a:ext>
              </a:extLst>
            </p:cNvPr>
            <p:cNvSpPr txBox="1">
              <a:spLocks/>
            </p:cNvSpPr>
            <p:nvPr/>
          </p:nvSpPr>
          <p:spPr>
            <a:xfrm>
              <a:off x="1341734" y="3669593"/>
              <a:ext cx="1828800" cy="49327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6F7175"/>
                  </a:solidFill>
                </a:rPr>
                <a:t>Download &amp; install software &amp; tools</a:t>
              </a:r>
            </a:p>
          </p:txBody>
        </p:sp>
        <p:sp>
          <p:nvSpPr>
            <p:cNvPr id="99" name="Oval 98">
              <a:extLst>
                <a:ext uri="{FF2B5EF4-FFF2-40B4-BE49-F238E27FC236}">
                  <a16:creationId xmlns:a16="http://schemas.microsoft.com/office/drawing/2014/main" id="{C20FA069-8DD7-483A-B77E-FAF88F882F88}"/>
                </a:ext>
              </a:extLst>
            </p:cNvPr>
            <p:cNvSpPr>
              <a:spLocks noChangeAspect="1"/>
            </p:cNvSpPr>
            <p:nvPr/>
          </p:nvSpPr>
          <p:spPr>
            <a:xfrm>
              <a:off x="640080" y="4517461"/>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4</a:t>
              </a:r>
            </a:p>
          </p:txBody>
        </p:sp>
        <p:sp>
          <p:nvSpPr>
            <p:cNvPr id="100" name="Content Placeholder 3">
              <a:extLst>
                <a:ext uri="{FF2B5EF4-FFF2-40B4-BE49-F238E27FC236}">
                  <a16:creationId xmlns:a16="http://schemas.microsoft.com/office/drawing/2014/main" id="{723AF8E5-E2DB-42C1-84D4-A47B599008A5}"/>
                </a:ext>
              </a:extLst>
            </p:cNvPr>
            <p:cNvSpPr txBox="1">
              <a:spLocks/>
            </p:cNvSpPr>
            <p:nvPr/>
          </p:nvSpPr>
          <p:spPr>
            <a:xfrm>
              <a:off x="1341734" y="4607243"/>
              <a:ext cx="1828800" cy="49327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chemeClr val="bg1">
                      <a:lumMod val="50000"/>
                    </a:schemeClr>
                  </a:solidFill>
                </a:rPr>
                <a:t>Explore &amp; customize example projects</a:t>
              </a:r>
            </a:p>
          </p:txBody>
        </p:sp>
        <p:sp>
          <p:nvSpPr>
            <p:cNvPr id="101" name="Oval 100">
              <a:extLst>
                <a:ext uri="{FF2B5EF4-FFF2-40B4-BE49-F238E27FC236}">
                  <a16:creationId xmlns:a16="http://schemas.microsoft.com/office/drawing/2014/main" id="{5BF1561B-8AB1-4C46-B739-28F9E2CF210D}"/>
                </a:ext>
              </a:extLst>
            </p:cNvPr>
            <p:cNvSpPr>
              <a:spLocks noChangeAspect="1"/>
            </p:cNvSpPr>
            <p:nvPr/>
          </p:nvSpPr>
          <p:spPr>
            <a:xfrm>
              <a:off x="640080" y="5455237"/>
              <a:ext cx="545449" cy="548640"/>
            </a:xfrm>
            <a:prstGeom prst="ellipse">
              <a:avLst/>
            </a:prstGeom>
            <a:solidFill>
              <a:srgbClr val="06418C"/>
            </a:solidFill>
            <a:ln>
              <a:solidFill>
                <a:srgbClr val="0641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solidFill>
                </a:rPr>
                <a:t>5</a:t>
              </a:r>
            </a:p>
          </p:txBody>
        </p:sp>
        <p:sp>
          <p:nvSpPr>
            <p:cNvPr id="102" name="Content Placeholder 3">
              <a:extLst>
                <a:ext uri="{FF2B5EF4-FFF2-40B4-BE49-F238E27FC236}">
                  <a16:creationId xmlns:a16="http://schemas.microsoft.com/office/drawing/2014/main" id="{2300EA58-7A44-454B-8330-B91F74C2847F}"/>
                </a:ext>
              </a:extLst>
            </p:cNvPr>
            <p:cNvSpPr txBox="1">
              <a:spLocks/>
            </p:cNvSpPr>
            <p:nvPr/>
          </p:nvSpPr>
          <p:spPr>
            <a:xfrm>
              <a:off x="1341734" y="5668844"/>
              <a:ext cx="1828800" cy="234744"/>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06418C"/>
                  </a:solidFill>
                </a:rPr>
                <a:t>Expand functionality</a:t>
              </a:r>
            </a:p>
          </p:txBody>
        </p:sp>
        <p:pic>
          <p:nvPicPr>
            <p:cNvPr id="103" name="Graphic 102" descr="Chevron arrows">
              <a:extLst>
                <a:ext uri="{FF2B5EF4-FFF2-40B4-BE49-F238E27FC236}">
                  <a16:creationId xmlns:a16="http://schemas.microsoft.com/office/drawing/2014/main" id="{A58E339F-1AEE-49B0-B6A2-AB6CBAAF80A6}"/>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762000" y="3254571"/>
              <a:ext cx="289920" cy="289920"/>
            </a:xfrm>
            <a:prstGeom prst="rect">
              <a:avLst/>
            </a:prstGeom>
          </p:spPr>
        </p:pic>
        <p:pic>
          <p:nvPicPr>
            <p:cNvPr id="104" name="Graphic 103" descr="Chevron arrows">
              <a:extLst>
                <a:ext uri="{FF2B5EF4-FFF2-40B4-BE49-F238E27FC236}">
                  <a16:creationId xmlns:a16="http://schemas.microsoft.com/office/drawing/2014/main" id="{D58BA180-9A2C-41A3-9AC3-352F2B500E5D}"/>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762000" y="4195457"/>
              <a:ext cx="289920" cy="289920"/>
            </a:xfrm>
            <a:prstGeom prst="rect">
              <a:avLst/>
            </a:prstGeom>
          </p:spPr>
        </p:pic>
        <p:pic>
          <p:nvPicPr>
            <p:cNvPr id="105" name="Graphic 104" descr="Chevron arrows">
              <a:extLst>
                <a:ext uri="{FF2B5EF4-FFF2-40B4-BE49-F238E27FC236}">
                  <a16:creationId xmlns:a16="http://schemas.microsoft.com/office/drawing/2014/main" id="{C12F0365-BE7E-4033-B101-90619A688D4C}"/>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762000" y="5110045"/>
              <a:ext cx="289920" cy="289920"/>
            </a:xfrm>
            <a:prstGeom prst="rect">
              <a:avLst/>
            </a:prstGeom>
          </p:spPr>
        </p:pic>
        <p:cxnSp>
          <p:nvCxnSpPr>
            <p:cNvPr id="106" name="Straight Connector 105">
              <a:extLst>
                <a:ext uri="{FF2B5EF4-FFF2-40B4-BE49-F238E27FC236}">
                  <a16:creationId xmlns:a16="http://schemas.microsoft.com/office/drawing/2014/main" id="{22B36DC1-3142-4A48-B96D-D87FD16AF2D9}"/>
                </a:ext>
              </a:extLst>
            </p:cNvPr>
            <p:cNvCxnSpPr>
              <a:cxnSpLocks/>
            </p:cNvCxnSpPr>
            <p:nvPr/>
          </p:nvCxnSpPr>
          <p:spPr>
            <a:xfrm rot="5400000">
              <a:off x="1449379" y="3891908"/>
              <a:ext cx="4023360" cy="0"/>
            </a:xfrm>
            <a:prstGeom prst="line">
              <a:avLst/>
            </a:prstGeom>
          </p:spPr>
          <p:style>
            <a:lnRef idx="1">
              <a:schemeClr val="accent6"/>
            </a:lnRef>
            <a:fillRef idx="0">
              <a:schemeClr val="accent6"/>
            </a:fillRef>
            <a:effectRef idx="0">
              <a:schemeClr val="accent6"/>
            </a:effectRef>
            <a:fontRef idx="minor">
              <a:schemeClr val="tx1"/>
            </a:fontRef>
          </p:style>
        </p:cxnSp>
      </p:grpSp>
      <p:grpSp>
        <p:nvGrpSpPr>
          <p:cNvPr id="4" name="Group 3">
            <a:extLst>
              <a:ext uri="{FF2B5EF4-FFF2-40B4-BE49-F238E27FC236}">
                <a16:creationId xmlns:a16="http://schemas.microsoft.com/office/drawing/2014/main" id="{BE34E43F-FDED-406B-8855-0C207B33EB17}"/>
              </a:ext>
            </a:extLst>
          </p:cNvPr>
          <p:cNvGrpSpPr/>
          <p:nvPr/>
        </p:nvGrpSpPr>
        <p:grpSpPr>
          <a:xfrm>
            <a:off x="4196532" y="2316198"/>
            <a:ext cx="7147743" cy="831581"/>
            <a:chOff x="4129857" y="2507681"/>
            <a:chExt cx="8092059" cy="1010829"/>
          </a:xfrm>
        </p:grpSpPr>
        <p:pic>
          <p:nvPicPr>
            <p:cNvPr id="23" name="Picture 2" descr="Image result for arduino">
              <a:extLst>
                <a:ext uri="{FF2B5EF4-FFF2-40B4-BE49-F238E27FC236}">
                  <a16:creationId xmlns:a16="http://schemas.microsoft.com/office/drawing/2014/main" id="{FB823531-6959-4AC7-BD56-1D5436D42A60}"/>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129857" y="2683076"/>
              <a:ext cx="845088" cy="575129"/>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6" descr="Related image">
              <a:extLst>
                <a:ext uri="{FF2B5EF4-FFF2-40B4-BE49-F238E27FC236}">
                  <a16:creationId xmlns:a16="http://schemas.microsoft.com/office/drawing/2014/main" id="{C54C127F-C28E-45A3-996D-1561C1EB4C23}"/>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661682" y="2590685"/>
              <a:ext cx="1143000" cy="179487"/>
            </a:xfrm>
            <a:prstGeom prst="rect">
              <a:avLst/>
            </a:prstGeom>
            <a:noFill/>
            <a:extLst>
              <a:ext uri="{909E8E84-426E-40DD-AFC4-6F175D3DCCD1}">
                <a14:hiddenFill xmlns:a14="http://schemas.microsoft.com/office/drawing/2010/main">
                  <a:solidFill>
                    <a:srgbClr val="FFFFFF"/>
                  </a:solidFill>
                </a14:hiddenFill>
              </a:ext>
            </a:extLst>
          </p:spPr>
        </p:pic>
        <p:pic>
          <p:nvPicPr>
            <p:cNvPr id="25" name="Picture 8" descr="https://cdn6.bigcommerce.com/s-7gavg/product_images/uploaded_images/pmod-family-photo-1c-300.png">
              <a:extLst>
                <a:ext uri="{FF2B5EF4-FFF2-40B4-BE49-F238E27FC236}">
                  <a16:creationId xmlns:a16="http://schemas.microsoft.com/office/drawing/2014/main" id="{4B96C44B-6868-4D9F-B468-B2FD94CA4EB0}"/>
                </a:ext>
              </a:extLst>
            </p:cNvPr>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a:stretch/>
          </p:blipFill>
          <p:spPr bwMode="auto">
            <a:xfrm>
              <a:off x="8581248" y="2840993"/>
              <a:ext cx="1303868" cy="533401"/>
            </a:xfrm>
            <a:prstGeom prst="rect">
              <a:avLst/>
            </a:prstGeom>
            <a:noFill/>
            <a:extLst>
              <a:ext uri="{909E8E84-426E-40DD-AFC4-6F175D3DCCD1}">
                <a14:hiddenFill xmlns:a14="http://schemas.microsoft.com/office/drawing/2010/main">
                  <a:solidFill>
                    <a:srgbClr val="FFFFFF"/>
                  </a:solidFill>
                </a14:hiddenFill>
              </a:ext>
            </a:extLst>
          </p:spPr>
        </p:pic>
        <p:pic>
          <p:nvPicPr>
            <p:cNvPr id="26" name="Picture 12" descr="Image result for mikoBUS logo">
              <a:extLst>
                <a:ext uri="{FF2B5EF4-FFF2-40B4-BE49-F238E27FC236}">
                  <a16:creationId xmlns:a16="http://schemas.microsoft.com/office/drawing/2014/main" id="{2267BCB4-292D-4275-B0EF-50B0D4381977}"/>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992737" y="2507681"/>
              <a:ext cx="2229179" cy="1010829"/>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6" descr="Image result for seeed grove logo">
              <a:extLst>
                <a:ext uri="{FF2B5EF4-FFF2-40B4-BE49-F238E27FC236}">
                  <a16:creationId xmlns:a16="http://schemas.microsoft.com/office/drawing/2014/main" id="{AE1F6C66-3BA7-48AC-B011-A654858A8730}"/>
                </a:ext>
              </a:extLst>
            </p:cNvPr>
            <p:cNvPicPr>
              <a:picLocks noChangeAspect="1" noChangeArrowheads="1"/>
            </p:cNvPicPr>
            <p:nvPr/>
          </p:nvPicPr>
          <p:blipFill rotWithShape="1">
            <a:blip r:embed="rId8" cstate="print">
              <a:extLst>
                <a:ext uri="{28A0092B-C50C-407E-A947-70E740481C1C}">
                  <a14:useLocalDpi xmlns:a14="http://schemas.microsoft.com/office/drawing/2010/main" val="0"/>
                </a:ext>
              </a:extLst>
            </a:blip>
            <a:srcRect/>
            <a:stretch/>
          </p:blipFill>
          <p:spPr bwMode="auto">
            <a:xfrm>
              <a:off x="7285375" y="2558081"/>
              <a:ext cx="1030111" cy="765972"/>
            </a:xfrm>
            <a:prstGeom prst="rect">
              <a:avLst/>
            </a:prstGeom>
            <a:noFill/>
            <a:ln>
              <a:noFill/>
            </a:ln>
            <a:extLst>
              <a:ext uri="{909E8E84-426E-40DD-AFC4-6F175D3DCCD1}">
                <a14:hiddenFill xmlns:a14="http://schemas.microsoft.com/office/drawing/2010/main">
                  <a:solidFill>
                    <a:srgbClr val="FFFFFF"/>
                  </a:solidFill>
                </a14:hiddenFill>
              </a:ext>
            </a:extLst>
          </p:spPr>
        </p:pic>
      </p:grpSp>
      <p:grpSp>
        <p:nvGrpSpPr>
          <p:cNvPr id="6" name="Group 5">
            <a:extLst>
              <a:ext uri="{FF2B5EF4-FFF2-40B4-BE49-F238E27FC236}">
                <a16:creationId xmlns:a16="http://schemas.microsoft.com/office/drawing/2014/main" id="{72B282F4-4C94-49A6-8815-620575841023}"/>
              </a:ext>
            </a:extLst>
          </p:cNvPr>
          <p:cNvGrpSpPr/>
          <p:nvPr/>
        </p:nvGrpSpPr>
        <p:grpSpPr>
          <a:xfrm>
            <a:off x="4191000" y="3444159"/>
            <a:ext cx="7827257" cy="514129"/>
            <a:chOff x="4191000" y="3377778"/>
            <a:chExt cx="7827257" cy="514129"/>
          </a:xfrm>
        </p:grpSpPr>
        <p:pic>
          <p:nvPicPr>
            <p:cNvPr id="1032" name="Picture 8" descr="Image result for altia">
              <a:extLst>
                <a:ext uri="{FF2B5EF4-FFF2-40B4-BE49-F238E27FC236}">
                  <a16:creationId xmlns:a16="http://schemas.microsoft.com/office/drawing/2014/main" id="{0B2FD6E0-6A11-4E37-A672-32469B8528B7}"/>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6959942" y="3550524"/>
              <a:ext cx="801615" cy="238137"/>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Image result for segger logo">
              <a:extLst>
                <a:ext uri="{FF2B5EF4-FFF2-40B4-BE49-F238E27FC236}">
                  <a16:creationId xmlns:a16="http://schemas.microsoft.com/office/drawing/2014/main" id="{738B7E8C-7B0D-47F5-9162-DBC727E3A35D}"/>
                </a:ext>
              </a:extLst>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6153150" y="3493553"/>
              <a:ext cx="670603" cy="335302"/>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Image result for CMX stack">
              <a:extLst>
                <a:ext uri="{FF2B5EF4-FFF2-40B4-BE49-F238E27FC236}">
                  <a16:creationId xmlns:a16="http://schemas.microsoft.com/office/drawing/2014/main" id="{F5F72F0B-5577-4981-93A9-549C3B9FD212}"/>
                </a:ext>
              </a:extLst>
            </p:cNvPr>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11470122" y="3503698"/>
              <a:ext cx="548135" cy="304763"/>
            </a:xfrm>
            <a:prstGeom prst="rect">
              <a:avLst/>
            </a:prstGeom>
            <a:noFill/>
            <a:extLst>
              <a:ext uri="{909E8E84-426E-40DD-AFC4-6F175D3DCCD1}">
                <a14:hiddenFill xmlns:a14="http://schemas.microsoft.com/office/drawing/2010/main">
                  <a:solidFill>
                    <a:srgbClr val="FFFFFF"/>
                  </a:solidFill>
                </a14:hiddenFill>
              </a:ext>
            </a:extLst>
          </p:spPr>
        </p:pic>
        <p:pic>
          <p:nvPicPr>
            <p:cNvPr id="1040" name="Picture 16" descr="Image result for DSP concepts">
              <a:extLst>
                <a:ext uri="{FF2B5EF4-FFF2-40B4-BE49-F238E27FC236}">
                  <a16:creationId xmlns:a16="http://schemas.microsoft.com/office/drawing/2014/main" id="{455DF926-3457-4B35-84AF-440A0D0DB5B2}"/>
                </a:ext>
              </a:extLst>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7873421" y="3503698"/>
              <a:ext cx="752306" cy="388209"/>
            </a:xfrm>
            <a:prstGeom prst="rect">
              <a:avLst/>
            </a:prstGeom>
            <a:noFill/>
            <a:extLst>
              <a:ext uri="{909E8E84-426E-40DD-AFC4-6F175D3DCCD1}">
                <a14:hiddenFill xmlns:a14="http://schemas.microsoft.com/office/drawing/2010/main">
                  <a:solidFill>
                    <a:srgbClr val="FFFFFF"/>
                  </a:solidFill>
                </a14:hiddenFill>
              </a:ext>
            </a:extLst>
          </p:spPr>
        </p:pic>
        <p:pic>
          <p:nvPicPr>
            <p:cNvPr id="1042" name="Picture 18" descr="Image result for sensory">
              <a:extLst>
                <a:ext uri="{FF2B5EF4-FFF2-40B4-BE49-F238E27FC236}">
                  <a16:creationId xmlns:a16="http://schemas.microsoft.com/office/drawing/2014/main" id="{F51BD7C2-2AEF-4EF6-ABDB-7EDDA23FEABD}"/>
                </a:ext>
              </a:extLst>
            </p:cNvPr>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8772562" y="3452404"/>
              <a:ext cx="685782" cy="414856"/>
            </a:xfrm>
            <a:prstGeom prst="rect">
              <a:avLst/>
            </a:prstGeom>
            <a:noFill/>
            <a:extLst>
              <a:ext uri="{909E8E84-426E-40DD-AFC4-6F175D3DCCD1}">
                <a14:hiddenFill xmlns:a14="http://schemas.microsoft.com/office/drawing/2010/main">
                  <a:solidFill>
                    <a:srgbClr val="FFFFFF"/>
                  </a:solidFill>
                </a14:hiddenFill>
              </a:ext>
            </a:extLst>
          </p:spPr>
        </p:pic>
        <p:pic>
          <p:nvPicPr>
            <p:cNvPr id="47" name="Picture 46">
              <a:extLst>
                <a:ext uri="{FF2B5EF4-FFF2-40B4-BE49-F238E27FC236}">
                  <a16:creationId xmlns:a16="http://schemas.microsoft.com/office/drawing/2014/main" id="{4FB5D7EB-DB87-4EE8-8232-764C26A7D60D}"/>
                </a:ext>
              </a:extLst>
            </p:cNvPr>
            <p:cNvPicPr>
              <a:picLocks noChangeAspect="1"/>
            </p:cNvPicPr>
            <p:nvPr/>
          </p:nvPicPr>
          <p:blipFill>
            <a:blip r:embed="rId14"/>
            <a:stretch>
              <a:fillRect/>
            </a:stretch>
          </p:blipFill>
          <p:spPr>
            <a:xfrm>
              <a:off x="9617682" y="3550374"/>
              <a:ext cx="852394" cy="225346"/>
            </a:xfrm>
            <a:prstGeom prst="rect">
              <a:avLst/>
            </a:prstGeom>
          </p:spPr>
        </p:pic>
        <p:pic>
          <p:nvPicPr>
            <p:cNvPr id="48" name="Picture 47">
              <a:extLst>
                <a:ext uri="{FF2B5EF4-FFF2-40B4-BE49-F238E27FC236}">
                  <a16:creationId xmlns:a16="http://schemas.microsoft.com/office/drawing/2014/main" id="{23A7E658-255B-48CF-AECC-621BE3D8482A}"/>
                </a:ext>
              </a:extLst>
            </p:cNvPr>
            <p:cNvPicPr>
              <a:picLocks noChangeAspect="1"/>
            </p:cNvPicPr>
            <p:nvPr/>
          </p:nvPicPr>
          <p:blipFill>
            <a:blip r:embed="rId15"/>
            <a:stretch>
              <a:fillRect/>
            </a:stretch>
          </p:blipFill>
          <p:spPr>
            <a:xfrm>
              <a:off x="10574536" y="3449378"/>
              <a:ext cx="791126" cy="330072"/>
            </a:xfrm>
            <a:prstGeom prst="rect">
              <a:avLst/>
            </a:prstGeom>
          </p:spPr>
        </p:pic>
        <p:pic>
          <p:nvPicPr>
            <p:cNvPr id="49" name="Picture 12" descr="Related image">
              <a:extLst>
                <a:ext uri="{FF2B5EF4-FFF2-40B4-BE49-F238E27FC236}">
                  <a16:creationId xmlns:a16="http://schemas.microsoft.com/office/drawing/2014/main" id="{3649F681-221A-41A1-BB27-C6A91468F978}"/>
                </a:ext>
              </a:extLst>
            </p:cNvPr>
            <p:cNvPicPr>
              <a:picLocks noChangeAspect="1" noChangeArrowheads="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5305425" y="3377778"/>
              <a:ext cx="976490" cy="502195"/>
            </a:xfrm>
            <a:prstGeom prst="rect">
              <a:avLst/>
            </a:prstGeom>
            <a:noFill/>
            <a:extLst>
              <a:ext uri="{909E8E84-426E-40DD-AFC4-6F175D3DCCD1}">
                <a14:hiddenFill xmlns:a14="http://schemas.microsoft.com/office/drawing/2010/main">
                  <a:solidFill>
                    <a:srgbClr val="FFFFFF"/>
                  </a:solidFill>
                </a14:hiddenFill>
              </a:ext>
            </a:extLst>
          </p:spPr>
        </p:pic>
        <p:pic>
          <p:nvPicPr>
            <p:cNvPr id="50" name="Picture 14" descr="Related image">
              <a:extLst>
                <a:ext uri="{FF2B5EF4-FFF2-40B4-BE49-F238E27FC236}">
                  <a16:creationId xmlns:a16="http://schemas.microsoft.com/office/drawing/2014/main" id="{14F3DDFC-FE77-4276-8C6F-8B696DFBB76B}"/>
                </a:ext>
              </a:extLst>
            </p:cNvPr>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4191000" y="3438145"/>
              <a:ext cx="1389204" cy="399968"/>
            </a:xfrm>
            <a:prstGeom prst="rect">
              <a:avLst/>
            </a:prstGeom>
            <a:noFill/>
            <a:extLst>
              <a:ext uri="{909E8E84-426E-40DD-AFC4-6F175D3DCCD1}">
                <a14:hiddenFill xmlns:a14="http://schemas.microsoft.com/office/drawing/2010/main">
                  <a:solidFill>
                    <a:srgbClr val="FFFFFF"/>
                  </a:solidFill>
                </a14:hiddenFill>
              </a:ext>
            </a:extLst>
          </p:spPr>
        </p:pic>
      </p:grpSp>
      <p:pic>
        <p:nvPicPr>
          <p:cNvPr id="51" name="Picture 50">
            <a:extLst>
              <a:ext uri="{FF2B5EF4-FFF2-40B4-BE49-F238E27FC236}">
                <a16:creationId xmlns:a16="http://schemas.microsoft.com/office/drawing/2014/main" id="{FF8027CC-E75B-4DC5-AA86-9C8D97FCD21A}"/>
              </a:ext>
            </a:extLst>
          </p:cNvPr>
          <p:cNvPicPr>
            <a:picLocks noChangeAspect="1"/>
          </p:cNvPicPr>
          <p:nvPr/>
        </p:nvPicPr>
        <p:blipFill>
          <a:blip r:embed="rId18"/>
          <a:stretch>
            <a:fillRect/>
          </a:stretch>
        </p:blipFill>
        <p:spPr>
          <a:xfrm>
            <a:off x="5224440" y="2462802"/>
            <a:ext cx="1421339" cy="460710"/>
          </a:xfrm>
          <a:prstGeom prst="rect">
            <a:avLst/>
          </a:prstGeom>
        </p:spPr>
      </p:pic>
      <p:grpSp>
        <p:nvGrpSpPr>
          <p:cNvPr id="5" name="Group 4">
            <a:extLst>
              <a:ext uri="{FF2B5EF4-FFF2-40B4-BE49-F238E27FC236}">
                <a16:creationId xmlns:a16="http://schemas.microsoft.com/office/drawing/2014/main" id="{C1806121-78CA-4B52-8E49-CE8A41B4AD58}"/>
              </a:ext>
            </a:extLst>
          </p:cNvPr>
          <p:cNvGrpSpPr/>
          <p:nvPr/>
        </p:nvGrpSpPr>
        <p:grpSpPr>
          <a:xfrm>
            <a:off x="4255122" y="5985356"/>
            <a:ext cx="5911228" cy="261610"/>
            <a:chOff x="4255122" y="5501473"/>
            <a:chExt cx="5911228" cy="261610"/>
          </a:xfrm>
        </p:grpSpPr>
        <p:sp>
          <p:nvSpPr>
            <p:cNvPr id="34" name="TextBox 33">
              <a:extLst>
                <a:ext uri="{FF2B5EF4-FFF2-40B4-BE49-F238E27FC236}">
                  <a16:creationId xmlns:a16="http://schemas.microsoft.com/office/drawing/2014/main" id="{1E93F779-7A53-4C95-9388-C417FC5E8E68}"/>
                </a:ext>
              </a:extLst>
            </p:cNvPr>
            <p:cNvSpPr txBox="1"/>
            <p:nvPr/>
          </p:nvSpPr>
          <p:spPr>
            <a:xfrm>
              <a:off x="8108950" y="5501473"/>
              <a:ext cx="2057400" cy="261610"/>
            </a:xfrm>
            <a:prstGeom prst="rect">
              <a:avLst/>
            </a:prstGeom>
            <a:noFill/>
          </p:spPr>
          <p:txBody>
            <a:bodyPr wrap="square" rtlCol="0">
              <a:spAutoFit/>
            </a:bodyPr>
            <a:lstStyle/>
            <a:p>
              <a:pPr algn="ctr"/>
              <a:r>
                <a:rPr lang="en-US" sz="1100" dirty="0"/>
                <a:t>Design &amp; manufacturing files</a:t>
              </a:r>
            </a:p>
          </p:txBody>
        </p:sp>
        <p:sp>
          <p:nvSpPr>
            <p:cNvPr id="35" name="TextBox 34">
              <a:extLst>
                <a:ext uri="{FF2B5EF4-FFF2-40B4-BE49-F238E27FC236}">
                  <a16:creationId xmlns:a16="http://schemas.microsoft.com/office/drawing/2014/main" id="{06B83FC7-3A47-4F8B-8987-E4C560D98FBC}"/>
                </a:ext>
              </a:extLst>
            </p:cNvPr>
            <p:cNvSpPr txBox="1"/>
            <p:nvPr/>
          </p:nvSpPr>
          <p:spPr>
            <a:xfrm>
              <a:off x="4255122" y="5501473"/>
              <a:ext cx="2419983" cy="261610"/>
            </a:xfrm>
            <a:prstGeom prst="rect">
              <a:avLst/>
            </a:prstGeom>
            <a:noFill/>
          </p:spPr>
          <p:txBody>
            <a:bodyPr wrap="square" rtlCol="0">
              <a:spAutoFit/>
            </a:bodyPr>
            <a:lstStyle/>
            <a:p>
              <a:pPr algn="ctr"/>
              <a:r>
                <a:rPr lang="en-US" sz="1100" dirty="0"/>
                <a:t>Schematics</a:t>
              </a:r>
            </a:p>
          </p:txBody>
        </p:sp>
        <p:sp>
          <p:nvSpPr>
            <p:cNvPr id="36" name="TextBox 35">
              <a:extLst>
                <a:ext uri="{FF2B5EF4-FFF2-40B4-BE49-F238E27FC236}">
                  <a16:creationId xmlns:a16="http://schemas.microsoft.com/office/drawing/2014/main" id="{7E8D5D22-F10C-4077-93FA-C009B3F604DE}"/>
                </a:ext>
              </a:extLst>
            </p:cNvPr>
            <p:cNvSpPr txBox="1"/>
            <p:nvPr/>
          </p:nvSpPr>
          <p:spPr>
            <a:xfrm>
              <a:off x="6858209" y="5501473"/>
              <a:ext cx="1149073" cy="261610"/>
            </a:xfrm>
            <a:prstGeom prst="rect">
              <a:avLst/>
            </a:prstGeom>
            <a:noFill/>
          </p:spPr>
          <p:txBody>
            <a:bodyPr wrap="square" rtlCol="0">
              <a:spAutoFit/>
            </a:bodyPr>
            <a:lstStyle/>
            <a:p>
              <a:pPr algn="ctr"/>
              <a:r>
                <a:rPr lang="en-US" sz="1100" dirty="0"/>
                <a:t>BOM</a:t>
              </a:r>
            </a:p>
          </p:txBody>
        </p:sp>
      </p:grpSp>
      <p:grpSp>
        <p:nvGrpSpPr>
          <p:cNvPr id="52" name="Group 51">
            <a:extLst>
              <a:ext uri="{FF2B5EF4-FFF2-40B4-BE49-F238E27FC236}">
                <a16:creationId xmlns:a16="http://schemas.microsoft.com/office/drawing/2014/main" id="{72F6B2E3-D121-4160-8477-DB4596A2892F}"/>
              </a:ext>
            </a:extLst>
          </p:cNvPr>
          <p:cNvGrpSpPr>
            <a:grpSpLocks noChangeAspect="1"/>
          </p:cNvGrpSpPr>
          <p:nvPr/>
        </p:nvGrpSpPr>
        <p:grpSpPr>
          <a:xfrm>
            <a:off x="4363701" y="4510191"/>
            <a:ext cx="5575588" cy="1463040"/>
            <a:chOff x="3439670" y="2192581"/>
            <a:chExt cx="6593708" cy="1730195"/>
          </a:xfrm>
        </p:grpSpPr>
        <p:pic>
          <p:nvPicPr>
            <p:cNvPr id="53" name="Picture 52">
              <a:extLst>
                <a:ext uri="{FF2B5EF4-FFF2-40B4-BE49-F238E27FC236}">
                  <a16:creationId xmlns:a16="http://schemas.microsoft.com/office/drawing/2014/main" id="{B35455D8-9AC6-4097-9D59-638CFE04D323}"/>
                </a:ext>
              </a:extLst>
            </p:cNvPr>
            <p:cNvPicPr>
              <a:picLocks noChangeAspect="1"/>
            </p:cNvPicPr>
            <p:nvPr/>
          </p:nvPicPr>
          <p:blipFill>
            <a:blip r:embed="rId19"/>
            <a:stretch>
              <a:fillRect/>
            </a:stretch>
          </p:blipFill>
          <p:spPr>
            <a:xfrm>
              <a:off x="3439670" y="2194559"/>
              <a:ext cx="2488748" cy="1728217"/>
            </a:xfrm>
            <a:prstGeom prst="rect">
              <a:avLst/>
            </a:prstGeom>
            <a:ln>
              <a:solidFill>
                <a:schemeClr val="bg1">
                  <a:lumMod val="50000"/>
                </a:schemeClr>
              </a:solidFill>
            </a:ln>
          </p:spPr>
        </p:pic>
        <p:pic>
          <p:nvPicPr>
            <p:cNvPr id="55" name="Picture 54">
              <a:extLst>
                <a:ext uri="{FF2B5EF4-FFF2-40B4-BE49-F238E27FC236}">
                  <a16:creationId xmlns:a16="http://schemas.microsoft.com/office/drawing/2014/main" id="{4DA943CF-FB4E-4785-B4B7-3DFA07DFB9DA}"/>
                </a:ext>
              </a:extLst>
            </p:cNvPr>
            <p:cNvPicPr>
              <a:picLocks noChangeAspect="1"/>
            </p:cNvPicPr>
            <p:nvPr/>
          </p:nvPicPr>
          <p:blipFill>
            <a:blip r:embed="rId20"/>
            <a:stretch>
              <a:fillRect/>
            </a:stretch>
          </p:blipFill>
          <p:spPr>
            <a:xfrm>
              <a:off x="6366966" y="2196133"/>
              <a:ext cx="1408176" cy="1726109"/>
            </a:xfrm>
            <a:prstGeom prst="rect">
              <a:avLst/>
            </a:prstGeom>
            <a:ln>
              <a:solidFill>
                <a:schemeClr val="bg1">
                  <a:lumMod val="50000"/>
                </a:schemeClr>
              </a:solidFill>
            </a:ln>
          </p:spPr>
        </p:pic>
        <p:pic>
          <p:nvPicPr>
            <p:cNvPr id="56" name="Picture 55">
              <a:extLst>
                <a:ext uri="{FF2B5EF4-FFF2-40B4-BE49-F238E27FC236}">
                  <a16:creationId xmlns:a16="http://schemas.microsoft.com/office/drawing/2014/main" id="{42215820-E4EB-45A4-9B8B-7BB430C8ED2A}"/>
                </a:ext>
              </a:extLst>
            </p:cNvPr>
            <p:cNvPicPr>
              <a:picLocks/>
            </p:cNvPicPr>
            <p:nvPr/>
          </p:nvPicPr>
          <p:blipFill>
            <a:blip r:embed="rId21"/>
            <a:stretch>
              <a:fillRect/>
            </a:stretch>
          </p:blipFill>
          <p:spPr>
            <a:xfrm rot="16200000">
              <a:off x="7743995" y="2609429"/>
              <a:ext cx="1728216" cy="896112"/>
            </a:xfrm>
            <a:prstGeom prst="rect">
              <a:avLst/>
            </a:prstGeom>
            <a:ln>
              <a:solidFill>
                <a:schemeClr val="bg1">
                  <a:lumMod val="50000"/>
                </a:schemeClr>
              </a:solidFill>
            </a:ln>
          </p:spPr>
        </p:pic>
        <p:pic>
          <p:nvPicPr>
            <p:cNvPr id="57" name="Picture 56">
              <a:extLst>
                <a:ext uri="{FF2B5EF4-FFF2-40B4-BE49-F238E27FC236}">
                  <a16:creationId xmlns:a16="http://schemas.microsoft.com/office/drawing/2014/main" id="{2F616FC1-B99C-432B-9F74-4AF938AA096F}"/>
                </a:ext>
              </a:extLst>
            </p:cNvPr>
            <p:cNvPicPr>
              <a:picLocks/>
            </p:cNvPicPr>
            <p:nvPr/>
          </p:nvPicPr>
          <p:blipFill>
            <a:blip r:embed="rId22"/>
            <a:stretch>
              <a:fillRect/>
            </a:stretch>
          </p:blipFill>
          <p:spPr>
            <a:xfrm rot="16200000">
              <a:off x="8721214" y="2608633"/>
              <a:ext cx="1728216" cy="896112"/>
            </a:xfrm>
            <a:prstGeom prst="rect">
              <a:avLst/>
            </a:prstGeom>
          </p:spPr>
        </p:pic>
      </p:grpSp>
    </p:spTree>
    <p:extLst>
      <p:ext uri="{BB962C8B-B14F-4D97-AF65-F5344CB8AC3E}">
        <p14:creationId xmlns:p14="http://schemas.microsoft.com/office/powerpoint/2010/main" val="306052099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A3D6DE-B1CA-4993-A1D1-030000009C68}"/>
              </a:ext>
            </a:extLst>
          </p:cNvPr>
          <p:cNvSpPr>
            <a:spLocks noGrp="1"/>
          </p:cNvSpPr>
          <p:nvPr>
            <p:ph type="title"/>
          </p:nvPr>
        </p:nvSpPr>
        <p:spPr/>
        <p:txBody>
          <a:bodyPr/>
          <a:lstStyle/>
          <a:p>
            <a:r>
              <a:rPr lang="en-US" dirty="0"/>
              <a:t>USEFUL RESOURCES</a:t>
            </a:r>
          </a:p>
        </p:txBody>
      </p:sp>
      <p:sp>
        <p:nvSpPr>
          <p:cNvPr id="3" name="Slide Number Placeholder 2">
            <a:extLst>
              <a:ext uri="{FF2B5EF4-FFF2-40B4-BE49-F238E27FC236}">
                <a16:creationId xmlns:a16="http://schemas.microsoft.com/office/drawing/2014/main" id="{B50012AB-D557-4633-959B-6929C2D27A21}"/>
              </a:ext>
            </a:extLst>
          </p:cNvPr>
          <p:cNvSpPr>
            <a:spLocks noGrp="1"/>
          </p:cNvSpPr>
          <p:nvPr>
            <p:ph type="sldNum" sz="quarter" idx="10"/>
          </p:nvPr>
        </p:nvSpPr>
        <p:spPr/>
        <p:txBody>
          <a:bodyPr/>
          <a:lstStyle/>
          <a:p>
            <a:pPr algn="l"/>
            <a:r>
              <a:rPr lang="de-DE"/>
              <a:t>Page </a:t>
            </a:r>
            <a:fld id="{3FD030EF-7044-4946-962A-5D7D09BD1B34}" type="slidenum">
              <a:rPr lang="de-DE" smtClean="0"/>
              <a:pPr algn="l"/>
              <a:t>34</a:t>
            </a:fld>
            <a:endParaRPr lang="de-DE" dirty="0"/>
          </a:p>
        </p:txBody>
      </p:sp>
      <p:grpSp>
        <p:nvGrpSpPr>
          <p:cNvPr id="8" name="Group 7">
            <a:extLst>
              <a:ext uri="{FF2B5EF4-FFF2-40B4-BE49-F238E27FC236}">
                <a16:creationId xmlns:a16="http://schemas.microsoft.com/office/drawing/2014/main" id="{C2BB06D2-192F-4F54-B200-5158255AB605}"/>
              </a:ext>
            </a:extLst>
          </p:cNvPr>
          <p:cNvGrpSpPr/>
          <p:nvPr/>
        </p:nvGrpSpPr>
        <p:grpSpPr>
          <a:xfrm>
            <a:off x="152400" y="2329619"/>
            <a:ext cx="11778844" cy="2973901"/>
            <a:chOff x="190500" y="2329619"/>
            <a:chExt cx="11778844" cy="2973901"/>
          </a:xfrm>
        </p:grpSpPr>
        <p:pic>
          <p:nvPicPr>
            <p:cNvPr id="6" name="Picture 5">
              <a:extLst>
                <a:ext uri="{FF2B5EF4-FFF2-40B4-BE49-F238E27FC236}">
                  <a16:creationId xmlns:a16="http://schemas.microsoft.com/office/drawing/2014/main" id="{726356D3-C196-4E4E-B9D8-6C0BD6329FB9}"/>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964915" y="2329619"/>
              <a:ext cx="814682" cy="543121"/>
            </a:xfrm>
            <a:prstGeom prst="rect">
              <a:avLst/>
            </a:prstGeom>
          </p:spPr>
        </p:pic>
        <p:sp>
          <p:nvSpPr>
            <p:cNvPr id="44" name="Rectangle 43">
              <a:extLst>
                <a:ext uri="{FF2B5EF4-FFF2-40B4-BE49-F238E27FC236}">
                  <a16:creationId xmlns:a16="http://schemas.microsoft.com/office/drawing/2014/main" id="{B249CE2D-363D-40AB-8D4D-82AC1A4906BF}"/>
                </a:ext>
              </a:extLst>
            </p:cNvPr>
            <p:cNvSpPr/>
            <p:nvPr/>
          </p:nvSpPr>
          <p:spPr>
            <a:xfrm>
              <a:off x="469900" y="4066942"/>
              <a:ext cx="1904999" cy="6048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06418C"/>
                  </a:solidFill>
                </a:rPr>
                <a:t>Ordering &amp;</a:t>
              </a:r>
            </a:p>
            <a:p>
              <a:pPr algn="ctr"/>
              <a:r>
                <a:rPr lang="en-US" b="1" dirty="0">
                  <a:solidFill>
                    <a:srgbClr val="06418C"/>
                  </a:solidFill>
                </a:rPr>
                <a:t>Documentation</a:t>
              </a:r>
            </a:p>
          </p:txBody>
        </p:sp>
        <p:sp>
          <p:nvSpPr>
            <p:cNvPr id="45" name="Rectangle 44">
              <a:extLst>
                <a:ext uri="{FF2B5EF4-FFF2-40B4-BE49-F238E27FC236}">
                  <a16:creationId xmlns:a16="http://schemas.microsoft.com/office/drawing/2014/main" id="{CEA5C383-9EBF-4068-A6DA-9871B4D8010D}"/>
                </a:ext>
              </a:extLst>
            </p:cNvPr>
            <p:cNvSpPr/>
            <p:nvPr/>
          </p:nvSpPr>
          <p:spPr>
            <a:xfrm>
              <a:off x="190500" y="4698672"/>
              <a:ext cx="2419392" cy="6048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solidFill>
                    <a:schemeClr val="tx1"/>
                  </a:solidFill>
                </a:rPr>
                <a:t>User Manual, Design Package, Quick Start Guide</a:t>
              </a:r>
            </a:p>
            <a:p>
              <a:pPr algn="ctr"/>
              <a:r>
                <a:rPr lang="en-US" sz="1200" u="sng" dirty="0">
                  <a:solidFill>
                    <a:srgbClr val="06418C"/>
                  </a:solidFill>
                  <a:hlinkClick r:id="rId3"/>
                </a:rPr>
                <a:t>renesas.com/ra/ek-ra6e2</a:t>
              </a:r>
              <a:endParaRPr lang="en-US" sz="1200" u="sng" dirty="0">
                <a:solidFill>
                  <a:srgbClr val="06418C"/>
                </a:solidFill>
                <a:highlight>
                  <a:srgbClr val="FFFF00"/>
                </a:highlight>
              </a:endParaRPr>
            </a:p>
          </p:txBody>
        </p:sp>
        <p:pic>
          <p:nvPicPr>
            <p:cNvPr id="60" name="Graphic 59" descr="Shopping cart with solid fill">
              <a:extLst>
                <a:ext uri="{FF2B5EF4-FFF2-40B4-BE49-F238E27FC236}">
                  <a16:creationId xmlns:a16="http://schemas.microsoft.com/office/drawing/2014/main" id="{7D9A911B-0410-4FEF-9453-1F08CD4EDA60}"/>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p:blipFill>
          <p:spPr>
            <a:xfrm>
              <a:off x="720548" y="2616082"/>
              <a:ext cx="1371600" cy="1371600"/>
            </a:xfrm>
            <a:prstGeom prst="rect">
              <a:avLst/>
            </a:prstGeom>
          </p:spPr>
        </p:pic>
        <p:sp>
          <p:nvSpPr>
            <p:cNvPr id="37" name="Rectangle 36">
              <a:extLst>
                <a:ext uri="{FF2B5EF4-FFF2-40B4-BE49-F238E27FC236}">
                  <a16:creationId xmlns:a16="http://schemas.microsoft.com/office/drawing/2014/main" id="{859FEAE9-64F6-4444-ADA4-3E423CEF90B9}"/>
                </a:ext>
              </a:extLst>
            </p:cNvPr>
            <p:cNvSpPr/>
            <p:nvPr/>
          </p:nvSpPr>
          <p:spPr>
            <a:xfrm>
              <a:off x="2844052" y="4066942"/>
              <a:ext cx="1747339" cy="6048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06418C"/>
                  </a:solidFill>
                </a:rPr>
                <a:t>Example Projects</a:t>
              </a:r>
            </a:p>
          </p:txBody>
        </p:sp>
        <p:sp>
          <p:nvSpPr>
            <p:cNvPr id="38" name="Rectangle 37">
              <a:extLst>
                <a:ext uri="{FF2B5EF4-FFF2-40B4-BE49-F238E27FC236}">
                  <a16:creationId xmlns:a16="http://schemas.microsoft.com/office/drawing/2014/main" id="{BDFC80C1-F4C4-42AD-850C-937161721430}"/>
                </a:ext>
              </a:extLst>
            </p:cNvPr>
            <p:cNvSpPr/>
            <p:nvPr/>
          </p:nvSpPr>
          <p:spPr>
            <a:xfrm>
              <a:off x="2508025" y="4698672"/>
              <a:ext cx="2419392" cy="6048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solidFill>
                    <a:schemeClr val="tx1"/>
                  </a:solidFill>
                </a:rPr>
                <a:t>Access FSP and Example Projects for RA Kits</a:t>
              </a:r>
            </a:p>
            <a:p>
              <a:pPr algn="ctr"/>
              <a:r>
                <a:rPr lang="en-US" sz="1200" u="sng" dirty="0">
                  <a:solidFill>
                    <a:srgbClr val="06418C"/>
                  </a:solidFill>
                  <a:hlinkClick r:id="rId6"/>
                </a:rPr>
                <a:t>renesas.com/ra/</a:t>
              </a:r>
              <a:r>
                <a:rPr lang="en-US" sz="1200" u="sng" dirty="0" err="1">
                  <a:solidFill>
                    <a:srgbClr val="06418C"/>
                  </a:solidFill>
                  <a:hlinkClick r:id="rId6"/>
                </a:rPr>
                <a:t>KitEP</a:t>
              </a:r>
              <a:endParaRPr lang="en-US" sz="1200" u="sng" dirty="0">
                <a:solidFill>
                  <a:srgbClr val="06418C"/>
                </a:solidFill>
              </a:endParaRPr>
            </a:p>
          </p:txBody>
        </p:sp>
        <p:pic>
          <p:nvPicPr>
            <p:cNvPr id="40" name="Graphic 39" descr="Maze with solid fill">
              <a:extLst>
                <a:ext uri="{FF2B5EF4-FFF2-40B4-BE49-F238E27FC236}">
                  <a16:creationId xmlns:a16="http://schemas.microsoft.com/office/drawing/2014/main" id="{69BF22CB-69EE-43AC-B0B9-0BC26C35841E}"/>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rcRect/>
            <a:stretch/>
          </p:blipFill>
          <p:spPr>
            <a:xfrm>
              <a:off x="3038073" y="2720340"/>
              <a:ext cx="1371600" cy="1371600"/>
            </a:xfrm>
            <a:prstGeom prst="rect">
              <a:avLst/>
            </a:prstGeom>
          </p:spPr>
        </p:pic>
        <p:sp>
          <p:nvSpPr>
            <p:cNvPr id="47" name="Rectangle 46">
              <a:extLst>
                <a:ext uri="{FF2B5EF4-FFF2-40B4-BE49-F238E27FC236}">
                  <a16:creationId xmlns:a16="http://schemas.microsoft.com/office/drawing/2014/main" id="{802C963D-AD8C-45D3-AB4F-F7DCF093A696}"/>
                </a:ext>
              </a:extLst>
            </p:cNvPr>
            <p:cNvSpPr/>
            <p:nvPr/>
          </p:nvSpPr>
          <p:spPr>
            <a:xfrm>
              <a:off x="5161577" y="4066942"/>
              <a:ext cx="1747339" cy="6048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06418C"/>
                  </a:solidFill>
                </a:rPr>
                <a:t>Video</a:t>
              </a:r>
            </a:p>
            <a:p>
              <a:pPr algn="ctr"/>
              <a:r>
                <a:rPr lang="en-US" b="1" dirty="0">
                  <a:solidFill>
                    <a:srgbClr val="06418C"/>
                  </a:solidFill>
                </a:rPr>
                <a:t>Library</a:t>
              </a:r>
            </a:p>
          </p:txBody>
        </p:sp>
        <p:sp>
          <p:nvSpPr>
            <p:cNvPr id="48" name="Rectangle 47">
              <a:extLst>
                <a:ext uri="{FF2B5EF4-FFF2-40B4-BE49-F238E27FC236}">
                  <a16:creationId xmlns:a16="http://schemas.microsoft.com/office/drawing/2014/main" id="{CB0330B7-DA1C-46AB-B649-3559C305151B}"/>
                </a:ext>
              </a:extLst>
            </p:cNvPr>
            <p:cNvSpPr/>
            <p:nvPr/>
          </p:nvSpPr>
          <p:spPr>
            <a:xfrm>
              <a:off x="4825550" y="4698672"/>
              <a:ext cx="2419392" cy="6048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solidFill>
                    <a:schemeClr val="tx1"/>
                  </a:solidFill>
                </a:rPr>
                <a:t>Learn more about RA MCU,</a:t>
              </a:r>
            </a:p>
            <a:p>
              <a:pPr algn="ctr"/>
              <a:r>
                <a:rPr lang="en-US" sz="1200" dirty="0">
                  <a:solidFill>
                    <a:schemeClr val="tx1"/>
                  </a:solidFill>
                </a:rPr>
                <a:t>Kits, FSP, and Tools</a:t>
              </a:r>
            </a:p>
            <a:p>
              <a:pPr algn="ctr"/>
              <a:r>
                <a:rPr lang="en-US" sz="1200" u="sng" dirty="0">
                  <a:solidFill>
                    <a:srgbClr val="06418C"/>
                  </a:solidFill>
                  <a:hlinkClick r:id="rId9"/>
                </a:rPr>
                <a:t>renesas.com/ra/videos</a:t>
              </a:r>
              <a:endParaRPr lang="en-US" sz="1200" u="sng" dirty="0">
                <a:solidFill>
                  <a:srgbClr val="06418C"/>
                </a:solidFill>
              </a:endParaRPr>
            </a:p>
          </p:txBody>
        </p:sp>
        <p:pic>
          <p:nvPicPr>
            <p:cNvPr id="52" name="Graphic 51" descr="Laptop with solid fill">
              <a:extLst>
                <a:ext uri="{FF2B5EF4-FFF2-40B4-BE49-F238E27FC236}">
                  <a16:creationId xmlns:a16="http://schemas.microsoft.com/office/drawing/2014/main" id="{26125F5A-4715-4B0A-A83E-8B48F1DE4362}"/>
                </a:ext>
              </a:extLst>
            </p:cNvPr>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rcRect/>
            <a:stretch/>
          </p:blipFill>
          <p:spPr>
            <a:xfrm>
              <a:off x="5355598" y="2798962"/>
              <a:ext cx="1371600" cy="1371600"/>
            </a:xfrm>
            <a:prstGeom prst="rect">
              <a:avLst/>
            </a:prstGeom>
          </p:spPr>
        </p:pic>
        <p:sp>
          <p:nvSpPr>
            <p:cNvPr id="76" name="Rectangle 75">
              <a:extLst>
                <a:ext uri="{FF2B5EF4-FFF2-40B4-BE49-F238E27FC236}">
                  <a16:creationId xmlns:a16="http://schemas.microsoft.com/office/drawing/2014/main" id="{7182FBE7-5640-4E06-861F-66F2FB727873}"/>
                </a:ext>
              </a:extLst>
            </p:cNvPr>
            <p:cNvSpPr/>
            <p:nvPr/>
          </p:nvSpPr>
          <p:spPr>
            <a:xfrm>
              <a:off x="7479102" y="4066942"/>
              <a:ext cx="1747339" cy="6048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06418C"/>
                  </a:solidFill>
                </a:rPr>
                <a:t>Support</a:t>
              </a:r>
            </a:p>
            <a:p>
              <a:pPr algn="ctr"/>
              <a:r>
                <a:rPr lang="en-US" b="1" dirty="0">
                  <a:solidFill>
                    <a:srgbClr val="06418C"/>
                  </a:solidFill>
                </a:rPr>
                <a:t>Community</a:t>
              </a:r>
            </a:p>
          </p:txBody>
        </p:sp>
        <p:sp>
          <p:nvSpPr>
            <p:cNvPr id="77" name="Rectangle 76">
              <a:extLst>
                <a:ext uri="{FF2B5EF4-FFF2-40B4-BE49-F238E27FC236}">
                  <a16:creationId xmlns:a16="http://schemas.microsoft.com/office/drawing/2014/main" id="{2FAF8B97-A9DD-4B0B-BFF5-F8C0EA9A90F6}"/>
                </a:ext>
              </a:extLst>
            </p:cNvPr>
            <p:cNvSpPr/>
            <p:nvPr/>
          </p:nvSpPr>
          <p:spPr>
            <a:xfrm>
              <a:off x="7143075" y="4698672"/>
              <a:ext cx="2419392" cy="6048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solidFill>
                    <a:schemeClr val="tx1"/>
                  </a:solidFill>
                </a:rPr>
                <a:t>Ask questions from experts</a:t>
              </a:r>
            </a:p>
            <a:p>
              <a:pPr algn="ctr"/>
              <a:r>
                <a:rPr lang="en-US" sz="1200" dirty="0">
                  <a:solidFill>
                    <a:schemeClr val="tx1"/>
                  </a:solidFill>
                </a:rPr>
                <a:t>Collaborate with community</a:t>
              </a:r>
            </a:p>
            <a:p>
              <a:pPr algn="ctr"/>
              <a:r>
                <a:rPr lang="en-US" sz="1200" u="sng" dirty="0">
                  <a:solidFill>
                    <a:srgbClr val="06418C"/>
                  </a:solidFill>
                  <a:hlinkClick r:id="rId12"/>
                </a:rPr>
                <a:t>renesas.com/ra/forum</a:t>
              </a:r>
              <a:endParaRPr lang="en-US" sz="1200" u="sng" dirty="0">
                <a:solidFill>
                  <a:srgbClr val="06418C"/>
                </a:solidFill>
              </a:endParaRPr>
            </a:p>
          </p:txBody>
        </p:sp>
        <p:sp>
          <p:nvSpPr>
            <p:cNvPr id="84" name="Rectangle 83">
              <a:extLst>
                <a:ext uri="{FF2B5EF4-FFF2-40B4-BE49-F238E27FC236}">
                  <a16:creationId xmlns:a16="http://schemas.microsoft.com/office/drawing/2014/main" id="{BCA95353-878A-4071-8459-278668939DCA}"/>
                </a:ext>
              </a:extLst>
            </p:cNvPr>
            <p:cNvSpPr/>
            <p:nvPr/>
          </p:nvSpPr>
          <p:spPr>
            <a:xfrm>
              <a:off x="9562468" y="4066942"/>
              <a:ext cx="2324732" cy="6048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06418C"/>
                  </a:solidFill>
                </a:rPr>
                <a:t>Feedback &amp; </a:t>
              </a:r>
            </a:p>
            <a:p>
              <a:pPr algn="ctr"/>
              <a:r>
                <a:rPr lang="en-US" b="1" dirty="0">
                  <a:solidFill>
                    <a:srgbClr val="06418C"/>
                  </a:solidFill>
                </a:rPr>
                <a:t>Feature Requests</a:t>
              </a:r>
            </a:p>
          </p:txBody>
        </p:sp>
        <p:sp>
          <p:nvSpPr>
            <p:cNvPr id="85" name="Rectangle 84">
              <a:extLst>
                <a:ext uri="{FF2B5EF4-FFF2-40B4-BE49-F238E27FC236}">
                  <a16:creationId xmlns:a16="http://schemas.microsoft.com/office/drawing/2014/main" id="{5A9A6F37-3230-4065-9329-F2135713B172}"/>
                </a:ext>
              </a:extLst>
            </p:cNvPr>
            <p:cNvSpPr/>
            <p:nvPr/>
          </p:nvSpPr>
          <p:spPr>
            <a:xfrm>
              <a:off x="9549952" y="4698672"/>
              <a:ext cx="2419392" cy="6048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sz="1200" dirty="0">
                  <a:solidFill>
                    <a:schemeClr val="tx1"/>
                  </a:solidFill>
                </a:rPr>
                <a:t>Tell us how we are doing and how can enhance your experience</a:t>
              </a:r>
            </a:p>
            <a:p>
              <a:pPr algn="ctr"/>
              <a:r>
                <a:rPr lang="en-US" sz="1200" u="sng" dirty="0">
                  <a:solidFill>
                    <a:srgbClr val="06418C"/>
                  </a:solidFill>
                  <a:hlinkClick r:id="rId13"/>
                </a:rPr>
                <a:t>renesas.com/ra/</a:t>
              </a:r>
              <a:r>
                <a:rPr lang="en-US" sz="1200" u="sng" dirty="0" err="1">
                  <a:solidFill>
                    <a:srgbClr val="06418C"/>
                  </a:solidFill>
                  <a:hlinkClick r:id="rId13"/>
                </a:rPr>
                <a:t>KitFeedback</a:t>
              </a:r>
              <a:endParaRPr lang="en-US" sz="1200" u="sng" dirty="0">
                <a:solidFill>
                  <a:srgbClr val="06418C"/>
                </a:solidFill>
              </a:endParaRPr>
            </a:p>
          </p:txBody>
        </p:sp>
        <p:pic>
          <p:nvPicPr>
            <p:cNvPr id="87" name="Graphic 86" descr="Shooting star with solid fill">
              <a:extLst>
                <a:ext uri="{FF2B5EF4-FFF2-40B4-BE49-F238E27FC236}">
                  <a16:creationId xmlns:a16="http://schemas.microsoft.com/office/drawing/2014/main" id="{03258A71-773A-4F92-947D-8A58A73974F6}"/>
                </a:ext>
              </a:extLst>
            </p:cNvPr>
            <p:cNvPicPr>
              <a:picLocks noChangeAspect="1"/>
            </p:cNvPicPr>
            <p:nvPr/>
          </p:nvPicPr>
          <p:blipFill>
            <a:blip r:embed="rId14">
              <a:extLst>
                <a:ext uri="{28A0092B-C50C-407E-A947-70E740481C1C}">
                  <a14:useLocalDpi xmlns:a14="http://schemas.microsoft.com/office/drawing/2010/main" val="0"/>
                </a:ext>
                <a:ext uri="{96DAC541-7B7A-43D3-8B79-37D633B846F1}">
                  <asvg:svgBlip xmlns:asvg="http://schemas.microsoft.com/office/drawing/2016/SVG/main" r:embed="rId15"/>
                </a:ext>
              </a:extLst>
            </a:blip>
            <a:srcRect/>
            <a:stretch/>
          </p:blipFill>
          <p:spPr>
            <a:xfrm>
              <a:off x="10080000" y="2585602"/>
              <a:ext cx="1371600" cy="1371600"/>
            </a:xfrm>
            <a:prstGeom prst="rect">
              <a:avLst/>
            </a:prstGeom>
          </p:spPr>
        </p:pic>
        <p:pic>
          <p:nvPicPr>
            <p:cNvPr id="93" name="Graphic 92" descr="Connections">
              <a:extLst>
                <a:ext uri="{FF2B5EF4-FFF2-40B4-BE49-F238E27FC236}">
                  <a16:creationId xmlns:a16="http://schemas.microsoft.com/office/drawing/2014/main" id="{ED796C02-CF65-4413-A2CC-029FD0643047}"/>
                </a:ext>
              </a:extLst>
            </p:cNvPr>
            <p:cNvPicPr>
              <a:picLocks noChangeAspect="1"/>
            </p:cNvPicPr>
            <p:nvPr/>
          </p:nvPicPr>
          <p:blipFill>
            <a:blip r:embed="rId16">
              <a:extLst>
                <a:ext uri="{28A0092B-C50C-407E-A947-70E740481C1C}">
                  <a14:useLocalDpi xmlns:a14="http://schemas.microsoft.com/office/drawing/2010/main" val="0"/>
                </a:ext>
                <a:ext uri="{96DAC541-7B7A-43D3-8B79-37D633B846F1}">
                  <asvg:svgBlip xmlns:asvg="http://schemas.microsoft.com/office/drawing/2016/SVG/main" r:embed="rId17"/>
                </a:ext>
              </a:extLst>
            </a:blip>
            <a:stretch>
              <a:fillRect/>
            </a:stretch>
          </p:blipFill>
          <p:spPr>
            <a:xfrm>
              <a:off x="7665503" y="2640591"/>
              <a:ext cx="1371600" cy="1371600"/>
            </a:xfrm>
            <a:prstGeom prst="rect">
              <a:avLst/>
            </a:prstGeom>
          </p:spPr>
        </p:pic>
      </p:grpSp>
    </p:spTree>
    <p:extLst>
      <p:ext uri="{BB962C8B-B14F-4D97-AF65-F5344CB8AC3E}">
        <p14:creationId xmlns:p14="http://schemas.microsoft.com/office/powerpoint/2010/main" val="326604618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C323A2-BE45-4554-A2A1-CDDC5BF11AE1}"/>
              </a:ext>
            </a:extLst>
          </p:cNvPr>
          <p:cNvSpPr>
            <a:spLocks noGrp="1"/>
          </p:cNvSpPr>
          <p:nvPr>
            <p:ph type="title"/>
          </p:nvPr>
        </p:nvSpPr>
        <p:spPr/>
        <p:txBody>
          <a:bodyPr/>
          <a:lstStyle/>
          <a:p>
            <a:r>
              <a:rPr lang="en-US" dirty="0"/>
              <a:t>BRING YOUR BIG IDEAS TO LIFE</a:t>
            </a:r>
          </a:p>
        </p:txBody>
      </p:sp>
      <p:sp>
        <p:nvSpPr>
          <p:cNvPr id="3" name="Slide Number Placeholder 2">
            <a:extLst>
              <a:ext uri="{FF2B5EF4-FFF2-40B4-BE49-F238E27FC236}">
                <a16:creationId xmlns:a16="http://schemas.microsoft.com/office/drawing/2014/main" id="{AAC6CFC9-D094-470B-BCED-305BA0255AED}"/>
              </a:ext>
            </a:extLst>
          </p:cNvPr>
          <p:cNvSpPr>
            <a:spLocks noGrp="1"/>
          </p:cNvSpPr>
          <p:nvPr>
            <p:ph type="sldNum" sz="quarter" idx="10"/>
          </p:nvPr>
        </p:nvSpPr>
        <p:spPr/>
        <p:txBody>
          <a:bodyPr/>
          <a:lstStyle/>
          <a:p>
            <a:pPr algn="l"/>
            <a:r>
              <a:rPr lang="de-DE"/>
              <a:t>Page </a:t>
            </a:r>
            <a:fld id="{3FD030EF-7044-4946-962A-5D7D09BD1B34}" type="slidenum">
              <a:rPr lang="de-DE" smtClean="0"/>
              <a:pPr algn="l"/>
              <a:t>35</a:t>
            </a:fld>
            <a:endParaRPr lang="de-DE" dirty="0"/>
          </a:p>
        </p:txBody>
      </p:sp>
      <p:sp>
        <p:nvSpPr>
          <p:cNvPr id="14" name="Content Placeholder 3">
            <a:extLst>
              <a:ext uri="{FF2B5EF4-FFF2-40B4-BE49-F238E27FC236}">
                <a16:creationId xmlns:a16="http://schemas.microsoft.com/office/drawing/2014/main" id="{F03A413B-ED38-4632-946E-3BE564F9802F}"/>
              </a:ext>
            </a:extLst>
          </p:cNvPr>
          <p:cNvSpPr txBox="1">
            <a:spLocks/>
          </p:cNvSpPr>
          <p:nvPr/>
        </p:nvSpPr>
        <p:spPr>
          <a:xfrm>
            <a:off x="1219200" y="3429000"/>
            <a:ext cx="9511800" cy="899542"/>
          </a:xfrm>
          <a:prstGeom prst="rect">
            <a:avLst/>
          </a:prstGeom>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lgn="ctr">
              <a:spcAft>
                <a:spcPts val="0"/>
              </a:spcAft>
              <a:buClr>
                <a:srgbClr val="000099"/>
              </a:buClr>
            </a:pPr>
            <a:r>
              <a:rPr lang="en-US" sz="2000" b="1" dirty="0"/>
              <a:t>Unmatched Innovation Experience</a:t>
            </a:r>
          </a:p>
          <a:p>
            <a:pPr algn="ctr">
              <a:spcAft>
                <a:spcPts val="0"/>
              </a:spcAft>
              <a:buClr>
                <a:srgbClr val="000099"/>
              </a:buClr>
            </a:pPr>
            <a:r>
              <a:rPr lang="en-US" u="sng" dirty="0">
                <a:solidFill>
                  <a:srgbClr val="06418C"/>
                </a:solidFill>
                <a:hlinkClick r:id="rId3"/>
              </a:rPr>
              <a:t>renesas.com/ra/kits</a:t>
            </a:r>
            <a:endParaRPr lang="en-US" u="sng" dirty="0">
              <a:solidFill>
                <a:srgbClr val="06418C"/>
              </a:solidFill>
            </a:endParaRPr>
          </a:p>
          <a:p>
            <a:pPr algn="ctr">
              <a:spcAft>
                <a:spcPts val="0"/>
              </a:spcAft>
              <a:buClr>
                <a:srgbClr val="000099"/>
              </a:buClr>
            </a:pPr>
            <a:endParaRPr lang="en-US" sz="1400" dirty="0"/>
          </a:p>
        </p:txBody>
      </p:sp>
      <p:pic>
        <p:nvPicPr>
          <p:cNvPr id="16" name="Graphic 15" descr="Star">
            <a:extLst>
              <a:ext uri="{FF2B5EF4-FFF2-40B4-BE49-F238E27FC236}">
                <a16:creationId xmlns:a16="http://schemas.microsoft.com/office/drawing/2014/main" id="{D1C9C220-9325-4A05-BE5C-0766C0479719}"/>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5493265" y="2827002"/>
            <a:ext cx="457200" cy="457200"/>
          </a:xfrm>
          <a:prstGeom prst="rect">
            <a:avLst/>
          </a:prstGeom>
        </p:spPr>
      </p:pic>
      <p:pic>
        <p:nvPicPr>
          <p:cNvPr id="21" name="Graphic 20" descr="Star">
            <a:extLst>
              <a:ext uri="{FF2B5EF4-FFF2-40B4-BE49-F238E27FC236}">
                <a16:creationId xmlns:a16="http://schemas.microsoft.com/office/drawing/2014/main" id="{D8394948-3C79-4060-93E2-82B99ECB7D0F}"/>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5065248" y="2827002"/>
            <a:ext cx="457200" cy="457200"/>
          </a:xfrm>
          <a:prstGeom prst="rect">
            <a:avLst/>
          </a:prstGeom>
        </p:spPr>
      </p:pic>
      <p:pic>
        <p:nvPicPr>
          <p:cNvPr id="22" name="Graphic 21" descr="Star">
            <a:extLst>
              <a:ext uri="{FF2B5EF4-FFF2-40B4-BE49-F238E27FC236}">
                <a16:creationId xmlns:a16="http://schemas.microsoft.com/office/drawing/2014/main" id="{70402A7C-959E-4D51-A825-C5E69FB8316F}"/>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5912365" y="2827002"/>
            <a:ext cx="457200" cy="457200"/>
          </a:xfrm>
          <a:prstGeom prst="rect">
            <a:avLst/>
          </a:prstGeom>
        </p:spPr>
      </p:pic>
      <p:pic>
        <p:nvPicPr>
          <p:cNvPr id="23" name="Graphic 22" descr="Star">
            <a:extLst>
              <a:ext uri="{FF2B5EF4-FFF2-40B4-BE49-F238E27FC236}">
                <a16:creationId xmlns:a16="http://schemas.microsoft.com/office/drawing/2014/main" id="{320DC92D-E1FF-46B4-B02C-9F33C38C32D8}"/>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6337788" y="2827002"/>
            <a:ext cx="457200" cy="457200"/>
          </a:xfrm>
          <a:prstGeom prst="rect">
            <a:avLst/>
          </a:prstGeom>
        </p:spPr>
      </p:pic>
      <p:pic>
        <p:nvPicPr>
          <p:cNvPr id="24" name="Graphic 23" descr="Star">
            <a:extLst>
              <a:ext uri="{FF2B5EF4-FFF2-40B4-BE49-F238E27FC236}">
                <a16:creationId xmlns:a16="http://schemas.microsoft.com/office/drawing/2014/main" id="{C6B9304A-B26B-4D2E-A8A0-E69D31E92B28}"/>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6749268" y="2827002"/>
            <a:ext cx="457200" cy="457200"/>
          </a:xfrm>
          <a:prstGeom prst="rect">
            <a:avLst/>
          </a:prstGeom>
        </p:spPr>
      </p:pic>
    </p:spTree>
    <p:extLst>
      <p:ext uri="{BB962C8B-B14F-4D97-AF65-F5344CB8AC3E}">
        <p14:creationId xmlns:p14="http://schemas.microsoft.com/office/powerpoint/2010/main" val="209693951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platzhalter 2"/>
          <p:cNvSpPr>
            <a:spLocks noGrp="1"/>
          </p:cNvSpPr>
          <p:nvPr>
            <p:ph type="body" sz="quarter" idx="13"/>
          </p:nvPr>
        </p:nvSpPr>
        <p:spPr>
          <a:xfrm>
            <a:off x="1080000" y="1556792"/>
            <a:ext cx="5280000" cy="300339"/>
          </a:xfrm>
        </p:spPr>
        <p:txBody>
          <a:bodyPr/>
          <a:lstStyle/>
          <a:p>
            <a:r>
              <a:rPr lang="en-US" dirty="0"/>
              <a:t>renesas.com/ra/kits</a:t>
            </a:r>
          </a:p>
        </p:txBody>
      </p:sp>
    </p:spTree>
    <p:extLst>
      <p:ext uri="{BB962C8B-B14F-4D97-AF65-F5344CB8AC3E}">
        <p14:creationId xmlns:p14="http://schemas.microsoft.com/office/powerpoint/2010/main" val="3372854313"/>
      </p:ext>
    </p:extLst>
  </p:cSld>
  <p:clrMapOvr>
    <a:masterClrMapping/>
  </p:clrMapOvr>
</p:sld>
</file>

<file path=ppt/theme/theme1.xml><?xml version="1.0" encoding="utf-8"?>
<a:theme xmlns:a="http://schemas.openxmlformats.org/drawingml/2006/main" name="1_151229_Renesas_Templates_16_9_EN">
  <a:themeElements>
    <a:clrScheme name="Renesas_colors">
      <a:dk1>
        <a:srgbClr val="3C3C3B"/>
      </a:dk1>
      <a:lt1>
        <a:sysClr val="window" lastClr="FFFFFF"/>
      </a:lt1>
      <a:dk2>
        <a:srgbClr val="06418C"/>
      </a:dk2>
      <a:lt2>
        <a:srgbClr val="F2F2F2"/>
      </a:lt2>
      <a:accent1>
        <a:srgbClr val="4471A9"/>
      </a:accent1>
      <a:accent2>
        <a:srgbClr val="D70000"/>
      </a:accent2>
      <a:accent3>
        <a:srgbClr val="FFC800"/>
      </a:accent3>
      <a:accent4>
        <a:srgbClr val="669933"/>
      </a:accent4>
      <a:accent5>
        <a:srgbClr val="993399"/>
      </a:accent5>
      <a:accent6>
        <a:srgbClr val="9D9D9D"/>
      </a:accent6>
      <a:hlink>
        <a:srgbClr val="06418C"/>
      </a:hlink>
      <a:folHlink>
        <a:srgbClr val="993399"/>
      </a:folHlink>
    </a:clrScheme>
    <a:fontScheme name="ユーザー定義 1">
      <a:majorFont>
        <a:latin typeface="Arial Narrow"/>
        <a:ea typeface="メイリオ"/>
        <a:cs typeface=""/>
      </a:majorFont>
      <a:minorFont>
        <a:latin typeface="Arial"/>
        <a:ea typeface="メイリオ"/>
        <a:cs typeface=""/>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Presentation3" id="{62AEAEB6-40A3-4D75-B33C-1F42C2BC62A7}" vid="{3779926A-489F-42B9-A4BE-B2793363998F}"/>
    </a:ext>
  </a:extLst>
</a:theme>
</file>

<file path=ppt/theme/theme2.xml><?xml version="1.0" encoding="utf-8"?>
<a:theme xmlns:a="http://schemas.openxmlformats.org/drawingml/2006/main" name="Larissa">
  <a:themeElements>
    <a:clrScheme name="Lariss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Date xmlns="7ed1e8ce-ac71-43a3-9065-33c6d26ce90a" xsi:nil="true"/>
    <Date_x0028_2_x0029_ xmlns="7ed1e8ce-ac71-43a3-9065-33c6d26ce90a"/>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A6FF94D3E903484CB962F1713FF7D198" ma:contentTypeVersion="15" ma:contentTypeDescription="Create a new document." ma:contentTypeScope="" ma:versionID="78ef74783ee1ebf4403a8c089338fcf0">
  <xsd:schema xmlns:xsd="http://www.w3.org/2001/XMLSchema" xmlns:xs="http://www.w3.org/2001/XMLSchema" xmlns:p="http://schemas.microsoft.com/office/2006/metadata/properties" xmlns:ns2="7ed1e8ce-ac71-43a3-9065-33c6d26ce90a" xmlns:ns3="2121ca1d-bd4f-4987-8287-ad50630e769d" targetNamespace="http://schemas.microsoft.com/office/2006/metadata/properties" ma:root="true" ma:fieldsID="9ba2b903890a042155675f98e21b47cf" ns2:_="" ns3:_="">
    <xsd:import namespace="7ed1e8ce-ac71-43a3-9065-33c6d26ce90a"/>
    <xsd:import namespace="2121ca1d-bd4f-4987-8287-ad50630e769d"/>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DateTaken" minOccurs="0"/>
                <xsd:element ref="ns2:MediaServiceAutoTags" minOccurs="0"/>
                <xsd:element ref="ns2:MediaServiceOCR" minOccurs="0"/>
                <xsd:element ref="ns2:MediaServiceAutoKeyPoints" minOccurs="0"/>
                <xsd:element ref="ns2:MediaServiceKeyPoints" minOccurs="0"/>
                <xsd:element ref="ns2:MediaLengthInSeconds" minOccurs="0"/>
                <xsd:element ref="ns2:MediaServiceGenerationTime" minOccurs="0"/>
                <xsd:element ref="ns2:MediaServiceEventHashCode" minOccurs="0"/>
                <xsd:element ref="ns2:Date" minOccurs="0"/>
                <xsd:element ref="ns2:Date_x0028_2_x0029_"/>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ed1e8ce-ac71-43a3-9065-33c6d26ce90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LengthInSeconds" ma:index="17" nillable="true" ma:displayName="Length (seconds)" ma:internalName="MediaLengthInSeconds" ma:readOnly="true">
      <xsd:simpleType>
        <xsd:restriction base="dms:Unknown"/>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Date" ma:index="20" nillable="true" ma:displayName="Date" ma:format="DateTime" ma:internalName="Date">
      <xsd:simpleType>
        <xsd:restriction base="dms:DateTime"/>
      </xsd:simpleType>
    </xsd:element>
    <xsd:element name="Date_x0028_2_x0029_" ma:index="21" ma:displayName="Date(2)" ma:format="DateOnly" ma:internalName="Date_x0028_2_x0029_">
      <xsd:simpleType>
        <xsd:restriction base="dms:DateTime"/>
      </xsd:simpleType>
    </xsd:element>
    <xsd:element name="MediaServiceObjectDetectorVersions" ma:index="22" nillable="true" ma:displayName="MediaServiceObjectDetectorVersions"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2121ca1d-bd4f-4987-8287-ad50630e769d"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6F78807-BBAF-4F69-A663-E8375773C40D}">
  <ds:schemaRefs>
    <ds:schemaRef ds:uri="http://schemas.microsoft.com/sharepoint/v3/contenttype/forms"/>
  </ds:schemaRefs>
</ds:datastoreItem>
</file>

<file path=customXml/itemProps2.xml><?xml version="1.0" encoding="utf-8"?>
<ds:datastoreItem xmlns:ds="http://schemas.openxmlformats.org/officeDocument/2006/customXml" ds:itemID="{5E26FAEA-5A01-480F-99FF-79207CF08D68}">
  <ds:schemaRefs>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D237B66D-51C6-4F55-B157-4E69708C2A12}"/>
</file>

<file path=docProps/app.xml><?xml version="1.0" encoding="utf-8"?>
<Properties xmlns="http://schemas.openxmlformats.org/officeDocument/2006/extended-properties" xmlns:vt="http://schemas.openxmlformats.org/officeDocument/2006/docPropsVTypes">
  <Template>Renesas_PPT_conf_E_20171221_Synergy</Template>
  <TotalTime>0</TotalTime>
  <Words>2660</Words>
  <Application>Microsoft Office PowerPoint</Application>
  <PresentationFormat>Widescreen</PresentationFormat>
  <Paragraphs>717</Paragraphs>
  <Slides>36</Slides>
  <Notes>10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36</vt:i4>
      </vt:variant>
    </vt:vector>
  </HeadingPairs>
  <TitlesOfParts>
    <vt:vector size="44" baseType="lpstr">
      <vt:lpstr>Arial</vt:lpstr>
      <vt:lpstr>Arial Narrow</vt:lpstr>
      <vt:lpstr>Arial Nova Cond Light</vt:lpstr>
      <vt:lpstr>Calibri</vt:lpstr>
      <vt:lpstr>Consolas</vt:lpstr>
      <vt:lpstr>Symbol</vt:lpstr>
      <vt:lpstr>Wingdings</vt:lpstr>
      <vt:lpstr>1_151229_Renesas_Templates_16_9_EN</vt:lpstr>
      <vt:lpstr>PowerPoint Presentation</vt:lpstr>
      <vt:lpstr>AGENDA</vt:lpstr>
      <vt:lpstr>VISION OF RA KITS</vt:lpstr>
      <vt:lpstr>OBJECTIVE</vt:lpstr>
      <vt:lpstr>STRATEGY</vt:lpstr>
      <vt:lpstr>DIFFERENTIATION that sets you apart</vt:lpstr>
      <vt:lpstr>KIT ARCHITECTURE</vt:lpstr>
      <vt:lpstr>KIT ARCHITECTURE</vt:lpstr>
      <vt:lpstr>KIT ARCHITECTURE</vt:lpstr>
      <vt:lpstr>THE WORLD OF INNOVATION AWAITS You!</vt:lpstr>
      <vt:lpstr>ECOSYSTEM &amp; SYSTEM CONTROL ACCESS AREA</vt:lpstr>
      <vt:lpstr>ECOSYSTEM &amp; SYSTEM CONTROL ACCESS AREA</vt:lpstr>
      <vt:lpstr>MULTIPLE Debug MODES</vt:lpstr>
      <vt:lpstr>ECOSYSTEM &amp; SYSTEM CONTROL ACCESS AREA</vt:lpstr>
      <vt:lpstr>ECOSYSTEM &amp; SYSTEM CONTROL ACCESS AREA</vt:lpstr>
      <vt:lpstr>SPECIAL FEATURES ACCESS AREA</vt:lpstr>
      <vt:lpstr>MCU NATIVE PIN ACCESS AREA</vt:lpstr>
      <vt:lpstr>MCU NATIVE PIN ACCESS AREA</vt:lpstr>
      <vt:lpstr>MCU NATIVE PIN ACCESS AREA</vt:lpstr>
      <vt:lpstr>UX ENHACEMENTS</vt:lpstr>
      <vt:lpstr>UX ENHACEMENTS</vt:lpstr>
      <vt:lpstr>UX ENHACEMENTS</vt:lpstr>
      <vt:lpstr>UX ENHACEMENTS</vt:lpstr>
      <vt:lpstr>WORLD READY</vt:lpstr>
      <vt:lpstr>TOP NOTCH COLLATERAL (PPts, VIDEOS)</vt:lpstr>
      <vt:lpstr>TOP NOTCH COLLATERAL (WEB, BLOGs)</vt:lpstr>
      <vt:lpstr>TOP NOTCH COLLATERAL - ENGINEERING</vt:lpstr>
      <vt:lpstr>GETTING STARTED IS EASY!</vt:lpstr>
      <vt:lpstr>GETTING STARTED IS EASY!</vt:lpstr>
      <vt:lpstr>GETTING STARTED IS EASY!</vt:lpstr>
      <vt:lpstr>GETTING STARTED IS EASY!</vt:lpstr>
      <vt:lpstr>GETTING STARTED IS EASY!</vt:lpstr>
      <vt:lpstr>GETTING STARTED IS EASY!</vt:lpstr>
      <vt:lpstr>USEFUL RESOURCES</vt:lpstr>
      <vt:lpstr>BRING YOUR BIG IDEAS TO LIFE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Pub_RA_EK-RA6M3_DeepDive</dc:title>
  <dc:creator/>
  <cp:lastModifiedBy/>
  <cp:revision>1</cp:revision>
  <dcterms:created xsi:type="dcterms:W3CDTF">2019-09-26T21:20:31Z</dcterms:created>
  <dcterms:modified xsi:type="dcterms:W3CDTF">2023-11-08T06:38:01Z</dcterms:modified>
  <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0x010100A6FF94D3E903484CB962F1713FF7D198</vt:lpwstr>
  </property>
</Properties>
</file>