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01" r:id="rId3"/>
  </p:sldMasterIdLst>
  <p:notesMasterIdLst>
    <p:notesMasterId r:id="rId41"/>
  </p:notesMasterIdLst>
  <p:sldIdLst>
    <p:sldId id="2137" r:id="rId4"/>
    <p:sldId id="407" r:id="rId5"/>
    <p:sldId id="396" r:id="rId6"/>
    <p:sldId id="2220" r:id="rId7"/>
    <p:sldId id="2160" r:id="rId8"/>
    <p:sldId id="11892" r:id="rId9"/>
    <p:sldId id="2192" r:id="rId10"/>
    <p:sldId id="2228" r:id="rId11"/>
    <p:sldId id="2217" r:id="rId12"/>
    <p:sldId id="2211" r:id="rId13"/>
    <p:sldId id="2193" r:id="rId14"/>
    <p:sldId id="2198" r:id="rId15"/>
    <p:sldId id="2216" r:id="rId16"/>
    <p:sldId id="2201" r:id="rId17"/>
    <p:sldId id="2199" r:id="rId18"/>
    <p:sldId id="2195" r:id="rId19"/>
    <p:sldId id="2196" r:id="rId20"/>
    <p:sldId id="2205" r:id="rId21"/>
    <p:sldId id="2202" r:id="rId22"/>
    <p:sldId id="2209" r:id="rId23"/>
    <p:sldId id="2207" r:id="rId24"/>
    <p:sldId id="2213" r:id="rId25"/>
    <p:sldId id="2210" r:id="rId26"/>
    <p:sldId id="2208" r:id="rId27"/>
    <p:sldId id="2164" r:id="rId28"/>
    <p:sldId id="2230" r:id="rId29"/>
    <p:sldId id="2229" r:id="rId30"/>
    <p:sldId id="2226" r:id="rId31"/>
    <p:sldId id="11884" r:id="rId32"/>
    <p:sldId id="2224" r:id="rId33"/>
    <p:sldId id="2188" r:id="rId34"/>
    <p:sldId id="2222" r:id="rId35"/>
    <p:sldId id="2223" r:id="rId36"/>
    <p:sldId id="2191" r:id="rId37"/>
    <p:sldId id="11890" r:id="rId38"/>
    <p:sldId id="2232" r:id="rId39"/>
    <p:sldId id="363" r:id="rId40"/>
  </p:sldIdLst>
  <p:sldSz cx="12192000" cy="6858000"/>
  <p:notesSz cx="7010400" cy="92964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85246B5-6FBD-4344-A637-6FD501774574}">
          <p14:sldIdLst>
            <p14:sldId id="2137"/>
            <p14:sldId id="407"/>
          </p14:sldIdLst>
        </p14:section>
        <p14:section name="1. Vision" id="{36DCF123-62EF-4E87-B337-16BDDED9478C}">
          <p14:sldIdLst>
            <p14:sldId id="396"/>
            <p14:sldId id="2220"/>
            <p14:sldId id="2160"/>
            <p14:sldId id="11892"/>
          </p14:sldIdLst>
        </p14:section>
        <p14:section name="2. Architecture" id="{7642D259-5374-4ADB-92C4-50C9E2A9BA00}">
          <p14:sldIdLst>
            <p14:sldId id="2192"/>
            <p14:sldId id="2228"/>
            <p14:sldId id="2217"/>
          </p14:sldIdLst>
        </p14:section>
        <p14:section name="3. Features &amp; UX" id="{300254E9-040A-488E-AB53-DD667094FFC5}">
          <p14:sldIdLst>
            <p14:sldId id="2211"/>
            <p14:sldId id="2193"/>
            <p14:sldId id="2198"/>
            <p14:sldId id="2216"/>
            <p14:sldId id="2201"/>
            <p14:sldId id="2199"/>
            <p14:sldId id="2195"/>
            <p14:sldId id="2196"/>
            <p14:sldId id="2205"/>
            <p14:sldId id="2202"/>
            <p14:sldId id="2209"/>
            <p14:sldId id="2207"/>
            <p14:sldId id="2213"/>
            <p14:sldId id="2210"/>
            <p14:sldId id="2208"/>
            <p14:sldId id="2164"/>
          </p14:sldIdLst>
        </p14:section>
        <p14:section name="4. Getting Started is Easy!" id="{A6927C08-8983-44A3-B8B7-E933AD92C3FF}">
          <p14:sldIdLst>
            <p14:sldId id="2230"/>
            <p14:sldId id="2229"/>
            <p14:sldId id="2226"/>
            <p14:sldId id="11884"/>
            <p14:sldId id="2224"/>
            <p14:sldId id="2188"/>
            <p14:sldId id="2222"/>
            <p14:sldId id="2223"/>
            <p14:sldId id="2191"/>
            <p14:sldId id="11890"/>
            <p14:sldId id="2232"/>
            <p14:sldId id="363"/>
          </p14:sldIdLst>
        </p14:section>
      </p14:sectionLst>
    </p:ext>
    <p:ext uri="{EFAFB233-063F-42B5-8137-9DF3F51BA10A}">
      <p15:sldGuideLst xmlns:p15="http://schemas.microsoft.com/office/powerpoint/2012/main">
        <p15:guide id="1" orient="horz" userDrawn="1">
          <p15:clr>
            <a:srgbClr val="A4A3A4"/>
          </p15:clr>
        </p15:guide>
        <p15:guide id="2" pos="3976" userDrawn="1">
          <p15:clr>
            <a:srgbClr val="A4A3A4"/>
          </p15:clr>
        </p15:guide>
        <p15:guide id="3" orient="horz" pos="2472" userDrawn="1">
          <p15:clr>
            <a:srgbClr val="A4A3A4"/>
          </p15:clr>
        </p15:guide>
        <p15:guide id="4" orient="horz" pos="1389" userDrawn="1">
          <p15:clr>
            <a:srgbClr val="A4A3A4"/>
          </p15:clr>
        </p15:guide>
        <p15:guide id="5" orient="horz" pos="1442">
          <p15:clr>
            <a:srgbClr val="A4A3A4"/>
          </p15:clr>
        </p15:guide>
        <p15:guide id="6" orient="horz" pos="1647">
          <p15:clr>
            <a:srgbClr val="A4A3A4"/>
          </p15:clr>
        </p15:guide>
        <p15:guide id="7" pos="80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2EDF2"/>
    <a:srgbClr val="1C1B43"/>
    <a:srgbClr val="B4BBCB"/>
    <a:srgbClr val="1E1D47"/>
    <a:srgbClr val="06418C"/>
    <a:srgbClr val="272753"/>
    <a:srgbClr val="2B2B5D"/>
    <a:srgbClr val="0E102D"/>
    <a:srgbClr val="1F203F"/>
    <a:srgbClr val="25255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Helle Formatvorlage 2 - Akz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Helle Formatvorlage 1 - Akz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255" autoAdjust="0"/>
    <p:restoredTop sz="96374" autoAdjust="0"/>
  </p:normalViewPr>
  <p:slideViewPr>
    <p:cSldViewPr showGuides="1">
      <p:cViewPr varScale="1">
        <p:scale>
          <a:sx n="150" d="100"/>
          <a:sy n="150" d="100"/>
        </p:scale>
        <p:origin x="834" y="132"/>
      </p:cViewPr>
      <p:guideLst>
        <p:guide orient="horz"/>
        <p:guide pos="3976"/>
        <p:guide orient="horz" pos="2472"/>
        <p:guide orient="horz" pos="1389"/>
        <p:guide orient="horz" pos="1442"/>
        <p:guide orient="horz" pos="1647"/>
        <p:guide pos="804"/>
      </p:guideLst>
    </p:cSldViewPr>
  </p:slideViewPr>
  <p:outlineViewPr>
    <p:cViewPr>
      <p:scale>
        <a:sx n="33" d="100"/>
        <a:sy n="33" d="100"/>
      </p:scale>
      <p:origin x="0" y="-17940"/>
    </p:cViewPr>
  </p:outlineViewPr>
  <p:notesTextViewPr>
    <p:cViewPr>
      <p:scale>
        <a:sx n="75" d="100"/>
        <a:sy n="75" d="100"/>
      </p:scale>
      <p:origin x="0" y="0"/>
    </p:cViewPr>
  </p:notesTextViewPr>
  <p:sorterViewPr>
    <p:cViewPr varScale="1">
      <p:scale>
        <a:sx n="100" d="100"/>
        <a:sy n="100" d="100"/>
      </p:scale>
      <p:origin x="0" y="-843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umsplatzhalt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417C3E4-834A-4FDE-8876-3ED4986C368E}" type="datetimeFigureOut">
              <a:rPr lang="en-US" smtClean="0"/>
              <a:t>11/7/2023</a:t>
            </a:fld>
            <a:endParaRPr lang="en-US" dirty="0"/>
          </a:p>
        </p:txBody>
      </p:sp>
      <p:sp>
        <p:nvSpPr>
          <p:cNvPr id="4" name="Folienbildplatzhalt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izenplatzhalt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Foliennummernplatzhalt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A425D16B-934A-4DDA-AA9D-F9317AC24A5D}" type="slidenum">
              <a:rPr lang="en-US" smtClean="0"/>
              <a:t>‹#›</a:t>
            </a:fld>
            <a:endParaRPr lang="en-US" dirty="0"/>
          </a:p>
        </p:txBody>
      </p:sp>
    </p:spTree>
    <p:extLst>
      <p:ext uri="{BB962C8B-B14F-4D97-AF65-F5344CB8AC3E}">
        <p14:creationId xmlns:p14="http://schemas.microsoft.com/office/powerpoint/2010/main" val="2422922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a:t>
            </a:fld>
            <a:endParaRPr lang="en-US" dirty="0"/>
          </a:p>
        </p:txBody>
      </p:sp>
    </p:spTree>
    <p:extLst>
      <p:ext uri="{BB962C8B-B14F-4D97-AF65-F5344CB8AC3E}">
        <p14:creationId xmlns:p14="http://schemas.microsoft.com/office/powerpoint/2010/main" val="4205888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a:t>
            </a:fld>
            <a:endParaRPr lang="en-US" dirty="0"/>
          </a:p>
        </p:txBody>
      </p:sp>
    </p:spTree>
    <p:extLst>
      <p:ext uri="{BB962C8B-B14F-4D97-AF65-F5344CB8AC3E}">
        <p14:creationId xmlns:p14="http://schemas.microsoft.com/office/powerpoint/2010/main" val="3750889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3</a:t>
            </a:fld>
            <a:endParaRPr lang="en-US" dirty="0"/>
          </a:p>
        </p:txBody>
      </p:sp>
    </p:spTree>
    <p:extLst>
      <p:ext uri="{BB962C8B-B14F-4D97-AF65-F5344CB8AC3E}">
        <p14:creationId xmlns:p14="http://schemas.microsoft.com/office/powerpoint/2010/main" val="3789276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4</a:t>
            </a:fld>
            <a:endParaRPr lang="en-US" dirty="0"/>
          </a:p>
        </p:txBody>
      </p:sp>
    </p:spTree>
    <p:extLst>
      <p:ext uri="{BB962C8B-B14F-4D97-AF65-F5344CB8AC3E}">
        <p14:creationId xmlns:p14="http://schemas.microsoft.com/office/powerpoint/2010/main" val="2254934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6</a:t>
            </a:fld>
            <a:endParaRPr lang="en-US" dirty="0"/>
          </a:p>
        </p:txBody>
      </p:sp>
    </p:spTree>
    <p:extLst>
      <p:ext uri="{BB962C8B-B14F-4D97-AF65-F5344CB8AC3E}">
        <p14:creationId xmlns:p14="http://schemas.microsoft.com/office/powerpoint/2010/main" val="1985264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26</a:t>
            </a:fld>
            <a:endParaRPr lang="en-US" dirty="0"/>
          </a:p>
        </p:txBody>
      </p:sp>
    </p:spTree>
    <p:extLst>
      <p:ext uri="{BB962C8B-B14F-4D97-AF65-F5344CB8AC3E}">
        <p14:creationId xmlns:p14="http://schemas.microsoft.com/office/powerpoint/2010/main" val="12325445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27</a:t>
            </a:fld>
            <a:endParaRPr lang="en-US" dirty="0"/>
          </a:p>
        </p:txBody>
      </p:sp>
    </p:spTree>
    <p:extLst>
      <p:ext uri="{BB962C8B-B14F-4D97-AF65-F5344CB8AC3E}">
        <p14:creationId xmlns:p14="http://schemas.microsoft.com/office/powerpoint/2010/main" val="23573477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36</a:t>
            </a:fld>
            <a:endParaRPr lang="en-US" dirty="0"/>
          </a:p>
        </p:txBody>
      </p:sp>
    </p:spTree>
    <p:extLst>
      <p:ext uri="{BB962C8B-B14F-4D97-AF65-F5344CB8AC3E}">
        <p14:creationId xmlns:p14="http://schemas.microsoft.com/office/powerpoint/2010/main" val="2602866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Synergy_W">
    <p:spTree>
      <p:nvGrpSpPr>
        <p:cNvPr id="1" name=""/>
        <p:cNvGrpSpPr/>
        <p:nvPr/>
      </p:nvGrpSpPr>
      <p:grpSpPr>
        <a:xfrm>
          <a:off x="0" y="0"/>
          <a:ext cx="0" cy="0"/>
          <a:chOff x="0" y="0"/>
          <a:chExt cx="0" cy="0"/>
        </a:xfrm>
      </p:grpSpPr>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180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de-DE" dirty="0"/>
              <a:t>Textmasterformat</a:t>
            </a:r>
            <a:br>
              <a:rPr lang="de-DE" dirty="0"/>
            </a:br>
            <a:r>
              <a:rPr lang="de-DE" dirty="0"/>
              <a:t>bearbeiten</a:t>
            </a:r>
          </a:p>
          <a:p>
            <a:pPr lvl="1"/>
            <a:r>
              <a:rPr lang="de-DE" dirty="0"/>
              <a:t>Zweite Ebene</a:t>
            </a:r>
          </a:p>
        </p:txBody>
      </p:sp>
      <p:sp>
        <p:nvSpPr>
          <p:cNvPr id="9" name="Textplatzhalter 11"/>
          <p:cNvSpPr>
            <a:spLocks noGrp="1"/>
          </p:cNvSpPr>
          <p:nvPr>
            <p:ph type="body" sz="quarter" idx="13"/>
          </p:nvPr>
        </p:nvSpPr>
        <p:spPr>
          <a:xfrm>
            <a:off x="1080000" y="2700000"/>
            <a:ext cx="5040000" cy="609737"/>
          </a:xfrm>
          <a:solidFill>
            <a:schemeClr val="accent6"/>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a:t>Edit Master text styles</a:t>
            </a:r>
          </a:p>
        </p:txBody>
      </p:sp>
    </p:spTree>
    <p:extLst>
      <p:ext uri="{BB962C8B-B14F-4D97-AF65-F5344CB8AC3E}">
        <p14:creationId xmlns:p14="http://schemas.microsoft.com/office/powerpoint/2010/main" val="190842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picture + grey badge">
    <p:spTree>
      <p:nvGrpSpPr>
        <p:cNvPr id="1" name=""/>
        <p:cNvGrpSpPr/>
        <p:nvPr/>
      </p:nvGrpSpPr>
      <p:grpSpPr>
        <a:xfrm>
          <a:off x="0" y="0"/>
          <a:ext cx="0" cy="0"/>
          <a:chOff x="0" y="0"/>
          <a:chExt cx="0" cy="0"/>
        </a:xfrm>
      </p:grpSpPr>
      <p:sp>
        <p:nvSpPr>
          <p:cNvPr id="10" name="Bildplatzhalter 2"/>
          <p:cNvSpPr>
            <a:spLocks noGrp="1"/>
          </p:cNvSpPr>
          <p:nvPr>
            <p:ph type="pic" sz="quarter" idx="14"/>
          </p:nvPr>
        </p:nvSpPr>
        <p:spPr>
          <a:xfrm>
            <a:off x="468000" y="0"/>
            <a:ext cx="11253600" cy="6156000"/>
          </a:xfrm>
        </p:spPr>
        <p:txBody>
          <a:bodyPr lIns="144000" tIns="144000">
            <a:normAutofit/>
          </a:bodyPr>
          <a:lstStyle>
            <a:lvl1pPr>
              <a:defRPr sz="1000"/>
            </a:lvl1pPr>
          </a:lstStyle>
          <a:p>
            <a:r>
              <a:rPr lang="en-US" altLang="ja-JP" dirty="0"/>
              <a:t>Click icon to add picture</a:t>
            </a:r>
            <a:endParaRPr lang="en-US" dirty="0"/>
          </a:p>
        </p:txBody>
      </p:sp>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252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noProof="0" dirty="0" err="1"/>
              <a:t>Textmasterformat</a:t>
            </a:r>
            <a:br>
              <a:rPr lang="en-US" noProof="0" dirty="0"/>
            </a:b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p:txBody>
      </p:sp>
      <p:sp>
        <p:nvSpPr>
          <p:cNvPr id="9" name="Textplatzhalter 11"/>
          <p:cNvSpPr>
            <a:spLocks noGrp="1"/>
          </p:cNvSpPr>
          <p:nvPr>
            <p:ph type="body" sz="quarter" idx="13"/>
          </p:nvPr>
        </p:nvSpPr>
        <p:spPr>
          <a:xfrm>
            <a:off x="1080000" y="2700000"/>
            <a:ext cx="5040000" cy="609737"/>
          </a:xfrm>
          <a:solidFill>
            <a:srgbClr val="9D9D9D"/>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p:txBody>
      </p:sp>
      <p:pic>
        <p:nvPicPr>
          <p:cNvPr id="5" name="Bild 4" descr="Badge_grey.png" hidden="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4432" y="0"/>
            <a:ext cx="1419800" cy="1275442"/>
          </a:xfrm>
          <a:prstGeom prst="rect">
            <a:avLst/>
          </a:prstGeom>
        </p:spPr>
      </p:pic>
    </p:spTree>
    <p:extLst>
      <p:ext uri="{BB962C8B-B14F-4D97-AF65-F5344CB8AC3E}">
        <p14:creationId xmlns:p14="http://schemas.microsoft.com/office/powerpoint/2010/main" val="4090715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852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283154"/>
          </a:xfrm>
          <a:ln>
            <a:noFill/>
          </a:ln>
        </p:spPr>
        <p:txBody>
          <a:bodyPr>
            <a:spAutoFit/>
          </a:bodyPr>
          <a:lstStyle>
            <a:lvl1pPr marL="177800" indent="-177800">
              <a:spcAft>
                <a:spcPts val="1800"/>
              </a:spcAft>
              <a:buClr>
                <a:schemeClr val="tx2"/>
              </a:buClr>
              <a:buFont typeface="Wingdings" panose="05000000000000000000" pitchFamily="2" charset="2"/>
              <a:buChar char="§"/>
              <a:tabLst>
                <a:tab pos="7177088" algn="r"/>
              </a:tabLst>
              <a:defRPr sz="1600"/>
            </a:lvl1pPr>
          </a:lstStyle>
          <a:p>
            <a:pPr lvl="0"/>
            <a:r>
              <a:rPr lang="en-US" altLang="ja-JP" noProof="0"/>
              <a:t>Edit Master text styles</a:t>
            </a:r>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7" name="Picture 6" descr="A picture containing clipart&#10;&#10;Description generated with very high confidence">
            <a:extLst>
              <a:ext uri="{FF2B5EF4-FFF2-40B4-BE49-F238E27FC236}">
                <a16:creationId xmlns:a16="http://schemas.microsoft.com/office/drawing/2014/main" id="{98C469AF-7F49-4341-A80C-7E3DACEEDFC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096612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Conten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1887696"/>
          </a:xfrm>
        </p:spPr>
        <p:txBody>
          <a:bodyPr/>
          <a:lstStyle>
            <a:lvl1pPr>
              <a:lnSpc>
                <a:spcPct val="120000"/>
              </a:lnSpc>
              <a:spcBef>
                <a:spcPts val="0"/>
              </a:spcBef>
              <a:spcAft>
                <a:spcPts val="800"/>
              </a:spcAft>
              <a:defRPr sz="1600"/>
            </a:lvl1pPr>
            <a:lvl2pPr>
              <a:lnSpc>
                <a:spcPct val="120000"/>
              </a:lnSpc>
              <a:spcBef>
                <a:spcPts val="0"/>
              </a:spcBef>
              <a:spcAft>
                <a:spcPts val="800"/>
              </a:spcAft>
              <a:defRPr sz="1600"/>
            </a:lvl2pPr>
            <a:lvl3pPr>
              <a:lnSpc>
                <a:spcPct val="120000"/>
              </a:lnSpc>
              <a:spcBef>
                <a:spcPts val="0"/>
              </a:spcBef>
              <a:spcAft>
                <a:spcPts val="800"/>
              </a:spcAft>
              <a:defRPr sz="1600"/>
            </a:lvl3pPr>
            <a:lvl4pPr>
              <a:lnSpc>
                <a:spcPct val="120000"/>
              </a:lnSpc>
              <a:spcBef>
                <a:spcPts val="0"/>
              </a:spcBef>
              <a:spcAft>
                <a:spcPts val="800"/>
              </a:spcAft>
              <a:defRPr sz="1600"/>
            </a:lvl4pPr>
            <a:lvl5pPr>
              <a:lnSpc>
                <a:spcPct val="120000"/>
              </a:lnSpc>
              <a:spcBef>
                <a:spcPts val="0"/>
              </a:spcBef>
              <a:spcAft>
                <a:spcPts val="800"/>
              </a:spcAft>
              <a:defRPr sz="1600"/>
            </a:lvl5p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6" name="Picture 5" descr="A picture containing clipart&#10;&#10;Description generated with very high confidence">
            <a:extLst>
              <a:ext uri="{FF2B5EF4-FFF2-40B4-BE49-F238E27FC236}">
                <a16:creationId xmlns:a16="http://schemas.microsoft.com/office/drawing/2014/main" id="{DE03DC38-A40A-4B7E-BFBF-5AACEAD74E2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879308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2col">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Textplatzhalter 4"/>
          <p:cNvSpPr>
            <a:spLocks noGrp="1"/>
          </p:cNvSpPr>
          <p:nvPr>
            <p:ph type="body" sz="quarter" idx="15"/>
          </p:nvPr>
        </p:nvSpPr>
        <p:spPr>
          <a:xfrm>
            <a:off x="630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7" name="Picture 6" descr="A picture containing clipart&#10;&#10;Description generated with very high confidence">
            <a:extLst>
              <a:ext uri="{FF2B5EF4-FFF2-40B4-BE49-F238E27FC236}">
                <a16:creationId xmlns:a16="http://schemas.microsoft.com/office/drawing/2014/main" id="{91BB7F40-39D4-4747-B170-41A28CCB29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315681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Text +1 Picture">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5" name="Bildplatzhalter 3"/>
          <p:cNvSpPr>
            <a:spLocks noGrp="1"/>
          </p:cNvSpPr>
          <p:nvPr>
            <p:ph type="pic" sz="quarter" idx="15"/>
          </p:nvPr>
        </p:nvSpPr>
        <p:spPr>
          <a:xfrm>
            <a:off x="6300000" y="1800000"/>
            <a:ext cx="5400000" cy="4248000"/>
          </a:xfrm>
          <a:ln w="6350">
            <a:noFill/>
          </a:ln>
        </p:spPr>
        <p:txBody>
          <a:bodyPr lIns="144000" tIns="144000">
            <a:norm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9D2E697E-D974-4138-A0DF-21E46C83203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981437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Text + 4 picture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Bildplatzhalter 3"/>
          <p:cNvSpPr>
            <a:spLocks noGrp="1"/>
          </p:cNvSpPr>
          <p:nvPr>
            <p:ph type="pic" sz="quarter" idx="15"/>
          </p:nvPr>
        </p:nvSpPr>
        <p:spPr>
          <a:xfrm>
            <a:off x="6300000"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6" name="Bildplatzhalter 3"/>
          <p:cNvSpPr>
            <a:spLocks noGrp="1"/>
          </p:cNvSpPr>
          <p:nvPr>
            <p:ph type="pic" sz="quarter" idx="16"/>
          </p:nvPr>
        </p:nvSpPr>
        <p:spPr>
          <a:xfrm>
            <a:off x="9072352"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7" name="Bildplatzhalter 3"/>
          <p:cNvSpPr>
            <a:spLocks noGrp="1"/>
          </p:cNvSpPr>
          <p:nvPr>
            <p:ph type="pic" sz="quarter" idx="17"/>
          </p:nvPr>
        </p:nvSpPr>
        <p:spPr>
          <a:xfrm>
            <a:off x="6300000"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8" name="Bildplatzhalter 3"/>
          <p:cNvSpPr>
            <a:spLocks noGrp="1"/>
          </p:cNvSpPr>
          <p:nvPr>
            <p:ph type="pic" sz="quarter" idx="18"/>
          </p:nvPr>
        </p:nvSpPr>
        <p:spPr>
          <a:xfrm>
            <a:off x="9072352"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E4FFA227-0567-4A25-B5A8-164C2BE0575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62200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 Picture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Bildplatzhalter 8"/>
          <p:cNvSpPr>
            <a:spLocks noGrp="1"/>
          </p:cNvSpPr>
          <p:nvPr>
            <p:ph type="pic" sz="quarter" idx="18"/>
          </p:nvPr>
        </p:nvSpPr>
        <p:spPr>
          <a:xfrm>
            <a:off x="1080000" y="1800000"/>
            <a:ext cx="8100000" cy="4248000"/>
          </a:xfrm>
        </p:spPr>
        <p:txBody>
          <a:bodyPr lIns="144000" tIns="144000">
            <a:no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83D63DE5-1567-402E-BC66-8189A96D85E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180034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Text + Char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7"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8" name="Picture 7" descr="A picture containing clipart&#10;&#10;Description generated with very high confidence">
            <a:extLst>
              <a:ext uri="{FF2B5EF4-FFF2-40B4-BE49-F238E27FC236}">
                <a16:creationId xmlns:a16="http://schemas.microsoft.com/office/drawing/2014/main" id="{DC1AF799-32D6-470E-9F97-4E97DA90296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594647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2 Chart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E9FED654-47F5-4E9C-A8AC-8F43BCBF81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546152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hart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Diagrammplatzhalter 8"/>
          <p:cNvSpPr>
            <a:spLocks noGrp="1"/>
          </p:cNvSpPr>
          <p:nvPr>
            <p:ph type="chart" sz="quarter" idx="16"/>
          </p:nvPr>
        </p:nvSpPr>
        <p:spPr>
          <a:xfrm>
            <a:off x="1080000" y="1692000"/>
            <a:ext cx="8100000" cy="4068000"/>
          </a:xfrm>
          <a:noFill/>
        </p:spPr>
        <p:txBody>
          <a:bodyPr lIns="144000" tIns="144000" rIns="144000" bIns="144000">
            <a:noAutofit/>
          </a:bodyPr>
          <a:lstStyle/>
          <a:p>
            <a:r>
              <a:rPr lang="en-US" altLang="ja-JP" dirty="0"/>
              <a:t>Click icon to add chart</a:t>
            </a:r>
            <a:endParaRPr lang="en-US" dirty="0"/>
          </a:p>
        </p:txBody>
      </p:sp>
      <p:sp>
        <p:nvSpPr>
          <p:cNvPr id="20"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pic>
        <p:nvPicPr>
          <p:cNvPr id="7" name="Picture 6" descr="A picture containing clipart&#10;&#10;Description generated with very high confidence">
            <a:extLst>
              <a:ext uri="{FF2B5EF4-FFF2-40B4-BE49-F238E27FC236}">
                <a16:creationId xmlns:a16="http://schemas.microsoft.com/office/drawing/2014/main" id="{88C8FC95-7F21-407E-94EF-046E5DC969C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1420374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rt  large + caption ">
    <p:spTree>
      <p:nvGrpSpPr>
        <p:cNvPr id="1" name=""/>
        <p:cNvGrpSpPr/>
        <p:nvPr/>
      </p:nvGrpSpPr>
      <p:grpSpPr>
        <a:xfrm>
          <a:off x="0" y="0"/>
          <a:ext cx="0" cy="0"/>
          <a:chOff x="0" y="0"/>
          <a:chExt cx="0" cy="0"/>
        </a:xfrm>
      </p:grpSpPr>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20" name="Textplatzhalter 6"/>
          <p:cNvSpPr>
            <a:spLocks noGrp="1"/>
          </p:cNvSpPr>
          <p:nvPr>
            <p:ph type="body" sz="quarter" idx="17"/>
          </p:nvPr>
        </p:nvSpPr>
        <p:spPr>
          <a:xfrm>
            <a:off x="468000" y="5940000"/>
            <a:ext cx="11244575" cy="234744"/>
          </a:xfrm>
        </p:spPr>
        <p:txBody>
          <a:bodyPr>
            <a:noAutofit/>
          </a:bodyPr>
          <a:lstStyle>
            <a:lvl1pPr>
              <a:defRPr sz="1400"/>
            </a:lvl1pPr>
            <a:lvl2pPr marL="0" indent="0">
              <a:buNone/>
              <a:defRPr sz="1400"/>
            </a:lvl2pPr>
            <a:lvl3pPr>
              <a:defRPr sz="1400"/>
            </a:lvl3pPr>
            <a:lvl4pPr>
              <a:defRPr sz="1400"/>
            </a:lvl4pPr>
            <a:lvl5pPr>
              <a:defRPr sz="1400"/>
            </a:lvl5pPr>
          </a:lstStyle>
          <a:p>
            <a:pPr lvl="0"/>
            <a:r>
              <a:rPr lang="en-US" altLang="ja-JP" noProof="0"/>
              <a:t>Edit Master text styles</a:t>
            </a:r>
          </a:p>
        </p:txBody>
      </p:sp>
      <p:sp>
        <p:nvSpPr>
          <p:cNvPr id="4" name="コンテンツ プレースホルダー 3"/>
          <p:cNvSpPr>
            <a:spLocks noGrp="1"/>
          </p:cNvSpPr>
          <p:nvPr>
            <p:ph sz="quarter" idx="18"/>
          </p:nvPr>
        </p:nvSpPr>
        <p:spPr>
          <a:xfrm>
            <a:off x="460375" y="540000"/>
            <a:ext cx="11261725" cy="1875385"/>
          </a:xfrm>
        </p:spPr>
        <p:txBody>
          <a:bodyPr/>
          <a:lstStyle/>
          <a:p>
            <a:pPr lvl="0"/>
            <a:r>
              <a:rPr kumimoji="1" lang="en-US" altLang="ja-JP" noProof="0"/>
              <a:t>Edit Master text styles</a:t>
            </a:r>
          </a:p>
          <a:p>
            <a:pPr lvl="1"/>
            <a:r>
              <a:rPr kumimoji="1" lang="en-US" altLang="ja-JP" noProof="0"/>
              <a:t>Second level</a:t>
            </a:r>
          </a:p>
          <a:p>
            <a:pPr lvl="2"/>
            <a:r>
              <a:rPr kumimoji="1" lang="en-US" altLang="ja-JP" noProof="0"/>
              <a:t>Third level</a:t>
            </a:r>
          </a:p>
          <a:p>
            <a:pPr lvl="3"/>
            <a:r>
              <a:rPr kumimoji="1" lang="en-US" altLang="ja-JP" noProof="0"/>
              <a:t>Fourth level</a:t>
            </a:r>
          </a:p>
          <a:p>
            <a:pPr lvl="4"/>
            <a:r>
              <a:rPr kumimoji="1" lang="en-US" altLang="ja-JP" noProof="0"/>
              <a:t>Fifth level</a:t>
            </a:r>
            <a:endParaRPr kumimoji="1" lang="en-US" noProof="0" dirty="0"/>
          </a:p>
        </p:txBody>
      </p:sp>
      <p:pic>
        <p:nvPicPr>
          <p:cNvPr id="5" name="Picture 4" descr="A picture containing clipart&#10;&#10;Description generated with very high confidence">
            <a:extLst>
              <a:ext uri="{FF2B5EF4-FFF2-40B4-BE49-F238E27FC236}">
                <a16:creationId xmlns:a16="http://schemas.microsoft.com/office/drawing/2014/main" id="{1AD51DC4-8ACA-4A0C-85E2-226FB41E1C3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013317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4 Charts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4"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5" name="Diagrammplatzhalter 8"/>
          <p:cNvSpPr>
            <a:spLocks noGrp="1"/>
          </p:cNvSpPr>
          <p:nvPr>
            <p:ph type="chart" sz="quarter" idx="18"/>
          </p:nvPr>
        </p:nvSpPr>
        <p:spPr>
          <a:xfrm>
            <a:off x="522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6" name="Diagrammplatzhalter 8"/>
          <p:cNvSpPr>
            <a:spLocks noGrp="1"/>
          </p:cNvSpPr>
          <p:nvPr>
            <p:ph type="chart" sz="quarter" idx="19"/>
          </p:nvPr>
        </p:nvSpPr>
        <p:spPr>
          <a:xfrm>
            <a:off x="108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7" name="Diagrammplatzhalter 8"/>
          <p:cNvSpPr>
            <a:spLocks noGrp="1"/>
          </p:cNvSpPr>
          <p:nvPr>
            <p:ph type="chart" sz="quarter" idx="20"/>
          </p:nvPr>
        </p:nvSpPr>
        <p:spPr>
          <a:xfrm>
            <a:off x="522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DB592FA4-11A8-4EE6-92AB-C22F8F5C54F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6300768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Tabl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Tabellenplatzhalter 8"/>
          <p:cNvSpPr>
            <a:spLocks noGrp="1"/>
          </p:cNvSpPr>
          <p:nvPr>
            <p:ph type="tbl" sz="quarter" idx="18"/>
          </p:nvPr>
        </p:nvSpPr>
        <p:spPr>
          <a:xfrm>
            <a:off x="1079997" y="1800000"/>
            <a:ext cx="8100000" cy="4248000"/>
          </a:xfrm>
        </p:spPr>
        <p:txBody>
          <a:bodyPr/>
          <a:lstStyle/>
          <a:p>
            <a:r>
              <a:rPr lang="en-US" altLang="ja-JP" dirty="0"/>
              <a:t>Click icon to add table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5260D5A9-4390-4C1A-AF91-0D0D32A72F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5267779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hapter_picture ">
    <p:spTree>
      <p:nvGrpSpPr>
        <p:cNvPr id="1" name=""/>
        <p:cNvGrpSpPr/>
        <p:nvPr/>
      </p:nvGrpSpPr>
      <p:grpSpPr>
        <a:xfrm>
          <a:off x="0" y="0"/>
          <a:ext cx="0" cy="0"/>
          <a:chOff x="0" y="0"/>
          <a:chExt cx="0" cy="0"/>
        </a:xfrm>
      </p:grpSpPr>
      <p:sp>
        <p:nvSpPr>
          <p:cNvPr id="4" name="Bildplatzhalter 3"/>
          <p:cNvSpPr>
            <a:spLocks noGrp="1"/>
          </p:cNvSpPr>
          <p:nvPr>
            <p:ph type="pic" sz="quarter" idx="15"/>
          </p:nvPr>
        </p:nvSpPr>
        <p:spPr>
          <a:xfrm>
            <a:off x="468000" y="540000"/>
            <a:ext cx="11253600" cy="5616000"/>
          </a:xfrm>
          <a:blipFill>
            <a:blip r:embed="rId2"/>
            <a:stretch>
              <a:fillRect/>
            </a:stretch>
          </a:blipFill>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5" name="Textplatzhalter 11"/>
          <p:cNvSpPr>
            <a:spLocks noGrp="1"/>
          </p:cNvSpPr>
          <p:nvPr>
            <p:ph type="body" sz="quarter" idx="11"/>
          </p:nvPr>
        </p:nvSpPr>
        <p:spPr>
          <a:xfrm>
            <a:off x="468000" y="1080000"/>
            <a:ext cx="7920000" cy="1500237"/>
          </a:xfrm>
          <a:solidFill>
            <a:schemeClr val="tx2"/>
          </a:solidFill>
        </p:spPr>
        <p:txBody>
          <a:bodyPr wrap="square" lIns="252000" tIns="180000" rIns="180000" bIns="180000">
            <a:spAutoFit/>
          </a:bodyPr>
          <a:lstStyle>
            <a:lvl1pPr>
              <a:defRPr sz="3600" b="1" cap="all" baseline="0">
                <a:solidFill>
                  <a:schemeClr val="bg1"/>
                </a:solidFill>
                <a:latin typeface="+mj-lt"/>
              </a:defRPr>
            </a:lvl1pPr>
            <a:lvl2pPr marL="0" indent="0">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a:p>
            <a:pPr lvl="1"/>
            <a:r>
              <a:rPr lang="en-US" altLang="ja-JP" noProof="0"/>
              <a:t>Second level</a:t>
            </a:r>
          </a:p>
        </p:txBody>
      </p:sp>
      <p:pic>
        <p:nvPicPr>
          <p:cNvPr id="6" name="Picture 5" descr="A picture containing clipart&#10;&#10;Description generated with very high confidence">
            <a:extLst>
              <a:ext uri="{FF2B5EF4-FFF2-40B4-BE49-F238E27FC236}">
                <a16:creationId xmlns:a16="http://schemas.microsoft.com/office/drawing/2014/main" id="{9374BE31-03AE-405A-BB85-D6FAC84F2AC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610703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_Slide_Synergy_W">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Tree>
    <p:extLst>
      <p:ext uri="{BB962C8B-B14F-4D97-AF65-F5344CB8AC3E}">
        <p14:creationId xmlns:p14="http://schemas.microsoft.com/office/powerpoint/2010/main" val="2853704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End_Slide">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Textplatzhalter 13"/>
          <p:cNvSpPr>
            <a:spLocks noGrp="1"/>
          </p:cNvSpPr>
          <p:nvPr>
            <p:ph type="body" sz="quarter" idx="13"/>
          </p:nvPr>
        </p:nvSpPr>
        <p:spPr>
          <a:xfrm>
            <a:off x="1080000" y="1800000"/>
            <a:ext cx="5280000" cy="318549"/>
          </a:xfrm>
        </p:spPr>
        <p:txBody>
          <a:bodyPr wrap="square">
            <a:spAutoFit/>
          </a:bodyPr>
          <a:lstStyle>
            <a:lvl1pPr>
              <a:spcAft>
                <a:spcPts val="0"/>
              </a:spcAft>
              <a:defRPr sz="1800" b="1" cap="none" baseline="0">
                <a:solidFill>
                  <a:schemeClr val="bg1"/>
                </a:solidFill>
                <a:latin typeface="+mj-lt"/>
              </a:defRPr>
            </a:lvl1pPr>
            <a:lvl2pPr>
              <a:defRPr sz="1100" b="1" cap="all" baseline="0">
                <a:latin typeface="+mj-lt"/>
              </a:defRPr>
            </a:lvl2pPr>
            <a:lvl3pPr>
              <a:defRPr sz="1100" b="1" cap="all" baseline="0">
                <a:latin typeface="+mj-lt"/>
              </a:defRPr>
            </a:lvl3pPr>
            <a:lvl4pPr>
              <a:defRPr sz="1100" b="1" cap="all" baseline="0">
                <a:latin typeface="+mj-lt"/>
              </a:defRPr>
            </a:lvl4pPr>
            <a:lvl5pPr>
              <a:defRPr sz="1100" b="1" cap="all" baseline="0">
                <a:latin typeface="+mj-lt"/>
              </a:defRPr>
            </a:lvl5pPr>
          </a:lstStyle>
          <a:p>
            <a:pPr lvl="0"/>
            <a:r>
              <a:rPr lang="en-US" altLang="ja-JP" noProof="0"/>
              <a:t>Edit Master text styles</a:t>
            </a:r>
          </a:p>
        </p:txBody>
      </p:sp>
      <p:cxnSp>
        <p:nvCxnSpPr>
          <p:cNvPr id="8" name="Gerade Verbindung 7"/>
          <p:cNvCxnSpPr/>
          <p:nvPr userDrawn="1"/>
        </p:nvCxnSpPr>
        <p:spPr>
          <a:xfrm>
            <a:off x="1080000" y="1268760"/>
            <a:ext cx="2400000" cy="0"/>
          </a:xfrm>
          <a:prstGeom prst="line">
            <a:avLst/>
          </a:prstGeom>
          <a:ln w="38100">
            <a:solidFill>
              <a:schemeClr val="bg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3006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1080000" y="492801"/>
            <a:ext cx="8520000" cy="886397"/>
          </a:xfrm>
          <a:prstGeom prst="rect">
            <a:avLst/>
          </a:prstGeom>
        </p:spPr>
        <p:txBody>
          <a:bodyPr vert="horz" wrap="square" lIns="0" tIns="0" rIns="0" bIns="0" rtlCol="0" anchor="b" anchorCtr="0">
            <a:spAutoFit/>
          </a:bodyPr>
          <a:lstStyle/>
          <a:p>
            <a:r>
              <a:rPr lang="en-US" noProof="0" dirty="0" err="1"/>
              <a:t>Titelmasterformat</a:t>
            </a:r>
            <a:r>
              <a:rPr lang="en-US" noProof="0" dirty="0"/>
              <a:t> </a:t>
            </a:r>
            <a:r>
              <a:rPr lang="en-US" noProof="0" dirty="0" err="1"/>
              <a:t>durch</a:t>
            </a:r>
            <a:r>
              <a:rPr lang="en-US" noProof="0" dirty="0"/>
              <a:t> </a:t>
            </a:r>
            <a:r>
              <a:rPr lang="en-US" noProof="0" dirty="0" err="1"/>
              <a:t>Klicken</a:t>
            </a:r>
            <a:r>
              <a:rPr lang="en-US" noProof="0" dirty="0"/>
              <a:t> </a:t>
            </a:r>
            <a:r>
              <a:rPr lang="en-US" noProof="0" dirty="0" err="1"/>
              <a:t>bearbeiten</a:t>
            </a:r>
            <a:endParaRPr lang="en-US" noProof="0" dirty="0"/>
          </a:p>
        </p:txBody>
      </p:sp>
      <p:sp>
        <p:nvSpPr>
          <p:cNvPr id="3" name="Textplatzhalter 2"/>
          <p:cNvSpPr>
            <a:spLocks noGrp="1"/>
          </p:cNvSpPr>
          <p:nvPr>
            <p:ph type="body" idx="1"/>
          </p:nvPr>
        </p:nvSpPr>
        <p:spPr>
          <a:xfrm>
            <a:off x="1080000" y="1800000"/>
            <a:ext cx="9120000" cy="1887696"/>
          </a:xfrm>
          <a:prstGeom prst="rect">
            <a:avLst/>
          </a:prstGeom>
        </p:spPr>
        <p:txBody>
          <a:bodyPr vert="horz" lIns="0" tIns="0" rIns="0" bIns="0" rtlCol="0">
            <a:spAutoFit/>
          </a:bodyPr>
          <a:lstStyle/>
          <a:p>
            <a:pPr lvl="0"/>
            <a:r>
              <a:rPr lang="en-US" noProof="0" dirty="0" err="1"/>
              <a:t>Textmasterformat</a:t>
            </a:r>
            <a:r>
              <a:rPr lang="en-US" noProof="0" dirty="0"/>
              <a:t> </a:t>
            </a: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a:p>
            <a:pPr lvl="2"/>
            <a:r>
              <a:rPr lang="en-US" noProof="0" dirty="0" err="1"/>
              <a:t>Dritte</a:t>
            </a:r>
            <a:r>
              <a:rPr lang="en-US" noProof="0" dirty="0"/>
              <a:t> </a:t>
            </a:r>
            <a:r>
              <a:rPr lang="en-US" noProof="0" dirty="0" err="1"/>
              <a:t>Ebene</a:t>
            </a:r>
            <a:endParaRPr lang="en-US" noProof="0" dirty="0"/>
          </a:p>
          <a:p>
            <a:pPr lvl="3"/>
            <a:r>
              <a:rPr lang="en-US" noProof="0" dirty="0" err="1"/>
              <a:t>Vierte</a:t>
            </a:r>
            <a:r>
              <a:rPr lang="en-US" noProof="0" dirty="0"/>
              <a:t> </a:t>
            </a:r>
            <a:r>
              <a:rPr lang="en-US" noProof="0" dirty="0" err="1"/>
              <a:t>Ebene</a:t>
            </a:r>
            <a:endParaRPr lang="en-US" noProof="0" dirty="0"/>
          </a:p>
          <a:p>
            <a:pPr lvl="4"/>
            <a:r>
              <a:rPr lang="en-US" noProof="0" dirty="0" err="1"/>
              <a:t>Fünfte</a:t>
            </a:r>
            <a:r>
              <a:rPr lang="en-US" noProof="0" dirty="0"/>
              <a:t> </a:t>
            </a:r>
            <a:r>
              <a:rPr lang="en-US" noProof="0" dirty="0" err="1"/>
              <a:t>Ebene</a:t>
            </a:r>
            <a:endParaRPr lang="en-US" noProof="0" dirty="0"/>
          </a:p>
        </p:txBody>
      </p:sp>
      <p:sp>
        <p:nvSpPr>
          <p:cNvPr id="6" name="Foliennummernplatzhalter 5"/>
          <p:cNvSpPr>
            <a:spLocks noGrp="1"/>
          </p:cNvSpPr>
          <p:nvPr>
            <p:ph type="sldNum" sz="quarter" idx="4"/>
          </p:nvPr>
        </p:nvSpPr>
        <p:spPr>
          <a:xfrm>
            <a:off x="5760000" y="6509924"/>
            <a:ext cx="672075" cy="161583"/>
          </a:xfrm>
          <a:prstGeom prst="rect">
            <a:avLst/>
          </a:prstGeom>
        </p:spPr>
        <p:txBody>
          <a:bodyPr vert="horz" wrap="square" lIns="0" tIns="0" rIns="0" bIns="0" rtlCol="0" anchor="ctr">
            <a:spAutoFit/>
          </a:bodyPr>
          <a:lstStyle>
            <a:lvl1pPr algn="r">
              <a:defRPr lang="en-US" sz="1050" b="1" i="0" u="none" strike="noStrike" kern="1200" baseline="0" smtClean="0">
                <a:solidFill>
                  <a:schemeClr val="tx2"/>
                </a:solidFill>
                <a:latin typeface="+mj-lt"/>
                <a:ea typeface="+mn-ea"/>
                <a:cs typeface="+mn-cs"/>
              </a:defRPr>
            </a:lvl1pPr>
          </a:lstStyle>
          <a:p>
            <a:pPr algn="l"/>
            <a:r>
              <a:rPr lang="de-DE" dirty="0"/>
              <a:t>Page </a:t>
            </a:r>
            <a:fld id="{3FD030EF-7044-4946-962A-5D7D09BD1B34}" type="slidenum">
              <a:rPr lang="de-DE" smtClean="0"/>
              <a:pPr algn="l"/>
              <a:t>‹#›</a:t>
            </a:fld>
            <a:endParaRPr lang="de-DE" dirty="0"/>
          </a:p>
        </p:txBody>
      </p:sp>
      <p:sp>
        <p:nvSpPr>
          <p:cNvPr id="13" name="Textfeld 7"/>
          <p:cNvSpPr txBox="1"/>
          <p:nvPr/>
        </p:nvSpPr>
        <p:spPr>
          <a:xfrm>
            <a:off x="468000" y="6544800"/>
            <a:ext cx="2454198" cy="123111"/>
          </a:xfrm>
          <a:prstGeom prst="rect">
            <a:avLst/>
          </a:prstGeom>
          <a:noFill/>
        </p:spPr>
        <p:txBody>
          <a:bodyPr wrap="none" lIns="0" tIns="0" rIns="0" bIns="0" rtlCol="0">
            <a:sp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b="1" i="0" u="none" strike="noStrike" kern="1200" baseline="0" dirty="0">
                <a:solidFill>
                  <a:schemeClr val="tx2"/>
                </a:solidFill>
                <a:latin typeface="+mj-lt"/>
                <a:ea typeface="+mn-ea"/>
                <a:cs typeface="+mn-cs"/>
              </a:rPr>
              <a:t>© 2023 Renesas Electronics Corporation. All rights reserved. </a:t>
            </a:r>
            <a:endParaRPr lang="en-US" sz="800" dirty="0">
              <a:solidFill>
                <a:schemeClr val="tx2"/>
              </a:solidFill>
              <a:latin typeface="+mj-lt"/>
            </a:endParaRPr>
          </a:p>
        </p:txBody>
      </p:sp>
      <p:cxnSp>
        <p:nvCxnSpPr>
          <p:cNvPr id="16" name="Gerade Verbindung 15"/>
          <p:cNvCxnSpPr/>
          <p:nvPr/>
        </p:nvCxnSpPr>
        <p:spPr>
          <a:xfrm>
            <a:off x="468000" y="6336000"/>
            <a:ext cx="1125360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図 8" descr="RENESAS+Tagline.png"/>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8688288" y="6400235"/>
            <a:ext cx="3092559" cy="341133"/>
          </a:xfrm>
          <a:prstGeom prst="rect">
            <a:avLst/>
          </a:prstGeom>
        </p:spPr>
      </p:pic>
    </p:spTree>
    <p:extLst>
      <p:ext uri="{BB962C8B-B14F-4D97-AF65-F5344CB8AC3E}">
        <p14:creationId xmlns:p14="http://schemas.microsoft.com/office/powerpoint/2010/main" val="142173093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 id="2147483818" r:id="rId15"/>
    <p:sldLayoutId id="2147483820" r:id="rId16"/>
    <p:sldLayoutId id="2147483821" r:id="rId17"/>
  </p:sldLayoutIdLst>
  <p:hf hdr="0" ftr="0" dt="0"/>
  <p:txStyles>
    <p:titleStyle>
      <a:lvl1pPr algn="l" defTabSz="914400" rtl="0" eaLnBrk="1" latinLnBrk="0" hangingPunct="1">
        <a:lnSpc>
          <a:spcPct val="90000"/>
        </a:lnSpc>
        <a:spcBef>
          <a:spcPct val="0"/>
        </a:spcBef>
        <a:buNone/>
        <a:defRPr kumimoji="1" sz="3200" b="1" kern="1200" cap="all" baseline="0">
          <a:solidFill>
            <a:schemeClr val="tx2"/>
          </a:solidFill>
          <a:latin typeface="+mj-lt"/>
          <a:ea typeface="+mj-ea"/>
          <a:cs typeface="+mj-cs"/>
        </a:defRPr>
      </a:lvl1pPr>
    </p:titleStyle>
    <p:body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de-DE"/>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0">
          <p15:clr>
            <a:srgbClr val="F26B43"/>
          </p15:clr>
        </p15:guide>
        <p15:guide id="2" pos="676">
          <p15:clr>
            <a:srgbClr val="F26B43"/>
          </p15:clr>
        </p15:guide>
        <p15:guide id="3" pos="3841">
          <p15:clr>
            <a:srgbClr val="F26B43"/>
          </p15:clr>
        </p15:guide>
        <p15:guide id="4" pos="7378">
          <p15:clr>
            <a:srgbClr val="F26B43"/>
          </p15:clr>
        </p15:guide>
        <p15:guide id="5" pos="6289">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18" Type="http://schemas.openxmlformats.org/officeDocument/2006/relationships/image" Target="../media/image2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17" Type="http://schemas.openxmlformats.org/officeDocument/2006/relationships/image" Target="../media/image28.png"/><Relationship Id="rId2" Type="http://schemas.openxmlformats.org/officeDocument/2006/relationships/notesSlide" Target="../notesSlides/notesSlide4.xml"/><Relationship Id="rId16" Type="http://schemas.openxmlformats.org/officeDocument/2006/relationships/image" Target="../media/image27.svg"/><Relationship Id="rId1" Type="http://schemas.openxmlformats.org/officeDocument/2006/relationships/slideLayout" Target="../slideLayouts/slideLayout4.xml"/><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5" Type="http://schemas.openxmlformats.org/officeDocument/2006/relationships/image" Target="../media/image2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 Id="rId14" Type="http://schemas.openxmlformats.org/officeDocument/2006/relationships/image" Target="../media/image25.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40.png"/><Relationship Id="rId18" Type="http://schemas.openxmlformats.org/officeDocument/2006/relationships/image" Target="../media/image4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17" Type="http://schemas.openxmlformats.org/officeDocument/2006/relationships/image" Target="../media/image44.png"/><Relationship Id="rId2" Type="http://schemas.openxmlformats.org/officeDocument/2006/relationships/notesSlide" Target="../notesSlides/notesSlide5.xml"/><Relationship Id="rId16" Type="http://schemas.openxmlformats.org/officeDocument/2006/relationships/image" Target="../media/image43.svg"/><Relationship Id="rId1" Type="http://schemas.openxmlformats.org/officeDocument/2006/relationships/slideLayout" Target="../slideLayouts/slideLayout4.xml"/><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 Id="rId14" Type="http://schemas.openxmlformats.org/officeDocument/2006/relationships/image" Target="../media/image41.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4.xml"/><Relationship Id="rId5" Type="http://schemas.microsoft.com/office/2007/relationships/hdphoto" Target="../media/hdphoto1.wdp"/><Relationship Id="rId4" Type="http://schemas.openxmlformats.org/officeDocument/2006/relationships/image" Target="../media/image58.png"/></Relationships>
</file>

<file path=ppt/slides/_rels/slide1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4.xml"/><Relationship Id="rId5" Type="http://schemas.microsoft.com/office/2007/relationships/hdphoto" Target="../media/hdphoto1.wdp"/><Relationship Id="rId4" Type="http://schemas.openxmlformats.org/officeDocument/2006/relationships/image" Target="../media/image58.png"/></Relationships>
</file>

<file path=ppt/slides/_rels/slide1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4.xml"/><Relationship Id="rId5" Type="http://schemas.openxmlformats.org/officeDocument/2006/relationships/image" Target="../media/image62.svg"/><Relationship Id="rId4" Type="http://schemas.openxmlformats.org/officeDocument/2006/relationships/image" Target="../media/image61.png"/></Relationships>
</file>

<file path=ppt/slides/_rels/slide1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4.xml"/><Relationship Id="rId5" Type="http://schemas.microsoft.com/office/2007/relationships/hdphoto" Target="../media/hdphoto1.wdp"/><Relationship Id="rId4" Type="http://schemas.openxmlformats.org/officeDocument/2006/relationships/image" Target="../media/image58.png"/></Relationships>
</file>

<file path=ppt/slides/_rels/slide1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4.xml"/><Relationship Id="rId5" Type="http://schemas.microsoft.com/office/2007/relationships/hdphoto" Target="../media/hdphoto1.wdp"/><Relationship Id="rId4" Type="http://schemas.openxmlformats.org/officeDocument/2006/relationships/image" Target="../media/image58.png"/></Relationships>
</file>

<file path=ppt/slides/_rels/slide16.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eg"/><Relationship Id="rId1" Type="http://schemas.openxmlformats.org/officeDocument/2006/relationships/slideLayout" Target="../slideLayouts/slideLayout4.xml"/><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4.xml"/><Relationship Id="rId5" Type="http://schemas.microsoft.com/office/2007/relationships/hdphoto" Target="../media/hdphoto3.wdp"/><Relationship Id="rId4" Type="http://schemas.openxmlformats.org/officeDocument/2006/relationships/image" Target="../media/image67.png"/></Relationships>
</file>

<file path=ppt/slides/_rels/slide18.xml.rels><?xml version="1.0" encoding="UTF-8" standalone="yes"?>
<Relationships xmlns="http://schemas.openxmlformats.org/package/2006/relationships"><Relationship Id="rId3" Type="http://schemas.openxmlformats.org/officeDocument/2006/relationships/image" Target="../media/image66.png"/><Relationship Id="rId7" Type="http://schemas.microsoft.com/office/2007/relationships/hdphoto" Target="../media/hdphoto3.wdp"/><Relationship Id="rId2" Type="http://schemas.openxmlformats.org/officeDocument/2006/relationships/image" Target="../media/image65.jpeg"/><Relationship Id="rId1" Type="http://schemas.openxmlformats.org/officeDocument/2006/relationships/slideLayout" Target="../slideLayouts/slideLayout4.xml"/><Relationship Id="rId6" Type="http://schemas.openxmlformats.org/officeDocument/2006/relationships/image" Target="../media/image67.png"/><Relationship Id="rId5" Type="http://schemas.openxmlformats.org/officeDocument/2006/relationships/image" Target="../media/image69.jpeg"/><Relationship Id="rId4" Type="http://schemas.openxmlformats.org/officeDocument/2006/relationships/image" Target="../media/image68.jpeg"/></Relationships>
</file>

<file path=ppt/slides/_rels/slide1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5.jpeg"/><Relationship Id="rId1" Type="http://schemas.openxmlformats.org/officeDocument/2006/relationships/slideLayout" Target="../slideLayouts/slideLayout4.xml"/><Relationship Id="rId5" Type="http://schemas.openxmlformats.org/officeDocument/2006/relationships/image" Target="../media/image66.png"/><Relationship Id="rId4" Type="http://schemas.microsoft.com/office/2007/relationships/hdphoto" Target="../media/hdphoto3.wdp"/></Relationships>
</file>

<file path=ppt/slides/_rels/slide2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4.xml"/><Relationship Id="rId4" Type="http://schemas.openxmlformats.org/officeDocument/2006/relationships/image" Target="../media/image72.png"/></Relationships>
</file>

<file path=ppt/slides/_rels/slide2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48.jpeg"/><Relationship Id="rId1" Type="http://schemas.openxmlformats.org/officeDocument/2006/relationships/slideLayout" Target="../slideLayouts/slideLayout4.xml"/><Relationship Id="rId6" Type="http://schemas.microsoft.com/office/2007/relationships/hdphoto" Target="../media/hdphoto4.wdp"/><Relationship Id="rId5" Type="http://schemas.openxmlformats.org/officeDocument/2006/relationships/image" Target="../media/image74.png"/><Relationship Id="rId4" Type="http://schemas.openxmlformats.org/officeDocument/2006/relationships/image" Target="../media/image49.jpeg"/></Relationships>
</file>

<file path=ppt/slides/_rels/slide2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48.jpeg"/><Relationship Id="rId1" Type="http://schemas.openxmlformats.org/officeDocument/2006/relationships/slideLayout" Target="../slideLayouts/slideLayout4.xml"/><Relationship Id="rId6" Type="http://schemas.microsoft.com/office/2007/relationships/hdphoto" Target="../media/hdphoto4.wdp"/><Relationship Id="rId5" Type="http://schemas.openxmlformats.org/officeDocument/2006/relationships/image" Target="../media/image74.png"/><Relationship Id="rId4" Type="http://schemas.openxmlformats.org/officeDocument/2006/relationships/image" Target="../media/image49.jpeg"/></Relationships>
</file>

<file path=ppt/slides/_rels/slide23.xml.rels><?xml version="1.0" encoding="UTF-8" standalone="yes"?>
<Relationships xmlns="http://schemas.openxmlformats.org/package/2006/relationships"><Relationship Id="rId3" Type="http://schemas.openxmlformats.org/officeDocument/2006/relationships/image" Target="../media/image76.png"/><Relationship Id="rId7" Type="http://schemas.openxmlformats.org/officeDocument/2006/relationships/image" Target="../media/image80.png"/><Relationship Id="rId2" Type="http://schemas.openxmlformats.org/officeDocument/2006/relationships/image" Target="../media/image75.png"/><Relationship Id="rId1" Type="http://schemas.openxmlformats.org/officeDocument/2006/relationships/slideLayout" Target="../slideLayouts/slideLayout4.xml"/><Relationship Id="rId6" Type="http://schemas.openxmlformats.org/officeDocument/2006/relationships/image" Target="../media/image79.emf"/><Relationship Id="rId5" Type="http://schemas.openxmlformats.org/officeDocument/2006/relationships/image" Target="../media/image78.png"/><Relationship Id="rId4" Type="http://schemas.openxmlformats.org/officeDocument/2006/relationships/image" Target="../media/image77.png"/></Relationships>
</file>

<file path=ppt/slides/_rels/slide24.xml.rels><?xml version="1.0" encoding="UTF-8" standalone="yes"?>
<Relationships xmlns="http://schemas.openxmlformats.org/package/2006/relationships"><Relationship Id="rId3" Type="http://schemas.openxmlformats.org/officeDocument/2006/relationships/image" Target="../media/image78.png"/><Relationship Id="rId7" Type="http://schemas.openxmlformats.org/officeDocument/2006/relationships/image" Target="../media/image82.png"/><Relationship Id="rId2" Type="http://schemas.openxmlformats.org/officeDocument/2006/relationships/image" Target="../media/image77.png"/><Relationship Id="rId1" Type="http://schemas.openxmlformats.org/officeDocument/2006/relationships/slideLayout" Target="../slideLayouts/slideLayout4.xml"/><Relationship Id="rId6" Type="http://schemas.openxmlformats.org/officeDocument/2006/relationships/image" Target="../media/image80.png"/><Relationship Id="rId5" Type="http://schemas.openxmlformats.org/officeDocument/2006/relationships/image" Target="../media/image81.png"/><Relationship Id="rId4" Type="http://schemas.openxmlformats.org/officeDocument/2006/relationships/image" Target="../media/image75.png"/></Relationships>
</file>

<file path=ppt/slides/_rels/slide25.xml.rels><?xml version="1.0" encoding="UTF-8" standalone="yes"?>
<Relationships xmlns="http://schemas.openxmlformats.org/package/2006/relationships"><Relationship Id="rId8" Type="http://schemas.openxmlformats.org/officeDocument/2006/relationships/image" Target="../media/image88.png"/><Relationship Id="rId3" Type="http://schemas.microsoft.com/office/2007/relationships/hdphoto" Target="../media/hdphoto5.wdp"/><Relationship Id="rId7" Type="http://schemas.openxmlformats.org/officeDocument/2006/relationships/image" Target="../media/image87.png"/><Relationship Id="rId12" Type="http://schemas.openxmlformats.org/officeDocument/2006/relationships/image" Target="../media/image92.png"/><Relationship Id="rId2" Type="http://schemas.openxmlformats.org/officeDocument/2006/relationships/image" Target="../media/image83.png"/><Relationship Id="rId1" Type="http://schemas.openxmlformats.org/officeDocument/2006/relationships/slideLayout" Target="../slideLayouts/slideLayout4.xml"/><Relationship Id="rId6" Type="http://schemas.openxmlformats.org/officeDocument/2006/relationships/image" Target="../media/image86.png"/><Relationship Id="rId11" Type="http://schemas.openxmlformats.org/officeDocument/2006/relationships/image" Target="../media/image91.png"/><Relationship Id="rId5" Type="http://schemas.openxmlformats.org/officeDocument/2006/relationships/image" Target="../media/image85.png"/><Relationship Id="rId10" Type="http://schemas.openxmlformats.org/officeDocument/2006/relationships/image" Target="../media/image90.png"/><Relationship Id="rId4" Type="http://schemas.openxmlformats.org/officeDocument/2006/relationships/image" Target="../media/image84.png"/><Relationship Id="rId9" Type="http://schemas.openxmlformats.org/officeDocument/2006/relationships/image" Target="../media/image89.png"/></Relationships>
</file>

<file path=ppt/slides/_rels/slide26.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99.png"/><Relationship Id="rId18" Type="http://schemas.openxmlformats.org/officeDocument/2006/relationships/hyperlink" Target="https://youtu.be/iTlKX6Z2yvE" TargetMode="External"/><Relationship Id="rId3" Type="http://schemas.openxmlformats.org/officeDocument/2006/relationships/hyperlink" Target="https://youtu.be/7dsT9sPZi8g" TargetMode="External"/><Relationship Id="rId21" Type="http://schemas.openxmlformats.org/officeDocument/2006/relationships/image" Target="../media/image104.svg"/><Relationship Id="rId7" Type="http://schemas.openxmlformats.org/officeDocument/2006/relationships/hyperlink" Target="http://www.renesas.com/ra/ek-ra6m3" TargetMode="External"/><Relationship Id="rId12" Type="http://schemas.openxmlformats.org/officeDocument/2006/relationships/hyperlink" Target="https://youtu.be/VwvA2MN84Zs" TargetMode="External"/><Relationship Id="rId17" Type="http://schemas.openxmlformats.org/officeDocument/2006/relationships/image" Target="../media/image101.png"/><Relationship Id="rId2" Type="http://schemas.openxmlformats.org/officeDocument/2006/relationships/notesSlide" Target="../notesSlides/notesSlide6.xml"/><Relationship Id="rId16" Type="http://schemas.openxmlformats.org/officeDocument/2006/relationships/hyperlink" Target="https://youtu.be/qumpIKYr368" TargetMode="External"/><Relationship Id="rId20" Type="http://schemas.openxmlformats.org/officeDocument/2006/relationships/image" Target="../media/image103.png"/><Relationship Id="rId1" Type="http://schemas.openxmlformats.org/officeDocument/2006/relationships/slideLayout" Target="../slideLayouts/slideLayout4.xml"/><Relationship Id="rId6" Type="http://schemas.openxmlformats.org/officeDocument/2006/relationships/image" Target="../media/image95.png"/><Relationship Id="rId11" Type="http://schemas.openxmlformats.org/officeDocument/2006/relationships/image" Target="../media/image98.png"/><Relationship Id="rId5" Type="http://schemas.openxmlformats.org/officeDocument/2006/relationships/image" Target="../media/image94.png"/><Relationship Id="rId15" Type="http://schemas.openxmlformats.org/officeDocument/2006/relationships/image" Target="../media/image100.jpeg"/><Relationship Id="rId10" Type="http://schemas.openxmlformats.org/officeDocument/2006/relationships/hyperlink" Target="https://youtu.be/1VyLN2K10Ws" TargetMode="External"/><Relationship Id="rId19" Type="http://schemas.openxmlformats.org/officeDocument/2006/relationships/image" Target="../media/image102.png"/><Relationship Id="rId4" Type="http://schemas.openxmlformats.org/officeDocument/2006/relationships/image" Target="../media/image93.jpeg"/><Relationship Id="rId9" Type="http://schemas.openxmlformats.org/officeDocument/2006/relationships/image" Target="../media/image97.svg"/><Relationship Id="rId14" Type="http://schemas.openxmlformats.org/officeDocument/2006/relationships/hyperlink" Target="https://youtu.be/A2zzUZlnKqE" TargetMode="External"/><Relationship Id="rId22" Type="http://schemas.openxmlformats.org/officeDocument/2006/relationships/image" Target="../media/image105.svg"/></Relationships>
</file>

<file path=ppt/slides/_rels/slide27.xml.rels><?xml version="1.0" encoding="UTF-8" standalone="yes"?>
<Relationships xmlns="http://schemas.openxmlformats.org/package/2006/relationships"><Relationship Id="rId8" Type="http://schemas.openxmlformats.org/officeDocument/2006/relationships/image" Target="../media/image109.png"/><Relationship Id="rId13" Type="http://schemas.openxmlformats.org/officeDocument/2006/relationships/image" Target="../media/image114.svg"/><Relationship Id="rId3" Type="http://schemas.openxmlformats.org/officeDocument/2006/relationships/image" Target="../media/image106.png"/><Relationship Id="rId7" Type="http://schemas.openxmlformats.org/officeDocument/2006/relationships/image" Target="../media/image108.png"/><Relationship Id="rId12" Type="http://schemas.openxmlformats.org/officeDocument/2006/relationships/image" Target="../media/image113.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07.png"/><Relationship Id="rId11" Type="http://schemas.openxmlformats.org/officeDocument/2006/relationships/image" Target="../media/image112.svg"/><Relationship Id="rId5" Type="http://schemas.openxmlformats.org/officeDocument/2006/relationships/hyperlink" Target="http://www.renesas.com/ra/kits" TargetMode="External"/><Relationship Id="rId15" Type="http://schemas.openxmlformats.org/officeDocument/2006/relationships/image" Target="../media/image116.png"/><Relationship Id="rId10" Type="http://schemas.openxmlformats.org/officeDocument/2006/relationships/image" Target="../media/image111.svg"/><Relationship Id="rId4" Type="http://schemas.openxmlformats.org/officeDocument/2006/relationships/hyperlink" Target="http://www.renesas.com/ra/ek-ra6m3" TargetMode="External"/><Relationship Id="rId9" Type="http://schemas.openxmlformats.org/officeDocument/2006/relationships/image" Target="../media/image110.png"/><Relationship Id="rId14" Type="http://schemas.openxmlformats.org/officeDocument/2006/relationships/image" Target="../media/image115.png"/></Relationships>
</file>

<file path=ppt/slides/_rels/slide28.xml.rels><?xml version="1.0" encoding="UTF-8" standalone="yes"?>
<Relationships xmlns="http://schemas.openxmlformats.org/package/2006/relationships"><Relationship Id="rId8" Type="http://schemas.openxmlformats.org/officeDocument/2006/relationships/image" Target="../media/image121.png"/><Relationship Id="rId3" Type="http://schemas.openxmlformats.org/officeDocument/2006/relationships/image" Target="../media/image118.png"/><Relationship Id="rId7" Type="http://schemas.openxmlformats.org/officeDocument/2006/relationships/image" Target="../media/image92.png"/><Relationship Id="rId2" Type="http://schemas.openxmlformats.org/officeDocument/2006/relationships/image" Target="../media/image117.png"/><Relationship Id="rId1" Type="http://schemas.openxmlformats.org/officeDocument/2006/relationships/slideLayout" Target="../slideLayouts/slideLayout4.xml"/><Relationship Id="rId6" Type="http://schemas.openxmlformats.org/officeDocument/2006/relationships/image" Target="../media/image91.png"/><Relationship Id="rId5" Type="http://schemas.openxmlformats.org/officeDocument/2006/relationships/image" Target="../media/image120.png"/><Relationship Id="rId4" Type="http://schemas.openxmlformats.org/officeDocument/2006/relationships/image" Target="../media/image119.png"/><Relationship Id="rId9" Type="http://schemas.openxmlformats.org/officeDocument/2006/relationships/hyperlink" Target="http://www.renesas.com/ra/ek-ra6m3"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hyperlink" Target="https://www.renesas.com/us/en/video/innovate-renesas-advanced-ra-microcontrollers-kits-5-easy-steps" TargetMode="Externa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8" Type="http://schemas.openxmlformats.org/officeDocument/2006/relationships/image" Target="../media/image128.png"/><Relationship Id="rId13" Type="http://schemas.openxmlformats.org/officeDocument/2006/relationships/image" Target="../media/image133.png"/><Relationship Id="rId18" Type="http://schemas.openxmlformats.org/officeDocument/2006/relationships/image" Target="../media/image138.jpeg"/><Relationship Id="rId3" Type="http://schemas.openxmlformats.org/officeDocument/2006/relationships/image" Target="../media/image124.svg"/><Relationship Id="rId21" Type="http://schemas.openxmlformats.org/officeDocument/2006/relationships/image" Target="../media/image141.png"/><Relationship Id="rId7" Type="http://schemas.openxmlformats.org/officeDocument/2006/relationships/image" Target="../media/image127.png"/><Relationship Id="rId12" Type="http://schemas.openxmlformats.org/officeDocument/2006/relationships/image" Target="../media/image132.png"/><Relationship Id="rId17" Type="http://schemas.openxmlformats.org/officeDocument/2006/relationships/image" Target="../media/image137.png"/><Relationship Id="rId2" Type="http://schemas.openxmlformats.org/officeDocument/2006/relationships/image" Target="../media/image123.png"/><Relationship Id="rId16" Type="http://schemas.openxmlformats.org/officeDocument/2006/relationships/image" Target="../media/image136.png"/><Relationship Id="rId20" Type="http://schemas.openxmlformats.org/officeDocument/2006/relationships/image" Target="../media/image140.png"/><Relationship Id="rId1" Type="http://schemas.openxmlformats.org/officeDocument/2006/relationships/slideLayout" Target="../slideLayouts/slideLayout4.xml"/><Relationship Id="rId6" Type="http://schemas.openxmlformats.org/officeDocument/2006/relationships/image" Target="../media/image126.png"/><Relationship Id="rId11" Type="http://schemas.openxmlformats.org/officeDocument/2006/relationships/image" Target="../media/image131.jpeg"/><Relationship Id="rId5" Type="http://schemas.openxmlformats.org/officeDocument/2006/relationships/image" Target="../media/image125.png"/><Relationship Id="rId15" Type="http://schemas.openxmlformats.org/officeDocument/2006/relationships/image" Target="../media/image135.png"/><Relationship Id="rId10" Type="http://schemas.openxmlformats.org/officeDocument/2006/relationships/image" Target="../media/image130.png"/><Relationship Id="rId19" Type="http://schemas.openxmlformats.org/officeDocument/2006/relationships/image" Target="../media/image139.png"/><Relationship Id="rId4" Type="http://schemas.openxmlformats.org/officeDocument/2006/relationships/hyperlink" Target="http://www.renesas.com/ra/ek-ra6m3" TargetMode="External"/><Relationship Id="rId9" Type="http://schemas.openxmlformats.org/officeDocument/2006/relationships/image" Target="../media/image129.png"/><Relationship Id="rId14" Type="http://schemas.openxmlformats.org/officeDocument/2006/relationships/image" Target="../media/image134.jpeg"/><Relationship Id="rId22" Type="http://schemas.openxmlformats.org/officeDocument/2006/relationships/image" Target="../media/image142.jpeg"/></Relationships>
</file>

<file path=ppt/slides/_rels/slide31.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hyperlink" Target="http://www.renesas.com/ra/ek-ra6m3g" TargetMode="External"/><Relationship Id="rId7" Type="http://schemas.openxmlformats.org/officeDocument/2006/relationships/image" Target="../media/image143.png"/><Relationship Id="rId2" Type="http://schemas.openxmlformats.org/officeDocument/2006/relationships/hyperlink" Target="http://www.renesas.com/ra/ek-ra6m3" TargetMode="External"/><Relationship Id="rId1" Type="http://schemas.openxmlformats.org/officeDocument/2006/relationships/slideLayout" Target="../slideLayouts/slideLayout4.xml"/><Relationship Id="rId6" Type="http://schemas.openxmlformats.org/officeDocument/2006/relationships/image" Target="../media/image91.png"/><Relationship Id="rId5" Type="http://schemas.openxmlformats.org/officeDocument/2006/relationships/image" Target="../media/image124.svg"/><Relationship Id="rId4" Type="http://schemas.openxmlformats.org/officeDocument/2006/relationships/image" Target="../media/image123.png"/></Relationships>
</file>

<file path=ppt/slides/_rels/slide32.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hyperlink" Target="http://www.renesas.com/ra/fsp" TargetMode="External"/><Relationship Id="rId1" Type="http://schemas.openxmlformats.org/officeDocument/2006/relationships/slideLayout" Target="../slideLayouts/slideLayout4.xml"/><Relationship Id="rId4" Type="http://schemas.openxmlformats.org/officeDocument/2006/relationships/image" Target="../media/image124.svg"/></Relationships>
</file>

<file path=ppt/slides/_rels/slide33.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hyperlink" Target="http://www.renesas.com/ra/ek-ra6m3" TargetMode="External"/><Relationship Id="rId1" Type="http://schemas.openxmlformats.org/officeDocument/2006/relationships/slideLayout" Target="../slideLayouts/slideLayout4.xml"/><Relationship Id="rId4" Type="http://schemas.openxmlformats.org/officeDocument/2006/relationships/image" Target="../media/image124.svg"/></Relationships>
</file>

<file path=ppt/slides/_rels/slide34.xml.rels><?xml version="1.0" encoding="UTF-8" standalone="yes"?>
<Relationships xmlns="http://schemas.openxmlformats.org/package/2006/relationships"><Relationship Id="rId8" Type="http://schemas.openxmlformats.org/officeDocument/2006/relationships/image" Target="../media/image148.jpeg"/><Relationship Id="rId13" Type="http://schemas.openxmlformats.org/officeDocument/2006/relationships/image" Target="../media/image120.png"/><Relationship Id="rId18" Type="http://schemas.openxmlformats.org/officeDocument/2006/relationships/image" Target="../media/image154.png"/><Relationship Id="rId3" Type="http://schemas.openxmlformats.org/officeDocument/2006/relationships/image" Target="../media/image124.svg"/><Relationship Id="rId21" Type="http://schemas.openxmlformats.org/officeDocument/2006/relationships/image" Target="../media/image157.png"/><Relationship Id="rId7" Type="http://schemas.openxmlformats.org/officeDocument/2006/relationships/image" Target="../media/image147.png"/><Relationship Id="rId12" Type="http://schemas.openxmlformats.org/officeDocument/2006/relationships/image" Target="../media/image119.png"/><Relationship Id="rId17" Type="http://schemas.openxmlformats.org/officeDocument/2006/relationships/image" Target="../media/image153.png"/><Relationship Id="rId2" Type="http://schemas.openxmlformats.org/officeDocument/2006/relationships/image" Target="../media/image123.png"/><Relationship Id="rId16" Type="http://schemas.openxmlformats.org/officeDocument/2006/relationships/image" Target="../media/image152.png"/><Relationship Id="rId20" Type="http://schemas.openxmlformats.org/officeDocument/2006/relationships/image" Target="../media/image156.png"/><Relationship Id="rId1" Type="http://schemas.openxmlformats.org/officeDocument/2006/relationships/slideLayout" Target="../slideLayouts/slideLayout4.xml"/><Relationship Id="rId6" Type="http://schemas.openxmlformats.org/officeDocument/2006/relationships/image" Target="../media/image146.png"/><Relationship Id="rId11" Type="http://schemas.openxmlformats.org/officeDocument/2006/relationships/image" Target="../media/image118.png"/><Relationship Id="rId5" Type="http://schemas.openxmlformats.org/officeDocument/2006/relationships/image" Target="../media/image145.png"/><Relationship Id="rId15" Type="http://schemas.openxmlformats.org/officeDocument/2006/relationships/image" Target="../media/image151.png"/><Relationship Id="rId10" Type="http://schemas.openxmlformats.org/officeDocument/2006/relationships/image" Target="../media/image117.png"/><Relationship Id="rId19" Type="http://schemas.openxmlformats.org/officeDocument/2006/relationships/image" Target="../media/image155.png"/><Relationship Id="rId4" Type="http://schemas.openxmlformats.org/officeDocument/2006/relationships/image" Target="../media/image144.png"/><Relationship Id="rId9" Type="http://schemas.openxmlformats.org/officeDocument/2006/relationships/image" Target="../media/image149.png"/><Relationship Id="rId14" Type="http://schemas.openxmlformats.org/officeDocument/2006/relationships/image" Target="../media/image150.jpeg"/><Relationship Id="rId22" Type="http://schemas.openxmlformats.org/officeDocument/2006/relationships/image" Target="../media/image158.png"/></Relationships>
</file>

<file path=ppt/slides/_rels/slide35.xml.rels><?xml version="1.0" encoding="UTF-8" standalone="yes"?>
<Relationships xmlns="http://schemas.openxmlformats.org/package/2006/relationships"><Relationship Id="rId8" Type="http://schemas.openxmlformats.org/officeDocument/2006/relationships/image" Target="../media/image163.svg"/><Relationship Id="rId13" Type="http://schemas.openxmlformats.org/officeDocument/2006/relationships/hyperlink" Target="http://www.renesas.com/ra/KitFeedback" TargetMode="External"/><Relationship Id="rId3" Type="http://schemas.openxmlformats.org/officeDocument/2006/relationships/hyperlink" Target="http://www.renesas.com/ra/ek-ra6m3" TargetMode="External"/><Relationship Id="rId7" Type="http://schemas.openxmlformats.org/officeDocument/2006/relationships/image" Target="../media/image162.png"/><Relationship Id="rId12" Type="http://schemas.openxmlformats.org/officeDocument/2006/relationships/hyperlink" Target="http://www.renesas.com/ra/forum" TargetMode="External"/><Relationship Id="rId17" Type="http://schemas.openxmlformats.org/officeDocument/2006/relationships/image" Target="../media/image169.svg"/><Relationship Id="rId2" Type="http://schemas.openxmlformats.org/officeDocument/2006/relationships/image" Target="../media/image159.png"/><Relationship Id="rId16" Type="http://schemas.openxmlformats.org/officeDocument/2006/relationships/image" Target="../media/image168.png"/><Relationship Id="rId1" Type="http://schemas.openxmlformats.org/officeDocument/2006/relationships/slideLayout" Target="../slideLayouts/slideLayout4.xml"/><Relationship Id="rId6" Type="http://schemas.openxmlformats.org/officeDocument/2006/relationships/hyperlink" Target="http://www.renesas.com/ra/KitEP" TargetMode="External"/><Relationship Id="rId11" Type="http://schemas.openxmlformats.org/officeDocument/2006/relationships/image" Target="../media/image165.svg"/><Relationship Id="rId5" Type="http://schemas.openxmlformats.org/officeDocument/2006/relationships/image" Target="../media/image161.svg"/><Relationship Id="rId15" Type="http://schemas.openxmlformats.org/officeDocument/2006/relationships/image" Target="../media/image167.svg"/><Relationship Id="rId10" Type="http://schemas.openxmlformats.org/officeDocument/2006/relationships/image" Target="../media/image164.png"/><Relationship Id="rId4" Type="http://schemas.openxmlformats.org/officeDocument/2006/relationships/image" Target="../media/image160.png"/><Relationship Id="rId9" Type="http://schemas.openxmlformats.org/officeDocument/2006/relationships/hyperlink" Target="http://www.renesas.com/ra/videos" TargetMode="External"/><Relationship Id="rId14" Type="http://schemas.openxmlformats.org/officeDocument/2006/relationships/image" Target="../media/image166.png"/></Relationships>
</file>

<file path=ppt/slides/_rels/slide36.xml.rels><?xml version="1.0" encoding="UTF-8" standalone="yes"?>
<Relationships xmlns="http://schemas.openxmlformats.org/package/2006/relationships"><Relationship Id="rId3" Type="http://schemas.openxmlformats.org/officeDocument/2006/relationships/hyperlink" Target="http://www.renesas.com/ra/kits" TargetMode="External"/><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171.svg"/><Relationship Id="rId4" Type="http://schemas.openxmlformats.org/officeDocument/2006/relationships/image" Target="../media/image17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A yellow flower&#10;&#10;Description generated with very high confidence">
            <a:extLst>
              <a:ext uri="{FF2B5EF4-FFF2-40B4-BE49-F238E27FC236}">
                <a16:creationId xmlns:a16="http://schemas.microsoft.com/office/drawing/2014/main" id="{8DD06513-2569-4DD9-B468-A0CF73D0CE57}"/>
              </a:ext>
            </a:extLst>
          </p:cNvPr>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a:stretch>
            <a:fillRect/>
          </a:stretch>
        </p:blipFill>
        <p:spPr/>
      </p:pic>
      <p:sp>
        <p:nvSpPr>
          <p:cNvPr id="4" name="Text Placeholder 3">
            <a:extLst>
              <a:ext uri="{FF2B5EF4-FFF2-40B4-BE49-F238E27FC236}">
                <a16:creationId xmlns:a16="http://schemas.microsoft.com/office/drawing/2014/main" id="{54AFF26D-74F7-492D-8511-61EFCDB9A210}"/>
              </a:ext>
            </a:extLst>
          </p:cNvPr>
          <p:cNvSpPr>
            <a:spLocks noGrp="1"/>
          </p:cNvSpPr>
          <p:nvPr>
            <p:ph type="body" sz="quarter" idx="11"/>
          </p:nvPr>
        </p:nvSpPr>
        <p:spPr/>
        <p:txBody>
          <a:bodyPr/>
          <a:lstStyle/>
          <a:p>
            <a:r>
              <a:rPr lang="en-US" sz="3400" dirty="0"/>
              <a:t>Deep Dive INTO</a:t>
            </a:r>
          </a:p>
          <a:p>
            <a:r>
              <a:rPr lang="en-US" sz="3400" dirty="0"/>
              <a:t>EK-RA6M3 &amp; EK-RA6M3G</a:t>
            </a:r>
          </a:p>
          <a:p>
            <a:r>
              <a:rPr lang="en-US" sz="3400" dirty="0"/>
              <a:t>RENESAS Advanced MCU KITS</a:t>
            </a:r>
          </a:p>
        </p:txBody>
      </p:sp>
      <p:sp>
        <p:nvSpPr>
          <p:cNvPr id="9" name="Text Placeholder 3">
            <a:extLst>
              <a:ext uri="{FF2B5EF4-FFF2-40B4-BE49-F238E27FC236}">
                <a16:creationId xmlns:a16="http://schemas.microsoft.com/office/drawing/2014/main" id="{DD9A2769-9064-4651-85F6-6AB28067FCEC}"/>
              </a:ext>
            </a:extLst>
          </p:cNvPr>
          <p:cNvSpPr>
            <a:spLocks noGrp="1"/>
          </p:cNvSpPr>
          <p:nvPr>
            <p:ph type="body" sz="quarter" idx="13"/>
          </p:nvPr>
        </p:nvSpPr>
        <p:spPr>
          <a:xfrm>
            <a:off x="1080000" y="2700000"/>
            <a:ext cx="5040000" cy="917513"/>
          </a:xfrm>
        </p:spPr>
        <p:txBody>
          <a:bodyPr/>
          <a:lstStyle/>
          <a:p>
            <a:r>
              <a:rPr lang="en-US" sz="1200" dirty="0"/>
              <a:t>Ashish AHUJA</a:t>
            </a:r>
          </a:p>
          <a:p>
            <a:r>
              <a:rPr lang="en-US" sz="1200" dirty="0"/>
              <a:t>PRINCIPAL PRODUCT MANAGER &amp; PRODUCT MARKETING MANAGER</a:t>
            </a:r>
          </a:p>
          <a:p>
            <a:r>
              <a:rPr lang="en-US" sz="1200" dirty="0"/>
              <a:t>RENESAS ADVANCED (RA) MCU KITS</a:t>
            </a:r>
          </a:p>
        </p:txBody>
      </p:sp>
      <p:sp>
        <p:nvSpPr>
          <p:cNvPr id="2" name="TextBox 1">
            <a:extLst>
              <a:ext uri="{FF2B5EF4-FFF2-40B4-BE49-F238E27FC236}">
                <a16:creationId xmlns:a16="http://schemas.microsoft.com/office/drawing/2014/main" id="{B8130367-E2E7-028F-E55D-2EAC7683CAD7}"/>
              </a:ext>
            </a:extLst>
          </p:cNvPr>
          <p:cNvSpPr txBox="1"/>
          <p:nvPr/>
        </p:nvSpPr>
        <p:spPr>
          <a:xfrm>
            <a:off x="794410" y="5070500"/>
            <a:ext cx="10628700" cy="830997"/>
          </a:xfrm>
          <a:prstGeom prst="rect">
            <a:avLst/>
          </a:prstGeom>
          <a:solidFill>
            <a:schemeClr val="tx1">
              <a:alpha val="63000"/>
            </a:schemeClr>
          </a:solidFill>
          <a:ln>
            <a:solidFill>
              <a:schemeClr val="tx1"/>
            </a:solidFill>
          </a:ln>
        </p:spPr>
        <p:txBody>
          <a:bodyPr wrap="square" rtlCol="0">
            <a:spAutoFit/>
          </a:bodyPr>
          <a:lstStyle/>
          <a:p>
            <a:pPr algn="just"/>
            <a:r>
              <a:rPr lang="en-US" sz="800" b="1" dirty="0">
                <a:solidFill>
                  <a:schemeClr val="bg1"/>
                </a:solidFill>
              </a:rPr>
              <a:t>Disclaimer</a:t>
            </a:r>
          </a:p>
          <a:p>
            <a:pPr marL="228600" indent="-228600">
              <a:buFont typeface="+mj-lt"/>
              <a:buAutoNum type="arabicPeriod"/>
              <a:defRPr/>
            </a:pPr>
            <a:r>
              <a:rPr lang="en-US" sz="800" dirty="0">
                <a:solidFill>
                  <a:schemeClr val="bg1"/>
                </a:solidFill>
              </a:rPr>
              <a:t>Renesas Electronics &amp; its affiliates do not make any warranty of accuracy, usefulness, certainty or any other kind, relating to the contents &amp; any other information in this presentation (hereinafter "Contents").The Contents including but not limited to physical &amp; electrical specifications/characteristics of products, block diagrams, etc. are subject to change without any notice. In no event shall Renesas Electronics &amp; its affiliates be liable for any loss, expense or damage arising out of or in connection with the use of or reliance upon the Contents. Please refer to the product datasheet &amp; user manual for the most accurate information for the purpose of planning &amp; developing your product. </a:t>
            </a:r>
            <a:endParaRPr lang="en-US" sz="800" b="1" dirty="0">
              <a:solidFill>
                <a:schemeClr val="bg1"/>
              </a:solidFill>
            </a:endParaRPr>
          </a:p>
          <a:p>
            <a:pPr marL="228600" indent="-228600">
              <a:buFont typeface="+mj-lt"/>
              <a:buAutoNum type="arabicPeriod"/>
            </a:pPr>
            <a:r>
              <a:rPr lang="en-US" sz="800" dirty="0">
                <a:solidFill>
                  <a:schemeClr val="bg1"/>
                </a:solidFill>
              </a:rPr>
              <a:t>All product &amp; company names &amp; logos are trademarks™ or registered® trademarks of their respective holders. </a:t>
            </a:r>
          </a:p>
        </p:txBody>
      </p:sp>
      <p:sp>
        <p:nvSpPr>
          <p:cNvPr id="3" name="TextBox 2">
            <a:extLst>
              <a:ext uri="{FF2B5EF4-FFF2-40B4-BE49-F238E27FC236}">
                <a16:creationId xmlns:a16="http://schemas.microsoft.com/office/drawing/2014/main" id="{064A2F9E-09E8-8E54-A712-C7004D6815F6}"/>
              </a:ext>
            </a:extLst>
          </p:cNvPr>
          <p:cNvSpPr txBox="1"/>
          <p:nvPr/>
        </p:nvSpPr>
        <p:spPr>
          <a:xfrm>
            <a:off x="468001" y="5940556"/>
            <a:ext cx="2808600" cy="215444"/>
          </a:xfrm>
          <a:prstGeom prst="rect">
            <a:avLst/>
          </a:prstGeom>
          <a:noFill/>
        </p:spPr>
        <p:txBody>
          <a:bodyPr wrap="square" rtlCol="0">
            <a:spAutoFit/>
          </a:bodyPr>
          <a:lstStyle/>
          <a:p>
            <a:r>
              <a:rPr lang="en-US" sz="800" dirty="0">
                <a:solidFill>
                  <a:schemeClr val="bg1"/>
                </a:solidFill>
              </a:rPr>
              <a:t>Picture: Niagara Falls | Canada</a:t>
            </a:r>
          </a:p>
        </p:txBody>
      </p:sp>
    </p:spTree>
    <p:extLst>
      <p:ext uri="{BB962C8B-B14F-4D97-AF65-F5344CB8AC3E}">
        <p14:creationId xmlns:p14="http://schemas.microsoft.com/office/powerpoint/2010/main" val="11256442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42BA4-B8EF-4E18-A8F7-C827A8A9F2A1}"/>
              </a:ext>
            </a:extLst>
          </p:cNvPr>
          <p:cNvSpPr>
            <a:spLocks noGrp="1"/>
          </p:cNvSpPr>
          <p:nvPr>
            <p:ph type="title"/>
          </p:nvPr>
        </p:nvSpPr>
        <p:spPr/>
        <p:txBody>
          <a:bodyPr/>
          <a:lstStyle/>
          <a:p>
            <a:r>
              <a:rPr lang="en-US" dirty="0"/>
              <a:t>AGENDA</a:t>
            </a:r>
          </a:p>
        </p:txBody>
      </p:sp>
      <p:sp>
        <p:nvSpPr>
          <p:cNvPr id="3" name="Slide Number Placeholder 2">
            <a:extLst>
              <a:ext uri="{FF2B5EF4-FFF2-40B4-BE49-F238E27FC236}">
                <a16:creationId xmlns:a16="http://schemas.microsoft.com/office/drawing/2014/main" id="{58B79CDD-4A8E-44F7-AE6B-0BC069787CC5}"/>
              </a:ext>
            </a:extLst>
          </p:cNvPr>
          <p:cNvSpPr>
            <a:spLocks noGrp="1"/>
          </p:cNvSpPr>
          <p:nvPr>
            <p:ph type="sldNum" sz="quarter" idx="10"/>
          </p:nvPr>
        </p:nvSpPr>
        <p:spPr/>
        <p:txBody>
          <a:bodyPr/>
          <a:lstStyle/>
          <a:p>
            <a:pPr algn="l"/>
            <a:r>
              <a:rPr lang="de-DE"/>
              <a:t>Page </a:t>
            </a:r>
            <a:fld id="{3FD030EF-7044-4946-962A-5D7D09BD1B34}" type="slidenum">
              <a:rPr lang="de-DE" smtClean="0"/>
              <a:pPr algn="l"/>
              <a:t>2</a:t>
            </a:fld>
            <a:endParaRPr lang="de-DE" dirty="0"/>
          </a:p>
        </p:txBody>
      </p:sp>
      <p:sp>
        <p:nvSpPr>
          <p:cNvPr id="5" name="Rectangle 4">
            <a:extLst>
              <a:ext uri="{FF2B5EF4-FFF2-40B4-BE49-F238E27FC236}">
                <a16:creationId xmlns:a16="http://schemas.microsoft.com/office/drawing/2014/main" id="{33C5790B-92B4-42AF-BB9A-C3E471944DAB}"/>
              </a:ext>
            </a:extLst>
          </p:cNvPr>
          <p:cNvSpPr/>
          <p:nvPr/>
        </p:nvSpPr>
        <p:spPr>
          <a:xfrm>
            <a:off x="435147" y="4114800"/>
            <a:ext cx="26890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8" name="Rectangle 7">
            <a:extLst>
              <a:ext uri="{FF2B5EF4-FFF2-40B4-BE49-F238E27FC236}">
                <a16:creationId xmlns:a16="http://schemas.microsoft.com/office/drawing/2014/main" id="{D8532DF0-7309-4E43-A73B-16FFDF88F175}"/>
              </a:ext>
            </a:extLst>
          </p:cNvPr>
          <p:cNvSpPr/>
          <p:nvPr/>
        </p:nvSpPr>
        <p:spPr>
          <a:xfrm>
            <a:off x="428625" y="4114800"/>
            <a:ext cx="11269179" cy="371753"/>
          </a:xfrm>
          <a:prstGeom prst="rect">
            <a:avLst/>
          </a:prstGeom>
          <a:no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prstClr val="white"/>
              </a:solidFill>
            </a:endParaRPr>
          </a:p>
        </p:txBody>
      </p:sp>
      <p:sp>
        <p:nvSpPr>
          <p:cNvPr id="9" name="Rectangle 8">
            <a:extLst>
              <a:ext uri="{FF2B5EF4-FFF2-40B4-BE49-F238E27FC236}">
                <a16:creationId xmlns:a16="http://schemas.microsoft.com/office/drawing/2014/main" id="{26B25B38-E1F8-422C-AD25-05AAF9D9BEAD}"/>
              </a:ext>
            </a:extLst>
          </p:cNvPr>
          <p:cNvSpPr/>
          <p:nvPr/>
        </p:nvSpPr>
        <p:spPr>
          <a:xfrm>
            <a:off x="450527"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0" name="Rectangle 9">
            <a:extLst>
              <a:ext uri="{FF2B5EF4-FFF2-40B4-BE49-F238E27FC236}">
                <a16:creationId xmlns:a16="http://schemas.microsoft.com/office/drawing/2014/main" id="{42FF50FA-9E0A-4045-83F7-C0C3FA0C73DE}"/>
              </a:ext>
            </a:extLst>
          </p:cNvPr>
          <p:cNvSpPr/>
          <p:nvPr/>
        </p:nvSpPr>
        <p:spPr>
          <a:xfrm>
            <a:off x="3455044"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1" name="Rectangle 10">
            <a:extLst>
              <a:ext uri="{FF2B5EF4-FFF2-40B4-BE49-F238E27FC236}">
                <a16:creationId xmlns:a16="http://schemas.microsoft.com/office/drawing/2014/main" id="{37658445-BF01-4A1F-9D34-410007F22FC0}"/>
              </a:ext>
            </a:extLst>
          </p:cNvPr>
          <p:cNvSpPr/>
          <p:nvPr/>
        </p:nvSpPr>
        <p:spPr>
          <a:xfrm>
            <a:off x="6448375"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2" name="Rectangle 11">
            <a:extLst>
              <a:ext uri="{FF2B5EF4-FFF2-40B4-BE49-F238E27FC236}">
                <a16:creationId xmlns:a16="http://schemas.microsoft.com/office/drawing/2014/main" id="{444E6BB4-18BA-4AD1-A597-5D0D3B598B49}"/>
              </a:ext>
            </a:extLst>
          </p:cNvPr>
          <p:cNvSpPr/>
          <p:nvPr/>
        </p:nvSpPr>
        <p:spPr>
          <a:xfrm>
            <a:off x="9482249"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5" name="Rectangle 14">
            <a:extLst>
              <a:ext uri="{FF2B5EF4-FFF2-40B4-BE49-F238E27FC236}">
                <a16:creationId xmlns:a16="http://schemas.microsoft.com/office/drawing/2014/main" id="{9648AEC4-8CB4-4A44-8A10-DE69045E1307}"/>
              </a:ext>
            </a:extLst>
          </p:cNvPr>
          <p:cNvSpPr/>
          <p:nvPr/>
        </p:nvSpPr>
        <p:spPr>
          <a:xfrm>
            <a:off x="3147147"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8" name="Rectangle 17">
            <a:extLst>
              <a:ext uri="{FF2B5EF4-FFF2-40B4-BE49-F238E27FC236}">
                <a16:creationId xmlns:a16="http://schemas.microsoft.com/office/drawing/2014/main" id="{DD390D19-5604-429A-B64A-806517DD204B}"/>
              </a:ext>
            </a:extLst>
          </p:cNvPr>
          <p:cNvSpPr/>
          <p:nvPr/>
        </p:nvSpPr>
        <p:spPr>
          <a:xfrm>
            <a:off x="6118949"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9" name="Rectangle 18">
            <a:extLst>
              <a:ext uri="{FF2B5EF4-FFF2-40B4-BE49-F238E27FC236}">
                <a16:creationId xmlns:a16="http://schemas.microsoft.com/office/drawing/2014/main" id="{472198CB-1ADC-40AF-982E-1B19185E366D}"/>
              </a:ext>
            </a:extLst>
          </p:cNvPr>
          <p:cNvSpPr/>
          <p:nvPr/>
        </p:nvSpPr>
        <p:spPr>
          <a:xfrm>
            <a:off x="8737455"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grpSp>
        <p:nvGrpSpPr>
          <p:cNvPr id="34" name="Group 33">
            <a:extLst>
              <a:ext uri="{FF2B5EF4-FFF2-40B4-BE49-F238E27FC236}">
                <a16:creationId xmlns:a16="http://schemas.microsoft.com/office/drawing/2014/main" id="{7974B16C-71DC-4891-B869-936D96133B23}"/>
              </a:ext>
            </a:extLst>
          </p:cNvPr>
          <p:cNvGrpSpPr/>
          <p:nvPr/>
        </p:nvGrpSpPr>
        <p:grpSpPr>
          <a:xfrm>
            <a:off x="329967" y="2194560"/>
            <a:ext cx="2438400" cy="3952473"/>
            <a:chOff x="329967" y="2194560"/>
            <a:chExt cx="2438400" cy="3952473"/>
          </a:xfrm>
        </p:grpSpPr>
        <p:pic>
          <p:nvPicPr>
            <p:cNvPr id="24" name="Graphic 23" descr="Head with Gears">
              <a:extLst>
                <a:ext uri="{FF2B5EF4-FFF2-40B4-BE49-F238E27FC236}">
                  <a16:creationId xmlns:a16="http://schemas.microsoft.com/office/drawing/2014/main" id="{8D9C95FB-FF1A-4D86-8A8A-849CAC4663C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2546" y="2194560"/>
              <a:ext cx="1554480" cy="1554480"/>
            </a:xfrm>
            <a:prstGeom prst="rect">
              <a:avLst/>
            </a:prstGeom>
          </p:spPr>
        </p:pic>
        <p:sp>
          <p:nvSpPr>
            <p:cNvPr id="30" name="Rectangle 29">
              <a:extLst>
                <a:ext uri="{FF2B5EF4-FFF2-40B4-BE49-F238E27FC236}">
                  <a16:creationId xmlns:a16="http://schemas.microsoft.com/office/drawing/2014/main" id="{425E190F-8327-41DF-8D2B-0B15983F4355}"/>
                </a:ext>
              </a:extLst>
            </p:cNvPr>
            <p:cNvSpPr/>
            <p:nvPr/>
          </p:nvSpPr>
          <p:spPr>
            <a:xfrm>
              <a:off x="329967"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Vision &amp; Objective</a:t>
              </a:r>
            </a:p>
            <a:p>
              <a:pPr algn="ctr"/>
              <a:r>
                <a:rPr lang="en-US" b="1" dirty="0">
                  <a:solidFill>
                    <a:srgbClr val="414141"/>
                  </a:solidFill>
                </a:rPr>
                <a:t>of New RA Kits</a:t>
              </a:r>
            </a:p>
          </p:txBody>
        </p:sp>
      </p:grpSp>
      <p:grpSp>
        <p:nvGrpSpPr>
          <p:cNvPr id="35" name="Group 34">
            <a:extLst>
              <a:ext uri="{FF2B5EF4-FFF2-40B4-BE49-F238E27FC236}">
                <a16:creationId xmlns:a16="http://schemas.microsoft.com/office/drawing/2014/main" id="{2E34051A-EDAE-4DFF-B6C1-45B14E855277}"/>
              </a:ext>
            </a:extLst>
          </p:cNvPr>
          <p:cNvGrpSpPr/>
          <p:nvPr/>
        </p:nvGrpSpPr>
        <p:grpSpPr>
          <a:xfrm>
            <a:off x="3334484" y="2194560"/>
            <a:ext cx="2438400" cy="3943385"/>
            <a:chOff x="3334484" y="2194560"/>
            <a:chExt cx="2438400" cy="3943385"/>
          </a:xfrm>
        </p:grpSpPr>
        <p:pic>
          <p:nvPicPr>
            <p:cNvPr id="20" name="Graphic 19" descr="Puzzle pieces">
              <a:extLst>
                <a:ext uri="{FF2B5EF4-FFF2-40B4-BE49-F238E27FC236}">
                  <a16:creationId xmlns:a16="http://schemas.microsoft.com/office/drawing/2014/main" id="{17FE9CD4-DA1B-48EB-AA3B-A02836D3674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32504" y="2194560"/>
              <a:ext cx="1554480" cy="1554480"/>
            </a:xfrm>
            <a:prstGeom prst="rect">
              <a:avLst/>
            </a:prstGeom>
          </p:spPr>
        </p:pic>
        <p:sp>
          <p:nvSpPr>
            <p:cNvPr id="31" name="Rectangle 30">
              <a:extLst>
                <a:ext uri="{FF2B5EF4-FFF2-40B4-BE49-F238E27FC236}">
                  <a16:creationId xmlns:a16="http://schemas.microsoft.com/office/drawing/2014/main" id="{8AA3B79D-FC2C-42AB-B48C-A141C8E32C9A}"/>
                </a:ext>
              </a:extLst>
            </p:cNvPr>
            <p:cNvSpPr/>
            <p:nvPr/>
          </p:nvSpPr>
          <p:spPr>
            <a:xfrm>
              <a:off x="3334484"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Architecture</a:t>
              </a:r>
            </a:p>
            <a:p>
              <a:pPr algn="ctr"/>
              <a:r>
                <a:rPr lang="en-US" b="1" dirty="0">
                  <a:solidFill>
                    <a:srgbClr val="414141"/>
                  </a:solidFill>
                </a:rPr>
                <a:t>Features &amp; Benefits</a:t>
              </a:r>
              <a:endParaRPr lang="en-US" dirty="0">
                <a:solidFill>
                  <a:srgbClr val="414141"/>
                </a:solidFill>
              </a:endParaRPr>
            </a:p>
          </p:txBody>
        </p:sp>
      </p:grpSp>
      <p:grpSp>
        <p:nvGrpSpPr>
          <p:cNvPr id="37" name="Group 36">
            <a:extLst>
              <a:ext uri="{FF2B5EF4-FFF2-40B4-BE49-F238E27FC236}">
                <a16:creationId xmlns:a16="http://schemas.microsoft.com/office/drawing/2014/main" id="{1DEC7AD8-640D-4C3C-8E57-B31D963D6804}"/>
              </a:ext>
            </a:extLst>
          </p:cNvPr>
          <p:cNvGrpSpPr/>
          <p:nvPr/>
        </p:nvGrpSpPr>
        <p:grpSpPr>
          <a:xfrm>
            <a:off x="6327815" y="2194560"/>
            <a:ext cx="2438400" cy="3943385"/>
            <a:chOff x="6327815" y="2194560"/>
            <a:chExt cx="2438400" cy="3943385"/>
          </a:xfrm>
        </p:grpSpPr>
        <p:pic>
          <p:nvPicPr>
            <p:cNvPr id="23" name="Graphic 22" descr="Robot">
              <a:extLst>
                <a:ext uri="{FF2B5EF4-FFF2-40B4-BE49-F238E27FC236}">
                  <a16:creationId xmlns:a16="http://schemas.microsoft.com/office/drawing/2014/main" id="{D22ACE0F-9CF2-4709-9DCE-5138385A1E6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39545" y="2194560"/>
              <a:ext cx="1554480" cy="1554480"/>
            </a:xfrm>
            <a:prstGeom prst="rect">
              <a:avLst/>
            </a:prstGeom>
          </p:spPr>
        </p:pic>
        <p:sp>
          <p:nvSpPr>
            <p:cNvPr id="32" name="Rectangle 31">
              <a:extLst>
                <a:ext uri="{FF2B5EF4-FFF2-40B4-BE49-F238E27FC236}">
                  <a16:creationId xmlns:a16="http://schemas.microsoft.com/office/drawing/2014/main" id="{6784E636-7A26-4CCF-B1AC-B9BCEF1A0ACA}"/>
                </a:ext>
              </a:extLst>
            </p:cNvPr>
            <p:cNvSpPr/>
            <p:nvPr/>
          </p:nvSpPr>
          <p:spPr>
            <a:xfrm>
              <a:off x="6327815"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Deep Dive</a:t>
              </a:r>
            </a:p>
            <a:p>
              <a:pPr algn="ctr"/>
              <a:r>
                <a:rPr lang="en-US" b="1" dirty="0">
                  <a:solidFill>
                    <a:srgbClr val="414141"/>
                  </a:solidFill>
                </a:rPr>
                <a:t>Kit Features &amp;</a:t>
              </a:r>
            </a:p>
            <a:p>
              <a:pPr algn="ctr"/>
              <a:r>
                <a:rPr lang="en-US" b="1" dirty="0">
                  <a:solidFill>
                    <a:srgbClr val="414141"/>
                  </a:solidFill>
                </a:rPr>
                <a:t>User Experience</a:t>
              </a:r>
            </a:p>
          </p:txBody>
        </p:sp>
      </p:grpSp>
      <p:grpSp>
        <p:nvGrpSpPr>
          <p:cNvPr id="38" name="Group 37">
            <a:extLst>
              <a:ext uri="{FF2B5EF4-FFF2-40B4-BE49-F238E27FC236}">
                <a16:creationId xmlns:a16="http://schemas.microsoft.com/office/drawing/2014/main" id="{146C47EB-B609-4712-8E8D-5563A9ABCD3A}"/>
              </a:ext>
            </a:extLst>
          </p:cNvPr>
          <p:cNvGrpSpPr/>
          <p:nvPr/>
        </p:nvGrpSpPr>
        <p:grpSpPr>
          <a:xfrm>
            <a:off x="9361689" y="2194560"/>
            <a:ext cx="2438400" cy="3952473"/>
            <a:chOff x="9361689" y="2194560"/>
            <a:chExt cx="2438400" cy="3952473"/>
          </a:xfrm>
        </p:grpSpPr>
        <p:pic>
          <p:nvPicPr>
            <p:cNvPr id="22" name="Graphic 21" descr="Firecracker">
              <a:extLst>
                <a:ext uri="{FF2B5EF4-FFF2-40B4-BE49-F238E27FC236}">
                  <a16:creationId xmlns:a16="http://schemas.microsoft.com/office/drawing/2014/main" id="{27AE2A0E-B470-4F67-9A6A-95A77675825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793897" y="2194560"/>
              <a:ext cx="1554480" cy="1554480"/>
            </a:xfrm>
            <a:prstGeom prst="rect">
              <a:avLst/>
            </a:prstGeom>
          </p:spPr>
        </p:pic>
        <p:sp>
          <p:nvSpPr>
            <p:cNvPr id="33" name="Rectangle 32">
              <a:extLst>
                <a:ext uri="{FF2B5EF4-FFF2-40B4-BE49-F238E27FC236}">
                  <a16:creationId xmlns:a16="http://schemas.microsoft.com/office/drawing/2014/main" id="{1C9757BB-6B51-4AE3-9C32-548BC53CBC42}"/>
                </a:ext>
              </a:extLst>
            </p:cNvPr>
            <p:cNvSpPr/>
            <p:nvPr/>
          </p:nvSpPr>
          <p:spPr>
            <a:xfrm>
              <a:off x="9361689"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Getting Started</a:t>
              </a:r>
            </a:p>
            <a:p>
              <a:pPr algn="ctr"/>
              <a:r>
                <a:rPr lang="en-US" b="1" dirty="0">
                  <a:solidFill>
                    <a:srgbClr val="414141"/>
                  </a:solidFill>
                </a:rPr>
                <a:t>Quickly</a:t>
              </a:r>
            </a:p>
          </p:txBody>
        </p:sp>
      </p:grpSp>
    </p:spTree>
    <p:extLst>
      <p:ext uri="{BB962C8B-B14F-4D97-AF65-F5344CB8AC3E}">
        <p14:creationId xmlns:p14="http://schemas.microsoft.com/office/powerpoint/2010/main" val="41195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1" presetClass="entr" presetSubtype="0" fill="hold" nodeType="withEffect">
                                  <p:stCondLst>
                                    <p:cond delay="0"/>
                                  </p:stCondLst>
                                  <p:childTnLst>
                                    <p:set>
                                      <p:cBhvr>
                                        <p:cTn id="9" dur="1" fill="hold">
                                          <p:stCondLst>
                                            <p:cond delay="0"/>
                                          </p:stCondLst>
                                        </p:cTn>
                                        <p:tgtEl>
                                          <p:spTgt spid="3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500"/>
                                        <p:tgtEl>
                                          <p:spTgt spid="15"/>
                                        </p:tgtEl>
                                      </p:cBhvr>
                                    </p:animEffect>
                                  </p:childTnLst>
                                </p:cTn>
                              </p:par>
                              <p:par>
                                <p:cTn id="15" presetID="1"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par>
                                <p:cTn id="22" presetID="1"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par>
                                <p:cTn id="29" presetID="1" presetClass="entr" presetSubtype="0"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dirty="0"/>
              <a:t>VISION OF RA KITS</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3</a:t>
            </a:fld>
            <a:endParaRPr lang="de-DE" dirty="0"/>
          </a:p>
        </p:txBody>
      </p:sp>
      <p:sp>
        <p:nvSpPr>
          <p:cNvPr id="5" name="TextBox 4">
            <a:extLst>
              <a:ext uri="{FF2B5EF4-FFF2-40B4-BE49-F238E27FC236}">
                <a16:creationId xmlns:a16="http://schemas.microsoft.com/office/drawing/2014/main" id="{7E8E6891-BA3F-44D8-B78D-6B9CF117A783}"/>
              </a:ext>
            </a:extLst>
          </p:cNvPr>
          <p:cNvSpPr txBox="1"/>
          <p:nvPr/>
        </p:nvSpPr>
        <p:spPr>
          <a:xfrm>
            <a:off x="838200" y="2743200"/>
            <a:ext cx="10439400" cy="1200329"/>
          </a:xfrm>
          <a:prstGeom prst="rect">
            <a:avLst/>
          </a:prstGeom>
          <a:noFill/>
        </p:spPr>
        <p:txBody>
          <a:bodyPr wrap="square" rtlCol="0">
            <a:spAutoFit/>
          </a:bodyPr>
          <a:lstStyle/>
          <a:p>
            <a:pPr algn="ctr"/>
            <a:r>
              <a:rPr lang="en-US" sz="2400" dirty="0"/>
              <a:t>Deliver an </a:t>
            </a:r>
            <a:r>
              <a:rPr lang="en-US" sz="2400" b="1" dirty="0"/>
              <a:t>unmatched innovation experience</a:t>
            </a:r>
          </a:p>
          <a:p>
            <a:pPr algn="ctr"/>
            <a:r>
              <a:rPr lang="en-US" sz="2400" dirty="0"/>
              <a:t>through scalable, flexible &amp; ecosystem-ready Renesas Advanced MCU kits that enable users to </a:t>
            </a:r>
            <a:r>
              <a:rPr lang="en-US" sz="2400" b="1" dirty="0"/>
              <a:t>bring their innovative products to market faster.</a:t>
            </a:r>
          </a:p>
        </p:txBody>
      </p:sp>
    </p:spTree>
    <p:extLst>
      <p:ext uri="{BB962C8B-B14F-4D97-AF65-F5344CB8AC3E}">
        <p14:creationId xmlns:p14="http://schemas.microsoft.com/office/powerpoint/2010/main" val="2198031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Content Placeholder 3">
            <a:extLst>
              <a:ext uri="{FF2B5EF4-FFF2-40B4-BE49-F238E27FC236}">
                <a16:creationId xmlns:a16="http://schemas.microsoft.com/office/drawing/2014/main" id="{90918F6B-98F2-495F-9A93-9BD91B057AB5}"/>
              </a:ext>
            </a:extLst>
          </p:cNvPr>
          <p:cNvSpPr>
            <a:spLocks noGrp="1"/>
          </p:cNvSpPr>
          <p:nvPr>
            <p:ph idx="1"/>
          </p:nvPr>
        </p:nvSpPr>
        <p:spPr>
          <a:xfrm>
            <a:off x="1080000" y="1800000"/>
            <a:ext cx="2744800" cy="4391202"/>
          </a:xfrm>
          <a:ln>
            <a:noFill/>
          </a:ln>
        </p:spPr>
        <p:txBody>
          <a:bodyPr/>
          <a:lstStyle/>
          <a:p>
            <a:pPr>
              <a:spcAft>
                <a:spcPts val="0"/>
              </a:spcAft>
              <a:buClr>
                <a:srgbClr val="000099"/>
              </a:buClr>
            </a:pPr>
            <a:r>
              <a:rPr lang="en-US" sz="2400" b="1" dirty="0">
                <a:solidFill>
                  <a:srgbClr val="06418C"/>
                </a:solidFill>
              </a:rPr>
              <a:t>To enable a large number of use cases so</a:t>
            </a:r>
          </a:p>
          <a:p>
            <a:pPr>
              <a:spcAft>
                <a:spcPts val="0"/>
              </a:spcAft>
              <a:buClr>
                <a:srgbClr val="000099"/>
              </a:buClr>
            </a:pPr>
            <a:r>
              <a:rPr lang="en-US" sz="2400" b="1" dirty="0">
                <a:solidFill>
                  <a:schemeClr val="bg1">
                    <a:lumMod val="50000"/>
                  </a:schemeClr>
                </a:solidFill>
              </a:rPr>
              <a:t>customers, engineers, developers, distributors, partners, etc.</a:t>
            </a:r>
          </a:p>
          <a:p>
            <a:pPr>
              <a:spcAft>
                <a:spcPts val="0"/>
              </a:spcAft>
              <a:buClr>
                <a:srgbClr val="000099"/>
              </a:buClr>
            </a:pPr>
            <a:r>
              <a:rPr lang="en-US" sz="2400" b="1" dirty="0">
                <a:solidFill>
                  <a:schemeClr val="bg1">
                    <a:lumMod val="50000"/>
                  </a:schemeClr>
                </a:solidFill>
              </a:rPr>
              <a:t>can do more</a:t>
            </a:r>
          </a:p>
          <a:p>
            <a:pPr>
              <a:spcAft>
                <a:spcPts val="0"/>
              </a:spcAft>
              <a:buClr>
                <a:srgbClr val="000099"/>
              </a:buClr>
            </a:pPr>
            <a:endParaRPr lang="en-US" sz="2400" b="1" dirty="0">
              <a:solidFill>
                <a:schemeClr val="bg1">
                  <a:lumMod val="50000"/>
                </a:schemeClr>
              </a:solidFill>
            </a:endParaRPr>
          </a:p>
        </p:txBody>
      </p:sp>
      <p:sp>
        <p:nvSpPr>
          <p:cNvPr id="2" name="タイトル 1"/>
          <p:cNvSpPr>
            <a:spLocks noGrp="1"/>
          </p:cNvSpPr>
          <p:nvPr>
            <p:ph type="title"/>
          </p:nvPr>
        </p:nvSpPr>
        <p:spPr/>
        <p:txBody>
          <a:bodyPr/>
          <a:lstStyle/>
          <a:p>
            <a:r>
              <a:rPr kumimoji="1" lang="en-US" dirty="0"/>
              <a:t>OBJECTIVE</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4</a:t>
            </a:fld>
            <a:endParaRPr lang="de-DE" dirty="0"/>
          </a:p>
        </p:txBody>
      </p:sp>
      <p:sp>
        <p:nvSpPr>
          <p:cNvPr id="10" name="Rectangle 9">
            <a:extLst>
              <a:ext uri="{FF2B5EF4-FFF2-40B4-BE49-F238E27FC236}">
                <a16:creationId xmlns:a16="http://schemas.microsoft.com/office/drawing/2014/main" id="{40B322B4-AB5E-487B-8D69-F8FCFB259BF0}"/>
              </a:ext>
            </a:extLst>
          </p:cNvPr>
          <p:cNvSpPr/>
          <p:nvPr/>
        </p:nvSpPr>
        <p:spPr>
          <a:xfrm>
            <a:off x="8423917" y="-274068"/>
            <a:ext cx="1059094"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26" name="Rectangle 25">
            <a:extLst>
              <a:ext uri="{FF2B5EF4-FFF2-40B4-BE49-F238E27FC236}">
                <a16:creationId xmlns:a16="http://schemas.microsoft.com/office/drawing/2014/main" id="{A8BBB6BC-0194-497A-9FDA-ABC73E21FBEE}"/>
              </a:ext>
            </a:extLst>
          </p:cNvPr>
          <p:cNvSpPr/>
          <p:nvPr/>
        </p:nvSpPr>
        <p:spPr>
          <a:xfrm>
            <a:off x="10263282" y="-18214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34" name="Rectangle 33">
            <a:extLst>
              <a:ext uri="{FF2B5EF4-FFF2-40B4-BE49-F238E27FC236}">
                <a16:creationId xmlns:a16="http://schemas.microsoft.com/office/drawing/2014/main" id="{D7170EC4-1440-450D-BB38-C41368D2A758}"/>
              </a:ext>
            </a:extLst>
          </p:cNvPr>
          <p:cNvSpPr/>
          <p:nvPr/>
        </p:nvSpPr>
        <p:spPr>
          <a:xfrm>
            <a:off x="6096000" y="39318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grpSp>
        <p:nvGrpSpPr>
          <p:cNvPr id="61" name="Group 60">
            <a:extLst>
              <a:ext uri="{FF2B5EF4-FFF2-40B4-BE49-F238E27FC236}">
                <a16:creationId xmlns:a16="http://schemas.microsoft.com/office/drawing/2014/main" id="{909A89F8-2D3D-476D-8D81-DE5B76E05242}"/>
              </a:ext>
            </a:extLst>
          </p:cNvPr>
          <p:cNvGrpSpPr/>
          <p:nvPr/>
        </p:nvGrpSpPr>
        <p:grpSpPr>
          <a:xfrm>
            <a:off x="4439814" y="1803917"/>
            <a:ext cx="7457535" cy="4351138"/>
            <a:chOff x="4439814" y="1803917"/>
            <a:chExt cx="7457535" cy="4351138"/>
          </a:xfrm>
        </p:grpSpPr>
        <p:sp>
          <p:nvSpPr>
            <p:cNvPr id="33" name="Oval 32">
              <a:extLst>
                <a:ext uri="{FF2B5EF4-FFF2-40B4-BE49-F238E27FC236}">
                  <a16:creationId xmlns:a16="http://schemas.microsoft.com/office/drawing/2014/main" id="{360A70F9-60B3-4FF7-BD80-1FA576F638E4}"/>
                </a:ext>
              </a:extLst>
            </p:cNvPr>
            <p:cNvSpPr>
              <a:spLocks noChangeAspect="1"/>
            </p:cNvSpPr>
            <p:nvPr/>
          </p:nvSpPr>
          <p:spPr>
            <a:xfrm>
              <a:off x="4575069"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4401DEC7-D39C-4D43-AD44-531C862ADA8E}"/>
                </a:ext>
              </a:extLst>
            </p:cNvPr>
            <p:cNvSpPr>
              <a:spLocks noChangeAspect="1"/>
            </p:cNvSpPr>
            <p:nvPr/>
          </p:nvSpPr>
          <p:spPr>
            <a:xfrm>
              <a:off x="6524625"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1407BB6D-42C0-4754-A397-68690F53700A}"/>
                </a:ext>
              </a:extLst>
            </p:cNvPr>
            <p:cNvSpPr/>
            <p:nvPr/>
          </p:nvSpPr>
          <p:spPr>
            <a:xfrm>
              <a:off x="6382332"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Functional Evaluation</a:t>
              </a:r>
              <a:endParaRPr lang="en-US" sz="1200" dirty="0">
                <a:solidFill>
                  <a:srgbClr val="414141"/>
                </a:solidFill>
              </a:endParaRPr>
            </a:p>
          </p:txBody>
        </p:sp>
        <p:sp>
          <p:nvSpPr>
            <p:cNvPr id="13" name="Oval 12">
              <a:extLst>
                <a:ext uri="{FF2B5EF4-FFF2-40B4-BE49-F238E27FC236}">
                  <a16:creationId xmlns:a16="http://schemas.microsoft.com/office/drawing/2014/main" id="{7EC4B0B0-19D2-410B-82E5-A00B2670D058}"/>
                </a:ext>
              </a:extLst>
            </p:cNvPr>
            <p:cNvSpPr>
              <a:spLocks noChangeAspect="1"/>
            </p:cNvSpPr>
            <p:nvPr/>
          </p:nvSpPr>
          <p:spPr>
            <a:xfrm>
              <a:off x="646603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Graphic 14" descr="Test tubes">
              <a:extLst>
                <a:ext uri="{FF2B5EF4-FFF2-40B4-BE49-F238E27FC236}">
                  <a16:creationId xmlns:a16="http://schemas.microsoft.com/office/drawing/2014/main" id="{4D2697CB-FB23-4D4B-BA12-D1DD80606BA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31962" y="1997881"/>
              <a:ext cx="997527" cy="997527"/>
            </a:xfrm>
            <a:prstGeom prst="rect">
              <a:avLst/>
            </a:prstGeom>
          </p:spPr>
        </p:pic>
        <p:sp>
          <p:nvSpPr>
            <p:cNvPr id="18" name="Rectangle 17">
              <a:extLst>
                <a:ext uri="{FF2B5EF4-FFF2-40B4-BE49-F238E27FC236}">
                  <a16:creationId xmlns:a16="http://schemas.microsoft.com/office/drawing/2014/main" id="{D8671923-C2DA-4339-A468-A9AFF211D0ED}"/>
                </a:ext>
              </a:extLst>
            </p:cNvPr>
            <p:cNvSpPr/>
            <p:nvPr/>
          </p:nvSpPr>
          <p:spPr>
            <a:xfrm>
              <a:off x="4439814"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Proof-of-Concepts</a:t>
              </a:r>
              <a:endParaRPr lang="en-US" sz="1200" dirty="0">
                <a:solidFill>
                  <a:srgbClr val="414141"/>
                </a:solidFill>
              </a:endParaRPr>
            </a:p>
          </p:txBody>
        </p:sp>
        <p:sp>
          <p:nvSpPr>
            <p:cNvPr id="17" name="Oval 16">
              <a:extLst>
                <a:ext uri="{FF2B5EF4-FFF2-40B4-BE49-F238E27FC236}">
                  <a16:creationId xmlns:a16="http://schemas.microsoft.com/office/drawing/2014/main" id="{596D2159-9091-4367-B8B2-55F0B47050A9}"/>
                </a:ext>
              </a:extLst>
            </p:cNvPr>
            <p:cNvSpPr>
              <a:spLocks noChangeAspect="1"/>
            </p:cNvSpPr>
            <p:nvPr/>
          </p:nvSpPr>
          <p:spPr>
            <a:xfrm>
              <a:off x="455341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18" descr="Camera">
              <a:extLst>
                <a:ext uri="{FF2B5EF4-FFF2-40B4-BE49-F238E27FC236}">
                  <a16:creationId xmlns:a16="http://schemas.microsoft.com/office/drawing/2014/main" id="{F261C797-87E9-46FC-BCC4-113B6A40377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740451" y="1993117"/>
              <a:ext cx="997527" cy="997527"/>
            </a:xfrm>
            <a:prstGeom prst="rect">
              <a:avLst/>
            </a:prstGeom>
          </p:spPr>
        </p:pic>
        <p:sp>
          <p:nvSpPr>
            <p:cNvPr id="25" name="Oval 24">
              <a:extLst>
                <a:ext uri="{FF2B5EF4-FFF2-40B4-BE49-F238E27FC236}">
                  <a16:creationId xmlns:a16="http://schemas.microsoft.com/office/drawing/2014/main" id="{CAFCB03F-5C7A-41EF-80A6-CFF54082B71B}"/>
                </a:ext>
              </a:extLst>
            </p:cNvPr>
            <p:cNvSpPr>
              <a:spLocks noChangeAspect="1"/>
            </p:cNvSpPr>
            <p:nvPr/>
          </p:nvSpPr>
          <p:spPr>
            <a:xfrm>
              <a:off x="8452368"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descr="Podium">
              <a:extLst>
                <a:ext uri="{FF2B5EF4-FFF2-40B4-BE49-F238E27FC236}">
                  <a16:creationId xmlns:a16="http://schemas.microsoft.com/office/drawing/2014/main" id="{943709EB-FD26-4B25-BC43-98F3B5BFDEE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11661" y="4203419"/>
              <a:ext cx="997527" cy="997528"/>
            </a:xfrm>
            <a:prstGeom prst="rect">
              <a:avLst/>
            </a:prstGeom>
          </p:spPr>
        </p:pic>
        <p:sp>
          <p:nvSpPr>
            <p:cNvPr id="30" name="Rectangle 29">
              <a:extLst>
                <a:ext uri="{FF2B5EF4-FFF2-40B4-BE49-F238E27FC236}">
                  <a16:creationId xmlns:a16="http://schemas.microsoft.com/office/drawing/2014/main" id="{81E72097-F4FF-424B-943F-DD56FD996A65}"/>
                </a:ext>
              </a:extLst>
            </p:cNvPr>
            <p:cNvSpPr/>
            <p:nvPr/>
          </p:nvSpPr>
          <p:spPr>
            <a:xfrm>
              <a:off x="8458200" y="3298913"/>
              <a:ext cx="1441968"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Getting Started Reference</a:t>
              </a:r>
              <a:endParaRPr lang="en-US" sz="1200" dirty="0">
                <a:solidFill>
                  <a:srgbClr val="414141"/>
                </a:solidFill>
              </a:endParaRPr>
            </a:p>
          </p:txBody>
        </p:sp>
        <p:sp>
          <p:nvSpPr>
            <p:cNvPr id="29" name="Oval 28">
              <a:extLst>
                <a:ext uri="{FF2B5EF4-FFF2-40B4-BE49-F238E27FC236}">
                  <a16:creationId xmlns:a16="http://schemas.microsoft.com/office/drawing/2014/main" id="{668C3960-7DF6-4D20-B182-8645A790AC0F}"/>
                </a:ext>
              </a:extLst>
            </p:cNvPr>
            <p:cNvSpPr>
              <a:spLocks noChangeAspect="1"/>
            </p:cNvSpPr>
            <p:nvPr/>
          </p:nvSpPr>
          <p:spPr>
            <a:xfrm>
              <a:off x="8480478"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Box">
              <a:extLst>
                <a:ext uri="{FF2B5EF4-FFF2-40B4-BE49-F238E27FC236}">
                  <a16:creationId xmlns:a16="http://schemas.microsoft.com/office/drawing/2014/main" id="{B0136EC6-E618-4C27-98C7-AB8B2BF4C3D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604782" y="1919138"/>
              <a:ext cx="997527" cy="997527"/>
            </a:xfrm>
            <a:prstGeom prst="rect">
              <a:avLst/>
            </a:prstGeom>
          </p:spPr>
        </p:pic>
        <p:pic>
          <p:nvPicPr>
            <p:cNvPr id="36" name="Graphic 35" descr="Teacher">
              <a:extLst>
                <a:ext uri="{FF2B5EF4-FFF2-40B4-BE49-F238E27FC236}">
                  <a16:creationId xmlns:a16="http://schemas.microsoft.com/office/drawing/2014/main" id="{D2C84947-A572-4AFF-B7EC-0AA4FB7C7DF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707072" y="4211223"/>
              <a:ext cx="997527" cy="997527"/>
            </a:xfrm>
            <a:prstGeom prst="rect">
              <a:avLst/>
            </a:prstGeom>
          </p:spPr>
        </p:pic>
        <p:sp>
          <p:nvSpPr>
            <p:cNvPr id="47" name="Rectangle 46">
              <a:extLst>
                <a:ext uri="{FF2B5EF4-FFF2-40B4-BE49-F238E27FC236}">
                  <a16:creationId xmlns:a16="http://schemas.microsoft.com/office/drawing/2014/main" id="{76B9CF58-DF62-4E62-9BA6-D329A15FB209}"/>
                </a:ext>
              </a:extLst>
            </p:cNvPr>
            <p:cNvSpPr/>
            <p:nvPr/>
          </p:nvSpPr>
          <p:spPr>
            <a:xfrm>
              <a:off x="6248400" y="5514975"/>
              <a:ext cx="198120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Maker Community</a:t>
              </a:r>
              <a:endParaRPr lang="en-US" sz="1200" dirty="0">
                <a:solidFill>
                  <a:srgbClr val="414141"/>
                </a:solidFill>
              </a:endParaRPr>
            </a:p>
          </p:txBody>
        </p:sp>
        <p:sp>
          <p:nvSpPr>
            <p:cNvPr id="48" name="Rectangle 47">
              <a:extLst>
                <a:ext uri="{FF2B5EF4-FFF2-40B4-BE49-F238E27FC236}">
                  <a16:creationId xmlns:a16="http://schemas.microsoft.com/office/drawing/2014/main" id="{74477896-593B-4A41-ADBA-2BEB977225B4}"/>
                </a:ext>
              </a:extLst>
            </p:cNvPr>
            <p:cNvSpPr/>
            <p:nvPr/>
          </p:nvSpPr>
          <p:spPr>
            <a:xfrm>
              <a:off x="4463415"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Trainings &amp; Workshops</a:t>
              </a:r>
              <a:endParaRPr lang="en-US" sz="1200" dirty="0">
                <a:solidFill>
                  <a:srgbClr val="414141"/>
                </a:solidFill>
              </a:endParaRPr>
            </a:p>
          </p:txBody>
        </p:sp>
        <p:sp>
          <p:nvSpPr>
            <p:cNvPr id="49" name="Rectangle 48">
              <a:extLst>
                <a:ext uri="{FF2B5EF4-FFF2-40B4-BE49-F238E27FC236}">
                  <a16:creationId xmlns:a16="http://schemas.microsoft.com/office/drawing/2014/main" id="{0DBCCE06-4589-4983-81AB-3598F6A41AF9}"/>
                </a:ext>
              </a:extLst>
            </p:cNvPr>
            <p:cNvSpPr/>
            <p:nvPr/>
          </p:nvSpPr>
          <p:spPr>
            <a:xfrm>
              <a:off x="8405601"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Research &amp; Academia</a:t>
              </a:r>
              <a:endParaRPr lang="en-US" sz="1200" dirty="0">
                <a:solidFill>
                  <a:srgbClr val="414141"/>
                </a:solidFill>
              </a:endParaRPr>
            </a:p>
          </p:txBody>
        </p:sp>
        <p:sp>
          <p:nvSpPr>
            <p:cNvPr id="51" name="Oval 50">
              <a:extLst>
                <a:ext uri="{FF2B5EF4-FFF2-40B4-BE49-F238E27FC236}">
                  <a16:creationId xmlns:a16="http://schemas.microsoft.com/office/drawing/2014/main" id="{4F916250-618A-45B1-AE2F-0ECADCA5591A}"/>
                </a:ext>
              </a:extLst>
            </p:cNvPr>
            <p:cNvSpPr>
              <a:spLocks noChangeAspect="1"/>
            </p:cNvSpPr>
            <p:nvPr/>
          </p:nvSpPr>
          <p:spPr>
            <a:xfrm>
              <a:off x="10389636"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AEFC5D2-4A7F-49C0-B70D-AE1914A1B49C}"/>
                </a:ext>
              </a:extLst>
            </p:cNvPr>
            <p:cNvSpPr/>
            <p:nvPr/>
          </p:nvSpPr>
          <p:spPr>
            <a:xfrm>
              <a:off x="10319268"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Solutions &amp;</a:t>
              </a:r>
            </a:p>
            <a:p>
              <a:pPr algn="ctr"/>
              <a:r>
                <a:rPr lang="en-US" sz="1400" dirty="0">
                  <a:solidFill>
                    <a:srgbClr val="414141"/>
                  </a:solidFill>
                </a:rPr>
                <a:t>Demos</a:t>
              </a:r>
              <a:endParaRPr lang="en-US" sz="1200" dirty="0">
                <a:solidFill>
                  <a:srgbClr val="414141"/>
                </a:solidFill>
              </a:endParaRPr>
            </a:p>
          </p:txBody>
        </p:sp>
        <p:sp>
          <p:nvSpPr>
            <p:cNvPr id="55" name="Oval 54">
              <a:extLst>
                <a:ext uri="{FF2B5EF4-FFF2-40B4-BE49-F238E27FC236}">
                  <a16:creationId xmlns:a16="http://schemas.microsoft.com/office/drawing/2014/main" id="{394FA68C-E1EB-49B0-8649-FF2151CF2D3F}"/>
                </a:ext>
              </a:extLst>
            </p:cNvPr>
            <p:cNvSpPr>
              <a:spLocks noChangeAspect="1"/>
            </p:cNvSpPr>
            <p:nvPr/>
          </p:nvSpPr>
          <p:spPr>
            <a:xfrm>
              <a:off x="10417746" y="1803917"/>
              <a:ext cx="1371600" cy="1371600"/>
            </a:xfrm>
            <a:prstGeom prst="ellipse">
              <a:avLst/>
            </a:prstGeom>
            <a:no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BF283771-8884-456D-9D28-7CDC75FA825E}"/>
                </a:ext>
              </a:extLst>
            </p:cNvPr>
            <p:cNvSpPr/>
            <p:nvPr/>
          </p:nvSpPr>
          <p:spPr>
            <a:xfrm>
              <a:off x="10342869"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Promotions &amp;</a:t>
              </a:r>
            </a:p>
            <a:p>
              <a:pPr algn="ctr"/>
              <a:r>
                <a:rPr lang="en-US" sz="1400" dirty="0">
                  <a:solidFill>
                    <a:srgbClr val="414141"/>
                  </a:solidFill>
                </a:rPr>
                <a:t>Lead Generation</a:t>
              </a:r>
              <a:endParaRPr lang="en-US" sz="1200" dirty="0">
                <a:solidFill>
                  <a:srgbClr val="414141"/>
                </a:solidFill>
              </a:endParaRPr>
            </a:p>
          </p:txBody>
        </p:sp>
        <p:pic>
          <p:nvPicPr>
            <p:cNvPr id="58" name="Graphic 57" descr="Books">
              <a:extLst>
                <a:ext uri="{FF2B5EF4-FFF2-40B4-BE49-F238E27FC236}">
                  <a16:creationId xmlns:a16="http://schemas.microsoft.com/office/drawing/2014/main" id="{C0799E25-D7B5-4FA8-BB74-FFD2238C4462}"/>
                </a:ext>
              </a:extLst>
            </p:cNvPr>
            <p:cNvPicPr preferRelativeResize="0">
              <a:picLocks/>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677073" y="4251683"/>
              <a:ext cx="978408" cy="978408"/>
            </a:xfrm>
            <a:prstGeom prst="rect">
              <a:avLst/>
            </a:prstGeom>
          </p:spPr>
        </p:pic>
        <p:pic>
          <p:nvPicPr>
            <p:cNvPr id="59" name="Graphic 58" descr="Megaphone">
              <a:extLst>
                <a:ext uri="{FF2B5EF4-FFF2-40B4-BE49-F238E27FC236}">
                  <a16:creationId xmlns:a16="http://schemas.microsoft.com/office/drawing/2014/main" id="{6ED18254-FF8C-4CE1-9B99-935C061C37D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630905" y="4203419"/>
              <a:ext cx="978408" cy="978408"/>
            </a:xfrm>
            <a:prstGeom prst="rect">
              <a:avLst/>
            </a:prstGeom>
          </p:spPr>
        </p:pic>
        <p:pic>
          <p:nvPicPr>
            <p:cNvPr id="9" name="Graphic 8" descr="Research">
              <a:extLst>
                <a:ext uri="{FF2B5EF4-FFF2-40B4-BE49-F238E27FC236}">
                  <a16:creationId xmlns:a16="http://schemas.microsoft.com/office/drawing/2014/main" id="{1B246431-FF08-4C3F-8DEF-A9EDA0E204FB}"/>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648311" y="1975466"/>
              <a:ext cx="979714" cy="979714"/>
            </a:xfrm>
            <a:prstGeom prst="rect">
              <a:avLst/>
            </a:prstGeom>
          </p:spPr>
        </p:pic>
      </p:grpSp>
    </p:spTree>
    <p:extLst>
      <p:ext uri="{BB962C8B-B14F-4D97-AF65-F5344CB8AC3E}">
        <p14:creationId xmlns:p14="http://schemas.microsoft.com/office/powerpoint/2010/main" val="987398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9909A-894E-4F81-A228-753EAA623C7F}"/>
              </a:ext>
            </a:extLst>
          </p:cNvPr>
          <p:cNvSpPr>
            <a:spLocks noGrp="1"/>
          </p:cNvSpPr>
          <p:nvPr>
            <p:ph type="title"/>
          </p:nvPr>
        </p:nvSpPr>
        <p:spPr>
          <a:xfrm>
            <a:off x="1080000" y="923689"/>
            <a:ext cx="9000000" cy="455509"/>
          </a:xfrm>
        </p:spPr>
        <p:txBody>
          <a:bodyPr/>
          <a:lstStyle/>
          <a:p>
            <a:r>
              <a:rPr lang="en-US" dirty="0"/>
              <a:t>STRATEGY</a:t>
            </a:r>
          </a:p>
        </p:txBody>
      </p:sp>
      <p:sp>
        <p:nvSpPr>
          <p:cNvPr id="3" name="Slide Number Placeholder 2">
            <a:extLst>
              <a:ext uri="{FF2B5EF4-FFF2-40B4-BE49-F238E27FC236}">
                <a16:creationId xmlns:a16="http://schemas.microsoft.com/office/drawing/2014/main" id="{13669FFF-9041-48E7-B320-D8A9E6B83BBD}"/>
              </a:ext>
            </a:extLst>
          </p:cNvPr>
          <p:cNvSpPr>
            <a:spLocks noGrp="1"/>
          </p:cNvSpPr>
          <p:nvPr>
            <p:ph type="sldNum" sz="quarter" idx="10"/>
          </p:nvPr>
        </p:nvSpPr>
        <p:spPr/>
        <p:txBody>
          <a:bodyPr/>
          <a:lstStyle/>
          <a:p>
            <a:pPr algn="l"/>
            <a:r>
              <a:rPr lang="de-DE"/>
              <a:t>Page </a:t>
            </a:r>
            <a:fld id="{3FD030EF-7044-4946-962A-5D7D09BD1B34}" type="slidenum">
              <a:rPr lang="de-DE" smtClean="0"/>
              <a:pPr algn="l"/>
              <a:t>5</a:t>
            </a:fld>
            <a:endParaRPr lang="de-DE" dirty="0"/>
          </a:p>
        </p:txBody>
      </p:sp>
      <p:sp>
        <p:nvSpPr>
          <p:cNvPr id="15" name="Oval 14">
            <a:extLst>
              <a:ext uri="{FF2B5EF4-FFF2-40B4-BE49-F238E27FC236}">
                <a16:creationId xmlns:a16="http://schemas.microsoft.com/office/drawing/2014/main" id="{057F7BF5-4DD8-4FED-889B-9F7C7335A693}"/>
              </a:ext>
            </a:extLst>
          </p:cNvPr>
          <p:cNvSpPr>
            <a:spLocks noChangeAspect="1"/>
          </p:cNvSpPr>
          <p:nvPr/>
        </p:nvSpPr>
        <p:spPr>
          <a:xfrm>
            <a:off x="1683211" y="1793927"/>
            <a:ext cx="1499710" cy="1499710"/>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16" name="Oval 15">
            <a:extLst>
              <a:ext uri="{FF2B5EF4-FFF2-40B4-BE49-F238E27FC236}">
                <a16:creationId xmlns:a16="http://schemas.microsoft.com/office/drawing/2014/main" id="{519E7B48-3145-409B-AFE1-FE1DC2503A81}"/>
              </a:ext>
            </a:extLst>
          </p:cNvPr>
          <p:cNvSpPr>
            <a:spLocks noChangeAspect="1"/>
          </p:cNvSpPr>
          <p:nvPr/>
        </p:nvSpPr>
        <p:spPr>
          <a:xfrm>
            <a:off x="3340542" y="3174869"/>
            <a:ext cx="1015467" cy="1015467"/>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20" name="Oval 19">
            <a:extLst>
              <a:ext uri="{FF2B5EF4-FFF2-40B4-BE49-F238E27FC236}">
                <a16:creationId xmlns:a16="http://schemas.microsoft.com/office/drawing/2014/main" id="{529D8F5E-1AA1-434A-A165-702E0001F9AB}"/>
              </a:ext>
            </a:extLst>
          </p:cNvPr>
          <p:cNvSpPr>
            <a:spLocks noChangeAspect="1"/>
          </p:cNvSpPr>
          <p:nvPr/>
        </p:nvSpPr>
        <p:spPr>
          <a:xfrm>
            <a:off x="1467207" y="4463410"/>
            <a:ext cx="462042" cy="462042"/>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p>
        </p:txBody>
      </p:sp>
      <p:cxnSp>
        <p:nvCxnSpPr>
          <p:cNvPr id="18" name="Straight Connector 17">
            <a:extLst>
              <a:ext uri="{FF2B5EF4-FFF2-40B4-BE49-F238E27FC236}">
                <a16:creationId xmlns:a16="http://schemas.microsoft.com/office/drawing/2014/main" id="{A8DF4BF8-A3FC-44EE-95A9-138487000993}"/>
              </a:ext>
            </a:extLst>
          </p:cNvPr>
          <p:cNvCxnSpPr/>
          <p:nvPr/>
        </p:nvCxnSpPr>
        <p:spPr>
          <a:xfrm>
            <a:off x="1110763" y="5195608"/>
            <a:ext cx="563880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84CB48A-C3FE-49D4-B836-FB021C2AA6DE}"/>
              </a:ext>
            </a:extLst>
          </p:cNvPr>
          <p:cNvSpPr txBox="1"/>
          <p:nvPr/>
        </p:nvSpPr>
        <p:spPr>
          <a:xfrm rot="16200000">
            <a:off x="-687590" y="3453780"/>
            <a:ext cx="3242027" cy="307777"/>
          </a:xfrm>
          <a:prstGeom prst="rect">
            <a:avLst/>
          </a:prstGeom>
          <a:noFill/>
        </p:spPr>
        <p:txBody>
          <a:bodyPr wrap="square" rtlCol="0">
            <a:spAutoFit/>
          </a:bodyPr>
          <a:lstStyle/>
          <a:p>
            <a:pPr algn="ctr"/>
            <a:r>
              <a:rPr lang="en-US" sz="1400" dirty="0"/>
              <a:t>Complexity of a MCU kit</a:t>
            </a:r>
          </a:p>
        </p:txBody>
      </p:sp>
      <p:sp>
        <p:nvSpPr>
          <p:cNvPr id="19" name="TextBox 18">
            <a:extLst>
              <a:ext uri="{FF2B5EF4-FFF2-40B4-BE49-F238E27FC236}">
                <a16:creationId xmlns:a16="http://schemas.microsoft.com/office/drawing/2014/main" id="{5900B402-A7ED-4091-AB11-106746A228ED}"/>
              </a:ext>
            </a:extLst>
          </p:cNvPr>
          <p:cNvSpPr txBox="1"/>
          <p:nvPr/>
        </p:nvSpPr>
        <p:spPr>
          <a:xfrm>
            <a:off x="1137617" y="5224829"/>
            <a:ext cx="5567983" cy="307777"/>
          </a:xfrm>
          <a:prstGeom prst="rect">
            <a:avLst/>
          </a:prstGeom>
          <a:noFill/>
        </p:spPr>
        <p:txBody>
          <a:bodyPr wrap="square" rtlCol="0">
            <a:spAutoFit/>
          </a:bodyPr>
          <a:lstStyle/>
          <a:p>
            <a:pPr algn="ctr"/>
            <a:r>
              <a:rPr lang="en-US" sz="1400" dirty="0"/>
              <a:t>Number of business enablement use-cases supported</a:t>
            </a:r>
          </a:p>
        </p:txBody>
      </p:sp>
      <p:sp>
        <p:nvSpPr>
          <p:cNvPr id="22" name="TextBox 21">
            <a:extLst>
              <a:ext uri="{FF2B5EF4-FFF2-40B4-BE49-F238E27FC236}">
                <a16:creationId xmlns:a16="http://schemas.microsoft.com/office/drawing/2014/main" id="{70AA8942-CF46-4884-8B2F-39CDB9642CF6}"/>
              </a:ext>
            </a:extLst>
          </p:cNvPr>
          <p:cNvSpPr txBox="1"/>
          <p:nvPr/>
        </p:nvSpPr>
        <p:spPr>
          <a:xfrm>
            <a:off x="873664" y="5663192"/>
            <a:ext cx="5854197" cy="523220"/>
          </a:xfrm>
          <a:prstGeom prst="rect">
            <a:avLst/>
          </a:prstGeom>
          <a:noFill/>
        </p:spPr>
        <p:txBody>
          <a:bodyPr wrap="square" rtlCol="0">
            <a:spAutoFit/>
          </a:bodyPr>
          <a:lstStyle/>
          <a:p>
            <a:pPr algn="ctr"/>
            <a:r>
              <a:rPr lang="en-US" sz="1400" dirty="0"/>
              <a:t>Size of the circle =&gt; </a:t>
            </a:r>
            <a:r>
              <a:rPr lang="en-US" sz="1400" u="sng" dirty="0"/>
              <a:t>Number of MCU features supported by the kit</a:t>
            </a:r>
          </a:p>
          <a:p>
            <a:pPr algn="ctr"/>
            <a:r>
              <a:rPr lang="en-US" sz="1400" dirty="0"/>
              <a:t>                     All MCU features </a:t>
            </a:r>
          </a:p>
        </p:txBody>
      </p:sp>
      <p:sp>
        <p:nvSpPr>
          <p:cNvPr id="17" name="Oval 16">
            <a:extLst>
              <a:ext uri="{FF2B5EF4-FFF2-40B4-BE49-F238E27FC236}">
                <a16:creationId xmlns:a16="http://schemas.microsoft.com/office/drawing/2014/main" id="{AEE163C7-AFDC-4AEA-8BF6-8FDC6F7C010A}"/>
              </a:ext>
            </a:extLst>
          </p:cNvPr>
          <p:cNvSpPr>
            <a:spLocks noChangeAspect="1"/>
          </p:cNvSpPr>
          <p:nvPr/>
        </p:nvSpPr>
        <p:spPr>
          <a:xfrm>
            <a:off x="5115907" y="3729289"/>
            <a:ext cx="1071311" cy="1071311"/>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sp>
        <p:nvSpPr>
          <p:cNvPr id="28" name="TextBox 27">
            <a:extLst>
              <a:ext uri="{FF2B5EF4-FFF2-40B4-BE49-F238E27FC236}">
                <a16:creationId xmlns:a16="http://schemas.microsoft.com/office/drawing/2014/main" id="{7A7BD587-16DC-45A8-88BD-A14856C389AB}"/>
              </a:ext>
            </a:extLst>
          </p:cNvPr>
          <p:cNvSpPr txBox="1"/>
          <p:nvPr/>
        </p:nvSpPr>
        <p:spPr>
          <a:xfrm>
            <a:off x="7631984" y="3429000"/>
            <a:ext cx="3674117" cy="2616101"/>
          </a:xfrm>
          <a:prstGeom prst="rect">
            <a:avLst/>
          </a:prstGeom>
          <a:noFill/>
        </p:spPr>
        <p:txBody>
          <a:bodyPr wrap="square" rtlCol="0">
            <a:spAutoFit/>
          </a:bodyPr>
          <a:lstStyle/>
          <a:p>
            <a:r>
              <a:rPr lang="en-US" sz="1400" b="1" dirty="0"/>
              <a:t>Business</a:t>
            </a:r>
          </a:p>
          <a:p>
            <a:pPr marL="285750" indent="-285750">
              <a:buClr>
                <a:srgbClr val="06418C"/>
              </a:buClr>
              <a:buFont typeface="Wingdings" panose="05000000000000000000" pitchFamily="2" charset="2"/>
              <a:buChar char="§"/>
            </a:pPr>
            <a:r>
              <a:rPr lang="en-US" sz="1400" dirty="0"/>
              <a:t>Serve global customer base</a:t>
            </a:r>
          </a:p>
          <a:p>
            <a:pPr marL="285750" indent="-285750">
              <a:buClr>
                <a:srgbClr val="06418C"/>
              </a:buClr>
              <a:buFont typeface="Wingdings" panose="05000000000000000000" pitchFamily="2" charset="2"/>
              <a:buChar char="§"/>
            </a:pPr>
            <a:r>
              <a:rPr lang="en-US" sz="1400" dirty="0"/>
              <a:t>Facilitate cross-selling</a:t>
            </a:r>
          </a:p>
          <a:p>
            <a:pPr marL="285750" indent="-285750">
              <a:buClr>
                <a:srgbClr val="06418C"/>
              </a:buClr>
              <a:buFont typeface="Wingdings" panose="05000000000000000000" pitchFamily="2" charset="2"/>
              <a:buChar char="§"/>
            </a:pPr>
            <a:r>
              <a:rPr lang="en-US" sz="1400" dirty="0"/>
              <a:t>Lower NRE &amp; faster time to market</a:t>
            </a:r>
          </a:p>
          <a:p>
            <a:pPr marL="285750" indent="-285750">
              <a:buFont typeface="Arial" panose="020B0604020202020204" pitchFamily="34" charset="0"/>
              <a:buChar char="•"/>
            </a:pPr>
            <a:endParaRPr lang="en-US" sz="500" dirty="0"/>
          </a:p>
          <a:p>
            <a:r>
              <a:rPr lang="en-US" sz="1400" b="1" dirty="0">
                <a:solidFill>
                  <a:schemeClr val="tx1">
                    <a:lumMod val="75000"/>
                  </a:schemeClr>
                </a:solidFill>
              </a:rPr>
              <a:t>Technical</a:t>
            </a:r>
          </a:p>
          <a:p>
            <a:pPr marL="285750" indent="-285750">
              <a:buClr>
                <a:srgbClr val="06418C"/>
              </a:buClr>
              <a:buFont typeface="Wingdings" panose="05000000000000000000" pitchFamily="2" charset="2"/>
              <a:buChar char="§"/>
            </a:pPr>
            <a:r>
              <a:rPr lang="en-US" sz="1400" dirty="0"/>
              <a:t>Useful for innovation</a:t>
            </a:r>
          </a:p>
          <a:p>
            <a:pPr marL="285750" indent="-285750">
              <a:buClr>
                <a:srgbClr val="06418C"/>
              </a:buClr>
              <a:buFont typeface="Wingdings" panose="05000000000000000000" pitchFamily="2" charset="2"/>
              <a:buChar char="§"/>
            </a:pPr>
            <a:r>
              <a:rPr lang="en-US" sz="1400" dirty="0"/>
              <a:t>Support prioritized MCU peripherals</a:t>
            </a:r>
          </a:p>
          <a:p>
            <a:pPr marL="285750" indent="-285750">
              <a:buClr>
                <a:srgbClr val="06418C"/>
              </a:buClr>
              <a:buFont typeface="Wingdings" panose="05000000000000000000" pitchFamily="2" charset="2"/>
              <a:buChar char="§"/>
            </a:pPr>
            <a:r>
              <a:rPr lang="en-US" sz="1400" dirty="0"/>
              <a:t>Ecosystem ready</a:t>
            </a:r>
          </a:p>
          <a:p>
            <a:pPr marL="285750" indent="-285750">
              <a:buFont typeface="Arial" panose="020B0604020202020204" pitchFamily="34" charset="0"/>
              <a:buChar char="•"/>
            </a:pPr>
            <a:endParaRPr lang="en-US" sz="500" dirty="0"/>
          </a:p>
          <a:p>
            <a:r>
              <a:rPr lang="en-US" sz="1400" b="1" dirty="0">
                <a:solidFill>
                  <a:schemeClr val="tx1">
                    <a:lumMod val="50000"/>
                  </a:schemeClr>
                </a:solidFill>
              </a:rPr>
              <a:t>User Experience</a:t>
            </a:r>
          </a:p>
          <a:p>
            <a:pPr marL="285750" indent="-285750">
              <a:buClr>
                <a:srgbClr val="06418C"/>
              </a:buClr>
              <a:buFont typeface="Wingdings" panose="05000000000000000000" pitchFamily="2" charset="2"/>
              <a:buChar char="§"/>
            </a:pPr>
            <a:r>
              <a:rPr lang="en-US" sz="1400" dirty="0"/>
              <a:t>Delightful to use</a:t>
            </a:r>
          </a:p>
          <a:p>
            <a:pPr marL="285750" indent="-285750">
              <a:buClr>
                <a:srgbClr val="06418C"/>
              </a:buClr>
              <a:buFont typeface="Wingdings" panose="05000000000000000000" pitchFamily="2" charset="2"/>
              <a:buChar char="§"/>
            </a:pPr>
            <a:r>
              <a:rPr lang="en-US" sz="1400" dirty="0"/>
              <a:t>Beautifully designed &amp; presented</a:t>
            </a:r>
          </a:p>
        </p:txBody>
      </p:sp>
      <p:cxnSp>
        <p:nvCxnSpPr>
          <p:cNvPr id="33" name="Straight Connector 32">
            <a:extLst>
              <a:ext uri="{FF2B5EF4-FFF2-40B4-BE49-F238E27FC236}">
                <a16:creationId xmlns:a16="http://schemas.microsoft.com/office/drawing/2014/main" id="{F6F4E83F-644C-48DF-BAE0-A293E6A5EF23}"/>
              </a:ext>
            </a:extLst>
          </p:cNvPr>
          <p:cNvCxnSpPr>
            <a:cxnSpLocks/>
          </p:cNvCxnSpPr>
          <p:nvPr/>
        </p:nvCxnSpPr>
        <p:spPr>
          <a:xfrm rot="16200000">
            <a:off x="-508301" y="3578909"/>
            <a:ext cx="329184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AE4E1F9B-D3FA-4700-97E7-B1E9064AB3C7}"/>
              </a:ext>
            </a:extLst>
          </p:cNvPr>
          <p:cNvSpPr txBox="1"/>
          <p:nvPr/>
        </p:nvSpPr>
        <p:spPr>
          <a:xfrm>
            <a:off x="1662959" y="2233686"/>
            <a:ext cx="1527347" cy="523220"/>
          </a:xfrm>
          <a:prstGeom prst="rect">
            <a:avLst/>
          </a:prstGeom>
          <a:noFill/>
        </p:spPr>
        <p:txBody>
          <a:bodyPr wrap="square" rtlCol="0">
            <a:spAutoFit/>
          </a:bodyPr>
          <a:lstStyle/>
          <a:p>
            <a:pPr algn="ctr"/>
            <a:r>
              <a:rPr lang="en-US" sz="1400" dirty="0"/>
              <a:t>Typical Development Kit</a:t>
            </a:r>
          </a:p>
        </p:txBody>
      </p:sp>
      <p:sp>
        <p:nvSpPr>
          <p:cNvPr id="36" name="TextBox 35">
            <a:extLst>
              <a:ext uri="{FF2B5EF4-FFF2-40B4-BE49-F238E27FC236}">
                <a16:creationId xmlns:a16="http://schemas.microsoft.com/office/drawing/2014/main" id="{687A76A3-1B38-47A6-BC60-9A85CF2E11BB}"/>
              </a:ext>
            </a:extLst>
          </p:cNvPr>
          <p:cNvSpPr txBox="1"/>
          <p:nvPr/>
        </p:nvSpPr>
        <p:spPr>
          <a:xfrm>
            <a:off x="3235598" y="3411802"/>
            <a:ext cx="1271408" cy="523220"/>
          </a:xfrm>
          <a:prstGeom prst="rect">
            <a:avLst/>
          </a:prstGeom>
          <a:noFill/>
        </p:spPr>
        <p:txBody>
          <a:bodyPr wrap="square" rtlCol="0">
            <a:spAutoFit/>
          </a:bodyPr>
          <a:lstStyle/>
          <a:p>
            <a:pPr algn="ctr"/>
            <a:r>
              <a:rPr lang="en-US" sz="1400" dirty="0"/>
              <a:t>Typical Starter Kit</a:t>
            </a:r>
          </a:p>
        </p:txBody>
      </p:sp>
      <p:sp>
        <p:nvSpPr>
          <p:cNvPr id="37" name="TextBox 36">
            <a:extLst>
              <a:ext uri="{FF2B5EF4-FFF2-40B4-BE49-F238E27FC236}">
                <a16:creationId xmlns:a16="http://schemas.microsoft.com/office/drawing/2014/main" id="{FCF894C0-4CB1-4DA3-8D23-DDF36493F526}"/>
              </a:ext>
            </a:extLst>
          </p:cNvPr>
          <p:cNvSpPr txBox="1"/>
          <p:nvPr/>
        </p:nvSpPr>
        <p:spPr>
          <a:xfrm>
            <a:off x="1696301" y="4323640"/>
            <a:ext cx="1271408" cy="738664"/>
          </a:xfrm>
          <a:prstGeom prst="rect">
            <a:avLst/>
          </a:prstGeom>
          <a:noFill/>
        </p:spPr>
        <p:txBody>
          <a:bodyPr wrap="square" rtlCol="0">
            <a:spAutoFit/>
          </a:bodyPr>
          <a:lstStyle/>
          <a:p>
            <a:pPr algn="ctr"/>
            <a:r>
              <a:rPr lang="en-US" sz="1400" dirty="0"/>
              <a:t>Typical Breakout Board Kit</a:t>
            </a:r>
          </a:p>
        </p:txBody>
      </p:sp>
      <p:grpSp>
        <p:nvGrpSpPr>
          <p:cNvPr id="8" name="Group 7">
            <a:extLst>
              <a:ext uri="{FF2B5EF4-FFF2-40B4-BE49-F238E27FC236}">
                <a16:creationId xmlns:a16="http://schemas.microsoft.com/office/drawing/2014/main" id="{F96569A5-09D7-4668-A881-085EE8DDF154}"/>
              </a:ext>
            </a:extLst>
          </p:cNvPr>
          <p:cNvGrpSpPr>
            <a:grpSpLocks noChangeAspect="1"/>
          </p:cNvGrpSpPr>
          <p:nvPr/>
        </p:nvGrpSpPr>
        <p:grpSpPr>
          <a:xfrm>
            <a:off x="8458200" y="1344427"/>
            <a:ext cx="2355130" cy="2194560"/>
            <a:chOff x="8266474" y="1251111"/>
            <a:chExt cx="2551389" cy="2377439"/>
          </a:xfrm>
        </p:grpSpPr>
        <p:grpSp>
          <p:nvGrpSpPr>
            <p:cNvPr id="6" name="Group 5">
              <a:extLst>
                <a:ext uri="{FF2B5EF4-FFF2-40B4-BE49-F238E27FC236}">
                  <a16:creationId xmlns:a16="http://schemas.microsoft.com/office/drawing/2014/main" id="{AC1A42D1-DDD3-4FB4-BD82-58860AF6EFC5}"/>
                </a:ext>
              </a:extLst>
            </p:cNvPr>
            <p:cNvGrpSpPr>
              <a:grpSpLocks noChangeAspect="1"/>
            </p:cNvGrpSpPr>
            <p:nvPr/>
          </p:nvGrpSpPr>
          <p:grpSpPr>
            <a:xfrm>
              <a:off x="8266474" y="1251111"/>
              <a:ext cx="2551389" cy="2377439"/>
              <a:chOff x="8601906" y="1295400"/>
              <a:chExt cx="2078392" cy="1936690"/>
            </a:xfrm>
          </p:grpSpPr>
          <p:sp>
            <p:nvSpPr>
              <p:cNvPr id="23" name="Oval 22">
                <a:extLst>
                  <a:ext uri="{FF2B5EF4-FFF2-40B4-BE49-F238E27FC236}">
                    <a16:creationId xmlns:a16="http://schemas.microsoft.com/office/drawing/2014/main" id="{A8330995-8F6F-4CE7-AF9A-6C55C6D3D806}"/>
                  </a:ext>
                </a:extLst>
              </p:cNvPr>
              <p:cNvSpPr>
                <a:spLocks noChangeAspect="1"/>
              </p:cNvSpPr>
              <p:nvPr/>
            </p:nvSpPr>
            <p:spPr>
              <a:xfrm>
                <a:off x="8601906" y="1295400"/>
                <a:ext cx="1204222" cy="1205267"/>
              </a:xfrm>
              <a:prstGeom prst="ellipse">
                <a:avLst/>
              </a:prstGeom>
              <a:solidFill>
                <a:schemeClr val="bg1">
                  <a:lumMod val="8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    Biz.</a:t>
                </a:r>
              </a:p>
              <a:p>
                <a:pPr algn="ctr"/>
                <a:endParaRPr lang="en-US" sz="1400" dirty="0">
                  <a:solidFill>
                    <a:schemeClr val="tx1"/>
                  </a:solidFill>
                </a:endParaRPr>
              </a:p>
            </p:txBody>
          </p:sp>
          <p:sp>
            <p:nvSpPr>
              <p:cNvPr id="24" name="Oval 23">
                <a:extLst>
                  <a:ext uri="{FF2B5EF4-FFF2-40B4-BE49-F238E27FC236}">
                    <a16:creationId xmlns:a16="http://schemas.microsoft.com/office/drawing/2014/main" id="{7EB38696-6296-480A-9820-DE4B2629DDCF}"/>
                  </a:ext>
                </a:extLst>
              </p:cNvPr>
              <p:cNvSpPr>
                <a:spLocks noChangeAspect="1"/>
              </p:cNvSpPr>
              <p:nvPr/>
            </p:nvSpPr>
            <p:spPr>
              <a:xfrm>
                <a:off x="9476076" y="1302172"/>
                <a:ext cx="1204222" cy="1205267"/>
              </a:xfrm>
              <a:prstGeom prst="ellipse">
                <a:avLst/>
              </a:prstGeom>
              <a:solidFill>
                <a:schemeClr val="tx1">
                  <a:lumMod val="20000"/>
                  <a:lumOff val="80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    Tech.</a:t>
                </a:r>
              </a:p>
              <a:p>
                <a:pPr algn="ctr"/>
                <a:endParaRPr lang="en-US" sz="1400" dirty="0">
                  <a:solidFill>
                    <a:schemeClr val="tx1"/>
                  </a:solidFill>
                </a:endParaRPr>
              </a:p>
            </p:txBody>
          </p:sp>
          <p:sp>
            <p:nvSpPr>
              <p:cNvPr id="25" name="Oval 24">
                <a:extLst>
                  <a:ext uri="{FF2B5EF4-FFF2-40B4-BE49-F238E27FC236}">
                    <a16:creationId xmlns:a16="http://schemas.microsoft.com/office/drawing/2014/main" id="{04DD0C3D-373E-41BF-AC33-BBC3903C1C7D}"/>
                  </a:ext>
                </a:extLst>
              </p:cNvPr>
              <p:cNvSpPr>
                <a:spLocks noChangeAspect="1"/>
              </p:cNvSpPr>
              <p:nvPr/>
            </p:nvSpPr>
            <p:spPr>
              <a:xfrm>
                <a:off x="9043628" y="2026823"/>
                <a:ext cx="1204222" cy="1205267"/>
              </a:xfrm>
              <a:prstGeom prst="ellipse">
                <a:avLst/>
              </a:prstGeom>
              <a:solidFill>
                <a:schemeClr val="bg1">
                  <a:lumMod val="7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solidFill>
                    <a:schemeClr val="tx1"/>
                  </a:solidFill>
                </a:endParaRPr>
              </a:p>
              <a:p>
                <a:pPr algn="ctr"/>
                <a:r>
                  <a:rPr lang="en-US" sz="1400" dirty="0">
                    <a:solidFill>
                      <a:schemeClr val="tx1"/>
                    </a:solidFill>
                  </a:rPr>
                  <a:t>UX</a:t>
                </a:r>
              </a:p>
            </p:txBody>
          </p:sp>
        </p:grpSp>
        <p:sp>
          <p:nvSpPr>
            <p:cNvPr id="32" name="Oval 31">
              <a:extLst>
                <a:ext uri="{FF2B5EF4-FFF2-40B4-BE49-F238E27FC236}">
                  <a16:creationId xmlns:a16="http://schemas.microsoft.com/office/drawing/2014/main" id="{F23F5346-7954-439F-B8D1-40C8B7862399}"/>
                </a:ext>
              </a:extLst>
            </p:cNvPr>
            <p:cNvSpPr>
              <a:spLocks noChangeAspect="1"/>
            </p:cNvSpPr>
            <p:nvPr/>
          </p:nvSpPr>
          <p:spPr>
            <a:xfrm>
              <a:off x="9227820" y="1913646"/>
              <a:ext cx="640080" cy="64008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grpSp>
    </p:spTree>
    <p:extLst>
      <p:ext uri="{BB962C8B-B14F-4D97-AF65-F5344CB8AC3E}">
        <p14:creationId xmlns:p14="http://schemas.microsoft.com/office/powerpoint/2010/main" val="1239657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DIFFERENTIATION that sets you apart</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6</a:t>
            </a:fld>
            <a:endParaRPr lang="de-DE" dirty="0"/>
          </a:p>
        </p:txBody>
      </p:sp>
      <p:grpSp>
        <p:nvGrpSpPr>
          <p:cNvPr id="75" name="Group 74">
            <a:extLst>
              <a:ext uri="{FF2B5EF4-FFF2-40B4-BE49-F238E27FC236}">
                <a16:creationId xmlns:a16="http://schemas.microsoft.com/office/drawing/2014/main" id="{E5318829-F42C-436A-BBB3-AC48BE4D6D61}"/>
              </a:ext>
            </a:extLst>
          </p:cNvPr>
          <p:cNvGrpSpPr/>
          <p:nvPr/>
        </p:nvGrpSpPr>
        <p:grpSpPr>
          <a:xfrm>
            <a:off x="384757" y="1981200"/>
            <a:ext cx="11422486" cy="3275330"/>
            <a:chOff x="411480" y="2363470"/>
            <a:chExt cx="11422486" cy="3275330"/>
          </a:xfrm>
        </p:grpSpPr>
        <p:sp>
          <p:nvSpPr>
            <p:cNvPr id="44" name="Rectangle 43">
              <a:extLst>
                <a:ext uri="{FF2B5EF4-FFF2-40B4-BE49-F238E27FC236}">
                  <a16:creationId xmlns:a16="http://schemas.microsoft.com/office/drawing/2014/main" id="{B249CE2D-363D-40AB-8D4D-82AC1A4906BF}"/>
                </a:ext>
              </a:extLst>
            </p:cNvPr>
            <p:cNvSpPr/>
            <p:nvPr/>
          </p:nvSpPr>
          <p:spPr>
            <a:xfrm>
              <a:off x="7924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Innovation</a:t>
              </a:r>
            </a:p>
            <a:p>
              <a:pPr algn="ctr"/>
              <a:r>
                <a:rPr lang="en-US" b="1" dirty="0">
                  <a:solidFill>
                    <a:srgbClr val="06418C"/>
                  </a:solidFill>
                </a:rPr>
                <a:t>Ready</a:t>
              </a:r>
            </a:p>
          </p:txBody>
        </p:sp>
        <p:sp>
          <p:nvSpPr>
            <p:cNvPr id="45" name="Rectangle 44">
              <a:extLst>
                <a:ext uri="{FF2B5EF4-FFF2-40B4-BE49-F238E27FC236}">
                  <a16:creationId xmlns:a16="http://schemas.microsoft.com/office/drawing/2014/main" id="{CEA5C383-9EBF-4068-A6DA-9871B4D8010D}"/>
                </a:ext>
              </a:extLst>
            </p:cNvPr>
            <p:cNvSpPr/>
            <p:nvPr/>
          </p:nvSpPr>
          <p:spPr>
            <a:xfrm>
              <a:off x="4114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A winning combination of standardization &amp; flexibility</a:t>
              </a:r>
            </a:p>
          </p:txBody>
        </p:sp>
        <p:sp>
          <p:nvSpPr>
            <p:cNvPr id="49" name="Rectangle 48">
              <a:extLst>
                <a:ext uri="{FF2B5EF4-FFF2-40B4-BE49-F238E27FC236}">
                  <a16:creationId xmlns:a16="http://schemas.microsoft.com/office/drawing/2014/main" id="{605C6EBE-BF2F-4432-9431-FC9A8FDE77EE}"/>
                </a:ext>
              </a:extLst>
            </p:cNvPr>
            <p:cNvSpPr/>
            <p:nvPr/>
          </p:nvSpPr>
          <p:spPr>
            <a:xfrm>
              <a:off x="36880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Ecosystem</a:t>
              </a:r>
            </a:p>
            <a:p>
              <a:pPr algn="ctr"/>
              <a:r>
                <a:rPr lang="en-US" b="1" dirty="0">
                  <a:solidFill>
                    <a:srgbClr val="06418C"/>
                  </a:solidFill>
                </a:rPr>
                <a:t>Ready</a:t>
              </a:r>
            </a:p>
          </p:txBody>
        </p:sp>
        <p:sp>
          <p:nvSpPr>
            <p:cNvPr id="50" name="Rectangle 49">
              <a:extLst>
                <a:ext uri="{FF2B5EF4-FFF2-40B4-BE49-F238E27FC236}">
                  <a16:creationId xmlns:a16="http://schemas.microsoft.com/office/drawing/2014/main" id="{0A7C7527-AF99-4CE3-AE06-725098FB0778}"/>
                </a:ext>
              </a:extLst>
            </p:cNvPr>
            <p:cNvSpPr/>
            <p:nvPr/>
          </p:nvSpPr>
          <p:spPr>
            <a:xfrm>
              <a:off x="33070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Enhance functionality</a:t>
              </a:r>
            </a:p>
            <a:p>
              <a:pPr algn="ctr"/>
              <a:r>
                <a:rPr lang="en-US" sz="1500" dirty="0">
                  <a:solidFill>
                    <a:schemeClr val="tx1"/>
                  </a:solidFill>
                </a:rPr>
                <a:t>on your terms</a:t>
              </a:r>
            </a:p>
          </p:txBody>
        </p:sp>
        <p:sp>
          <p:nvSpPr>
            <p:cNvPr id="53" name="Rectangle 52">
              <a:extLst>
                <a:ext uri="{FF2B5EF4-FFF2-40B4-BE49-F238E27FC236}">
                  <a16:creationId xmlns:a16="http://schemas.microsoft.com/office/drawing/2014/main" id="{674D4183-E9B9-41B7-8C83-FB529654F2AE}"/>
                </a:ext>
              </a:extLst>
            </p:cNvPr>
            <p:cNvSpPr/>
            <p:nvPr/>
          </p:nvSpPr>
          <p:spPr>
            <a:xfrm>
              <a:off x="65761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World</a:t>
              </a:r>
            </a:p>
            <a:p>
              <a:pPr algn="ctr"/>
              <a:r>
                <a:rPr lang="en-US" b="1" dirty="0">
                  <a:solidFill>
                    <a:srgbClr val="06418C"/>
                  </a:solidFill>
                </a:rPr>
                <a:t>Ready</a:t>
              </a:r>
            </a:p>
          </p:txBody>
        </p:sp>
        <p:sp>
          <p:nvSpPr>
            <p:cNvPr id="54" name="Rectangle 53">
              <a:extLst>
                <a:ext uri="{FF2B5EF4-FFF2-40B4-BE49-F238E27FC236}">
                  <a16:creationId xmlns:a16="http://schemas.microsoft.com/office/drawing/2014/main" id="{59BDE797-46A3-4A4D-82AE-AEADF90AFB93}"/>
                </a:ext>
              </a:extLst>
            </p:cNvPr>
            <p:cNvSpPr/>
            <p:nvPr/>
          </p:nvSpPr>
          <p:spPr>
            <a:xfrm>
              <a:off x="61951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buClr>
                  <a:srgbClr val="000099"/>
                </a:buClr>
              </a:pPr>
              <a:r>
                <a:rPr lang="en-US" sz="1500" dirty="0">
                  <a:solidFill>
                    <a:schemeClr val="tx1"/>
                  </a:solidFill>
                </a:rPr>
                <a:t>Compliant with many international standards</a:t>
              </a:r>
            </a:p>
          </p:txBody>
        </p:sp>
        <p:sp>
          <p:nvSpPr>
            <p:cNvPr id="57" name="Rectangle 56">
              <a:extLst>
                <a:ext uri="{FF2B5EF4-FFF2-40B4-BE49-F238E27FC236}">
                  <a16:creationId xmlns:a16="http://schemas.microsoft.com/office/drawing/2014/main" id="{572483EA-3E28-4722-A1C4-BC507C27D558}"/>
                </a:ext>
              </a:extLst>
            </p:cNvPr>
            <p:cNvSpPr/>
            <p:nvPr/>
          </p:nvSpPr>
          <p:spPr>
            <a:xfrm>
              <a:off x="94717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Fun</a:t>
              </a:r>
            </a:p>
            <a:p>
              <a:pPr algn="ctr"/>
              <a:r>
                <a:rPr lang="en-US" b="1" dirty="0">
                  <a:solidFill>
                    <a:srgbClr val="06418C"/>
                  </a:solidFill>
                </a:rPr>
                <a:t>Ready</a:t>
              </a:r>
            </a:p>
          </p:txBody>
        </p:sp>
        <p:sp>
          <p:nvSpPr>
            <p:cNvPr id="58" name="Rectangle 57">
              <a:extLst>
                <a:ext uri="{FF2B5EF4-FFF2-40B4-BE49-F238E27FC236}">
                  <a16:creationId xmlns:a16="http://schemas.microsoft.com/office/drawing/2014/main" id="{95F9ACC8-FB3A-49AA-84A6-A0D83596BB57}"/>
                </a:ext>
              </a:extLst>
            </p:cNvPr>
            <p:cNvSpPr/>
            <p:nvPr/>
          </p:nvSpPr>
          <p:spPr>
            <a:xfrm>
              <a:off x="90907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99"/>
                </a:buClr>
              </a:pPr>
              <a:r>
                <a:rPr lang="en-US" sz="1500" dirty="0">
                  <a:solidFill>
                    <a:schemeClr val="tx1"/>
                  </a:solidFill>
                </a:rPr>
                <a:t>Take the guesswork out of your innovation experience</a:t>
              </a:r>
            </a:p>
          </p:txBody>
        </p:sp>
        <p:grpSp>
          <p:nvGrpSpPr>
            <p:cNvPr id="59" name="Group 58">
              <a:extLst>
                <a:ext uri="{FF2B5EF4-FFF2-40B4-BE49-F238E27FC236}">
                  <a16:creationId xmlns:a16="http://schemas.microsoft.com/office/drawing/2014/main" id="{CFD43D32-CC6D-4449-8BF8-BA94A35E0DE5}"/>
                </a:ext>
              </a:extLst>
            </p:cNvPr>
            <p:cNvGrpSpPr>
              <a:grpSpLocks noChangeAspect="1"/>
            </p:cNvGrpSpPr>
            <p:nvPr/>
          </p:nvGrpSpPr>
          <p:grpSpPr>
            <a:xfrm>
              <a:off x="868680" y="2369820"/>
              <a:ext cx="1828800" cy="1828800"/>
              <a:chOff x="1831183" y="3074282"/>
              <a:chExt cx="914400" cy="914400"/>
            </a:xfrm>
          </p:grpSpPr>
          <p:pic>
            <p:nvPicPr>
              <p:cNvPr id="60" name="Graphic 59" descr="Processor">
                <a:extLst>
                  <a:ext uri="{FF2B5EF4-FFF2-40B4-BE49-F238E27FC236}">
                    <a16:creationId xmlns:a16="http://schemas.microsoft.com/office/drawing/2014/main" id="{7D9A911B-0410-4FEF-9453-1F08CD4EDA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831183" y="3074282"/>
                <a:ext cx="914400" cy="914400"/>
              </a:xfrm>
              <a:prstGeom prst="rect">
                <a:avLst/>
              </a:prstGeom>
            </p:spPr>
          </p:pic>
          <p:sp>
            <p:nvSpPr>
              <p:cNvPr id="61" name="Rectangle 60">
                <a:extLst>
                  <a:ext uri="{FF2B5EF4-FFF2-40B4-BE49-F238E27FC236}">
                    <a16:creationId xmlns:a16="http://schemas.microsoft.com/office/drawing/2014/main" id="{C05C151F-97BC-4A32-B5E4-413E9D6C6131}"/>
                  </a:ext>
                </a:extLst>
              </p:cNvPr>
              <p:cNvSpPr/>
              <p:nvPr/>
            </p:nvSpPr>
            <p:spPr>
              <a:xfrm>
                <a:off x="2102645" y="3355185"/>
                <a:ext cx="390525" cy="385763"/>
              </a:xfrm>
              <a:prstGeom prst="rect">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Graphic 61" descr="Lightbulb and gear">
                <a:extLst>
                  <a:ext uri="{FF2B5EF4-FFF2-40B4-BE49-F238E27FC236}">
                    <a16:creationId xmlns:a16="http://schemas.microsoft.com/office/drawing/2014/main" id="{C220CBDE-1F40-4A84-A455-E21D5306393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85261" y="3323871"/>
                <a:ext cx="419138" cy="419138"/>
              </a:xfrm>
              <a:prstGeom prst="rect">
                <a:avLst/>
              </a:prstGeom>
            </p:spPr>
          </p:pic>
          <p:sp>
            <p:nvSpPr>
              <p:cNvPr id="63" name="Oval 62">
                <a:extLst>
                  <a:ext uri="{FF2B5EF4-FFF2-40B4-BE49-F238E27FC236}">
                    <a16:creationId xmlns:a16="http://schemas.microsoft.com/office/drawing/2014/main" id="{27BBEBBB-ED48-495F-A254-0A690EDE82FA}"/>
                  </a:ext>
                </a:extLst>
              </p:cNvPr>
              <p:cNvSpPr/>
              <p:nvPr/>
            </p:nvSpPr>
            <p:spPr>
              <a:xfrm>
                <a:off x="2235394" y="3453945"/>
                <a:ext cx="118872" cy="118872"/>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5" name="Graphic 64" descr="Network">
              <a:extLst>
                <a:ext uri="{FF2B5EF4-FFF2-40B4-BE49-F238E27FC236}">
                  <a16:creationId xmlns:a16="http://schemas.microsoft.com/office/drawing/2014/main" id="{9966B63E-57A4-41E3-ADE4-60EB12DAC42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763900" y="2363470"/>
              <a:ext cx="1828800" cy="1828800"/>
            </a:xfrm>
            <a:prstGeom prst="rect">
              <a:avLst/>
            </a:prstGeom>
          </p:spPr>
        </p:pic>
        <p:sp>
          <p:nvSpPr>
            <p:cNvPr id="66" name="Oval 65">
              <a:extLst>
                <a:ext uri="{FF2B5EF4-FFF2-40B4-BE49-F238E27FC236}">
                  <a16:creationId xmlns:a16="http://schemas.microsoft.com/office/drawing/2014/main" id="{F1C66234-0B86-4D7F-A97A-965A4777736C}"/>
                </a:ext>
              </a:extLst>
            </p:cNvPr>
            <p:cNvSpPr/>
            <p:nvPr/>
          </p:nvSpPr>
          <p:spPr>
            <a:xfrm>
              <a:off x="4320670" y="2993234"/>
              <a:ext cx="731520" cy="731520"/>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Graphic 66" descr="Handshake">
              <a:extLst>
                <a:ext uri="{FF2B5EF4-FFF2-40B4-BE49-F238E27FC236}">
                  <a16:creationId xmlns:a16="http://schemas.microsoft.com/office/drawing/2014/main" id="{BE862909-955F-494A-9A22-CC02D156215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377586" y="3080869"/>
              <a:ext cx="629906" cy="629906"/>
            </a:xfrm>
            <a:prstGeom prst="rect">
              <a:avLst/>
            </a:prstGeom>
          </p:spPr>
        </p:pic>
        <p:grpSp>
          <p:nvGrpSpPr>
            <p:cNvPr id="68" name="Group 67">
              <a:extLst>
                <a:ext uri="{FF2B5EF4-FFF2-40B4-BE49-F238E27FC236}">
                  <a16:creationId xmlns:a16="http://schemas.microsoft.com/office/drawing/2014/main" id="{DF5C3192-D8A1-4358-AE47-6A8626833735}"/>
                </a:ext>
              </a:extLst>
            </p:cNvPr>
            <p:cNvGrpSpPr/>
            <p:nvPr/>
          </p:nvGrpSpPr>
          <p:grpSpPr>
            <a:xfrm>
              <a:off x="6653636" y="2363470"/>
              <a:ext cx="1828800" cy="1828800"/>
              <a:chOff x="3667125" y="2173210"/>
              <a:chExt cx="914400" cy="914400"/>
            </a:xfrm>
          </p:grpSpPr>
          <p:pic>
            <p:nvPicPr>
              <p:cNvPr id="69" name="Graphic 68" descr="Globe">
                <a:extLst>
                  <a:ext uri="{FF2B5EF4-FFF2-40B4-BE49-F238E27FC236}">
                    <a16:creationId xmlns:a16="http://schemas.microsoft.com/office/drawing/2014/main" id="{775E9D3A-9BB1-4F3D-86B9-997E75398DC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667125" y="2173210"/>
                <a:ext cx="914400" cy="914400"/>
              </a:xfrm>
              <a:prstGeom prst="rect">
                <a:avLst/>
              </a:prstGeom>
            </p:spPr>
          </p:pic>
          <p:pic>
            <p:nvPicPr>
              <p:cNvPr id="70" name="Graphic 69" descr="Earth Globe   Asia">
                <a:extLst>
                  <a:ext uri="{FF2B5EF4-FFF2-40B4-BE49-F238E27FC236}">
                    <a16:creationId xmlns:a16="http://schemas.microsoft.com/office/drawing/2014/main" id="{7BCEB6BA-2A0F-456D-91F8-5B56B6670BA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3724067" y="2212336"/>
                <a:ext cx="731520" cy="731520"/>
              </a:xfrm>
              <a:prstGeom prst="rect">
                <a:avLst/>
              </a:prstGeom>
            </p:spPr>
          </p:pic>
        </p:grpSp>
        <p:grpSp>
          <p:nvGrpSpPr>
            <p:cNvPr id="71" name="Group 70">
              <a:extLst>
                <a:ext uri="{FF2B5EF4-FFF2-40B4-BE49-F238E27FC236}">
                  <a16:creationId xmlns:a16="http://schemas.microsoft.com/office/drawing/2014/main" id="{09F626D6-575C-4B8E-8326-CF9BEBF6DFD4}"/>
                </a:ext>
              </a:extLst>
            </p:cNvPr>
            <p:cNvGrpSpPr>
              <a:grpSpLocks noChangeAspect="1"/>
            </p:cNvGrpSpPr>
            <p:nvPr/>
          </p:nvGrpSpPr>
          <p:grpSpPr>
            <a:xfrm>
              <a:off x="9555692" y="2369820"/>
              <a:ext cx="1828800" cy="1828800"/>
              <a:chOff x="5638800" y="2173210"/>
              <a:chExt cx="914400" cy="914400"/>
            </a:xfrm>
          </p:grpSpPr>
          <p:pic>
            <p:nvPicPr>
              <p:cNvPr id="72" name="Graphic 71" descr="Thumbs up sign">
                <a:extLst>
                  <a:ext uri="{FF2B5EF4-FFF2-40B4-BE49-F238E27FC236}">
                    <a16:creationId xmlns:a16="http://schemas.microsoft.com/office/drawing/2014/main" id="{33B459D8-3840-4202-8277-82E779EA2445}"/>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638800" y="2173210"/>
                <a:ext cx="914400" cy="914400"/>
              </a:xfrm>
              <a:prstGeom prst="rect">
                <a:avLst/>
              </a:prstGeom>
            </p:spPr>
          </p:pic>
          <p:pic>
            <p:nvPicPr>
              <p:cNvPr id="73" name="Graphic 72" descr="Heart">
                <a:extLst>
                  <a:ext uri="{FF2B5EF4-FFF2-40B4-BE49-F238E27FC236}">
                    <a16:creationId xmlns:a16="http://schemas.microsoft.com/office/drawing/2014/main" id="{DE18B588-6D64-4C21-9207-1C44E5970B0A}"/>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030947" y="2593742"/>
                <a:ext cx="313599" cy="313599"/>
              </a:xfrm>
              <a:prstGeom prst="rect">
                <a:avLst/>
              </a:prstGeom>
            </p:spPr>
          </p:pic>
        </p:grpSp>
      </p:grpSp>
    </p:spTree>
    <p:extLst>
      <p:ext uri="{BB962C8B-B14F-4D97-AF65-F5344CB8AC3E}">
        <p14:creationId xmlns:p14="http://schemas.microsoft.com/office/powerpoint/2010/main" val="1241154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7</a:t>
            </a:fld>
            <a:endParaRPr lang="de-DE" dirty="0"/>
          </a:p>
        </p:txBody>
      </p:sp>
      <p:grpSp>
        <p:nvGrpSpPr>
          <p:cNvPr id="2" name="Group 1">
            <a:extLst>
              <a:ext uri="{FF2B5EF4-FFF2-40B4-BE49-F238E27FC236}">
                <a16:creationId xmlns:a16="http://schemas.microsoft.com/office/drawing/2014/main" id="{1360B787-1643-4D0C-8787-63EDAE925166}"/>
              </a:ext>
            </a:extLst>
          </p:cNvPr>
          <p:cNvGrpSpPr/>
          <p:nvPr/>
        </p:nvGrpSpPr>
        <p:grpSpPr>
          <a:xfrm>
            <a:off x="424610" y="1771650"/>
            <a:ext cx="4432234" cy="4028617"/>
            <a:chOff x="424610" y="1771650"/>
            <a:chExt cx="4432234" cy="4028617"/>
          </a:xfrm>
        </p:grpSpPr>
        <p:sp>
          <p:nvSpPr>
            <p:cNvPr id="15" name="Rectangle 14">
              <a:extLst>
                <a:ext uri="{FF2B5EF4-FFF2-40B4-BE49-F238E27FC236}">
                  <a16:creationId xmlns:a16="http://schemas.microsoft.com/office/drawing/2014/main" id="{36DC2288-B3F7-4A2B-8961-AB9762034C0D}"/>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58" name="Rectangle 57">
              <a:extLst>
                <a:ext uri="{FF2B5EF4-FFF2-40B4-BE49-F238E27FC236}">
                  <a16:creationId xmlns:a16="http://schemas.microsoft.com/office/drawing/2014/main" id="{8F81A037-DADF-4CE1-80D2-E6317C11CF97}"/>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59" name="Rectangle 58">
              <a:extLst>
                <a:ext uri="{FF2B5EF4-FFF2-40B4-BE49-F238E27FC236}">
                  <a16:creationId xmlns:a16="http://schemas.microsoft.com/office/drawing/2014/main" id="{1EE2A261-4C9F-44D9-B760-828ADB26BD08}"/>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60" name="Right Brace 59">
              <a:extLst>
                <a:ext uri="{FF2B5EF4-FFF2-40B4-BE49-F238E27FC236}">
                  <a16:creationId xmlns:a16="http://schemas.microsoft.com/office/drawing/2014/main" id="{DB7CC6D5-1394-4630-8ACE-C80C1A8B40F6}"/>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1" name="Right Brace 60">
              <a:extLst>
                <a:ext uri="{FF2B5EF4-FFF2-40B4-BE49-F238E27FC236}">
                  <a16:creationId xmlns:a16="http://schemas.microsoft.com/office/drawing/2014/main" id="{7DA735E3-8239-46A1-965D-F20AB88CB03D}"/>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7" name="TextBox 76">
              <a:extLst>
                <a:ext uri="{FF2B5EF4-FFF2-40B4-BE49-F238E27FC236}">
                  <a16:creationId xmlns:a16="http://schemas.microsoft.com/office/drawing/2014/main" id="{D921A602-6F05-4906-BE67-7C1B06E92F32}"/>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78" name="TextBox 77">
              <a:extLst>
                <a:ext uri="{FF2B5EF4-FFF2-40B4-BE49-F238E27FC236}">
                  <a16:creationId xmlns:a16="http://schemas.microsoft.com/office/drawing/2014/main" id="{BF8CB3B2-0686-40F8-8CD1-5BFD599CA5B6}"/>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79" name="TextBox 78">
              <a:extLst>
                <a:ext uri="{FF2B5EF4-FFF2-40B4-BE49-F238E27FC236}">
                  <a16:creationId xmlns:a16="http://schemas.microsoft.com/office/drawing/2014/main" id="{E9E1A2C6-4388-4052-8066-A588919226A5}"/>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80" name="TextBox 79">
              <a:extLst>
                <a:ext uri="{FF2B5EF4-FFF2-40B4-BE49-F238E27FC236}">
                  <a16:creationId xmlns:a16="http://schemas.microsoft.com/office/drawing/2014/main" id="{04437718-6ABB-4B52-8EC9-F21453C71DE6}"/>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81" name="TextBox 80">
              <a:extLst>
                <a:ext uri="{FF2B5EF4-FFF2-40B4-BE49-F238E27FC236}">
                  <a16:creationId xmlns:a16="http://schemas.microsoft.com/office/drawing/2014/main" id="{403F0DF1-3D08-47CA-AE50-FB3A6DA6C230}"/>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4" name="Group 3">
            <a:extLst>
              <a:ext uri="{FF2B5EF4-FFF2-40B4-BE49-F238E27FC236}">
                <a16:creationId xmlns:a16="http://schemas.microsoft.com/office/drawing/2014/main" id="{AA55F19C-61B2-4405-8CA5-45FCD8A5006E}"/>
              </a:ext>
            </a:extLst>
          </p:cNvPr>
          <p:cNvGrpSpPr/>
          <p:nvPr/>
        </p:nvGrpSpPr>
        <p:grpSpPr>
          <a:xfrm>
            <a:off x="4934222" y="1830787"/>
            <a:ext cx="6825732" cy="4036611"/>
            <a:chOff x="4934222" y="1830787"/>
            <a:chExt cx="6825732" cy="4036611"/>
          </a:xfrm>
        </p:grpSpPr>
        <p:sp>
          <p:nvSpPr>
            <p:cNvPr id="31" name="Rectangle 30">
              <a:extLst>
                <a:ext uri="{FF2B5EF4-FFF2-40B4-BE49-F238E27FC236}">
                  <a16:creationId xmlns:a16="http://schemas.microsoft.com/office/drawing/2014/main" id="{BD6E2990-6944-4CA2-9E40-4C38813346AE}"/>
                </a:ext>
              </a:extLst>
            </p:cNvPr>
            <p:cNvSpPr/>
            <p:nvPr/>
          </p:nvSpPr>
          <p:spPr>
            <a:xfrm>
              <a:off x="4934222" y="1830787"/>
              <a:ext cx="6825732" cy="4036611"/>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2" name="Content Placeholder 3">
              <a:extLst>
                <a:ext uri="{FF2B5EF4-FFF2-40B4-BE49-F238E27FC236}">
                  <a16:creationId xmlns:a16="http://schemas.microsoft.com/office/drawing/2014/main" id="{9D273549-EA72-4075-AAC5-ECE1CAB7B4BA}"/>
                </a:ext>
              </a:extLst>
            </p:cNvPr>
            <p:cNvSpPr txBox="1">
              <a:spLocks/>
            </p:cNvSpPr>
            <p:nvPr/>
          </p:nvSpPr>
          <p:spPr>
            <a:xfrm>
              <a:off x="5067442" y="1950050"/>
              <a:ext cx="2958600" cy="3152466"/>
            </a:xfrm>
            <a:prstGeom prst="rect">
              <a:avLst/>
            </a:prstGeom>
          </p:spPr>
          <p:txBody>
            <a:bodyPr vert="horz"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Key Features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
              </a:pPr>
              <a:r>
                <a:rPr lang="en-US" sz="1400" dirty="0"/>
                <a:t>Scalable design framework</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Feature access organization</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On-board access to most-popular ecosystems</a:t>
              </a:r>
            </a:p>
          </p:txBody>
        </p:sp>
        <p:sp>
          <p:nvSpPr>
            <p:cNvPr id="33" name="Content Placeholder 3">
              <a:extLst>
                <a:ext uri="{FF2B5EF4-FFF2-40B4-BE49-F238E27FC236}">
                  <a16:creationId xmlns:a16="http://schemas.microsoft.com/office/drawing/2014/main" id="{1332B66F-8DDC-4EEF-8BE8-92F2752FE3EE}"/>
                </a:ext>
              </a:extLst>
            </p:cNvPr>
            <p:cNvSpPr txBox="1">
              <a:spLocks/>
            </p:cNvSpPr>
            <p:nvPr/>
          </p:nvSpPr>
          <p:spPr>
            <a:xfrm>
              <a:off x="8154448" y="1959212"/>
              <a:ext cx="3500780" cy="3669531"/>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Benefits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ü"/>
              </a:pPr>
              <a:r>
                <a:rPr lang="en-US" sz="1400" dirty="0"/>
                <a:t>Applicable across RA MCUs – new kits</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Shorter learning curve for users</a:t>
              </a:r>
            </a:p>
            <a:p>
              <a:pPr marL="285750" indent="-285750">
                <a:spcAft>
                  <a:spcPts val="0"/>
                </a:spcAft>
                <a:buClr>
                  <a:srgbClr val="000099"/>
                </a:buClr>
                <a:buFont typeface="Wingdings" panose="05000000000000000000" pitchFamily="2" charset="2"/>
                <a:buChar char="ü"/>
              </a:pPr>
              <a:r>
                <a:rPr lang="en-US" sz="1400" dirty="0"/>
                <a:t>Improved user experience</a:t>
              </a:r>
            </a:p>
            <a:p>
              <a:pPr marL="285750" indent="-285750">
                <a:spcAft>
                  <a:spcPts val="0"/>
                </a:spcAft>
                <a:buClr>
                  <a:srgbClr val="000099"/>
                </a:buClr>
                <a:buFont typeface="Wingdings" panose="05000000000000000000" pitchFamily="2" charset="2"/>
                <a:buChar char="ü"/>
              </a:pPr>
              <a:r>
                <a:rPr lang="en-US" sz="1400" dirty="0"/>
                <a:t>Maximize hardware design reuse</a:t>
              </a:r>
            </a:p>
            <a:p>
              <a:pPr marL="285750" indent="-285750">
                <a:spcAft>
                  <a:spcPts val="0"/>
                </a:spcAft>
                <a:buClr>
                  <a:srgbClr val="000099"/>
                </a:buClr>
                <a:buFont typeface="Wingdings" panose="05000000000000000000" pitchFamily="2" charset="2"/>
                <a:buChar char="ü"/>
              </a:pPr>
              <a:r>
                <a:rPr lang="en-US" sz="1400" dirty="0"/>
                <a:t>Lower NRE</a:t>
              </a:r>
            </a:p>
            <a:p>
              <a:pPr marL="285750" indent="-285750">
                <a:spcAft>
                  <a:spcPts val="0"/>
                </a:spcAft>
                <a:buClr>
                  <a:srgbClr val="000099"/>
                </a:buClr>
                <a:buFont typeface="Wingdings" panose="05000000000000000000" pitchFamily="2" charset="2"/>
                <a:buChar char="ü"/>
              </a:pPr>
              <a:r>
                <a:rPr lang="en-US" sz="1400" dirty="0"/>
                <a:t>Faster time to market</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Brings more innovation to users</a:t>
              </a:r>
            </a:p>
            <a:p>
              <a:pPr marL="285750" indent="-285750">
                <a:spcAft>
                  <a:spcPts val="0"/>
                </a:spcAft>
                <a:buClr>
                  <a:srgbClr val="000099"/>
                </a:buClr>
                <a:buFont typeface="Wingdings" panose="05000000000000000000" pitchFamily="2" charset="2"/>
                <a:buChar char="ü"/>
              </a:pPr>
              <a:r>
                <a:rPr lang="en-US" sz="1400" dirty="0"/>
                <a:t>Allows for vast functionality expansion</a:t>
              </a:r>
            </a:p>
            <a:p>
              <a:pPr marL="285750" indent="-285750">
                <a:spcAft>
                  <a:spcPts val="0"/>
                </a:spcAft>
                <a:buClr>
                  <a:srgbClr val="000099"/>
                </a:buClr>
                <a:buFont typeface="Wingdings" panose="05000000000000000000" pitchFamily="2" charset="2"/>
                <a:buChar char="ü"/>
              </a:pPr>
              <a:r>
                <a:rPr lang="en-US" sz="1400" dirty="0"/>
                <a:t>Fuels partner engagement and ecosystem utilization</a:t>
              </a:r>
              <a:endParaRPr lang="en-US" sz="14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454023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BB320438-59CB-4A57-9C53-DAD0A60B5CDE}"/>
              </a:ext>
            </a:extLst>
          </p:cNvPr>
          <p:cNvSpPr/>
          <p:nvPr/>
        </p:nvSpPr>
        <p:spPr>
          <a:xfrm>
            <a:off x="7424583" y="3728049"/>
            <a:ext cx="2265104" cy="386751"/>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8</a:t>
            </a:fld>
            <a:endParaRPr lang="de-DE" dirty="0"/>
          </a:p>
        </p:txBody>
      </p:sp>
      <p:grpSp>
        <p:nvGrpSpPr>
          <p:cNvPr id="7" name="Group 6">
            <a:extLst>
              <a:ext uri="{FF2B5EF4-FFF2-40B4-BE49-F238E27FC236}">
                <a16:creationId xmlns:a16="http://schemas.microsoft.com/office/drawing/2014/main" id="{9152E195-C523-4C4A-AB42-6C7DE8DD2041}"/>
              </a:ext>
            </a:extLst>
          </p:cNvPr>
          <p:cNvGrpSpPr/>
          <p:nvPr/>
        </p:nvGrpSpPr>
        <p:grpSpPr>
          <a:xfrm>
            <a:off x="424610" y="1771650"/>
            <a:ext cx="4432234" cy="4028617"/>
            <a:chOff x="424610" y="1771650"/>
            <a:chExt cx="4432234" cy="4028617"/>
          </a:xfrm>
        </p:grpSpPr>
        <p:sp>
          <p:nvSpPr>
            <p:cNvPr id="30" name="Rectangle 29">
              <a:extLst>
                <a:ext uri="{FF2B5EF4-FFF2-40B4-BE49-F238E27FC236}">
                  <a16:creationId xmlns:a16="http://schemas.microsoft.com/office/drawing/2014/main" id="{5FF36F90-3185-46C4-927B-84F02F0BEC55}"/>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31" name="Rectangle 30">
              <a:extLst>
                <a:ext uri="{FF2B5EF4-FFF2-40B4-BE49-F238E27FC236}">
                  <a16:creationId xmlns:a16="http://schemas.microsoft.com/office/drawing/2014/main" id="{958AF2CD-FA2B-47DB-87C6-203214B904C1}"/>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32" name="Rectangle 31">
              <a:extLst>
                <a:ext uri="{FF2B5EF4-FFF2-40B4-BE49-F238E27FC236}">
                  <a16:creationId xmlns:a16="http://schemas.microsoft.com/office/drawing/2014/main" id="{83F5D1A1-F45F-4FA0-BF3B-A3067B21691E}"/>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33" name="Right Brace 32">
              <a:extLst>
                <a:ext uri="{FF2B5EF4-FFF2-40B4-BE49-F238E27FC236}">
                  <a16:creationId xmlns:a16="http://schemas.microsoft.com/office/drawing/2014/main" id="{1C017B41-76D0-425C-BFBC-DC629518BA6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4" name="Right Brace 33">
              <a:extLst>
                <a:ext uri="{FF2B5EF4-FFF2-40B4-BE49-F238E27FC236}">
                  <a16:creationId xmlns:a16="http://schemas.microsoft.com/office/drawing/2014/main" id="{AA314D39-A3C3-42BA-BE69-9D5F019D75BF}"/>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5" name="TextBox 34">
              <a:extLst>
                <a:ext uri="{FF2B5EF4-FFF2-40B4-BE49-F238E27FC236}">
                  <a16:creationId xmlns:a16="http://schemas.microsoft.com/office/drawing/2014/main" id="{7E91FD78-16DB-4B61-9DE4-2644FC87EEA3}"/>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36" name="TextBox 35">
              <a:extLst>
                <a:ext uri="{FF2B5EF4-FFF2-40B4-BE49-F238E27FC236}">
                  <a16:creationId xmlns:a16="http://schemas.microsoft.com/office/drawing/2014/main" id="{749FC9FE-99CE-4098-B688-B7F2F39C355F}"/>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37" name="TextBox 36">
              <a:extLst>
                <a:ext uri="{FF2B5EF4-FFF2-40B4-BE49-F238E27FC236}">
                  <a16:creationId xmlns:a16="http://schemas.microsoft.com/office/drawing/2014/main" id="{71C4046A-581D-4BBD-98B7-C5C09168D84E}"/>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38" name="TextBox 37">
              <a:extLst>
                <a:ext uri="{FF2B5EF4-FFF2-40B4-BE49-F238E27FC236}">
                  <a16:creationId xmlns:a16="http://schemas.microsoft.com/office/drawing/2014/main" id="{EA25C83B-0B66-473D-A10F-592A09473C32}"/>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39" name="TextBox 38">
              <a:extLst>
                <a:ext uri="{FF2B5EF4-FFF2-40B4-BE49-F238E27FC236}">
                  <a16:creationId xmlns:a16="http://schemas.microsoft.com/office/drawing/2014/main" id="{ECB6C8DC-75EC-47DA-BEAF-36E94A9F4A8C}"/>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73" name="Rectangle 72">
            <a:extLst>
              <a:ext uri="{FF2B5EF4-FFF2-40B4-BE49-F238E27FC236}">
                <a16:creationId xmlns:a16="http://schemas.microsoft.com/office/drawing/2014/main" id="{CFCB1C73-45DE-42A7-A9AA-1B4FCFE7D65D}"/>
              </a:ext>
            </a:extLst>
          </p:cNvPr>
          <p:cNvSpPr/>
          <p:nvPr/>
        </p:nvSpPr>
        <p:spPr>
          <a:xfrm>
            <a:off x="4932892" y="3516286"/>
            <a:ext cx="2502444" cy="521856"/>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2" name="Rectangle 71">
            <a:extLst>
              <a:ext uri="{FF2B5EF4-FFF2-40B4-BE49-F238E27FC236}">
                <a16:creationId xmlns:a16="http://schemas.microsoft.com/office/drawing/2014/main" id="{4F8269BE-D9F3-476A-9BA1-226E7395CF88}"/>
              </a:ext>
            </a:extLst>
          </p:cNvPr>
          <p:cNvSpPr/>
          <p:nvPr/>
        </p:nvSpPr>
        <p:spPr>
          <a:xfrm>
            <a:off x="9496180" y="3513905"/>
            <a:ext cx="2265104" cy="2353493"/>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1" name="Rectangle 70">
            <a:extLst>
              <a:ext uri="{FF2B5EF4-FFF2-40B4-BE49-F238E27FC236}">
                <a16:creationId xmlns:a16="http://schemas.microsoft.com/office/drawing/2014/main" id="{DD976912-45CA-449F-8790-ECECF1EE5139}"/>
              </a:ext>
            </a:extLst>
          </p:cNvPr>
          <p:cNvSpPr/>
          <p:nvPr/>
        </p:nvSpPr>
        <p:spPr>
          <a:xfrm>
            <a:off x="4934222" y="4038140"/>
            <a:ext cx="4568308" cy="1829259"/>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0" name="Rectangle 69">
            <a:extLst>
              <a:ext uri="{FF2B5EF4-FFF2-40B4-BE49-F238E27FC236}">
                <a16:creationId xmlns:a16="http://schemas.microsoft.com/office/drawing/2014/main" id="{D3179E68-CF05-4632-AFB6-5EE9CBB19B8E}"/>
              </a:ext>
            </a:extLst>
          </p:cNvPr>
          <p:cNvSpPr/>
          <p:nvPr/>
        </p:nvSpPr>
        <p:spPr>
          <a:xfrm>
            <a:off x="4934222" y="1830787"/>
            <a:ext cx="6825732" cy="1683480"/>
          </a:xfrm>
          <a:prstGeom prst="rect">
            <a:avLst/>
          </a:prstGeom>
          <a:solidFill>
            <a:schemeClr val="accent3">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4" name="TextBox 73">
            <a:extLst>
              <a:ext uri="{FF2B5EF4-FFF2-40B4-BE49-F238E27FC236}">
                <a16:creationId xmlns:a16="http://schemas.microsoft.com/office/drawing/2014/main" id="{B4B2E35D-690E-4997-8CDA-A1DFDF3EBE5E}"/>
              </a:ext>
            </a:extLst>
          </p:cNvPr>
          <p:cNvSpPr txBox="1"/>
          <p:nvPr/>
        </p:nvSpPr>
        <p:spPr>
          <a:xfrm>
            <a:off x="5285202" y="5863118"/>
            <a:ext cx="1752600" cy="276999"/>
          </a:xfrm>
          <a:prstGeom prst="rect">
            <a:avLst/>
          </a:prstGeom>
          <a:noFill/>
        </p:spPr>
        <p:txBody>
          <a:bodyPr wrap="square" rtlCol="0">
            <a:spAutoFit/>
          </a:bodyPr>
          <a:lstStyle/>
          <a:p>
            <a:pPr algn="ctr"/>
            <a:r>
              <a:rPr lang="en-US" sz="1200" b="1" dirty="0">
                <a:highlight>
                  <a:srgbClr val="FFFF00"/>
                </a:highlight>
              </a:rPr>
              <a:t>EK-RA6M3 Board</a:t>
            </a:r>
          </a:p>
        </p:txBody>
      </p:sp>
      <p:sp>
        <p:nvSpPr>
          <p:cNvPr id="75" name="TextBox 74">
            <a:extLst>
              <a:ext uri="{FF2B5EF4-FFF2-40B4-BE49-F238E27FC236}">
                <a16:creationId xmlns:a16="http://schemas.microsoft.com/office/drawing/2014/main" id="{8638AF54-8E36-4D0A-A4D3-C069B961C304}"/>
              </a:ext>
            </a:extLst>
          </p:cNvPr>
          <p:cNvSpPr txBox="1"/>
          <p:nvPr/>
        </p:nvSpPr>
        <p:spPr>
          <a:xfrm>
            <a:off x="7486895" y="5863118"/>
            <a:ext cx="2104780" cy="276999"/>
          </a:xfrm>
          <a:prstGeom prst="rect">
            <a:avLst/>
          </a:prstGeom>
          <a:noFill/>
        </p:spPr>
        <p:txBody>
          <a:bodyPr wrap="square" rtlCol="0">
            <a:spAutoFit/>
          </a:bodyPr>
          <a:lstStyle/>
          <a:p>
            <a:pPr algn="ctr"/>
            <a:r>
              <a:rPr lang="en-US" sz="1200" b="1" dirty="0"/>
              <a:t>EK-RA4M2 Board</a:t>
            </a:r>
          </a:p>
        </p:txBody>
      </p:sp>
      <p:sp>
        <p:nvSpPr>
          <p:cNvPr id="76" name="TextBox 75">
            <a:extLst>
              <a:ext uri="{FF2B5EF4-FFF2-40B4-BE49-F238E27FC236}">
                <a16:creationId xmlns:a16="http://schemas.microsoft.com/office/drawing/2014/main" id="{817826F1-6C64-467F-9443-2B7B8FA8AA6C}"/>
              </a:ext>
            </a:extLst>
          </p:cNvPr>
          <p:cNvSpPr txBox="1"/>
          <p:nvPr/>
        </p:nvSpPr>
        <p:spPr>
          <a:xfrm>
            <a:off x="9781001" y="5863118"/>
            <a:ext cx="1797973" cy="276999"/>
          </a:xfrm>
          <a:prstGeom prst="rect">
            <a:avLst/>
          </a:prstGeom>
          <a:noFill/>
        </p:spPr>
        <p:txBody>
          <a:bodyPr wrap="square" rtlCol="0">
            <a:spAutoFit/>
          </a:bodyPr>
          <a:lstStyle>
            <a:defPPr>
              <a:defRPr lang="de-DE"/>
            </a:defPPr>
            <a:lvl1pPr algn="ctr">
              <a:defRPr sz="1200" b="1"/>
            </a:lvl1pPr>
          </a:lstStyle>
          <a:p>
            <a:r>
              <a:rPr lang="en-US" dirty="0"/>
              <a:t>EK-RA2E1 Board</a:t>
            </a:r>
          </a:p>
        </p:txBody>
      </p:sp>
      <p:sp>
        <p:nvSpPr>
          <p:cNvPr id="9" name="TextBox 8">
            <a:extLst>
              <a:ext uri="{FF2B5EF4-FFF2-40B4-BE49-F238E27FC236}">
                <a16:creationId xmlns:a16="http://schemas.microsoft.com/office/drawing/2014/main" id="{EC2808A9-7EFE-491F-A7CF-5954D3459C60}"/>
              </a:ext>
            </a:extLst>
          </p:cNvPr>
          <p:cNvSpPr txBox="1"/>
          <p:nvPr/>
        </p:nvSpPr>
        <p:spPr>
          <a:xfrm>
            <a:off x="5841065" y="4799503"/>
            <a:ext cx="640874" cy="169277"/>
          </a:xfrm>
          <a:prstGeom prst="rect">
            <a:avLst/>
          </a:prstGeom>
          <a:noFill/>
        </p:spPr>
        <p:txBody>
          <a:bodyPr wrap="square" rtlCol="0">
            <a:spAutoFit/>
          </a:bodyPr>
          <a:lstStyle/>
          <a:p>
            <a:r>
              <a:rPr lang="en-US" sz="500" dirty="0">
                <a:solidFill>
                  <a:srgbClr val="83705C"/>
                </a:solidFill>
                <a:latin typeface="Arial Nova Cond Light" panose="020B0306020202020204" pitchFamily="34" charset="0"/>
              </a:rPr>
              <a:t>R7FA6M4AF3CFB</a:t>
            </a:r>
          </a:p>
        </p:txBody>
      </p:sp>
      <p:sp>
        <p:nvSpPr>
          <p:cNvPr id="40" name="Rectangle 39">
            <a:extLst>
              <a:ext uri="{FF2B5EF4-FFF2-40B4-BE49-F238E27FC236}">
                <a16:creationId xmlns:a16="http://schemas.microsoft.com/office/drawing/2014/main" id="{7729A38E-BDF2-4689-93BC-58E088E76D8C}"/>
              </a:ext>
            </a:extLst>
          </p:cNvPr>
          <p:cNvSpPr/>
          <p:nvPr/>
        </p:nvSpPr>
        <p:spPr>
          <a:xfrm>
            <a:off x="7429496" y="3514443"/>
            <a:ext cx="2260191" cy="208843"/>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41" name="Title 83">
            <a:extLst>
              <a:ext uri="{FF2B5EF4-FFF2-40B4-BE49-F238E27FC236}">
                <a16:creationId xmlns:a16="http://schemas.microsoft.com/office/drawing/2014/main" id="{730548FE-9C27-47C3-92D9-5DF15575879D}"/>
              </a:ext>
            </a:extLst>
          </p:cNvPr>
          <p:cNvSpPr>
            <a:spLocks noGrp="1"/>
          </p:cNvSpPr>
          <p:nvPr>
            <p:ph type="title"/>
          </p:nvPr>
        </p:nvSpPr>
        <p:spPr>
          <a:xfrm>
            <a:off x="1080000" y="923689"/>
            <a:ext cx="9000000" cy="455509"/>
          </a:xfrm>
        </p:spPr>
        <p:txBody>
          <a:bodyPr/>
          <a:lstStyle/>
          <a:p>
            <a:r>
              <a:rPr lang="en-US" dirty="0"/>
              <a:t>KIT ARCHITECTURE</a:t>
            </a:r>
          </a:p>
        </p:txBody>
      </p:sp>
      <p:pic>
        <p:nvPicPr>
          <p:cNvPr id="47" name="Picture 46" descr="A picture containing text, electronics, scoreboard&#10;&#10;Description automatically generated">
            <a:extLst>
              <a:ext uri="{FF2B5EF4-FFF2-40B4-BE49-F238E27FC236}">
                <a16:creationId xmlns:a16="http://schemas.microsoft.com/office/drawing/2014/main" id="{282A4532-0A78-417F-8F90-1C6F1E5A0EC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6872" y="1409659"/>
            <a:ext cx="3363005" cy="3363005"/>
          </a:xfrm>
          <a:prstGeom prst="rect">
            <a:avLst/>
          </a:prstGeom>
        </p:spPr>
      </p:pic>
      <p:pic>
        <p:nvPicPr>
          <p:cNvPr id="29" name="Picture 28" descr="A picture containing text, electronics&#10;&#10;Description automatically generated">
            <a:extLst>
              <a:ext uri="{FF2B5EF4-FFF2-40B4-BE49-F238E27FC236}">
                <a16:creationId xmlns:a16="http://schemas.microsoft.com/office/drawing/2014/main" id="{5263C9BA-5F63-42F0-AE07-A79FC48F1F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01323" y="1624914"/>
            <a:ext cx="2878474" cy="4029862"/>
          </a:xfrm>
          <a:prstGeom prst="rect">
            <a:avLst/>
          </a:prstGeom>
        </p:spPr>
      </p:pic>
      <p:pic>
        <p:nvPicPr>
          <p:cNvPr id="28" name="Picture 27" descr="A circuit board&#10;&#10;Description generated with very high confidence">
            <a:extLst>
              <a:ext uri="{FF2B5EF4-FFF2-40B4-BE49-F238E27FC236}">
                <a16:creationId xmlns:a16="http://schemas.microsoft.com/office/drawing/2014/main" id="{FAF1807D-A63C-4CB7-B4CD-B989FFD5E122}"/>
              </a:ext>
            </a:extLst>
          </p:cNvPr>
          <p:cNvPicPr>
            <a:picLocks noChangeAspect="1"/>
          </p:cNvPicPr>
          <p:nvPr/>
        </p:nvPicPr>
        <p:blipFill>
          <a:blip r:embed="rId4" cstate="print">
            <a:clrChange>
              <a:clrFrom>
                <a:srgbClr val="FEFFFF"/>
              </a:clrFrom>
              <a:clrTo>
                <a:srgbClr val="FEFFFF">
                  <a:alpha val="0"/>
                </a:srgbClr>
              </a:clrTo>
            </a:clrChange>
            <a:extLst>
              <a:ext uri="{28A0092B-C50C-407E-A947-70E740481C1C}">
                <a14:useLocalDpi xmlns:a14="http://schemas.microsoft.com/office/drawing/2010/main" val="0"/>
              </a:ext>
            </a:extLst>
          </a:blip>
          <a:stretch>
            <a:fillRect/>
          </a:stretch>
        </p:blipFill>
        <p:spPr>
          <a:xfrm>
            <a:off x="5226553" y="3530112"/>
            <a:ext cx="1867578" cy="530352"/>
          </a:xfrm>
          <a:prstGeom prst="rect">
            <a:avLst/>
          </a:prstGeom>
        </p:spPr>
      </p:pic>
      <p:pic>
        <p:nvPicPr>
          <p:cNvPr id="42" name="Picture 41" descr="A circuit board&#10;&#10;Description generated with very high confidence">
            <a:extLst>
              <a:ext uri="{FF2B5EF4-FFF2-40B4-BE49-F238E27FC236}">
                <a16:creationId xmlns:a16="http://schemas.microsoft.com/office/drawing/2014/main" id="{E7CC5488-EAA1-4991-9391-3F6B48848127}"/>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205124" y="1800307"/>
            <a:ext cx="1909288" cy="1737360"/>
          </a:xfrm>
          <a:prstGeom prst="rect">
            <a:avLst/>
          </a:prstGeom>
        </p:spPr>
      </p:pic>
      <p:grpSp>
        <p:nvGrpSpPr>
          <p:cNvPr id="43" name="Group 42">
            <a:extLst>
              <a:ext uri="{FF2B5EF4-FFF2-40B4-BE49-F238E27FC236}">
                <a16:creationId xmlns:a16="http://schemas.microsoft.com/office/drawing/2014/main" id="{F3CF16BE-C4E1-4948-95E2-A5342C26F878}"/>
              </a:ext>
            </a:extLst>
          </p:cNvPr>
          <p:cNvGrpSpPr/>
          <p:nvPr/>
        </p:nvGrpSpPr>
        <p:grpSpPr>
          <a:xfrm>
            <a:off x="5227262" y="4031887"/>
            <a:ext cx="1869852" cy="1847088"/>
            <a:chOff x="5227262" y="4031887"/>
            <a:chExt cx="1869852" cy="1847088"/>
          </a:xfrm>
        </p:grpSpPr>
        <p:pic>
          <p:nvPicPr>
            <p:cNvPr id="44" name="Picture 43" descr="A circuit board&#10;&#10;Description generated with very high confidence">
              <a:extLst>
                <a:ext uri="{FF2B5EF4-FFF2-40B4-BE49-F238E27FC236}">
                  <a16:creationId xmlns:a16="http://schemas.microsoft.com/office/drawing/2014/main" id="{B068604E-55DA-47FF-BC7F-367C1F7137F1}"/>
                </a:ext>
              </a:extLst>
            </p:cNvPr>
            <p:cNvPicPr preferRelativeResize="0">
              <a:picLocks/>
            </p:cNvPicPr>
            <p:nvPr/>
          </p:nvPicPr>
          <p:blipFill>
            <a:blip r:embed="rId6" cstate="print">
              <a:clrChange>
                <a:clrFrom>
                  <a:srgbClr val="FFFFFD"/>
                </a:clrFrom>
                <a:clrTo>
                  <a:srgbClr val="FFFFFD">
                    <a:alpha val="0"/>
                  </a:srgbClr>
                </a:clrTo>
              </a:clrChange>
              <a:extLst>
                <a:ext uri="{28A0092B-C50C-407E-A947-70E740481C1C}">
                  <a14:useLocalDpi xmlns:a14="http://schemas.microsoft.com/office/drawing/2010/main" val="0"/>
                </a:ext>
              </a:extLst>
            </a:blip>
            <a:stretch>
              <a:fillRect/>
            </a:stretch>
          </p:blipFill>
          <p:spPr>
            <a:xfrm>
              <a:off x="5227262" y="4031887"/>
              <a:ext cx="1869852" cy="1847088"/>
            </a:xfrm>
            <a:prstGeom prst="rect">
              <a:avLst/>
            </a:prstGeom>
          </p:spPr>
        </p:pic>
        <p:sp>
          <p:nvSpPr>
            <p:cNvPr id="45" name="Rectangle 44">
              <a:extLst>
                <a:ext uri="{FF2B5EF4-FFF2-40B4-BE49-F238E27FC236}">
                  <a16:creationId xmlns:a16="http://schemas.microsoft.com/office/drawing/2014/main" id="{D290BFFC-C506-4226-999C-F9CC58975213}"/>
                </a:ext>
              </a:extLst>
            </p:cNvPr>
            <p:cNvSpPr/>
            <p:nvPr/>
          </p:nvSpPr>
          <p:spPr>
            <a:xfrm>
              <a:off x="6567486" y="5460249"/>
              <a:ext cx="76200" cy="45719"/>
            </a:xfrm>
            <a:prstGeom prst="rect">
              <a:avLst/>
            </a:prstGeom>
            <a:solidFill>
              <a:srgbClr val="1E1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043E3320-470D-473E-8B72-5A65CED0FAC7}"/>
                </a:ext>
              </a:extLst>
            </p:cNvPr>
            <p:cNvSpPr txBox="1"/>
            <p:nvPr/>
          </p:nvSpPr>
          <p:spPr>
            <a:xfrm>
              <a:off x="6479381" y="5406715"/>
              <a:ext cx="292840" cy="146194"/>
            </a:xfrm>
            <a:prstGeom prst="rect">
              <a:avLst/>
            </a:prstGeom>
            <a:noFill/>
          </p:spPr>
          <p:txBody>
            <a:bodyPr wrap="square" rtlCol="0">
              <a:spAutoFit/>
            </a:bodyPr>
            <a:lstStyle/>
            <a:p>
              <a:r>
                <a:rPr lang="en-US" sz="350" b="1" dirty="0">
                  <a:solidFill>
                    <a:srgbClr val="B4BBCB"/>
                  </a:solidFill>
                </a:rPr>
                <a:t>176</a:t>
              </a:r>
            </a:p>
          </p:txBody>
        </p:sp>
      </p:grpSp>
    </p:spTree>
    <p:extLst>
      <p:ext uri="{BB962C8B-B14F-4D97-AF65-F5344CB8AC3E}">
        <p14:creationId xmlns:p14="http://schemas.microsoft.com/office/powerpoint/2010/main" val="1348294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9</a:t>
            </a:fld>
            <a:endParaRPr lang="de-DE" dirty="0"/>
          </a:p>
        </p:txBody>
      </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5" name="Group 4">
            <a:extLst>
              <a:ext uri="{FF2B5EF4-FFF2-40B4-BE49-F238E27FC236}">
                <a16:creationId xmlns:a16="http://schemas.microsoft.com/office/drawing/2014/main" id="{4E27B84A-25E5-4DA0-B67C-658352FC5C77}"/>
              </a:ext>
            </a:extLst>
          </p:cNvPr>
          <p:cNvGrpSpPr/>
          <p:nvPr/>
        </p:nvGrpSpPr>
        <p:grpSpPr>
          <a:xfrm>
            <a:off x="424610" y="1771650"/>
            <a:ext cx="4432234" cy="4028617"/>
            <a:chOff x="424610" y="1771650"/>
            <a:chExt cx="4432234" cy="4028617"/>
          </a:xfrm>
        </p:grpSpPr>
        <p:sp>
          <p:nvSpPr>
            <p:cNvPr id="47" name="Rectangle 46">
              <a:extLst>
                <a:ext uri="{FF2B5EF4-FFF2-40B4-BE49-F238E27FC236}">
                  <a16:creationId xmlns:a16="http://schemas.microsoft.com/office/drawing/2014/main" id="{42A492A1-8761-426E-8C1C-27E69977E120}"/>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48" name="Rectangle 47">
              <a:extLst>
                <a:ext uri="{FF2B5EF4-FFF2-40B4-BE49-F238E27FC236}">
                  <a16:creationId xmlns:a16="http://schemas.microsoft.com/office/drawing/2014/main" id="{03A07CAF-1135-4BFD-9CCC-B41AF55CE58D}"/>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49" name="Rectangle 48">
              <a:extLst>
                <a:ext uri="{FF2B5EF4-FFF2-40B4-BE49-F238E27FC236}">
                  <a16:creationId xmlns:a16="http://schemas.microsoft.com/office/drawing/2014/main" id="{08A0EE7A-FEE8-4723-A8EF-A9DDFEC81281}"/>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50" name="Right Brace 49">
              <a:extLst>
                <a:ext uri="{FF2B5EF4-FFF2-40B4-BE49-F238E27FC236}">
                  <a16:creationId xmlns:a16="http://schemas.microsoft.com/office/drawing/2014/main" id="{764C3AB1-3802-4337-B835-ADA1FA02E9A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Right Brace 50">
              <a:extLst>
                <a:ext uri="{FF2B5EF4-FFF2-40B4-BE49-F238E27FC236}">
                  <a16:creationId xmlns:a16="http://schemas.microsoft.com/office/drawing/2014/main" id="{EDCF28E5-40AF-4A36-9FE4-CB9E3CC21D41}"/>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TextBox 51">
              <a:extLst>
                <a:ext uri="{FF2B5EF4-FFF2-40B4-BE49-F238E27FC236}">
                  <a16:creationId xmlns:a16="http://schemas.microsoft.com/office/drawing/2014/main" id="{A5BD89EE-595A-4477-AFDB-E82EF088615A}"/>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53" name="TextBox 52">
              <a:extLst>
                <a:ext uri="{FF2B5EF4-FFF2-40B4-BE49-F238E27FC236}">
                  <a16:creationId xmlns:a16="http://schemas.microsoft.com/office/drawing/2014/main" id="{1BD83CB5-B543-40E5-989B-9AC9565D394E}"/>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54" name="TextBox 53">
              <a:extLst>
                <a:ext uri="{FF2B5EF4-FFF2-40B4-BE49-F238E27FC236}">
                  <a16:creationId xmlns:a16="http://schemas.microsoft.com/office/drawing/2014/main" id="{9968133F-81A3-47FD-812D-96D793180298}"/>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55" name="TextBox 54">
              <a:extLst>
                <a:ext uri="{FF2B5EF4-FFF2-40B4-BE49-F238E27FC236}">
                  <a16:creationId xmlns:a16="http://schemas.microsoft.com/office/drawing/2014/main" id="{3408923E-DE3D-400A-83D1-20295CF41DCB}"/>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62" name="TextBox 61">
              <a:extLst>
                <a:ext uri="{FF2B5EF4-FFF2-40B4-BE49-F238E27FC236}">
                  <a16:creationId xmlns:a16="http://schemas.microsoft.com/office/drawing/2014/main" id="{DE144FB6-A98A-49A7-B503-DC9BC2CC1E74}"/>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grpSp>
        <p:nvGrpSpPr>
          <p:cNvPr id="8" name="Group 7">
            <a:extLst>
              <a:ext uri="{FF2B5EF4-FFF2-40B4-BE49-F238E27FC236}">
                <a16:creationId xmlns:a16="http://schemas.microsoft.com/office/drawing/2014/main" id="{AF03AF6E-3684-46DE-A678-A380EF57410C}"/>
              </a:ext>
            </a:extLst>
          </p:cNvPr>
          <p:cNvGrpSpPr/>
          <p:nvPr/>
        </p:nvGrpSpPr>
        <p:grpSpPr>
          <a:xfrm>
            <a:off x="4203700" y="192176"/>
            <a:ext cx="8367432" cy="6133644"/>
            <a:chOff x="4203700" y="192176"/>
            <a:chExt cx="8367432" cy="6133644"/>
          </a:xfrm>
        </p:grpSpPr>
        <p:grpSp>
          <p:nvGrpSpPr>
            <p:cNvPr id="4" name="Group 3">
              <a:extLst>
                <a:ext uri="{FF2B5EF4-FFF2-40B4-BE49-F238E27FC236}">
                  <a16:creationId xmlns:a16="http://schemas.microsoft.com/office/drawing/2014/main" id="{28901F39-9823-4103-8708-6F6E46AF9B1B}"/>
                </a:ext>
              </a:extLst>
            </p:cNvPr>
            <p:cNvGrpSpPr/>
            <p:nvPr/>
          </p:nvGrpSpPr>
          <p:grpSpPr>
            <a:xfrm>
              <a:off x="4203700" y="228600"/>
              <a:ext cx="4559300" cy="5859786"/>
              <a:chOff x="3886200" y="297182"/>
              <a:chExt cx="4489318" cy="5791204"/>
            </a:xfrm>
          </p:grpSpPr>
          <p:pic>
            <p:nvPicPr>
              <p:cNvPr id="34" name="Picture 33" descr="A circuit board&#10;&#10;Description generated with very high confidence">
                <a:extLst>
                  <a:ext uri="{FF2B5EF4-FFF2-40B4-BE49-F238E27FC236}">
                    <a16:creationId xmlns:a16="http://schemas.microsoft.com/office/drawing/2014/main" id="{3588A9F5-750F-412A-96CB-D7D991D5903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278" t="19558" r="18053" b="1"/>
              <a:stretch/>
            </p:blipFill>
            <p:spPr>
              <a:xfrm rot="5400000">
                <a:off x="3200398" y="982984"/>
                <a:ext cx="5791204" cy="4419600"/>
              </a:xfrm>
              <a:prstGeom prst="rect">
                <a:avLst/>
              </a:prstGeom>
            </p:spPr>
          </p:pic>
          <p:pic>
            <p:nvPicPr>
              <p:cNvPr id="2" name="Picture 1">
                <a:extLst>
                  <a:ext uri="{FF2B5EF4-FFF2-40B4-BE49-F238E27FC236}">
                    <a16:creationId xmlns:a16="http://schemas.microsoft.com/office/drawing/2014/main" id="{FFB4DC26-6C89-4420-A917-4439B5C9AD4D}"/>
                  </a:ext>
                </a:extLst>
              </p:cNvPr>
              <p:cNvPicPr>
                <a:picLocks noChangeAspect="1"/>
              </p:cNvPicPr>
              <p:nvPr/>
            </p:nvPicPr>
            <p:blipFill>
              <a:blip r:embed="rId3"/>
              <a:stretch>
                <a:fillRect/>
              </a:stretch>
            </p:blipFill>
            <p:spPr>
              <a:xfrm>
                <a:off x="8179591" y="1788318"/>
                <a:ext cx="195927" cy="966788"/>
              </a:xfrm>
              <a:prstGeom prst="rect">
                <a:avLst/>
              </a:prstGeom>
            </p:spPr>
          </p:pic>
        </p:grpSp>
        <p:sp>
          <p:nvSpPr>
            <p:cNvPr id="19" name="TextBox 18">
              <a:extLst>
                <a:ext uri="{FF2B5EF4-FFF2-40B4-BE49-F238E27FC236}">
                  <a16:creationId xmlns:a16="http://schemas.microsoft.com/office/drawing/2014/main" id="{173B4927-C7AB-4B0F-BD41-01B4C262EB60}"/>
                </a:ext>
              </a:extLst>
            </p:cNvPr>
            <p:cNvSpPr txBox="1"/>
            <p:nvPr/>
          </p:nvSpPr>
          <p:spPr>
            <a:xfrm>
              <a:off x="5810800" y="5864155"/>
              <a:ext cx="4908000" cy="461665"/>
            </a:xfrm>
            <a:prstGeom prst="rect">
              <a:avLst/>
            </a:prstGeom>
            <a:noFill/>
          </p:spPr>
          <p:txBody>
            <a:bodyPr wrap="square" rtlCol="0">
              <a:spAutoFit/>
            </a:bodyPr>
            <a:lstStyle/>
            <a:p>
              <a:pPr algn="ctr"/>
              <a:r>
                <a:rPr lang="en-US" sz="1200" b="1" dirty="0"/>
                <a:t>Connect RA kits with ecosystem add-ons to enhance the functionality to support variety of end-applications</a:t>
              </a:r>
            </a:p>
          </p:txBody>
        </p:sp>
        <p:sp>
          <p:nvSpPr>
            <p:cNvPr id="6" name="Rectangle 5">
              <a:extLst>
                <a:ext uri="{FF2B5EF4-FFF2-40B4-BE49-F238E27FC236}">
                  <a16:creationId xmlns:a16="http://schemas.microsoft.com/office/drawing/2014/main" id="{401DEF86-4D8B-41F7-92B8-0185CB0FBDA6}"/>
                </a:ext>
              </a:extLst>
            </p:cNvPr>
            <p:cNvSpPr/>
            <p:nvPr/>
          </p:nvSpPr>
          <p:spPr>
            <a:xfrm>
              <a:off x="7912495" y="228599"/>
              <a:ext cx="1559402"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3FCA555E-C689-4B55-A6F2-A9799ABDF3D3}"/>
                </a:ext>
              </a:extLst>
            </p:cNvPr>
            <p:cNvGrpSpPr/>
            <p:nvPr/>
          </p:nvGrpSpPr>
          <p:grpSpPr>
            <a:xfrm>
              <a:off x="7086600" y="192176"/>
              <a:ext cx="5484532" cy="6103153"/>
              <a:chOff x="7086600" y="192176"/>
              <a:chExt cx="5484532" cy="6103153"/>
            </a:xfrm>
          </p:grpSpPr>
          <p:pic>
            <p:nvPicPr>
              <p:cNvPr id="33" name="Picture 32" descr="A circuit board&#10;&#10;Description generated with very high confidence">
                <a:extLst>
                  <a:ext uri="{FF2B5EF4-FFF2-40B4-BE49-F238E27FC236}">
                    <a16:creationId xmlns:a16="http://schemas.microsoft.com/office/drawing/2014/main" id="{3AB58A03-0F2E-406F-9A2D-4E85A46AD26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15590"/>
              <a:stretch/>
            </p:blipFill>
            <p:spPr>
              <a:xfrm rot="10800000">
                <a:off x="7086600" y="304799"/>
                <a:ext cx="5484532" cy="5990530"/>
              </a:xfrm>
              <a:prstGeom prst="rect">
                <a:avLst/>
              </a:prstGeom>
            </p:spPr>
          </p:pic>
          <p:sp>
            <p:nvSpPr>
              <p:cNvPr id="23" name="Rectangle 22">
                <a:extLst>
                  <a:ext uri="{FF2B5EF4-FFF2-40B4-BE49-F238E27FC236}">
                    <a16:creationId xmlns:a16="http://schemas.microsoft.com/office/drawing/2014/main" id="{9A8F1861-01C8-4F70-BE17-1C0D5D82BDB1}"/>
                  </a:ext>
                </a:extLst>
              </p:cNvPr>
              <p:cNvSpPr/>
              <p:nvPr/>
            </p:nvSpPr>
            <p:spPr>
              <a:xfrm>
                <a:off x="7772400" y="192176"/>
                <a:ext cx="1295401" cy="6090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43B9C8B-FACB-4154-9FAF-C0E6DCC0A818}"/>
                  </a:ext>
                </a:extLst>
              </p:cNvPr>
              <p:cNvSpPr/>
              <p:nvPr/>
            </p:nvSpPr>
            <p:spPr>
              <a:xfrm>
                <a:off x="8557497" y="795912"/>
                <a:ext cx="751210"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1" name="Picture 20" descr="A circuit board&#10;&#10;Description generated with very high confidence">
                <a:extLst>
                  <a:ext uri="{FF2B5EF4-FFF2-40B4-BE49-F238E27FC236}">
                    <a16:creationId xmlns:a16="http://schemas.microsoft.com/office/drawing/2014/main" id="{0F2563E9-D6D4-461F-8962-0F6F9407BB0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6076" t="80404" r="12673" b="1075"/>
              <a:stretch/>
            </p:blipFill>
            <p:spPr>
              <a:xfrm rot="10800000">
                <a:off x="8697964" y="192176"/>
                <a:ext cx="1181870" cy="906374"/>
              </a:xfrm>
              <a:prstGeom prst="rect">
                <a:avLst/>
              </a:prstGeom>
            </p:spPr>
          </p:pic>
        </p:grpSp>
      </p:grpSp>
    </p:spTree>
    <p:extLst>
      <p:ext uri="{BB962C8B-B14F-4D97-AF65-F5344CB8AC3E}">
        <p14:creationId xmlns:p14="http://schemas.microsoft.com/office/powerpoint/2010/main" val="3695949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44A48-A883-4E16-8132-404CAA9ADB44}"/>
              </a:ext>
            </a:extLst>
          </p:cNvPr>
          <p:cNvSpPr>
            <a:spLocks noGrp="1"/>
          </p:cNvSpPr>
          <p:nvPr>
            <p:ph type="title"/>
          </p:nvPr>
        </p:nvSpPr>
        <p:spPr>
          <a:xfrm>
            <a:off x="1080000" y="936000"/>
            <a:ext cx="9000000" cy="443198"/>
          </a:xfrm>
        </p:spPr>
        <p:txBody>
          <a:bodyPr/>
          <a:lstStyle/>
          <a:p>
            <a:r>
              <a:rPr lang="en-US" dirty="0"/>
              <a:t>THE WORLD OF INNOVATION AWAITS You!</a:t>
            </a:r>
          </a:p>
        </p:txBody>
      </p:sp>
      <p:sp>
        <p:nvSpPr>
          <p:cNvPr id="3" name="Slide Number Placeholder 2">
            <a:extLst>
              <a:ext uri="{FF2B5EF4-FFF2-40B4-BE49-F238E27FC236}">
                <a16:creationId xmlns:a16="http://schemas.microsoft.com/office/drawing/2014/main" id="{3984FEE8-1A02-4E7A-B2AE-A885CEBE7822}"/>
              </a:ext>
            </a:extLst>
          </p:cNvPr>
          <p:cNvSpPr>
            <a:spLocks noGrp="1"/>
          </p:cNvSpPr>
          <p:nvPr>
            <p:ph type="sldNum" sz="quarter" idx="10"/>
          </p:nvPr>
        </p:nvSpPr>
        <p:spPr/>
        <p:txBody>
          <a:bodyPr/>
          <a:lstStyle/>
          <a:p>
            <a:pPr algn="l"/>
            <a:r>
              <a:rPr lang="de-DE"/>
              <a:t>Page </a:t>
            </a:r>
            <a:fld id="{3FD030EF-7044-4946-962A-5D7D09BD1B34}" type="slidenum">
              <a:rPr lang="de-DE" smtClean="0"/>
              <a:pPr algn="l"/>
              <a:t>10</a:t>
            </a:fld>
            <a:endParaRPr lang="de-DE" dirty="0"/>
          </a:p>
        </p:txBody>
      </p:sp>
      <p:pic>
        <p:nvPicPr>
          <p:cNvPr id="5" name="Picture 4" descr="A close up of a device&#10;&#10;Description generated with high confidence">
            <a:extLst>
              <a:ext uri="{FF2B5EF4-FFF2-40B4-BE49-F238E27FC236}">
                <a16:creationId xmlns:a16="http://schemas.microsoft.com/office/drawing/2014/main" id="{9C138ADA-F383-426E-8871-AE7C8E4AABA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5791200" y="1634186"/>
            <a:ext cx="5692641" cy="3931920"/>
          </a:xfrm>
          <a:prstGeom prst="rect">
            <a:avLst/>
          </a:prstGeom>
        </p:spPr>
      </p:pic>
      <p:pic>
        <p:nvPicPr>
          <p:cNvPr id="6" name="Picture 5" descr="A circuit board&#10;&#10;Description generated with very high confidence">
            <a:extLst>
              <a:ext uri="{FF2B5EF4-FFF2-40B4-BE49-F238E27FC236}">
                <a16:creationId xmlns:a16="http://schemas.microsoft.com/office/drawing/2014/main" id="{E59E5A3B-F1E7-4024-A56C-BC8D53938FE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85800" y="1600200"/>
            <a:ext cx="4718304" cy="3931920"/>
          </a:xfrm>
          <a:prstGeom prst="rect">
            <a:avLst/>
          </a:prstGeom>
        </p:spPr>
      </p:pic>
      <p:sp>
        <p:nvSpPr>
          <p:cNvPr id="7" name="TextBox 6">
            <a:extLst>
              <a:ext uri="{FF2B5EF4-FFF2-40B4-BE49-F238E27FC236}">
                <a16:creationId xmlns:a16="http://schemas.microsoft.com/office/drawing/2014/main" id="{BC35DC8F-B0DD-4993-A0B0-0275C193F61C}"/>
              </a:ext>
            </a:extLst>
          </p:cNvPr>
          <p:cNvSpPr txBox="1"/>
          <p:nvPr/>
        </p:nvSpPr>
        <p:spPr>
          <a:xfrm>
            <a:off x="914400" y="5562601"/>
            <a:ext cx="4362366" cy="646331"/>
          </a:xfrm>
          <a:prstGeom prst="rect">
            <a:avLst/>
          </a:prstGeom>
          <a:noFill/>
        </p:spPr>
        <p:txBody>
          <a:bodyPr wrap="square" rtlCol="0">
            <a:spAutoFit/>
          </a:bodyPr>
          <a:lstStyle/>
          <a:p>
            <a:pPr algn="ctr"/>
            <a:r>
              <a:rPr lang="en-US" b="1" dirty="0"/>
              <a:t>EK-RA6M3</a:t>
            </a:r>
          </a:p>
          <a:p>
            <a:pPr algn="ctr"/>
            <a:r>
              <a:rPr lang="en-US" b="1" dirty="0"/>
              <a:t>Evaluation Kit for RA6M3 MCU Group</a:t>
            </a:r>
          </a:p>
        </p:txBody>
      </p:sp>
      <p:sp>
        <p:nvSpPr>
          <p:cNvPr id="8" name="TextBox 7">
            <a:extLst>
              <a:ext uri="{FF2B5EF4-FFF2-40B4-BE49-F238E27FC236}">
                <a16:creationId xmlns:a16="http://schemas.microsoft.com/office/drawing/2014/main" id="{403A7B00-46C9-4BBA-ACB2-22DB44A7F543}"/>
              </a:ext>
            </a:extLst>
          </p:cNvPr>
          <p:cNvSpPr txBox="1"/>
          <p:nvPr/>
        </p:nvSpPr>
        <p:spPr>
          <a:xfrm>
            <a:off x="5840914" y="5562600"/>
            <a:ext cx="5614486" cy="646331"/>
          </a:xfrm>
          <a:prstGeom prst="rect">
            <a:avLst/>
          </a:prstGeom>
          <a:noFill/>
        </p:spPr>
        <p:txBody>
          <a:bodyPr wrap="square" rtlCol="0">
            <a:spAutoFit/>
          </a:bodyPr>
          <a:lstStyle/>
          <a:p>
            <a:pPr algn="ctr"/>
            <a:r>
              <a:rPr lang="en-US" b="1" dirty="0"/>
              <a:t>EK-RA6M3G</a:t>
            </a:r>
          </a:p>
          <a:p>
            <a:pPr algn="ctr"/>
            <a:r>
              <a:rPr lang="en-US" b="1" dirty="0"/>
              <a:t>Graphics Evaluation Kit for RA6M3 MCU Group</a:t>
            </a:r>
          </a:p>
        </p:txBody>
      </p:sp>
    </p:spTree>
    <p:extLst>
      <p:ext uri="{BB962C8B-B14F-4D97-AF65-F5344CB8AC3E}">
        <p14:creationId xmlns:p14="http://schemas.microsoft.com/office/powerpoint/2010/main" val="2907589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11</a:t>
            </a:fld>
            <a:endParaRPr lang="de-DE" dirty="0"/>
          </a:p>
        </p:txBody>
      </p:sp>
      <p:pic>
        <p:nvPicPr>
          <p:cNvPr id="34" name="Picture 33" descr="A circuit board&#10;&#10;Description generated with very high confidence">
            <a:extLst>
              <a:ext uri="{FF2B5EF4-FFF2-40B4-BE49-F238E27FC236}">
                <a16:creationId xmlns:a16="http://schemas.microsoft.com/office/drawing/2014/main" id="{2CFE4DE5-7D66-479B-9DE5-42B90D17B9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89812" y="2197584"/>
            <a:ext cx="3600850" cy="3276600"/>
          </a:xfrm>
          <a:prstGeom prst="rect">
            <a:avLst/>
          </a:prstGeom>
        </p:spPr>
      </p:pic>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078282" cy="3374065"/>
          </a:xfrm>
        </p:spPr>
        <p:txBody>
          <a:bodyPr/>
          <a:lstStyle/>
          <a:p>
            <a:pPr>
              <a:spcAft>
                <a:spcPts val="0"/>
              </a:spcAft>
              <a:buClr>
                <a:srgbClr val="000099"/>
              </a:buClr>
            </a:pPr>
            <a:r>
              <a:rPr lang="en-US" b="1" dirty="0">
                <a:solidFill>
                  <a:srgbClr val="06418C"/>
                </a:solidFill>
              </a:rPr>
              <a:t>Power</a:t>
            </a:r>
          </a:p>
          <a:p>
            <a:pPr marL="285750" indent="-285750">
              <a:spcAft>
                <a:spcPts val="0"/>
              </a:spcAft>
              <a:buClr>
                <a:srgbClr val="000099"/>
              </a:buClr>
              <a:buFont typeface="Wingdings" panose="05000000000000000000" pitchFamily="2" charset="2"/>
              <a:buChar char="§"/>
            </a:pPr>
            <a:r>
              <a:rPr lang="en-US" sz="1400" dirty="0"/>
              <a:t>Multiple power inputs</a:t>
            </a:r>
          </a:p>
          <a:p>
            <a:pPr marL="463550" lvl="1" indent="-285750">
              <a:spcAft>
                <a:spcPts val="0"/>
              </a:spcAft>
              <a:buClr>
                <a:srgbClr val="000099"/>
              </a:buClr>
            </a:pPr>
            <a:r>
              <a:rPr lang="en-US" sz="1400" dirty="0"/>
              <a:t>USB debug</a:t>
            </a:r>
          </a:p>
          <a:p>
            <a:pPr marL="463550" lvl="1" indent="-285750">
              <a:spcAft>
                <a:spcPts val="0"/>
              </a:spcAft>
              <a:buClr>
                <a:srgbClr val="000099"/>
              </a:buClr>
            </a:pPr>
            <a:r>
              <a:rPr lang="en-US" sz="1400" dirty="0"/>
              <a:t>USB full speed</a:t>
            </a:r>
          </a:p>
          <a:p>
            <a:pPr marL="463550" lvl="1" indent="-285750">
              <a:spcAft>
                <a:spcPts val="0"/>
              </a:spcAft>
              <a:buClr>
                <a:srgbClr val="000099"/>
              </a:buClr>
            </a:pPr>
            <a:r>
              <a:rPr lang="en-US" sz="1400" dirty="0"/>
              <a:t>USB high speed (not shown)</a:t>
            </a:r>
          </a:p>
          <a:p>
            <a:pPr marL="463550" lvl="1" indent="-285750">
              <a:spcAft>
                <a:spcPts val="0"/>
              </a:spcAft>
              <a:buClr>
                <a:srgbClr val="000099"/>
              </a:buClr>
            </a:pPr>
            <a:r>
              <a:rPr lang="en-US" sz="1400" dirty="0"/>
              <a:t>Clamping loops</a:t>
            </a:r>
          </a:p>
          <a:p>
            <a:pPr marL="463550" lvl="1" indent="-285750">
              <a:spcAft>
                <a:spcPts val="0"/>
              </a:spcAft>
              <a:buClr>
                <a:srgbClr val="000099"/>
              </a:buClr>
            </a:pPr>
            <a:r>
              <a:rPr lang="en-US" sz="1400" dirty="0"/>
              <a:t>Through-hole points</a:t>
            </a:r>
          </a:p>
          <a:p>
            <a:pPr marL="285750" indent="-285750">
              <a:spcAft>
                <a:spcPts val="0"/>
              </a:spcAft>
              <a:buClr>
                <a:srgbClr val="000099"/>
              </a:buClr>
              <a:buFont typeface="Wingdings" panose="05000000000000000000" pitchFamily="2" charset="2"/>
              <a:buChar char="§"/>
            </a:pPr>
            <a:r>
              <a:rPr lang="en-US" sz="1400" dirty="0"/>
              <a:t>On-board LDO 5 V to 3.3 V, 2 A</a:t>
            </a:r>
          </a:p>
          <a:p>
            <a:pPr marL="285750" indent="-285750">
              <a:spcAft>
                <a:spcPts val="0"/>
              </a:spcAft>
              <a:buClr>
                <a:srgbClr val="000099"/>
              </a:buClr>
              <a:buFont typeface="Wingdings" panose="05000000000000000000" pitchFamily="2" charset="2"/>
              <a:buChar char="§"/>
            </a:pPr>
            <a:r>
              <a:rPr lang="en-US" sz="1400" dirty="0"/>
              <a:t>3.3 V test clamping loop</a:t>
            </a:r>
          </a:p>
          <a:p>
            <a:pPr marL="285750" indent="-285750">
              <a:spcAft>
                <a:spcPts val="0"/>
              </a:spcAft>
              <a:buClr>
                <a:srgbClr val="000099"/>
              </a:buClr>
              <a:buFont typeface="Wingdings" panose="05000000000000000000" pitchFamily="2" charset="2"/>
              <a:buChar char="§"/>
            </a:pPr>
            <a:r>
              <a:rPr lang="en-US" sz="1400" dirty="0"/>
              <a:t>Power LED (white)</a:t>
            </a:r>
          </a:p>
          <a:p>
            <a:pPr marL="285750" indent="-285750">
              <a:spcAft>
                <a:spcPts val="0"/>
              </a:spcAft>
              <a:buClr>
                <a:srgbClr val="000099"/>
              </a:buClr>
              <a:buFont typeface="Wingdings" panose="05000000000000000000" pitchFamily="2" charset="2"/>
              <a:buChar char="§"/>
            </a:pPr>
            <a:r>
              <a:rPr lang="en-US" sz="1400" dirty="0"/>
              <a:t>Superimpose currents by connecting multiple power sources simultaneously</a:t>
            </a:r>
          </a:p>
        </p:txBody>
      </p:sp>
      <p:grpSp>
        <p:nvGrpSpPr>
          <p:cNvPr id="9" name="Group 8">
            <a:extLst>
              <a:ext uri="{FF2B5EF4-FFF2-40B4-BE49-F238E27FC236}">
                <a16:creationId xmlns:a16="http://schemas.microsoft.com/office/drawing/2014/main" id="{A7B7657A-C4B9-406B-995D-F9388C3CB9DE}"/>
              </a:ext>
            </a:extLst>
          </p:cNvPr>
          <p:cNvGrpSpPr/>
          <p:nvPr/>
        </p:nvGrpSpPr>
        <p:grpSpPr>
          <a:xfrm>
            <a:off x="7046895" y="4660101"/>
            <a:ext cx="660629" cy="461665"/>
            <a:chOff x="7046895" y="4660101"/>
            <a:chExt cx="660629" cy="461665"/>
          </a:xfrm>
        </p:grpSpPr>
        <p:grpSp>
          <p:nvGrpSpPr>
            <p:cNvPr id="10" name="Group 9">
              <a:extLst>
                <a:ext uri="{FF2B5EF4-FFF2-40B4-BE49-F238E27FC236}">
                  <a16:creationId xmlns:a16="http://schemas.microsoft.com/office/drawing/2014/main" id="{AE3BA817-A97D-44DE-9983-B76523E45E9E}"/>
                </a:ext>
              </a:extLst>
            </p:cNvPr>
            <p:cNvGrpSpPr/>
            <p:nvPr/>
          </p:nvGrpSpPr>
          <p:grpSpPr>
            <a:xfrm>
              <a:off x="7208963" y="4763015"/>
              <a:ext cx="334096" cy="253482"/>
              <a:chOff x="7208963" y="4775715"/>
              <a:chExt cx="334096" cy="221453"/>
            </a:xfrm>
          </p:grpSpPr>
          <p:pic>
            <p:nvPicPr>
              <p:cNvPr id="13" name="Picture 12">
                <a:extLst>
                  <a:ext uri="{FF2B5EF4-FFF2-40B4-BE49-F238E27FC236}">
                    <a16:creationId xmlns:a16="http://schemas.microsoft.com/office/drawing/2014/main" id="{55DB134A-4D85-48FD-AE95-50B055F971F9}"/>
                  </a:ext>
                </a:extLst>
              </p:cNvPr>
              <p:cNvPicPr>
                <a:picLocks noChangeAspect="1"/>
              </p:cNvPicPr>
              <p:nvPr/>
            </p:nvPicPr>
            <p:blipFill>
              <a:blip r:embed="rId3"/>
              <a:stretch>
                <a:fillRect/>
              </a:stretch>
            </p:blipFill>
            <p:spPr>
              <a:xfrm>
                <a:off x="7208963" y="4775715"/>
                <a:ext cx="182438" cy="112980"/>
              </a:xfrm>
              <a:prstGeom prst="rect">
                <a:avLst/>
              </a:prstGeom>
            </p:spPr>
          </p:pic>
          <p:pic>
            <p:nvPicPr>
              <p:cNvPr id="14" name="Picture 13">
                <a:extLst>
                  <a:ext uri="{FF2B5EF4-FFF2-40B4-BE49-F238E27FC236}">
                    <a16:creationId xmlns:a16="http://schemas.microsoft.com/office/drawing/2014/main" id="{CA6FFC2C-858C-4FEF-A0E0-5348C74A6B4D}"/>
                  </a:ext>
                </a:extLst>
              </p:cNvPr>
              <p:cNvPicPr>
                <a:picLocks noChangeAspect="1"/>
              </p:cNvPicPr>
              <p:nvPr/>
            </p:nvPicPr>
            <p:blipFill>
              <a:blip r:embed="rId3"/>
              <a:stretch>
                <a:fillRect/>
              </a:stretch>
            </p:blipFill>
            <p:spPr>
              <a:xfrm>
                <a:off x="7360621" y="4775715"/>
                <a:ext cx="182438" cy="112980"/>
              </a:xfrm>
              <a:prstGeom prst="rect">
                <a:avLst/>
              </a:prstGeom>
            </p:spPr>
          </p:pic>
          <p:pic>
            <p:nvPicPr>
              <p:cNvPr id="15" name="Picture 14">
                <a:extLst>
                  <a:ext uri="{FF2B5EF4-FFF2-40B4-BE49-F238E27FC236}">
                    <a16:creationId xmlns:a16="http://schemas.microsoft.com/office/drawing/2014/main" id="{6326FC56-C7EB-48E7-A156-E924E10D5A97}"/>
                  </a:ext>
                </a:extLst>
              </p:cNvPr>
              <p:cNvPicPr>
                <a:picLocks noChangeAspect="1"/>
              </p:cNvPicPr>
              <p:nvPr/>
            </p:nvPicPr>
            <p:blipFill>
              <a:blip r:embed="rId3"/>
              <a:stretch>
                <a:fillRect/>
              </a:stretch>
            </p:blipFill>
            <p:spPr>
              <a:xfrm>
                <a:off x="7360621" y="4884188"/>
                <a:ext cx="182438" cy="112980"/>
              </a:xfrm>
              <a:prstGeom prst="rect">
                <a:avLst/>
              </a:prstGeom>
            </p:spPr>
          </p:pic>
          <p:pic>
            <p:nvPicPr>
              <p:cNvPr id="16" name="Picture 15">
                <a:extLst>
                  <a:ext uri="{FF2B5EF4-FFF2-40B4-BE49-F238E27FC236}">
                    <a16:creationId xmlns:a16="http://schemas.microsoft.com/office/drawing/2014/main" id="{97423BF8-A711-41A3-9947-3B341E67BB61}"/>
                  </a:ext>
                </a:extLst>
              </p:cNvPr>
              <p:cNvPicPr>
                <a:picLocks noChangeAspect="1"/>
              </p:cNvPicPr>
              <p:nvPr/>
            </p:nvPicPr>
            <p:blipFill>
              <a:blip r:embed="rId3"/>
              <a:stretch>
                <a:fillRect/>
              </a:stretch>
            </p:blipFill>
            <p:spPr>
              <a:xfrm>
                <a:off x="7215433" y="4880950"/>
                <a:ext cx="182438" cy="112980"/>
              </a:xfrm>
              <a:prstGeom prst="rect">
                <a:avLst/>
              </a:prstGeom>
            </p:spPr>
          </p:pic>
        </p:grpSp>
        <p:sp>
          <p:nvSpPr>
            <p:cNvPr id="11" name="TextBox 10">
              <a:extLst>
                <a:ext uri="{FF2B5EF4-FFF2-40B4-BE49-F238E27FC236}">
                  <a16:creationId xmlns:a16="http://schemas.microsoft.com/office/drawing/2014/main" id="{5C13A556-570E-4D07-8F53-305DE77AC8B2}"/>
                </a:ext>
              </a:extLst>
            </p:cNvPr>
            <p:cNvSpPr txBox="1"/>
            <p:nvPr/>
          </p:nvSpPr>
          <p:spPr>
            <a:xfrm>
              <a:off x="7046895" y="4660101"/>
              <a:ext cx="660629" cy="461665"/>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a:p>
              <a:pPr algn="ctr"/>
              <a:r>
                <a:rPr lang="en-US" sz="800" dirty="0">
                  <a:solidFill>
                    <a:srgbClr val="A08371"/>
                  </a:solidFill>
                  <a:latin typeface="Arial Narrow" panose="020B0606020202030204" pitchFamily="34" charset="0"/>
                </a:rPr>
                <a:t>MCU</a:t>
              </a:r>
            </a:p>
          </p:txBody>
        </p:sp>
      </p:grpSp>
      <p:sp>
        <p:nvSpPr>
          <p:cNvPr id="17" name="Rectangle 16">
            <a:extLst>
              <a:ext uri="{FF2B5EF4-FFF2-40B4-BE49-F238E27FC236}">
                <a16:creationId xmlns:a16="http://schemas.microsoft.com/office/drawing/2014/main" id="{24FC095C-0922-4AFB-8848-D67D2F08A83A}"/>
              </a:ext>
            </a:extLst>
          </p:cNvPr>
          <p:cNvSpPr/>
          <p:nvPr/>
        </p:nvSpPr>
        <p:spPr>
          <a:xfrm>
            <a:off x="5033962" y="2202972"/>
            <a:ext cx="273050"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653D7A54-A213-4180-834B-2EF5A413F625}"/>
              </a:ext>
            </a:extLst>
          </p:cNvPr>
          <p:cNvSpPr/>
          <p:nvPr/>
        </p:nvSpPr>
        <p:spPr>
          <a:xfrm>
            <a:off x="7620000" y="2202972"/>
            <a:ext cx="385702"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B9EF8E66-A802-4BD1-98BC-79C88D4B88D5}"/>
              </a:ext>
            </a:extLst>
          </p:cNvPr>
          <p:cNvSpPr/>
          <p:nvPr/>
        </p:nvSpPr>
        <p:spPr>
          <a:xfrm>
            <a:off x="4795581"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F6257DA2-1006-4FEA-B37E-C513713498DF}"/>
              </a:ext>
            </a:extLst>
          </p:cNvPr>
          <p:cNvSpPr/>
          <p:nvPr/>
        </p:nvSpPr>
        <p:spPr>
          <a:xfrm>
            <a:off x="7806083"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A758A269-4555-4AE8-AB06-A8DCE479D830}"/>
              </a:ext>
            </a:extLst>
          </p:cNvPr>
          <p:cNvSpPr/>
          <p:nvPr/>
        </p:nvSpPr>
        <p:spPr>
          <a:xfrm>
            <a:off x="5369722" y="2207734"/>
            <a:ext cx="345277"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F26B714-3B2E-41DB-9A64-A789FCC8D66E}"/>
              </a:ext>
            </a:extLst>
          </p:cNvPr>
          <p:cNvSpPr/>
          <p:nvPr/>
        </p:nvSpPr>
        <p:spPr>
          <a:xfrm>
            <a:off x="5932753" y="4343400"/>
            <a:ext cx="814132" cy="4028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26A26769-5E9C-4DDA-973F-B744182FA921}"/>
              </a:ext>
            </a:extLst>
          </p:cNvPr>
          <p:cNvSpPr/>
          <p:nvPr/>
        </p:nvSpPr>
        <p:spPr>
          <a:xfrm>
            <a:off x="6172199" y="4840828"/>
            <a:ext cx="259875" cy="21218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8" name="Picture 27" descr="A circuit board&#10;&#10;Description generated with high confidence">
            <a:extLst>
              <a:ext uri="{FF2B5EF4-FFF2-40B4-BE49-F238E27FC236}">
                <a16:creationId xmlns:a16="http://schemas.microsoft.com/office/drawing/2014/main" id="{5293A3C5-4F79-4A0F-A96A-6D5871FB86CA}"/>
              </a:ext>
            </a:extLst>
          </p:cNvPr>
          <p:cNvPicPr>
            <a:picLocks noChangeAspect="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tretch>
            <a:fillRect/>
          </a:stretch>
        </p:blipFill>
        <p:spPr>
          <a:xfrm>
            <a:off x="8433876" y="2197807"/>
            <a:ext cx="3392364" cy="3262715"/>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711396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8">
                                            <p:txEl>
                                              <p:pRg st="7" end="7"/>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
                                            <p:txEl>
                                              <p:pRg st="8" end="8"/>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8">
                                            <p:txEl>
                                              <p:pRg st="9" end="9"/>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8">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12</a:t>
            </a:fld>
            <a:endParaRPr lang="de-DE" dirty="0"/>
          </a:p>
        </p:txBody>
      </p:sp>
      <p:pic>
        <p:nvPicPr>
          <p:cNvPr id="34" name="Picture 33" descr="A circuit board&#10;&#10;Description generated with very high confidence">
            <a:extLst>
              <a:ext uri="{FF2B5EF4-FFF2-40B4-BE49-F238E27FC236}">
                <a16:creationId xmlns:a16="http://schemas.microsoft.com/office/drawing/2014/main" id="{2CFE4DE5-7D66-479B-9DE5-42B90D17B9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89812" y="2197584"/>
            <a:ext cx="3600850" cy="3276600"/>
          </a:xfrm>
          <a:prstGeom prst="rect">
            <a:avLst/>
          </a:prstGeom>
        </p:spPr>
      </p:pic>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512556" cy="4925259"/>
          </a:xfrm>
        </p:spPr>
        <p:txBody>
          <a:bodyPr/>
          <a:lstStyle/>
          <a:p>
            <a:pPr>
              <a:spcAft>
                <a:spcPts val="0"/>
              </a:spcAft>
              <a:buClr>
                <a:srgbClr val="000099"/>
              </a:buClr>
            </a:pPr>
            <a:r>
              <a:rPr lang="en-US" b="1" dirty="0">
                <a:solidFill>
                  <a:srgbClr val="06418C"/>
                </a:solidFill>
              </a:rPr>
              <a:t>Debug &amp; Trace</a:t>
            </a:r>
          </a:p>
          <a:p>
            <a:pPr marL="285750" indent="-285750">
              <a:spcAft>
                <a:spcPts val="0"/>
              </a:spcAft>
              <a:buClr>
                <a:srgbClr val="000099"/>
              </a:buClr>
              <a:buFont typeface="Wingdings" panose="05000000000000000000" pitchFamily="2" charset="2"/>
              <a:buChar char="§"/>
            </a:pPr>
            <a:r>
              <a:rPr lang="en-US" sz="1400" dirty="0"/>
              <a:t>S124 debug MCU</a:t>
            </a:r>
          </a:p>
          <a:p>
            <a:pPr marL="285750" indent="-285750">
              <a:spcAft>
                <a:spcPts val="0"/>
              </a:spcAft>
              <a:buClr>
                <a:srgbClr val="000099"/>
              </a:buClr>
              <a:buFont typeface="Wingdings" panose="05000000000000000000" pitchFamily="2" charset="2"/>
              <a:buChar char="§"/>
            </a:pPr>
            <a:r>
              <a:rPr lang="en-US" sz="1400" dirty="0"/>
              <a:t>Segger J-Link</a:t>
            </a:r>
            <a:r>
              <a:rPr lang="en-US" sz="1400" baseline="30000" dirty="0"/>
              <a:t>TM</a:t>
            </a:r>
            <a:r>
              <a:rPr lang="en-US" sz="1400" dirty="0"/>
              <a:t> firmware</a:t>
            </a:r>
          </a:p>
          <a:p>
            <a:pPr marL="285750" indent="-285750">
              <a:spcAft>
                <a:spcPts val="0"/>
              </a:spcAft>
              <a:buClr>
                <a:srgbClr val="000099"/>
              </a:buClr>
              <a:buFont typeface="Wingdings" panose="05000000000000000000" pitchFamily="2" charset="2"/>
              <a:buChar char="§"/>
            </a:pPr>
            <a:r>
              <a:rPr lang="en-US" sz="1400" dirty="0"/>
              <a:t>Debug connectors</a:t>
            </a:r>
          </a:p>
          <a:p>
            <a:pPr marL="463550" lvl="1" indent="-285750">
              <a:spcAft>
                <a:spcPts val="0"/>
              </a:spcAft>
              <a:buClr>
                <a:srgbClr val="000099"/>
              </a:buClr>
            </a:pPr>
            <a:r>
              <a:rPr lang="en-US" sz="1400" dirty="0"/>
              <a:t>Micro USB (SWD)</a:t>
            </a:r>
          </a:p>
          <a:p>
            <a:pPr marL="463550" lvl="1" indent="-285750">
              <a:spcAft>
                <a:spcPts val="0"/>
              </a:spcAft>
              <a:buClr>
                <a:srgbClr val="000099"/>
              </a:buClr>
            </a:pPr>
            <a:r>
              <a:rPr lang="en-US" sz="1400" dirty="0"/>
              <a:t>10-pin Cortex (SWD, JTAG)</a:t>
            </a:r>
          </a:p>
          <a:p>
            <a:pPr marL="463550" lvl="1" indent="-285750">
              <a:spcAft>
                <a:spcPts val="0"/>
              </a:spcAft>
              <a:buClr>
                <a:srgbClr val="000099"/>
              </a:buClr>
            </a:pPr>
            <a:r>
              <a:rPr lang="en-US" sz="1400" dirty="0"/>
              <a:t>20-pin Cortex (SWD, JTAG, ETM)</a:t>
            </a:r>
          </a:p>
          <a:p>
            <a:pPr marL="285750" indent="-285750">
              <a:spcAft>
                <a:spcPts val="0"/>
              </a:spcAft>
              <a:buClr>
                <a:srgbClr val="000099"/>
              </a:buClr>
              <a:buFont typeface="Wingdings" panose="05000000000000000000" pitchFamily="2" charset="2"/>
              <a:buChar char="§"/>
            </a:pPr>
            <a:r>
              <a:rPr lang="en-US" sz="1400" dirty="0"/>
              <a:t>Debug status LED (orange)</a:t>
            </a:r>
          </a:p>
          <a:p>
            <a:pPr marL="463550" lvl="1" indent="-285750">
              <a:spcAft>
                <a:spcPts val="0"/>
              </a:spcAft>
              <a:buClr>
                <a:srgbClr val="000099"/>
              </a:buClr>
            </a:pPr>
            <a:r>
              <a:rPr lang="en-US" sz="1400" dirty="0"/>
              <a:t>Solid – debug drivers detected</a:t>
            </a:r>
          </a:p>
          <a:p>
            <a:pPr marL="463550" lvl="1" indent="-285750">
              <a:spcAft>
                <a:spcPts val="0"/>
              </a:spcAft>
              <a:buClr>
                <a:srgbClr val="000099"/>
              </a:buClr>
            </a:pPr>
            <a:r>
              <a:rPr lang="en-US" sz="1400" dirty="0"/>
              <a:t>Blinking - debug drivers not detected</a:t>
            </a:r>
          </a:p>
          <a:p>
            <a:pPr marL="285750" indent="-285750">
              <a:spcAft>
                <a:spcPts val="0"/>
              </a:spcAft>
              <a:buClr>
                <a:srgbClr val="000099"/>
              </a:buClr>
              <a:buFont typeface="Wingdings" panose="05000000000000000000" pitchFamily="2" charset="2"/>
              <a:buChar char="§"/>
            </a:pPr>
            <a:r>
              <a:rPr lang="en-US" sz="1400" dirty="0"/>
              <a:t>Debug modes selection jumpers</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grpSp>
        <p:nvGrpSpPr>
          <p:cNvPr id="23" name="Group 22">
            <a:extLst>
              <a:ext uri="{FF2B5EF4-FFF2-40B4-BE49-F238E27FC236}">
                <a16:creationId xmlns:a16="http://schemas.microsoft.com/office/drawing/2014/main" id="{31A5C1DC-8D69-4767-9764-F79CCF31D7DF}"/>
              </a:ext>
            </a:extLst>
          </p:cNvPr>
          <p:cNvGrpSpPr/>
          <p:nvPr/>
        </p:nvGrpSpPr>
        <p:grpSpPr>
          <a:xfrm>
            <a:off x="7046895" y="4660101"/>
            <a:ext cx="660629" cy="461665"/>
            <a:chOff x="7046895" y="4660101"/>
            <a:chExt cx="660629" cy="461665"/>
          </a:xfrm>
        </p:grpSpPr>
        <p:grpSp>
          <p:nvGrpSpPr>
            <p:cNvPr id="17" name="Group 16">
              <a:extLst>
                <a:ext uri="{FF2B5EF4-FFF2-40B4-BE49-F238E27FC236}">
                  <a16:creationId xmlns:a16="http://schemas.microsoft.com/office/drawing/2014/main" id="{5D71115B-0C3B-4484-96C8-2B01D08D7132}"/>
                </a:ext>
              </a:extLst>
            </p:cNvPr>
            <p:cNvGrpSpPr/>
            <p:nvPr/>
          </p:nvGrpSpPr>
          <p:grpSpPr>
            <a:xfrm>
              <a:off x="7208963" y="4763015"/>
              <a:ext cx="334096" cy="253482"/>
              <a:chOff x="7208963" y="4775715"/>
              <a:chExt cx="334096" cy="221453"/>
            </a:xfrm>
          </p:grpSpPr>
          <p:pic>
            <p:nvPicPr>
              <p:cNvPr id="14" name="Picture 13">
                <a:extLst>
                  <a:ext uri="{FF2B5EF4-FFF2-40B4-BE49-F238E27FC236}">
                    <a16:creationId xmlns:a16="http://schemas.microsoft.com/office/drawing/2014/main" id="{73D127FD-DD4F-453B-A170-FD43CB49218A}"/>
                  </a:ext>
                </a:extLst>
              </p:cNvPr>
              <p:cNvPicPr>
                <a:picLocks noChangeAspect="1"/>
              </p:cNvPicPr>
              <p:nvPr/>
            </p:nvPicPr>
            <p:blipFill>
              <a:blip r:embed="rId3"/>
              <a:stretch>
                <a:fillRect/>
              </a:stretch>
            </p:blipFill>
            <p:spPr>
              <a:xfrm>
                <a:off x="7208963" y="4775715"/>
                <a:ext cx="182438" cy="112980"/>
              </a:xfrm>
              <a:prstGeom prst="rect">
                <a:avLst/>
              </a:prstGeom>
            </p:spPr>
          </p:pic>
          <p:pic>
            <p:nvPicPr>
              <p:cNvPr id="28" name="Picture 27">
                <a:extLst>
                  <a:ext uri="{FF2B5EF4-FFF2-40B4-BE49-F238E27FC236}">
                    <a16:creationId xmlns:a16="http://schemas.microsoft.com/office/drawing/2014/main" id="{ED3DE4EC-2493-4675-8281-2FE82FECD76C}"/>
                  </a:ext>
                </a:extLst>
              </p:cNvPr>
              <p:cNvPicPr>
                <a:picLocks noChangeAspect="1"/>
              </p:cNvPicPr>
              <p:nvPr/>
            </p:nvPicPr>
            <p:blipFill>
              <a:blip r:embed="rId3"/>
              <a:stretch>
                <a:fillRect/>
              </a:stretch>
            </p:blipFill>
            <p:spPr>
              <a:xfrm>
                <a:off x="7360621" y="4775715"/>
                <a:ext cx="182438" cy="112980"/>
              </a:xfrm>
              <a:prstGeom prst="rect">
                <a:avLst/>
              </a:prstGeom>
            </p:spPr>
          </p:pic>
          <p:pic>
            <p:nvPicPr>
              <p:cNvPr id="29" name="Picture 28">
                <a:extLst>
                  <a:ext uri="{FF2B5EF4-FFF2-40B4-BE49-F238E27FC236}">
                    <a16:creationId xmlns:a16="http://schemas.microsoft.com/office/drawing/2014/main" id="{2FA55C14-8738-4E0B-A2EC-76B67A8E2539}"/>
                  </a:ext>
                </a:extLst>
              </p:cNvPr>
              <p:cNvPicPr>
                <a:picLocks noChangeAspect="1"/>
              </p:cNvPicPr>
              <p:nvPr/>
            </p:nvPicPr>
            <p:blipFill>
              <a:blip r:embed="rId3"/>
              <a:stretch>
                <a:fillRect/>
              </a:stretch>
            </p:blipFill>
            <p:spPr>
              <a:xfrm>
                <a:off x="7360621" y="4884188"/>
                <a:ext cx="182438" cy="112980"/>
              </a:xfrm>
              <a:prstGeom prst="rect">
                <a:avLst/>
              </a:prstGeom>
            </p:spPr>
          </p:pic>
          <p:pic>
            <p:nvPicPr>
              <p:cNvPr id="30" name="Picture 29">
                <a:extLst>
                  <a:ext uri="{FF2B5EF4-FFF2-40B4-BE49-F238E27FC236}">
                    <a16:creationId xmlns:a16="http://schemas.microsoft.com/office/drawing/2014/main" id="{9F4EF3B1-F5D7-4FC8-9AF0-DAD9008D4A0F}"/>
                  </a:ext>
                </a:extLst>
              </p:cNvPr>
              <p:cNvPicPr>
                <a:picLocks noChangeAspect="1"/>
              </p:cNvPicPr>
              <p:nvPr/>
            </p:nvPicPr>
            <p:blipFill>
              <a:blip r:embed="rId3"/>
              <a:stretch>
                <a:fillRect/>
              </a:stretch>
            </p:blipFill>
            <p:spPr>
              <a:xfrm>
                <a:off x="7215433" y="4880950"/>
                <a:ext cx="182438" cy="112980"/>
              </a:xfrm>
              <a:prstGeom prst="rect">
                <a:avLst/>
              </a:prstGeom>
            </p:spPr>
          </p:pic>
        </p:grpSp>
        <p:sp>
          <p:nvSpPr>
            <p:cNvPr id="26" name="TextBox 25">
              <a:extLst>
                <a:ext uri="{FF2B5EF4-FFF2-40B4-BE49-F238E27FC236}">
                  <a16:creationId xmlns:a16="http://schemas.microsoft.com/office/drawing/2014/main" id="{70467295-3B1C-461D-BACA-5ADD8F5EEE4A}"/>
                </a:ext>
              </a:extLst>
            </p:cNvPr>
            <p:cNvSpPr txBox="1"/>
            <p:nvPr/>
          </p:nvSpPr>
          <p:spPr>
            <a:xfrm>
              <a:off x="7046895" y="4660101"/>
              <a:ext cx="660629" cy="461665"/>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a:p>
              <a:pPr algn="ctr"/>
              <a:r>
                <a:rPr lang="en-US" sz="800" dirty="0">
                  <a:solidFill>
                    <a:srgbClr val="A08371"/>
                  </a:solidFill>
                  <a:latin typeface="Arial Narrow" panose="020B0606020202030204" pitchFamily="34" charset="0"/>
                </a:rPr>
                <a:t>MCU</a:t>
              </a:r>
            </a:p>
          </p:txBody>
        </p:sp>
      </p:grpSp>
      <p:sp>
        <p:nvSpPr>
          <p:cNvPr id="33" name="Rectangle 32">
            <a:extLst>
              <a:ext uri="{FF2B5EF4-FFF2-40B4-BE49-F238E27FC236}">
                <a16:creationId xmlns:a16="http://schemas.microsoft.com/office/drawing/2014/main" id="{CC61EBCB-973E-41A5-8D78-86152E924E6F}"/>
              </a:ext>
            </a:extLst>
          </p:cNvPr>
          <p:cNvSpPr/>
          <p:nvPr/>
        </p:nvSpPr>
        <p:spPr>
          <a:xfrm>
            <a:off x="7159560" y="4660100"/>
            <a:ext cx="457200" cy="4572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334974D6-35B5-4F7E-B7D2-2EE00685948A}"/>
              </a:ext>
            </a:extLst>
          </p:cNvPr>
          <p:cNvSpPr/>
          <p:nvPr/>
        </p:nvSpPr>
        <p:spPr>
          <a:xfrm>
            <a:off x="7772400" y="3505199"/>
            <a:ext cx="338328" cy="68580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4ED85BA3-B7E3-4150-A551-1E4DFCA80B33}"/>
              </a:ext>
            </a:extLst>
          </p:cNvPr>
          <p:cNvSpPr/>
          <p:nvPr/>
        </p:nvSpPr>
        <p:spPr>
          <a:xfrm>
            <a:off x="7708840" y="4921250"/>
            <a:ext cx="355709" cy="267558"/>
          </a:xfrm>
          <a:prstGeom prst="rect">
            <a:avLst/>
          </a:prstGeom>
          <a:noFill/>
          <a:ln w="38100">
            <a:solidFill>
              <a:srgbClr val="D7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C4AB5579-CF01-4DEC-9701-AF37CCDCA1CD}"/>
              </a:ext>
            </a:extLst>
          </p:cNvPr>
          <p:cNvSpPr/>
          <p:nvPr/>
        </p:nvSpPr>
        <p:spPr>
          <a:xfrm>
            <a:off x="6762364" y="4294199"/>
            <a:ext cx="476635" cy="29885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DCFAA15F-643E-45EE-82CD-32163FE8443A}"/>
              </a:ext>
            </a:extLst>
          </p:cNvPr>
          <p:cNvSpPr/>
          <p:nvPr/>
        </p:nvSpPr>
        <p:spPr>
          <a:xfrm>
            <a:off x="7038146" y="5220215"/>
            <a:ext cx="658054" cy="1912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Picture 26" descr="A circuit board&#10;&#10;Description generated with high confidence">
            <a:extLst>
              <a:ext uri="{FF2B5EF4-FFF2-40B4-BE49-F238E27FC236}">
                <a16:creationId xmlns:a16="http://schemas.microsoft.com/office/drawing/2014/main" id="{F9A7ADB9-C05D-43A0-8FA5-61C01E85A13C}"/>
              </a:ext>
            </a:extLst>
          </p:cNvPr>
          <p:cNvPicPr>
            <a:picLocks noChangeAspect="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tretch>
            <a:fillRect/>
          </a:stretch>
        </p:blipFill>
        <p:spPr>
          <a:xfrm>
            <a:off x="8433876" y="2197807"/>
            <a:ext cx="3392364" cy="3262715"/>
          </a:xfrm>
          <a:prstGeom prst="rect">
            <a:avLst/>
          </a:prstGeom>
          <a:effectLst>
            <a:outerShdw blurRad="50800" dist="38100" dir="2700000" algn="tl" rotWithShape="0">
              <a:prstClr val="black">
                <a:alpha val="40000"/>
              </a:prstClr>
            </a:outerShdw>
          </a:effectLst>
        </p:spPr>
      </p:pic>
      <p:sp>
        <p:nvSpPr>
          <p:cNvPr id="31" name="Rectangle 30">
            <a:extLst>
              <a:ext uri="{FF2B5EF4-FFF2-40B4-BE49-F238E27FC236}">
                <a16:creationId xmlns:a16="http://schemas.microsoft.com/office/drawing/2014/main" id="{696F7DE2-232A-44A2-BD3E-C3A18B3296DB}"/>
              </a:ext>
            </a:extLst>
          </p:cNvPr>
          <p:cNvSpPr/>
          <p:nvPr/>
        </p:nvSpPr>
        <p:spPr>
          <a:xfrm>
            <a:off x="9319260" y="4358977"/>
            <a:ext cx="609599"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62F9E445-61AD-44B9-889B-26B56325D74E}"/>
              </a:ext>
            </a:extLst>
          </p:cNvPr>
          <p:cNvSpPr/>
          <p:nvPr/>
        </p:nvSpPr>
        <p:spPr>
          <a:xfrm>
            <a:off x="8839200" y="5055028"/>
            <a:ext cx="838200"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44279E41-AF5F-4599-B260-AADF6BF10028}"/>
              </a:ext>
            </a:extLst>
          </p:cNvPr>
          <p:cNvSpPr/>
          <p:nvPr/>
        </p:nvSpPr>
        <p:spPr>
          <a:xfrm>
            <a:off x="7772400" y="4419600"/>
            <a:ext cx="338328" cy="38346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73725A44-EB2F-4C64-8DA2-62AE0C22F7DB}"/>
              </a:ext>
            </a:extLst>
          </p:cNvPr>
          <p:cNvSpPr/>
          <p:nvPr/>
        </p:nvSpPr>
        <p:spPr>
          <a:xfrm>
            <a:off x="7899400" y="5011580"/>
            <a:ext cx="338328" cy="39986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F7D3C031-793A-46D1-94FF-09C683EEC46B}"/>
              </a:ext>
            </a:extLst>
          </p:cNvPr>
          <p:cNvSpPr/>
          <p:nvPr/>
        </p:nvSpPr>
        <p:spPr>
          <a:xfrm rot="5400000">
            <a:off x="7831317" y="5039011"/>
            <a:ext cx="109728" cy="54864"/>
          </a:xfrm>
          <a:prstGeom prst="rect">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51607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9" end="9"/>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8">
                                            <p:txEl>
                                              <p:pRg st="10" end="10"/>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7" grpId="0" animBg="1"/>
      <p:bldP spid="39" grpId="0" animBg="1"/>
      <p:bldP spid="40" grpId="0" animBg="1"/>
      <p:bldP spid="41" grpId="0" animBg="1"/>
      <p:bldP spid="31" grpId="0" animBg="1"/>
      <p:bldP spid="32"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17049-89F9-42D4-8FD4-853E69A3D8F3}"/>
              </a:ext>
            </a:extLst>
          </p:cNvPr>
          <p:cNvSpPr>
            <a:spLocks noGrp="1"/>
          </p:cNvSpPr>
          <p:nvPr>
            <p:ph type="title"/>
          </p:nvPr>
        </p:nvSpPr>
        <p:spPr/>
        <p:txBody>
          <a:bodyPr/>
          <a:lstStyle/>
          <a:p>
            <a:r>
              <a:rPr lang="en-US" dirty="0"/>
              <a:t>Multiple Debug MODES</a:t>
            </a:r>
          </a:p>
        </p:txBody>
      </p:sp>
      <p:sp>
        <p:nvSpPr>
          <p:cNvPr id="3" name="Slide Number Placeholder 2">
            <a:extLst>
              <a:ext uri="{FF2B5EF4-FFF2-40B4-BE49-F238E27FC236}">
                <a16:creationId xmlns:a16="http://schemas.microsoft.com/office/drawing/2014/main" id="{F10FCAD8-55FE-4411-BAC5-538B106152BB}"/>
              </a:ext>
            </a:extLst>
          </p:cNvPr>
          <p:cNvSpPr>
            <a:spLocks noGrp="1"/>
          </p:cNvSpPr>
          <p:nvPr>
            <p:ph type="sldNum" sz="quarter" idx="10"/>
          </p:nvPr>
        </p:nvSpPr>
        <p:spPr/>
        <p:txBody>
          <a:bodyPr/>
          <a:lstStyle/>
          <a:p>
            <a:pPr algn="l"/>
            <a:r>
              <a:rPr lang="de-DE"/>
              <a:t>Page </a:t>
            </a:r>
            <a:fld id="{3FD030EF-7044-4946-962A-5D7D09BD1B34}" type="slidenum">
              <a:rPr lang="de-DE" smtClean="0"/>
              <a:pPr algn="l"/>
              <a:t>13</a:t>
            </a:fld>
            <a:endParaRPr lang="de-DE" dirty="0"/>
          </a:p>
        </p:txBody>
      </p:sp>
      <p:grpSp>
        <p:nvGrpSpPr>
          <p:cNvPr id="6" name="Group 5">
            <a:extLst>
              <a:ext uri="{FF2B5EF4-FFF2-40B4-BE49-F238E27FC236}">
                <a16:creationId xmlns:a16="http://schemas.microsoft.com/office/drawing/2014/main" id="{0051E6CA-6986-48D8-9C84-806DDCE34FCC}"/>
              </a:ext>
            </a:extLst>
          </p:cNvPr>
          <p:cNvGrpSpPr/>
          <p:nvPr/>
        </p:nvGrpSpPr>
        <p:grpSpPr>
          <a:xfrm>
            <a:off x="8186901" y="1828800"/>
            <a:ext cx="3624099" cy="4190806"/>
            <a:chOff x="8186901" y="1828800"/>
            <a:chExt cx="3624099" cy="4190806"/>
          </a:xfrm>
        </p:grpSpPr>
        <p:grpSp>
          <p:nvGrpSpPr>
            <p:cNvPr id="133" name="Group 132">
              <a:extLst>
                <a:ext uri="{FF2B5EF4-FFF2-40B4-BE49-F238E27FC236}">
                  <a16:creationId xmlns:a16="http://schemas.microsoft.com/office/drawing/2014/main" id="{4F15C9B5-71FD-4DB4-A796-788AF026F3C1}"/>
                </a:ext>
              </a:extLst>
            </p:cNvPr>
            <p:cNvGrpSpPr/>
            <p:nvPr/>
          </p:nvGrpSpPr>
          <p:grpSpPr>
            <a:xfrm>
              <a:off x="8186901" y="1828800"/>
              <a:ext cx="3624099" cy="4190806"/>
              <a:chOff x="8186901" y="1828800"/>
              <a:chExt cx="3624099" cy="4190806"/>
            </a:xfrm>
          </p:grpSpPr>
          <p:grpSp>
            <p:nvGrpSpPr>
              <p:cNvPr id="118" name="Group 117">
                <a:extLst>
                  <a:ext uri="{FF2B5EF4-FFF2-40B4-BE49-F238E27FC236}">
                    <a16:creationId xmlns:a16="http://schemas.microsoft.com/office/drawing/2014/main" id="{FCE1B0AC-6591-4DD3-B944-D4A6036FB021}"/>
                  </a:ext>
                </a:extLst>
              </p:cNvPr>
              <p:cNvGrpSpPr/>
              <p:nvPr/>
            </p:nvGrpSpPr>
            <p:grpSpPr>
              <a:xfrm>
                <a:off x="8625347" y="2362200"/>
                <a:ext cx="3185653" cy="3195741"/>
                <a:chOff x="8625347" y="2587098"/>
                <a:chExt cx="3185653" cy="3195741"/>
              </a:xfrm>
            </p:grpSpPr>
            <p:pic>
              <p:nvPicPr>
                <p:cNvPr id="109" name="Picture 108" descr="A circuit board&#10;&#10;Description generated with very high confidence">
                  <a:extLst>
                    <a:ext uri="{FF2B5EF4-FFF2-40B4-BE49-F238E27FC236}">
                      <a16:creationId xmlns:a16="http://schemas.microsoft.com/office/drawing/2014/main" id="{8CFADF97-B12B-4BCA-8D1D-2BCD75C0532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8625347" y="2587098"/>
                  <a:ext cx="1481301" cy="3195741"/>
                </a:xfrm>
                <a:prstGeom prst="rect">
                  <a:avLst/>
                </a:prstGeom>
              </p:spPr>
            </p:pic>
            <p:sp>
              <p:nvSpPr>
                <p:cNvPr id="93" name="Rectangle 92">
                  <a:extLst>
                    <a:ext uri="{FF2B5EF4-FFF2-40B4-BE49-F238E27FC236}">
                      <a16:creationId xmlns:a16="http://schemas.microsoft.com/office/drawing/2014/main" id="{6C82C696-74E2-4B88-8E69-E38FB04F657C}"/>
                    </a:ext>
                  </a:extLst>
                </p:cNvPr>
                <p:cNvSpPr/>
                <p:nvPr/>
              </p:nvSpPr>
              <p:spPr>
                <a:xfrm>
                  <a:off x="9882212" y="3115638"/>
                  <a:ext cx="159781" cy="58915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4" name="Picture 2" descr="Related image">
                  <a:extLst>
                    <a:ext uri="{FF2B5EF4-FFF2-40B4-BE49-F238E27FC236}">
                      <a16:creationId xmlns:a16="http://schemas.microsoft.com/office/drawing/2014/main" id="{8789BB48-8897-43F3-B9F5-9BED2EE7628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0610852" y="2649329"/>
                  <a:ext cx="1200148" cy="1016175"/>
                </a:xfrm>
                <a:prstGeom prst="rect">
                  <a:avLst/>
                </a:prstGeom>
                <a:noFill/>
                <a:ln>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5" name="Rectangle: Rounded Corners 94">
                  <a:extLst>
                    <a:ext uri="{FF2B5EF4-FFF2-40B4-BE49-F238E27FC236}">
                      <a16:creationId xmlns:a16="http://schemas.microsoft.com/office/drawing/2014/main" id="{ACBC675B-7F99-4932-BD94-4000894F2CEA}"/>
                    </a:ext>
                  </a:extLst>
                </p:cNvPr>
                <p:cNvSpPr/>
                <p:nvPr/>
              </p:nvSpPr>
              <p:spPr>
                <a:xfrm>
                  <a:off x="10936923" y="2935396"/>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1" name="Arrow: Right 80">
                  <a:extLst>
                    <a:ext uri="{FF2B5EF4-FFF2-40B4-BE49-F238E27FC236}">
                      <a16:creationId xmlns:a16="http://schemas.microsoft.com/office/drawing/2014/main" id="{BC2E22EC-52EB-460B-ABC7-608E10354F4E}"/>
                    </a:ext>
                  </a:extLst>
                </p:cNvPr>
                <p:cNvSpPr/>
                <p:nvPr/>
              </p:nvSpPr>
              <p:spPr>
                <a:xfrm rot="10800000" flipH="1">
                  <a:off x="10037464" y="3032761"/>
                  <a:ext cx="905695" cy="363022"/>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pic>
              <p:nvPicPr>
                <p:cNvPr id="108" name="Graphic 107" descr="Laptop">
                  <a:extLst>
                    <a:ext uri="{FF2B5EF4-FFF2-40B4-BE49-F238E27FC236}">
                      <a16:creationId xmlns:a16="http://schemas.microsoft.com/office/drawing/2014/main" id="{97D9203C-9F6A-4721-9F13-9F0682545C6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378800" y="4089672"/>
                  <a:ext cx="533400" cy="533400"/>
                </a:xfrm>
                <a:prstGeom prst="rect">
                  <a:avLst/>
                </a:prstGeom>
              </p:spPr>
            </p:pic>
            <p:sp>
              <p:nvSpPr>
                <p:cNvPr id="111" name="Arrow: Right 110">
                  <a:extLst>
                    <a:ext uri="{FF2B5EF4-FFF2-40B4-BE49-F238E27FC236}">
                      <a16:creationId xmlns:a16="http://schemas.microsoft.com/office/drawing/2014/main" id="{34944FAF-BBC8-4042-AA57-3467351D7DEA}"/>
                    </a:ext>
                  </a:extLst>
                </p:cNvPr>
                <p:cNvSpPr/>
                <p:nvPr/>
              </p:nvSpPr>
              <p:spPr>
                <a:xfrm rot="10800000">
                  <a:off x="10084471" y="3714550"/>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13" name="Rectangle 112">
                  <a:extLst>
                    <a:ext uri="{FF2B5EF4-FFF2-40B4-BE49-F238E27FC236}">
                      <a16:creationId xmlns:a16="http://schemas.microsoft.com/office/drawing/2014/main" id="{E8D3190A-EC5E-4635-80FF-E71BF5DB7EFA}"/>
                    </a:ext>
                  </a:extLst>
                </p:cNvPr>
                <p:cNvSpPr/>
                <p:nvPr/>
              </p:nvSpPr>
              <p:spPr>
                <a:xfrm>
                  <a:off x="9679403" y="3772958"/>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115">
                  <a:extLst>
                    <a:ext uri="{FF2B5EF4-FFF2-40B4-BE49-F238E27FC236}">
                      <a16:creationId xmlns:a16="http://schemas.microsoft.com/office/drawing/2014/main" id="{60F02FB7-5C57-46D1-9FC6-CC31A0CF2D27}"/>
                    </a:ext>
                  </a:extLst>
                </p:cNvPr>
                <p:cNvSpPr/>
                <p:nvPr/>
              </p:nvSpPr>
              <p:spPr>
                <a:xfrm>
                  <a:off x="9603081" y="3521829"/>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Rounded Corners 113">
                  <a:extLst>
                    <a:ext uri="{FF2B5EF4-FFF2-40B4-BE49-F238E27FC236}">
                      <a16:creationId xmlns:a16="http://schemas.microsoft.com/office/drawing/2014/main" id="{955F245A-499B-425F-8739-86D5C1FC2F0C}"/>
                    </a:ext>
                  </a:extLst>
                </p:cNvPr>
                <p:cNvSpPr/>
                <p:nvPr/>
              </p:nvSpPr>
              <p:spPr>
                <a:xfrm>
                  <a:off x="9495655" y="3483140"/>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1000" b="1" dirty="0">
                      <a:solidFill>
                        <a:schemeClr val="tx1"/>
                      </a:solidFill>
                    </a:rPr>
                    <a:t>S124</a:t>
                  </a:r>
                </a:p>
              </p:txBody>
            </p:sp>
            <p:sp>
              <p:nvSpPr>
                <p:cNvPr id="117" name="Rectangle 116">
                  <a:extLst>
                    <a:ext uri="{FF2B5EF4-FFF2-40B4-BE49-F238E27FC236}">
                      <a16:creationId xmlns:a16="http://schemas.microsoft.com/office/drawing/2014/main" id="{C1B150A4-3B96-4AAF-A60B-408F6E13E06A}"/>
                    </a:ext>
                  </a:extLst>
                </p:cNvPr>
                <p:cNvSpPr/>
                <p:nvPr/>
              </p:nvSpPr>
              <p:spPr>
                <a:xfrm rot="5400000">
                  <a:off x="10442455" y="3918971"/>
                  <a:ext cx="406091"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27" name="TextBox 126">
                <a:extLst>
                  <a:ext uri="{FF2B5EF4-FFF2-40B4-BE49-F238E27FC236}">
                    <a16:creationId xmlns:a16="http://schemas.microsoft.com/office/drawing/2014/main" id="{EB0DF942-B387-4E96-BE80-B80FE444387E}"/>
                  </a:ext>
                </a:extLst>
              </p:cNvPr>
              <p:cNvSpPr txBox="1"/>
              <p:nvPr/>
            </p:nvSpPr>
            <p:spPr>
              <a:xfrm>
                <a:off x="8186901" y="5557941"/>
                <a:ext cx="3395499" cy="461665"/>
              </a:xfrm>
              <a:prstGeom prst="rect">
                <a:avLst/>
              </a:prstGeom>
              <a:noFill/>
            </p:spPr>
            <p:txBody>
              <a:bodyPr wrap="square" rtlCol="0">
                <a:spAutoFit/>
              </a:bodyPr>
              <a:lstStyle/>
              <a:p>
                <a:pPr algn="ctr"/>
                <a:r>
                  <a:rPr lang="en-US" sz="1200" b="1" dirty="0"/>
                  <a:t>Interface: SWD</a:t>
                </a:r>
              </a:p>
              <a:p>
                <a:pPr algn="ctr"/>
                <a:r>
                  <a:rPr lang="en-US" sz="1200" b="1" dirty="0"/>
                  <a:t>Connectors: USB Debug, 10-pin, 20-pin</a:t>
                </a:r>
              </a:p>
            </p:txBody>
          </p:sp>
          <p:sp>
            <p:nvSpPr>
              <p:cNvPr id="129" name="TextBox 128">
                <a:extLst>
                  <a:ext uri="{FF2B5EF4-FFF2-40B4-BE49-F238E27FC236}">
                    <a16:creationId xmlns:a16="http://schemas.microsoft.com/office/drawing/2014/main" id="{2FF7FE49-5CE7-41F8-B82E-2EC0135FDC45}"/>
                  </a:ext>
                </a:extLst>
              </p:cNvPr>
              <p:cNvSpPr txBox="1"/>
              <p:nvPr/>
            </p:nvSpPr>
            <p:spPr>
              <a:xfrm>
                <a:off x="8201324" y="1828800"/>
                <a:ext cx="2329346" cy="400110"/>
              </a:xfrm>
              <a:prstGeom prst="rect">
                <a:avLst/>
              </a:prstGeom>
              <a:noFill/>
            </p:spPr>
            <p:txBody>
              <a:bodyPr wrap="square" rtlCol="0">
                <a:spAutoFit/>
              </a:bodyPr>
              <a:lstStyle/>
              <a:p>
                <a:pPr algn="ctr"/>
                <a:r>
                  <a:rPr lang="en-US" sz="2000" b="1" dirty="0"/>
                  <a:t>Debug Out</a:t>
                </a:r>
              </a:p>
            </p:txBody>
          </p:sp>
        </p:grpSp>
        <p:grpSp>
          <p:nvGrpSpPr>
            <p:cNvPr id="44" name="Group 43">
              <a:extLst>
                <a:ext uri="{FF2B5EF4-FFF2-40B4-BE49-F238E27FC236}">
                  <a16:creationId xmlns:a16="http://schemas.microsoft.com/office/drawing/2014/main" id="{E5F2E2A3-2FC7-4114-BDDD-4187889E10D7}"/>
                </a:ext>
              </a:extLst>
            </p:cNvPr>
            <p:cNvGrpSpPr/>
            <p:nvPr/>
          </p:nvGrpSpPr>
          <p:grpSpPr>
            <a:xfrm>
              <a:off x="9581652" y="5161373"/>
              <a:ext cx="387901" cy="130805"/>
              <a:chOff x="7135965" y="4651656"/>
              <a:chExt cx="387901" cy="130805"/>
            </a:xfrm>
          </p:grpSpPr>
          <p:sp>
            <p:nvSpPr>
              <p:cNvPr id="45" name="Rectangle 44">
                <a:extLst>
                  <a:ext uri="{FF2B5EF4-FFF2-40B4-BE49-F238E27FC236}">
                    <a16:creationId xmlns:a16="http://schemas.microsoft.com/office/drawing/2014/main" id="{314084A9-B4C7-4CE8-A299-0D8B58B769BB}"/>
                  </a:ext>
                </a:extLst>
              </p:cNvPr>
              <p:cNvSpPr/>
              <p:nvPr/>
            </p:nvSpPr>
            <p:spPr>
              <a:xfrm>
                <a:off x="7226018" y="4695475"/>
                <a:ext cx="91440" cy="36576"/>
              </a:xfrm>
              <a:prstGeom prst="rect">
                <a:avLst/>
              </a:prstGeom>
              <a:solidFill>
                <a:srgbClr val="1C1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6" name="TextBox 45">
                <a:extLst>
                  <a:ext uri="{FF2B5EF4-FFF2-40B4-BE49-F238E27FC236}">
                    <a16:creationId xmlns:a16="http://schemas.microsoft.com/office/drawing/2014/main" id="{01D66C0B-39AC-410C-A020-B1D71875C978}"/>
                  </a:ext>
                </a:extLst>
              </p:cNvPr>
              <p:cNvSpPr txBox="1"/>
              <p:nvPr/>
            </p:nvSpPr>
            <p:spPr>
              <a:xfrm>
                <a:off x="7135965" y="4651656"/>
                <a:ext cx="387901" cy="130805"/>
              </a:xfrm>
              <a:prstGeom prst="rect">
                <a:avLst/>
              </a:prstGeom>
              <a:noFill/>
            </p:spPr>
            <p:txBody>
              <a:bodyPr wrap="square" rtlCol="0">
                <a:spAutoFit/>
              </a:bodyPr>
              <a:lstStyle/>
              <a:p>
                <a:r>
                  <a:rPr lang="en-US" sz="250" b="1" dirty="0">
                    <a:solidFill>
                      <a:schemeClr val="bg1">
                        <a:lumMod val="85000"/>
                      </a:schemeClr>
                    </a:solidFill>
                  </a:rPr>
                  <a:t>176</a:t>
                </a:r>
              </a:p>
            </p:txBody>
          </p:sp>
        </p:grpSp>
      </p:grpSp>
      <p:grpSp>
        <p:nvGrpSpPr>
          <p:cNvPr id="5" name="Group 4">
            <a:extLst>
              <a:ext uri="{FF2B5EF4-FFF2-40B4-BE49-F238E27FC236}">
                <a16:creationId xmlns:a16="http://schemas.microsoft.com/office/drawing/2014/main" id="{17DF6C9A-B02A-4846-BA7A-19B42F478F67}"/>
              </a:ext>
            </a:extLst>
          </p:cNvPr>
          <p:cNvGrpSpPr/>
          <p:nvPr/>
        </p:nvGrpSpPr>
        <p:grpSpPr>
          <a:xfrm>
            <a:off x="4309167" y="1828800"/>
            <a:ext cx="3051937" cy="4190806"/>
            <a:chOff x="4309167" y="1828800"/>
            <a:chExt cx="3051937" cy="4190806"/>
          </a:xfrm>
        </p:grpSpPr>
        <p:grpSp>
          <p:nvGrpSpPr>
            <p:cNvPr id="132" name="Group 131">
              <a:extLst>
                <a:ext uri="{FF2B5EF4-FFF2-40B4-BE49-F238E27FC236}">
                  <a16:creationId xmlns:a16="http://schemas.microsoft.com/office/drawing/2014/main" id="{EDDD9834-2588-46C8-AECB-C18169198E7C}"/>
                </a:ext>
              </a:extLst>
            </p:cNvPr>
            <p:cNvGrpSpPr/>
            <p:nvPr/>
          </p:nvGrpSpPr>
          <p:grpSpPr>
            <a:xfrm>
              <a:off x="4309167" y="1828800"/>
              <a:ext cx="3051937" cy="4190806"/>
              <a:chOff x="4309167" y="1828800"/>
              <a:chExt cx="3051937" cy="4190806"/>
            </a:xfrm>
          </p:grpSpPr>
          <p:grpSp>
            <p:nvGrpSpPr>
              <p:cNvPr id="119" name="Group 118">
                <a:extLst>
                  <a:ext uri="{FF2B5EF4-FFF2-40B4-BE49-F238E27FC236}">
                    <a16:creationId xmlns:a16="http://schemas.microsoft.com/office/drawing/2014/main" id="{34EED001-65E1-43AA-87CC-61274D29405C}"/>
                  </a:ext>
                </a:extLst>
              </p:cNvPr>
              <p:cNvGrpSpPr/>
              <p:nvPr/>
            </p:nvGrpSpPr>
            <p:grpSpPr>
              <a:xfrm>
                <a:off x="4724400" y="2365902"/>
                <a:ext cx="2636704" cy="3195741"/>
                <a:chOff x="4724400" y="2590800"/>
                <a:chExt cx="2636704" cy="3195741"/>
              </a:xfrm>
            </p:grpSpPr>
            <p:sp>
              <p:nvSpPr>
                <p:cNvPr id="38" name="Rectangle: Rounded Corners 37">
                  <a:extLst>
                    <a:ext uri="{FF2B5EF4-FFF2-40B4-BE49-F238E27FC236}">
                      <a16:creationId xmlns:a16="http://schemas.microsoft.com/office/drawing/2014/main" id="{6BDC26C8-A215-4D2C-AECF-FAEF6CD84033}"/>
                    </a:ext>
                  </a:extLst>
                </p:cNvPr>
                <p:cNvSpPr/>
                <p:nvPr/>
              </p:nvSpPr>
              <p:spPr>
                <a:xfrm>
                  <a:off x="6446704" y="3187401"/>
                  <a:ext cx="914400" cy="483197"/>
                </a:xfrm>
                <a:prstGeom prst="roundRect">
                  <a:avLst>
                    <a:gd name="adj" fmla="val 5110"/>
                  </a:avLst>
                </a:prstGeom>
                <a:ln>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100" dirty="0">
                      <a:solidFill>
                        <a:schemeClr val="tx1"/>
                      </a:solidFill>
                    </a:rPr>
                    <a:t>External</a:t>
                  </a:r>
                </a:p>
                <a:p>
                  <a:pPr algn="ctr"/>
                  <a:r>
                    <a:rPr lang="en-US" sz="1100" dirty="0">
                      <a:solidFill>
                        <a:schemeClr val="tx1"/>
                      </a:solidFill>
                    </a:rPr>
                    <a:t>Debugger</a:t>
                  </a:r>
                </a:p>
              </p:txBody>
            </p:sp>
            <p:pic>
              <p:nvPicPr>
                <p:cNvPr id="71" name="Graphic 70" descr="Laptop">
                  <a:extLst>
                    <a:ext uri="{FF2B5EF4-FFF2-40B4-BE49-F238E27FC236}">
                      <a16:creationId xmlns:a16="http://schemas.microsoft.com/office/drawing/2014/main" id="{299491BB-A023-4369-A453-D439B6302E7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619247" y="3845085"/>
                  <a:ext cx="533400" cy="533400"/>
                </a:xfrm>
                <a:prstGeom prst="rect">
                  <a:avLst/>
                </a:prstGeom>
              </p:spPr>
            </p:pic>
            <p:pic>
              <p:nvPicPr>
                <p:cNvPr id="72" name="Picture 71" descr="A circuit board&#10;&#10;Description generated with very high confidence">
                  <a:extLst>
                    <a:ext uri="{FF2B5EF4-FFF2-40B4-BE49-F238E27FC236}">
                      <a16:creationId xmlns:a16="http://schemas.microsoft.com/office/drawing/2014/main" id="{8A6D34C8-4245-4E9B-A060-206ACFBDD93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4724400" y="2590800"/>
                  <a:ext cx="1481301" cy="3195741"/>
                </a:xfrm>
                <a:prstGeom prst="rect">
                  <a:avLst/>
                </a:prstGeom>
              </p:spPr>
            </p:pic>
            <p:sp>
              <p:nvSpPr>
                <p:cNvPr id="73" name="Rectangle: Rounded Corners 72">
                  <a:extLst>
                    <a:ext uri="{FF2B5EF4-FFF2-40B4-BE49-F238E27FC236}">
                      <a16:creationId xmlns:a16="http://schemas.microsoft.com/office/drawing/2014/main" id="{CC98EC6F-6819-433A-BDED-78E8BAA104A9}"/>
                    </a:ext>
                  </a:extLst>
                </p:cNvPr>
                <p:cNvSpPr/>
                <p:nvPr/>
              </p:nvSpPr>
              <p:spPr>
                <a:xfrm>
                  <a:off x="5191076" y="4824506"/>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8" name="Rectangle 87">
                  <a:extLst>
                    <a:ext uri="{FF2B5EF4-FFF2-40B4-BE49-F238E27FC236}">
                      <a16:creationId xmlns:a16="http://schemas.microsoft.com/office/drawing/2014/main" id="{4EF8BEC0-725D-4910-A9E0-3EA19F68C6B4}"/>
                    </a:ext>
                  </a:extLst>
                </p:cNvPr>
                <p:cNvSpPr/>
                <p:nvPr/>
              </p:nvSpPr>
              <p:spPr>
                <a:xfrm>
                  <a:off x="5968691" y="3124199"/>
                  <a:ext cx="177278" cy="63430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Arrow: Right 100">
                  <a:extLst>
                    <a:ext uri="{FF2B5EF4-FFF2-40B4-BE49-F238E27FC236}">
                      <a16:creationId xmlns:a16="http://schemas.microsoft.com/office/drawing/2014/main" id="{EE96792C-A3AD-4469-8969-751DBB8724D5}"/>
                    </a:ext>
                  </a:extLst>
                </p:cNvPr>
                <p:cNvSpPr/>
                <p:nvPr/>
              </p:nvSpPr>
              <p:spPr>
                <a:xfrm rot="10800000">
                  <a:off x="6158513" y="3294410"/>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2" name="Rectangle 101">
                  <a:extLst>
                    <a:ext uri="{FF2B5EF4-FFF2-40B4-BE49-F238E27FC236}">
                      <a16:creationId xmlns:a16="http://schemas.microsoft.com/office/drawing/2014/main" id="{C339EEEB-0E32-4DD9-B10C-27CBE8FF0112}"/>
                    </a:ext>
                  </a:extLst>
                </p:cNvPr>
                <p:cNvSpPr/>
                <p:nvPr/>
              </p:nvSpPr>
              <p:spPr>
                <a:xfrm>
                  <a:off x="5410200" y="3370825"/>
                  <a:ext cx="553729"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Arrow: Right 102">
                  <a:extLst>
                    <a:ext uri="{FF2B5EF4-FFF2-40B4-BE49-F238E27FC236}">
                      <a16:creationId xmlns:a16="http://schemas.microsoft.com/office/drawing/2014/main" id="{47F45CE4-0F2B-4EF7-9A76-625E4EE80664}"/>
                    </a:ext>
                  </a:extLst>
                </p:cNvPr>
                <p:cNvSpPr/>
                <p:nvPr/>
              </p:nvSpPr>
              <p:spPr>
                <a:xfrm rot="5400000">
                  <a:off x="4715014" y="3950338"/>
                  <a:ext cx="1432931"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4" name="Arrow: Right 103">
                  <a:extLst>
                    <a:ext uri="{FF2B5EF4-FFF2-40B4-BE49-F238E27FC236}">
                      <a16:creationId xmlns:a16="http://schemas.microsoft.com/office/drawing/2014/main" id="{1B5D815D-5297-41DC-A9F4-70FA4DD0FA98}"/>
                    </a:ext>
                  </a:extLst>
                </p:cNvPr>
                <p:cNvSpPr/>
                <p:nvPr/>
              </p:nvSpPr>
              <p:spPr>
                <a:xfrm rot="16200000">
                  <a:off x="6742937" y="3684100"/>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6" name="TextBox 125">
                <a:extLst>
                  <a:ext uri="{FF2B5EF4-FFF2-40B4-BE49-F238E27FC236}">
                    <a16:creationId xmlns:a16="http://schemas.microsoft.com/office/drawing/2014/main" id="{DD28C91F-2BF6-4D84-B737-9200B67ED6EB}"/>
                  </a:ext>
                </a:extLst>
              </p:cNvPr>
              <p:cNvSpPr txBox="1"/>
              <p:nvPr/>
            </p:nvSpPr>
            <p:spPr>
              <a:xfrm>
                <a:off x="4470441" y="5557941"/>
                <a:ext cx="2539959" cy="461665"/>
              </a:xfrm>
              <a:prstGeom prst="rect">
                <a:avLst/>
              </a:prstGeom>
              <a:noFill/>
            </p:spPr>
            <p:txBody>
              <a:bodyPr wrap="square" rtlCol="0">
                <a:spAutoFit/>
              </a:bodyPr>
              <a:lstStyle/>
              <a:p>
                <a:pPr algn="ctr"/>
                <a:r>
                  <a:rPr lang="en-US" sz="1200" b="1" dirty="0"/>
                  <a:t>Interface: SWD, ETM, JTAG</a:t>
                </a:r>
              </a:p>
              <a:p>
                <a:pPr algn="ctr"/>
                <a:r>
                  <a:rPr lang="en-US" sz="1200" b="1" dirty="0"/>
                  <a:t>Connectors: 10-pin, 20-pin</a:t>
                </a:r>
              </a:p>
            </p:txBody>
          </p:sp>
          <p:sp>
            <p:nvSpPr>
              <p:cNvPr id="128" name="TextBox 127">
                <a:extLst>
                  <a:ext uri="{FF2B5EF4-FFF2-40B4-BE49-F238E27FC236}">
                    <a16:creationId xmlns:a16="http://schemas.microsoft.com/office/drawing/2014/main" id="{794F1CA0-04C5-4272-AD87-7999CF8526C6}"/>
                  </a:ext>
                </a:extLst>
              </p:cNvPr>
              <p:cNvSpPr txBox="1"/>
              <p:nvPr/>
            </p:nvSpPr>
            <p:spPr>
              <a:xfrm>
                <a:off x="4309167" y="1828800"/>
                <a:ext cx="2329346" cy="400110"/>
              </a:xfrm>
              <a:prstGeom prst="rect">
                <a:avLst/>
              </a:prstGeom>
              <a:noFill/>
            </p:spPr>
            <p:txBody>
              <a:bodyPr wrap="square" rtlCol="0">
                <a:spAutoFit/>
              </a:bodyPr>
              <a:lstStyle/>
              <a:p>
                <a:pPr algn="ctr"/>
                <a:r>
                  <a:rPr lang="en-US" sz="2000" b="1" dirty="0"/>
                  <a:t>Debug In</a:t>
                </a:r>
              </a:p>
            </p:txBody>
          </p:sp>
        </p:grpSp>
        <p:grpSp>
          <p:nvGrpSpPr>
            <p:cNvPr id="47" name="Group 46">
              <a:extLst>
                <a:ext uri="{FF2B5EF4-FFF2-40B4-BE49-F238E27FC236}">
                  <a16:creationId xmlns:a16="http://schemas.microsoft.com/office/drawing/2014/main" id="{12E681BD-CDFB-44DB-9942-AFFCF133BC73}"/>
                </a:ext>
              </a:extLst>
            </p:cNvPr>
            <p:cNvGrpSpPr/>
            <p:nvPr/>
          </p:nvGrpSpPr>
          <p:grpSpPr>
            <a:xfrm>
              <a:off x="5679921" y="5168049"/>
              <a:ext cx="387901" cy="130805"/>
              <a:chOff x="7135965" y="4651656"/>
              <a:chExt cx="387901" cy="130805"/>
            </a:xfrm>
          </p:grpSpPr>
          <p:sp>
            <p:nvSpPr>
              <p:cNvPr id="48" name="Rectangle 47">
                <a:extLst>
                  <a:ext uri="{FF2B5EF4-FFF2-40B4-BE49-F238E27FC236}">
                    <a16:creationId xmlns:a16="http://schemas.microsoft.com/office/drawing/2014/main" id="{508112B4-578D-4040-AFA1-84457E60E8CC}"/>
                  </a:ext>
                </a:extLst>
              </p:cNvPr>
              <p:cNvSpPr/>
              <p:nvPr/>
            </p:nvSpPr>
            <p:spPr>
              <a:xfrm>
                <a:off x="7226018" y="4695475"/>
                <a:ext cx="91440" cy="36576"/>
              </a:xfrm>
              <a:prstGeom prst="rect">
                <a:avLst/>
              </a:prstGeom>
              <a:solidFill>
                <a:srgbClr val="1C1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9" name="TextBox 48">
                <a:extLst>
                  <a:ext uri="{FF2B5EF4-FFF2-40B4-BE49-F238E27FC236}">
                    <a16:creationId xmlns:a16="http://schemas.microsoft.com/office/drawing/2014/main" id="{4E97C574-DEA1-4582-8FDB-48F2104EC54A}"/>
                  </a:ext>
                </a:extLst>
              </p:cNvPr>
              <p:cNvSpPr txBox="1"/>
              <p:nvPr/>
            </p:nvSpPr>
            <p:spPr>
              <a:xfrm>
                <a:off x="7135965" y="4651656"/>
                <a:ext cx="387901" cy="130805"/>
              </a:xfrm>
              <a:prstGeom prst="rect">
                <a:avLst/>
              </a:prstGeom>
              <a:noFill/>
            </p:spPr>
            <p:txBody>
              <a:bodyPr wrap="square" rtlCol="0">
                <a:spAutoFit/>
              </a:bodyPr>
              <a:lstStyle/>
              <a:p>
                <a:r>
                  <a:rPr lang="en-US" sz="250" dirty="0">
                    <a:solidFill>
                      <a:schemeClr val="bg1">
                        <a:lumMod val="85000"/>
                      </a:schemeClr>
                    </a:solidFill>
                  </a:rPr>
                  <a:t>176</a:t>
                </a:r>
              </a:p>
            </p:txBody>
          </p:sp>
        </p:grpSp>
      </p:grpSp>
      <p:grpSp>
        <p:nvGrpSpPr>
          <p:cNvPr id="4" name="Group 3">
            <a:extLst>
              <a:ext uri="{FF2B5EF4-FFF2-40B4-BE49-F238E27FC236}">
                <a16:creationId xmlns:a16="http://schemas.microsoft.com/office/drawing/2014/main" id="{2B63BD93-BC11-4EB9-B540-9743097D6EF6}"/>
              </a:ext>
            </a:extLst>
          </p:cNvPr>
          <p:cNvGrpSpPr/>
          <p:nvPr/>
        </p:nvGrpSpPr>
        <p:grpSpPr>
          <a:xfrm>
            <a:off x="645738" y="1828800"/>
            <a:ext cx="2768515" cy="4158479"/>
            <a:chOff x="645738" y="1828800"/>
            <a:chExt cx="2768515" cy="4158479"/>
          </a:xfrm>
        </p:grpSpPr>
        <p:grpSp>
          <p:nvGrpSpPr>
            <p:cNvPr id="131" name="Group 130">
              <a:extLst>
                <a:ext uri="{FF2B5EF4-FFF2-40B4-BE49-F238E27FC236}">
                  <a16:creationId xmlns:a16="http://schemas.microsoft.com/office/drawing/2014/main" id="{8363C8D9-BC25-45F2-B2DE-5E725E4713FE}"/>
                </a:ext>
              </a:extLst>
            </p:cNvPr>
            <p:cNvGrpSpPr/>
            <p:nvPr/>
          </p:nvGrpSpPr>
          <p:grpSpPr>
            <a:xfrm>
              <a:off x="645738" y="1828800"/>
              <a:ext cx="2768515" cy="4158479"/>
              <a:chOff x="645738" y="1828800"/>
              <a:chExt cx="2768515" cy="4158479"/>
            </a:xfrm>
          </p:grpSpPr>
          <p:grpSp>
            <p:nvGrpSpPr>
              <p:cNvPr id="120" name="Group 119">
                <a:extLst>
                  <a:ext uri="{FF2B5EF4-FFF2-40B4-BE49-F238E27FC236}">
                    <a16:creationId xmlns:a16="http://schemas.microsoft.com/office/drawing/2014/main" id="{D97BB89D-4EA8-4519-942B-BB1203EB356E}"/>
                  </a:ext>
                </a:extLst>
              </p:cNvPr>
              <p:cNvGrpSpPr/>
              <p:nvPr/>
            </p:nvGrpSpPr>
            <p:grpSpPr>
              <a:xfrm>
                <a:off x="990600" y="2365902"/>
                <a:ext cx="2423653" cy="3195741"/>
                <a:chOff x="1080000" y="2590800"/>
                <a:chExt cx="2423653" cy="3195741"/>
              </a:xfrm>
            </p:grpSpPr>
            <p:pic>
              <p:nvPicPr>
                <p:cNvPr id="57" name="Picture 56" descr="A circuit board&#10;&#10;Description generated with very high confidence">
                  <a:extLst>
                    <a:ext uri="{FF2B5EF4-FFF2-40B4-BE49-F238E27FC236}">
                      <a16:creationId xmlns:a16="http://schemas.microsoft.com/office/drawing/2014/main" id="{73773AD6-7799-4511-B0DE-704D1D4D29C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1080000" y="2590800"/>
                  <a:ext cx="1481301" cy="3195741"/>
                </a:xfrm>
                <a:prstGeom prst="rect">
                  <a:avLst/>
                </a:prstGeom>
              </p:spPr>
            </p:pic>
            <p:pic>
              <p:nvPicPr>
                <p:cNvPr id="34" name="Graphic 33" descr="Laptop">
                  <a:extLst>
                    <a:ext uri="{FF2B5EF4-FFF2-40B4-BE49-F238E27FC236}">
                      <a16:creationId xmlns:a16="http://schemas.microsoft.com/office/drawing/2014/main" id="{324B7F86-1AC9-450A-A0AD-768148BD7FD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970253" y="3607591"/>
                  <a:ext cx="533400" cy="533400"/>
                </a:xfrm>
                <a:prstGeom prst="rect">
                  <a:avLst/>
                </a:prstGeom>
              </p:spPr>
            </p:pic>
            <p:sp>
              <p:nvSpPr>
                <p:cNvPr id="25" name="Rectangle: Rounded Corners 24">
                  <a:extLst>
                    <a:ext uri="{FF2B5EF4-FFF2-40B4-BE49-F238E27FC236}">
                      <a16:creationId xmlns:a16="http://schemas.microsoft.com/office/drawing/2014/main" id="{025C7F85-12CC-4B4B-A8BE-F0E1E4B3BF52}"/>
                    </a:ext>
                  </a:extLst>
                </p:cNvPr>
                <p:cNvSpPr/>
                <p:nvPr/>
              </p:nvSpPr>
              <p:spPr>
                <a:xfrm>
                  <a:off x="1546676" y="4824506"/>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35" name="Arrow: Right 34">
                  <a:extLst>
                    <a:ext uri="{FF2B5EF4-FFF2-40B4-BE49-F238E27FC236}">
                      <a16:creationId xmlns:a16="http://schemas.microsoft.com/office/drawing/2014/main" id="{B3F66F5A-DA9C-4DCC-9182-696C2EA7B5D4}"/>
                    </a:ext>
                  </a:extLst>
                </p:cNvPr>
                <p:cNvSpPr/>
                <p:nvPr/>
              </p:nvSpPr>
              <p:spPr>
                <a:xfrm rot="10800000">
                  <a:off x="2539124" y="3718252"/>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84" name="Rectangle 83">
                  <a:extLst>
                    <a:ext uri="{FF2B5EF4-FFF2-40B4-BE49-F238E27FC236}">
                      <a16:creationId xmlns:a16="http://schemas.microsoft.com/office/drawing/2014/main" id="{C2117694-E1D7-4E86-9FD0-D59E90D0414F}"/>
                    </a:ext>
                  </a:extLst>
                </p:cNvPr>
                <p:cNvSpPr/>
                <p:nvPr/>
              </p:nvSpPr>
              <p:spPr>
                <a:xfrm>
                  <a:off x="1760554" y="3571331"/>
                  <a:ext cx="448061"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a:extLst>
                    <a:ext uri="{FF2B5EF4-FFF2-40B4-BE49-F238E27FC236}">
                      <a16:creationId xmlns:a16="http://schemas.microsoft.com/office/drawing/2014/main" id="{D26EFC77-685A-4FC1-A71E-49B112446584}"/>
                    </a:ext>
                  </a:extLst>
                </p:cNvPr>
                <p:cNvSpPr/>
                <p:nvPr/>
              </p:nvSpPr>
              <p:spPr>
                <a:xfrm>
                  <a:off x="2134056" y="3776660"/>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Arrow: Right 99">
                  <a:extLst>
                    <a:ext uri="{FF2B5EF4-FFF2-40B4-BE49-F238E27FC236}">
                      <a16:creationId xmlns:a16="http://schemas.microsoft.com/office/drawing/2014/main" id="{F8402904-40B9-432A-834F-96F480805A41}"/>
                    </a:ext>
                  </a:extLst>
                </p:cNvPr>
                <p:cNvSpPr/>
                <p:nvPr/>
              </p:nvSpPr>
              <p:spPr>
                <a:xfrm rot="5400000">
                  <a:off x="1175999" y="4061347"/>
                  <a:ext cx="1252412"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2" name="TextBox 121">
                <a:extLst>
                  <a:ext uri="{FF2B5EF4-FFF2-40B4-BE49-F238E27FC236}">
                    <a16:creationId xmlns:a16="http://schemas.microsoft.com/office/drawing/2014/main" id="{D15F8224-9FB7-4EFA-BCE3-AF08EE99689E}"/>
                  </a:ext>
                </a:extLst>
              </p:cNvPr>
              <p:cNvSpPr txBox="1"/>
              <p:nvPr/>
            </p:nvSpPr>
            <p:spPr>
              <a:xfrm>
                <a:off x="645738" y="1828800"/>
                <a:ext cx="2329346" cy="400110"/>
              </a:xfrm>
              <a:prstGeom prst="rect">
                <a:avLst/>
              </a:prstGeom>
              <a:noFill/>
            </p:spPr>
            <p:txBody>
              <a:bodyPr wrap="square" rtlCol="0">
                <a:spAutoFit/>
              </a:bodyPr>
              <a:lstStyle/>
              <a:p>
                <a:pPr algn="ctr"/>
                <a:r>
                  <a:rPr lang="en-US" sz="2000" b="1" dirty="0"/>
                  <a:t>Debug On-Board</a:t>
                </a:r>
              </a:p>
            </p:txBody>
          </p:sp>
          <p:sp>
            <p:nvSpPr>
              <p:cNvPr id="123" name="TextBox 122">
                <a:extLst>
                  <a:ext uri="{FF2B5EF4-FFF2-40B4-BE49-F238E27FC236}">
                    <a16:creationId xmlns:a16="http://schemas.microsoft.com/office/drawing/2014/main" id="{B0E10436-FCBE-4D0C-AFA5-0F05029B8FC1}"/>
                  </a:ext>
                </a:extLst>
              </p:cNvPr>
              <p:cNvSpPr txBox="1"/>
              <p:nvPr/>
            </p:nvSpPr>
            <p:spPr>
              <a:xfrm>
                <a:off x="685800" y="5525614"/>
                <a:ext cx="2133600" cy="461665"/>
              </a:xfrm>
              <a:prstGeom prst="rect">
                <a:avLst/>
              </a:prstGeom>
              <a:noFill/>
            </p:spPr>
            <p:txBody>
              <a:bodyPr wrap="square" rtlCol="0">
                <a:spAutoFit/>
              </a:bodyPr>
              <a:lstStyle/>
              <a:p>
                <a:pPr algn="ctr"/>
                <a:r>
                  <a:rPr lang="en-US" sz="1200" b="1" dirty="0"/>
                  <a:t>Interface: SWD</a:t>
                </a:r>
              </a:p>
              <a:p>
                <a:pPr algn="ctr"/>
                <a:r>
                  <a:rPr lang="en-US" sz="1200" b="1" dirty="0"/>
                  <a:t>Connector: USB Debug</a:t>
                </a:r>
              </a:p>
            </p:txBody>
          </p:sp>
          <p:sp>
            <p:nvSpPr>
              <p:cNvPr id="130" name="Rectangle: Rounded Corners 129">
                <a:extLst>
                  <a:ext uri="{FF2B5EF4-FFF2-40B4-BE49-F238E27FC236}">
                    <a16:creationId xmlns:a16="http://schemas.microsoft.com/office/drawing/2014/main" id="{D0EF335B-B2F1-4A7B-BC53-01A479539F2F}"/>
                  </a:ext>
                </a:extLst>
              </p:cNvPr>
              <p:cNvSpPr/>
              <p:nvPr/>
            </p:nvSpPr>
            <p:spPr>
              <a:xfrm>
                <a:off x="1860031" y="3259733"/>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1000" b="1" dirty="0">
                    <a:solidFill>
                      <a:schemeClr val="tx1"/>
                    </a:solidFill>
                  </a:rPr>
                  <a:t>S124</a:t>
                </a:r>
              </a:p>
            </p:txBody>
          </p:sp>
        </p:grpSp>
        <p:grpSp>
          <p:nvGrpSpPr>
            <p:cNvPr id="50" name="Group 49">
              <a:extLst>
                <a:ext uri="{FF2B5EF4-FFF2-40B4-BE49-F238E27FC236}">
                  <a16:creationId xmlns:a16="http://schemas.microsoft.com/office/drawing/2014/main" id="{A5910DCB-91B1-412A-A45A-E15B8DF39243}"/>
                </a:ext>
              </a:extLst>
            </p:cNvPr>
            <p:cNvGrpSpPr/>
            <p:nvPr/>
          </p:nvGrpSpPr>
          <p:grpSpPr>
            <a:xfrm>
              <a:off x="1945485" y="5167475"/>
              <a:ext cx="387901" cy="130805"/>
              <a:chOff x="7135965" y="4651656"/>
              <a:chExt cx="387901" cy="130805"/>
            </a:xfrm>
          </p:grpSpPr>
          <p:sp>
            <p:nvSpPr>
              <p:cNvPr id="51" name="Rectangle 50">
                <a:extLst>
                  <a:ext uri="{FF2B5EF4-FFF2-40B4-BE49-F238E27FC236}">
                    <a16:creationId xmlns:a16="http://schemas.microsoft.com/office/drawing/2014/main" id="{009220CB-D740-45CE-9C68-66B6E0E6EF07}"/>
                  </a:ext>
                </a:extLst>
              </p:cNvPr>
              <p:cNvSpPr/>
              <p:nvPr/>
            </p:nvSpPr>
            <p:spPr>
              <a:xfrm>
                <a:off x="7226018" y="4695475"/>
                <a:ext cx="91440" cy="36576"/>
              </a:xfrm>
              <a:prstGeom prst="rect">
                <a:avLst/>
              </a:prstGeom>
              <a:solidFill>
                <a:srgbClr val="1C1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2" name="TextBox 51">
                <a:extLst>
                  <a:ext uri="{FF2B5EF4-FFF2-40B4-BE49-F238E27FC236}">
                    <a16:creationId xmlns:a16="http://schemas.microsoft.com/office/drawing/2014/main" id="{6D738508-A4E5-4D81-9626-468D88409D07}"/>
                  </a:ext>
                </a:extLst>
              </p:cNvPr>
              <p:cNvSpPr txBox="1"/>
              <p:nvPr/>
            </p:nvSpPr>
            <p:spPr>
              <a:xfrm>
                <a:off x="7135965" y="4651656"/>
                <a:ext cx="387901" cy="130805"/>
              </a:xfrm>
              <a:prstGeom prst="rect">
                <a:avLst/>
              </a:prstGeom>
              <a:noFill/>
            </p:spPr>
            <p:txBody>
              <a:bodyPr wrap="square" rtlCol="0">
                <a:spAutoFit/>
              </a:bodyPr>
              <a:lstStyle/>
              <a:p>
                <a:r>
                  <a:rPr lang="en-US" sz="250" b="1" dirty="0">
                    <a:solidFill>
                      <a:schemeClr val="bg1">
                        <a:lumMod val="85000"/>
                      </a:schemeClr>
                    </a:solidFill>
                  </a:rPr>
                  <a:t>176</a:t>
                </a:r>
              </a:p>
            </p:txBody>
          </p:sp>
        </p:grpSp>
      </p:grpSp>
    </p:spTree>
    <p:extLst>
      <p:ext uri="{BB962C8B-B14F-4D97-AF65-F5344CB8AC3E}">
        <p14:creationId xmlns:p14="http://schemas.microsoft.com/office/powerpoint/2010/main" val="27032679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14</a:t>
            </a:fld>
            <a:endParaRPr lang="de-DE" dirty="0"/>
          </a:p>
        </p:txBody>
      </p:sp>
      <p:pic>
        <p:nvPicPr>
          <p:cNvPr id="34" name="Picture 33" descr="A circuit board&#10;&#10;Description generated with very high confidence">
            <a:extLst>
              <a:ext uri="{FF2B5EF4-FFF2-40B4-BE49-F238E27FC236}">
                <a16:creationId xmlns:a16="http://schemas.microsoft.com/office/drawing/2014/main" id="{2CFE4DE5-7D66-479B-9DE5-42B90D17B9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89812" y="2197584"/>
            <a:ext cx="3600850" cy="3276600"/>
          </a:xfrm>
          <a:prstGeom prst="rect">
            <a:avLst/>
          </a:prstGeom>
        </p:spPr>
      </p:pic>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078282" cy="2893934"/>
          </a:xfrm>
        </p:spPr>
        <p:txBody>
          <a:bodyPr/>
          <a:lstStyle/>
          <a:p>
            <a:pPr>
              <a:spcAft>
                <a:spcPts val="0"/>
              </a:spcAft>
              <a:buClr>
                <a:srgbClr val="000099"/>
              </a:buClr>
            </a:pPr>
            <a:r>
              <a:rPr lang="en-US" b="1" dirty="0">
                <a:solidFill>
                  <a:srgbClr val="06418C"/>
                </a:solidFill>
              </a:rPr>
              <a:t>Ecosystem Expansion</a:t>
            </a:r>
          </a:p>
          <a:p>
            <a:pPr marL="285750" indent="-285750">
              <a:spcAft>
                <a:spcPts val="0"/>
              </a:spcAft>
              <a:buClr>
                <a:srgbClr val="000099"/>
              </a:buClr>
              <a:buFont typeface="Wingdings" panose="05000000000000000000" pitchFamily="2" charset="2"/>
              <a:buChar char="§"/>
            </a:pPr>
            <a:r>
              <a:rPr lang="en-US" sz="1400" dirty="0"/>
              <a:t>2 SeeedGrove</a:t>
            </a:r>
            <a:r>
              <a:rPr lang="en-US" sz="1400" baseline="30000" dirty="0"/>
              <a:t>®</a:t>
            </a:r>
            <a:r>
              <a:rPr lang="en-US" sz="1400" dirty="0"/>
              <a:t> system (I2C)</a:t>
            </a:r>
          </a:p>
          <a:p>
            <a:pPr marL="285750" indent="-285750">
              <a:spcAft>
                <a:spcPts val="0"/>
              </a:spcAft>
              <a:buClr>
                <a:srgbClr val="000099"/>
              </a:buClr>
              <a:buFont typeface="Wingdings" panose="05000000000000000000" pitchFamily="2" charset="2"/>
              <a:buChar char="§"/>
            </a:pPr>
            <a:r>
              <a:rPr lang="en-US" sz="1400" dirty="0"/>
              <a:t>2 Digilent Pmod</a:t>
            </a:r>
            <a:r>
              <a:rPr lang="en-US" sz="1400" baseline="30000" dirty="0"/>
              <a:t>TM</a:t>
            </a:r>
            <a:r>
              <a:rPr lang="en-US" sz="1400" dirty="0"/>
              <a:t> (SPI &amp; UART)</a:t>
            </a:r>
          </a:p>
          <a:p>
            <a:pPr marL="285750" indent="-285750">
              <a:spcAft>
                <a:spcPts val="0"/>
              </a:spcAft>
              <a:buClr>
                <a:srgbClr val="000099"/>
              </a:buClr>
              <a:buFont typeface="Wingdings" panose="05000000000000000000" pitchFamily="2" charset="2"/>
              <a:buChar char="§"/>
            </a:pPr>
            <a:r>
              <a:rPr lang="en-US" sz="1400" dirty="0"/>
              <a:t>Arduino</a:t>
            </a:r>
            <a:r>
              <a:rPr lang="en-US" sz="1400" baseline="30000" dirty="0"/>
              <a:t>TM</a:t>
            </a:r>
            <a:r>
              <a:rPr lang="en-US" sz="1400" dirty="0"/>
              <a:t> (Uno R3)</a:t>
            </a:r>
          </a:p>
          <a:p>
            <a:pPr marL="285750" indent="-285750">
              <a:spcAft>
                <a:spcPts val="0"/>
              </a:spcAft>
              <a:buClr>
                <a:srgbClr val="000099"/>
              </a:buClr>
              <a:buFont typeface="Wingdings" panose="05000000000000000000" pitchFamily="2" charset="2"/>
              <a:buChar char="§"/>
            </a:pPr>
            <a:r>
              <a:rPr lang="en-US" sz="1400" dirty="0"/>
              <a:t>MikroElektronika</a:t>
            </a:r>
            <a:r>
              <a:rPr lang="en-US" sz="1400" baseline="30000" dirty="0"/>
              <a:t>TM</a:t>
            </a:r>
            <a:r>
              <a:rPr lang="en-US" sz="1400" dirty="0"/>
              <a:t> mikroBUS</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User I/O</a:t>
            </a:r>
          </a:p>
          <a:p>
            <a:pPr marL="285750" indent="-285750">
              <a:spcAft>
                <a:spcPts val="0"/>
              </a:spcAft>
              <a:buClr>
                <a:srgbClr val="000099"/>
              </a:buClr>
              <a:buFont typeface="Wingdings" panose="05000000000000000000" pitchFamily="2" charset="2"/>
              <a:buChar char="§"/>
            </a:pPr>
            <a:r>
              <a:rPr lang="en-US" sz="1400" dirty="0"/>
              <a:t>3x User LEDs (red, blue, green)</a:t>
            </a:r>
          </a:p>
          <a:p>
            <a:pPr marL="285750" indent="-285750">
              <a:spcAft>
                <a:spcPts val="0"/>
              </a:spcAft>
              <a:buClr>
                <a:srgbClr val="000099"/>
              </a:buClr>
              <a:buFont typeface="Wingdings" panose="05000000000000000000" pitchFamily="2" charset="2"/>
              <a:buChar char="§"/>
            </a:pPr>
            <a:r>
              <a:rPr lang="en-US" sz="1400" dirty="0"/>
              <a:t>2x User buttons (blue)</a:t>
            </a:r>
          </a:p>
          <a:p>
            <a:pPr marL="285750" indent="-285750">
              <a:spcAft>
                <a:spcPts val="0"/>
              </a:spcAft>
              <a:buClr>
                <a:srgbClr val="000099"/>
              </a:buClr>
              <a:buFont typeface="Wingdings" panose="05000000000000000000" pitchFamily="2" charset="2"/>
              <a:buChar char="§"/>
            </a:pPr>
            <a:r>
              <a:rPr lang="en-US" sz="1400" dirty="0"/>
              <a:t>Disconnect traces</a:t>
            </a:r>
          </a:p>
          <a:p>
            <a:pPr>
              <a:spcAft>
                <a:spcPts val="0"/>
              </a:spcAft>
              <a:buClr>
                <a:srgbClr val="000099"/>
              </a:buClr>
            </a:pPr>
            <a:endParaRPr lang="en-US" sz="1400" dirty="0"/>
          </a:p>
        </p:txBody>
      </p:sp>
      <p:sp>
        <p:nvSpPr>
          <p:cNvPr id="20" name="Rectangle 19">
            <a:extLst>
              <a:ext uri="{FF2B5EF4-FFF2-40B4-BE49-F238E27FC236}">
                <a16:creationId xmlns:a16="http://schemas.microsoft.com/office/drawing/2014/main" id="{F480F7CF-FE32-43F7-8985-660C28B10CA3}"/>
              </a:ext>
            </a:extLst>
          </p:cNvPr>
          <p:cNvSpPr/>
          <p:nvPr/>
        </p:nvSpPr>
        <p:spPr>
          <a:xfrm>
            <a:off x="4876800" y="3733800"/>
            <a:ext cx="265176" cy="61595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9A6C32DC-E738-431F-99F8-2D0DA7DA7416}"/>
              </a:ext>
            </a:extLst>
          </p:cNvPr>
          <p:cNvSpPr/>
          <p:nvPr/>
        </p:nvSpPr>
        <p:spPr>
          <a:xfrm>
            <a:off x="4827985" y="4424362"/>
            <a:ext cx="542588" cy="22093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4B8AB9C-919E-4731-BD57-BA321B0701B8}"/>
              </a:ext>
            </a:extLst>
          </p:cNvPr>
          <p:cNvSpPr/>
          <p:nvPr/>
        </p:nvSpPr>
        <p:spPr>
          <a:xfrm rot="5400000">
            <a:off x="4851825" y="4506259"/>
            <a:ext cx="109728" cy="54864"/>
          </a:xfrm>
          <a:prstGeom prst="rect">
            <a:avLst/>
          </a:prstGeom>
          <a:solidFill>
            <a:srgbClr val="00B0F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A3DF77F1-BA1A-43E7-BD42-9DEFE8DA6371}"/>
              </a:ext>
            </a:extLst>
          </p:cNvPr>
          <p:cNvSpPr/>
          <p:nvPr/>
        </p:nvSpPr>
        <p:spPr>
          <a:xfrm rot="5400000">
            <a:off x="5016983" y="4506259"/>
            <a:ext cx="109728" cy="54864"/>
          </a:xfrm>
          <a:prstGeom prst="rect">
            <a:avLst/>
          </a:prstGeom>
          <a:solidFill>
            <a:srgbClr val="66FF33"/>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F22D1C76-7FAF-4EDA-BF82-9DFAF8FA811F}"/>
              </a:ext>
            </a:extLst>
          </p:cNvPr>
          <p:cNvSpPr/>
          <p:nvPr/>
        </p:nvSpPr>
        <p:spPr>
          <a:xfrm rot="5400000">
            <a:off x="5197030" y="4506259"/>
            <a:ext cx="109728" cy="54864"/>
          </a:xfrm>
          <a:prstGeom prst="rect">
            <a:avLst/>
          </a:prstGeom>
          <a:solidFill>
            <a:srgbClr val="FF0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5" name="Group 24">
            <a:extLst>
              <a:ext uri="{FF2B5EF4-FFF2-40B4-BE49-F238E27FC236}">
                <a16:creationId xmlns:a16="http://schemas.microsoft.com/office/drawing/2014/main" id="{014FA77C-4D3E-488C-B09B-AFABB1863C56}"/>
              </a:ext>
            </a:extLst>
          </p:cNvPr>
          <p:cNvGrpSpPr/>
          <p:nvPr/>
        </p:nvGrpSpPr>
        <p:grpSpPr>
          <a:xfrm>
            <a:off x="7046895" y="4660101"/>
            <a:ext cx="660629" cy="461665"/>
            <a:chOff x="7046895" y="4660101"/>
            <a:chExt cx="660629" cy="461665"/>
          </a:xfrm>
        </p:grpSpPr>
        <p:grpSp>
          <p:nvGrpSpPr>
            <p:cNvPr id="26" name="Group 25">
              <a:extLst>
                <a:ext uri="{FF2B5EF4-FFF2-40B4-BE49-F238E27FC236}">
                  <a16:creationId xmlns:a16="http://schemas.microsoft.com/office/drawing/2014/main" id="{B2A2CF37-E190-4ECF-B2B1-30BA500FCE04}"/>
                </a:ext>
              </a:extLst>
            </p:cNvPr>
            <p:cNvGrpSpPr/>
            <p:nvPr/>
          </p:nvGrpSpPr>
          <p:grpSpPr>
            <a:xfrm>
              <a:off x="7208963" y="4763015"/>
              <a:ext cx="334096" cy="253482"/>
              <a:chOff x="7208963" y="4775715"/>
              <a:chExt cx="334096" cy="221453"/>
            </a:xfrm>
          </p:grpSpPr>
          <p:pic>
            <p:nvPicPr>
              <p:cNvPr id="28" name="Picture 27">
                <a:extLst>
                  <a:ext uri="{FF2B5EF4-FFF2-40B4-BE49-F238E27FC236}">
                    <a16:creationId xmlns:a16="http://schemas.microsoft.com/office/drawing/2014/main" id="{BC0788CF-9BA9-404E-9996-FBE14D542A6D}"/>
                  </a:ext>
                </a:extLst>
              </p:cNvPr>
              <p:cNvPicPr>
                <a:picLocks noChangeAspect="1"/>
              </p:cNvPicPr>
              <p:nvPr/>
            </p:nvPicPr>
            <p:blipFill>
              <a:blip r:embed="rId3"/>
              <a:stretch>
                <a:fillRect/>
              </a:stretch>
            </p:blipFill>
            <p:spPr>
              <a:xfrm>
                <a:off x="7208963" y="4775715"/>
                <a:ext cx="182438" cy="112980"/>
              </a:xfrm>
              <a:prstGeom prst="rect">
                <a:avLst/>
              </a:prstGeom>
            </p:spPr>
          </p:pic>
          <p:pic>
            <p:nvPicPr>
              <p:cNvPr id="29" name="Picture 28">
                <a:extLst>
                  <a:ext uri="{FF2B5EF4-FFF2-40B4-BE49-F238E27FC236}">
                    <a16:creationId xmlns:a16="http://schemas.microsoft.com/office/drawing/2014/main" id="{7DFDBA88-D9A6-409E-AE42-459433BB4595}"/>
                  </a:ext>
                </a:extLst>
              </p:cNvPr>
              <p:cNvPicPr>
                <a:picLocks noChangeAspect="1"/>
              </p:cNvPicPr>
              <p:nvPr/>
            </p:nvPicPr>
            <p:blipFill>
              <a:blip r:embed="rId3"/>
              <a:stretch>
                <a:fillRect/>
              </a:stretch>
            </p:blipFill>
            <p:spPr>
              <a:xfrm>
                <a:off x="7360621" y="4775715"/>
                <a:ext cx="182438" cy="112980"/>
              </a:xfrm>
              <a:prstGeom prst="rect">
                <a:avLst/>
              </a:prstGeom>
            </p:spPr>
          </p:pic>
          <p:pic>
            <p:nvPicPr>
              <p:cNvPr id="30" name="Picture 29">
                <a:extLst>
                  <a:ext uri="{FF2B5EF4-FFF2-40B4-BE49-F238E27FC236}">
                    <a16:creationId xmlns:a16="http://schemas.microsoft.com/office/drawing/2014/main" id="{AB7B947C-AEE1-4C8E-878B-4C7EDD03437D}"/>
                  </a:ext>
                </a:extLst>
              </p:cNvPr>
              <p:cNvPicPr>
                <a:picLocks noChangeAspect="1"/>
              </p:cNvPicPr>
              <p:nvPr/>
            </p:nvPicPr>
            <p:blipFill>
              <a:blip r:embed="rId3"/>
              <a:stretch>
                <a:fillRect/>
              </a:stretch>
            </p:blipFill>
            <p:spPr>
              <a:xfrm>
                <a:off x="7360621" y="4884188"/>
                <a:ext cx="182438" cy="112980"/>
              </a:xfrm>
              <a:prstGeom prst="rect">
                <a:avLst/>
              </a:prstGeom>
            </p:spPr>
          </p:pic>
          <p:pic>
            <p:nvPicPr>
              <p:cNvPr id="31" name="Picture 30">
                <a:extLst>
                  <a:ext uri="{FF2B5EF4-FFF2-40B4-BE49-F238E27FC236}">
                    <a16:creationId xmlns:a16="http://schemas.microsoft.com/office/drawing/2014/main" id="{0F26BABB-A50A-4581-BB82-F532959B13D7}"/>
                  </a:ext>
                </a:extLst>
              </p:cNvPr>
              <p:cNvPicPr>
                <a:picLocks noChangeAspect="1"/>
              </p:cNvPicPr>
              <p:nvPr/>
            </p:nvPicPr>
            <p:blipFill>
              <a:blip r:embed="rId3"/>
              <a:stretch>
                <a:fillRect/>
              </a:stretch>
            </p:blipFill>
            <p:spPr>
              <a:xfrm>
                <a:off x="7215433" y="4880950"/>
                <a:ext cx="182438" cy="112980"/>
              </a:xfrm>
              <a:prstGeom prst="rect">
                <a:avLst/>
              </a:prstGeom>
            </p:spPr>
          </p:pic>
        </p:grpSp>
        <p:sp>
          <p:nvSpPr>
            <p:cNvPr id="27" name="TextBox 26">
              <a:extLst>
                <a:ext uri="{FF2B5EF4-FFF2-40B4-BE49-F238E27FC236}">
                  <a16:creationId xmlns:a16="http://schemas.microsoft.com/office/drawing/2014/main" id="{FDB3A294-C5CD-4EF6-BD62-20FB9248E578}"/>
                </a:ext>
              </a:extLst>
            </p:cNvPr>
            <p:cNvSpPr txBox="1"/>
            <p:nvPr/>
          </p:nvSpPr>
          <p:spPr>
            <a:xfrm>
              <a:off x="7046895" y="4660101"/>
              <a:ext cx="660629" cy="461665"/>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a:p>
              <a:pPr algn="ctr"/>
              <a:r>
                <a:rPr lang="en-US" sz="800" dirty="0">
                  <a:solidFill>
                    <a:srgbClr val="A08371"/>
                  </a:solidFill>
                  <a:latin typeface="Arial Narrow" panose="020B0606020202030204" pitchFamily="34" charset="0"/>
                </a:rPr>
                <a:t>MCU</a:t>
              </a:r>
            </a:p>
          </p:txBody>
        </p:sp>
      </p:grpSp>
      <p:grpSp>
        <p:nvGrpSpPr>
          <p:cNvPr id="5" name="Group 4">
            <a:extLst>
              <a:ext uri="{FF2B5EF4-FFF2-40B4-BE49-F238E27FC236}">
                <a16:creationId xmlns:a16="http://schemas.microsoft.com/office/drawing/2014/main" id="{4E4401B1-6C18-411F-A415-85E7FCC7DCF0}"/>
              </a:ext>
            </a:extLst>
          </p:cNvPr>
          <p:cNvGrpSpPr/>
          <p:nvPr/>
        </p:nvGrpSpPr>
        <p:grpSpPr>
          <a:xfrm>
            <a:off x="4712208" y="2228850"/>
            <a:ext cx="3561334" cy="2145030"/>
            <a:chOff x="4712208" y="2228850"/>
            <a:chExt cx="3561334" cy="2145030"/>
          </a:xfrm>
        </p:grpSpPr>
        <p:cxnSp>
          <p:nvCxnSpPr>
            <p:cNvPr id="37" name="Straight Connector 36">
              <a:extLst>
                <a:ext uri="{FF2B5EF4-FFF2-40B4-BE49-F238E27FC236}">
                  <a16:creationId xmlns:a16="http://schemas.microsoft.com/office/drawing/2014/main" id="{A738B42B-28F8-4886-A695-B16F5FCC4728}"/>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62424F3-8071-4EB1-9563-B8DAFC9C063B}"/>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0CF64DF-2251-47D7-9D15-ECFE455BAAEC}"/>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8A673D1-90FE-4C04-BC09-D8FD84ADC701}"/>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073EA8A1-67E3-4923-B57C-D6FCDDB88F94}"/>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C58AFC8F-2400-4D02-8E1A-2CE707EFD4C0}"/>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28EAD376-7699-452A-B923-A32ED4A18A2B}"/>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9138A62-6F25-4936-91AE-4FFE7D494C52}"/>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DF50ECF-DAAA-467F-9139-FF2FB4F0790A}"/>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D1F834-9AF2-4F57-A25A-3598B9C5CDB2}"/>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AD2AA59-6EA3-4604-B548-B336D05233B7}"/>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3154167-B932-42CB-8A4C-CE531F923FDB}"/>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pic>
        <p:nvPicPr>
          <p:cNvPr id="43" name="Picture 42" descr="A circuit board&#10;&#10;Description generated with high confidence">
            <a:extLst>
              <a:ext uri="{FF2B5EF4-FFF2-40B4-BE49-F238E27FC236}">
                <a16:creationId xmlns:a16="http://schemas.microsoft.com/office/drawing/2014/main" id="{3896F90F-2647-45B5-A3EF-4F5725D596B8}"/>
              </a:ext>
            </a:extLst>
          </p:cNvPr>
          <p:cNvPicPr>
            <a:picLocks noChangeAspect="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tretch>
            <a:fillRect/>
          </a:stretch>
        </p:blipFill>
        <p:spPr>
          <a:xfrm>
            <a:off x="8433876" y="2197807"/>
            <a:ext cx="3392364" cy="3262715"/>
          </a:xfrm>
          <a:prstGeom prst="rect">
            <a:avLst/>
          </a:prstGeom>
          <a:effectLst>
            <a:outerShdw blurRad="50800" dist="38100" dir="2700000" algn="tl" rotWithShape="0">
              <a:prstClr val="black">
                <a:alpha val="40000"/>
              </a:prstClr>
            </a:outerShdw>
          </a:effectLst>
        </p:spPr>
      </p:pic>
      <p:sp>
        <p:nvSpPr>
          <p:cNvPr id="44" name="Rectangle 43">
            <a:extLst>
              <a:ext uri="{FF2B5EF4-FFF2-40B4-BE49-F238E27FC236}">
                <a16:creationId xmlns:a16="http://schemas.microsoft.com/office/drawing/2014/main" id="{AC10554B-B7AA-46DB-A5B1-5E2ADE8DD742}"/>
              </a:ext>
            </a:extLst>
          </p:cNvPr>
          <p:cNvSpPr/>
          <p:nvPr/>
        </p:nvSpPr>
        <p:spPr>
          <a:xfrm>
            <a:off x="11256583" y="3757930"/>
            <a:ext cx="569657" cy="112554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3">
            <a:extLst>
              <a:ext uri="{FF2B5EF4-FFF2-40B4-BE49-F238E27FC236}">
                <a16:creationId xmlns:a16="http://schemas.microsoft.com/office/drawing/2014/main" id="{10C739C1-DAFC-46D6-8ABF-F44B31C6FE36}"/>
              </a:ext>
            </a:extLst>
          </p:cNvPr>
          <p:cNvGrpSpPr/>
          <p:nvPr/>
        </p:nvGrpSpPr>
        <p:grpSpPr>
          <a:xfrm>
            <a:off x="8426257" y="2212984"/>
            <a:ext cx="3378645" cy="1120224"/>
            <a:chOff x="8426257" y="2212984"/>
            <a:chExt cx="3378645" cy="1120224"/>
          </a:xfrm>
        </p:grpSpPr>
        <p:sp>
          <p:nvSpPr>
            <p:cNvPr id="53" name="Rectangle 52">
              <a:extLst>
                <a:ext uri="{FF2B5EF4-FFF2-40B4-BE49-F238E27FC236}">
                  <a16:creationId xmlns:a16="http://schemas.microsoft.com/office/drawing/2014/main" id="{F6A554D3-6898-4FCA-B2D6-0C101882117C}"/>
                </a:ext>
              </a:extLst>
            </p:cNvPr>
            <p:cNvSpPr/>
            <p:nvPr/>
          </p:nvSpPr>
          <p:spPr>
            <a:xfrm>
              <a:off x="9457147" y="2212984"/>
              <a:ext cx="1363253" cy="30161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08E0FC10-7FAD-46A7-B06F-BE8C2ABF877C}"/>
                </a:ext>
              </a:extLst>
            </p:cNvPr>
            <p:cNvSpPr/>
            <p:nvPr/>
          </p:nvSpPr>
          <p:spPr>
            <a:xfrm>
              <a:off x="8426257" y="2585465"/>
              <a:ext cx="329124" cy="74774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9CC1FE21-D0F0-4463-9549-6451480000DF}"/>
                </a:ext>
              </a:extLst>
            </p:cNvPr>
            <p:cNvSpPr/>
            <p:nvPr/>
          </p:nvSpPr>
          <p:spPr>
            <a:xfrm>
              <a:off x="11475778" y="2561082"/>
              <a:ext cx="329124" cy="74774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651853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8">
                                            <p:txEl>
                                              <p:pRg st="9" end="9"/>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4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15</a:t>
            </a:fld>
            <a:endParaRPr lang="de-DE" dirty="0"/>
          </a:p>
        </p:txBody>
      </p:sp>
      <p:pic>
        <p:nvPicPr>
          <p:cNvPr id="34" name="Picture 33" descr="A circuit board&#10;&#10;Description generated with very high confidence">
            <a:extLst>
              <a:ext uri="{FF2B5EF4-FFF2-40B4-BE49-F238E27FC236}">
                <a16:creationId xmlns:a16="http://schemas.microsoft.com/office/drawing/2014/main" id="{2CFE4DE5-7D66-479B-9DE5-42B90D17B9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89812" y="2197584"/>
            <a:ext cx="3600850" cy="3276600"/>
          </a:xfrm>
          <a:prstGeom prst="rect">
            <a:avLst/>
          </a:prstGeom>
        </p:spPr>
      </p:pic>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39600" cy="3964996"/>
          </a:xfrm>
        </p:spPr>
        <p:txBody>
          <a:bodyPr/>
          <a:lstStyle/>
          <a:p>
            <a:pPr>
              <a:spcAft>
                <a:spcPts val="0"/>
              </a:spcAft>
              <a:buClr>
                <a:srgbClr val="000099"/>
              </a:buClr>
            </a:pPr>
            <a:r>
              <a:rPr lang="en-US" b="1" dirty="0">
                <a:solidFill>
                  <a:srgbClr val="06418C"/>
                </a:solidFill>
              </a:rPr>
              <a:t>Serial Connectivity</a:t>
            </a:r>
          </a:p>
          <a:p>
            <a:pPr marL="285750" indent="-285750">
              <a:spcAft>
                <a:spcPts val="0"/>
              </a:spcAft>
              <a:buClr>
                <a:srgbClr val="000099"/>
              </a:buClr>
              <a:buFont typeface="Wingdings" panose="05000000000000000000" pitchFamily="2" charset="2"/>
              <a:buChar char="§"/>
            </a:pPr>
            <a:r>
              <a:rPr lang="en-US" sz="1400" dirty="0"/>
              <a:t>SPI, I2C and UART through ecosystem headers </a:t>
            </a:r>
          </a:p>
          <a:p>
            <a:pPr marL="285750" indent="-285750">
              <a:spcAft>
                <a:spcPts val="0"/>
              </a:spcAft>
              <a:buClr>
                <a:srgbClr val="000099"/>
              </a:buClr>
              <a:buFont typeface="Wingdings" panose="05000000000000000000" pitchFamily="2" charset="2"/>
              <a:buChar char="§"/>
            </a:pPr>
            <a:r>
              <a:rPr lang="en-US" sz="1400" dirty="0"/>
              <a:t>USB full speed (host &amp; device)</a:t>
            </a:r>
          </a:p>
          <a:p>
            <a:pPr marL="463550" lvl="1" indent="-285750">
              <a:spcAft>
                <a:spcPts val="0"/>
              </a:spcAft>
              <a:buClr>
                <a:srgbClr val="000099"/>
              </a:buClr>
            </a:pPr>
            <a:r>
              <a:rPr lang="en-US" sz="1400" dirty="0"/>
              <a:t>Micro AB connector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System Control</a:t>
            </a:r>
          </a:p>
          <a:p>
            <a:pPr marL="285750" indent="-285750">
              <a:spcAft>
                <a:spcPts val="0"/>
              </a:spcAft>
              <a:buClr>
                <a:srgbClr val="000099"/>
              </a:buClr>
              <a:buFont typeface="Wingdings" panose="05000000000000000000" pitchFamily="2" charset="2"/>
              <a:buChar char="§"/>
            </a:pPr>
            <a:r>
              <a:rPr lang="en-US" sz="1400" dirty="0"/>
              <a:t>Reset button (red)</a:t>
            </a:r>
          </a:p>
          <a:p>
            <a:pPr marL="285750" indent="-285750">
              <a:spcAft>
                <a:spcPts val="0"/>
              </a:spcAft>
              <a:buClr>
                <a:srgbClr val="000099"/>
              </a:buClr>
              <a:buFont typeface="Wingdings" panose="05000000000000000000" pitchFamily="2" charset="2"/>
              <a:buChar char="§"/>
            </a:pPr>
            <a:r>
              <a:rPr lang="en-US" sz="1400" dirty="0"/>
              <a:t>Boot configuration jumper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Kit information area</a:t>
            </a:r>
          </a:p>
          <a:p>
            <a:pPr marL="463550" lvl="1" indent="-285750">
              <a:spcAft>
                <a:spcPts val="0"/>
              </a:spcAft>
              <a:buClr>
                <a:srgbClr val="000099"/>
              </a:buClr>
            </a:pPr>
            <a:r>
              <a:rPr lang="en-US" sz="1400" dirty="0"/>
              <a:t>Version number</a:t>
            </a:r>
          </a:p>
          <a:p>
            <a:pPr marL="463550" lvl="1" indent="-285750">
              <a:spcAft>
                <a:spcPts val="0"/>
              </a:spcAft>
              <a:buClr>
                <a:srgbClr val="000099"/>
              </a:buClr>
            </a:pPr>
            <a:r>
              <a:rPr lang="en-US" sz="1400" dirty="0"/>
              <a:t>Orderable part number</a:t>
            </a:r>
          </a:p>
          <a:p>
            <a:pPr marL="463550" lvl="1" indent="-285750">
              <a:spcAft>
                <a:spcPts val="0"/>
              </a:spcAft>
              <a:buClr>
                <a:srgbClr val="000099"/>
              </a:buClr>
            </a:pPr>
            <a:r>
              <a:rPr lang="en-US" sz="1400" dirty="0"/>
              <a:t>Website</a:t>
            </a:r>
          </a:p>
        </p:txBody>
      </p:sp>
      <p:grpSp>
        <p:nvGrpSpPr>
          <p:cNvPr id="9" name="Group 8">
            <a:extLst>
              <a:ext uri="{FF2B5EF4-FFF2-40B4-BE49-F238E27FC236}">
                <a16:creationId xmlns:a16="http://schemas.microsoft.com/office/drawing/2014/main" id="{D144AD9B-14CB-48C9-8969-E4A3192DBB8B}"/>
              </a:ext>
            </a:extLst>
          </p:cNvPr>
          <p:cNvGrpSpPr/>
          <p:nvPr/>
        </p:nvGrpSpPr>
        <p:grpSpPr>
          <a:xfrm>
            <a:off x="7046895" y="4660101"/>
            <a:ext cx="660629" cy="461665"/>
            <a:chOff x="7046895" y="4660101"/>
            <a:chExt cx="660629" cy="461665"/>
          </a:xfrm>
        </p:grpSpPr>
        <p:grpSp>
          <p:nvGrpSpPr>
            <p:cNvPr id="10" name="Group 9">
              <a:extLst>
                <a:ext uri="{FF2B5EF4-FFF2-40B4-BE49-F238E27FC236}">
                  <a16:creationId xmlns:a16="http://schemas.microsoft.com/office/drawing/2014/main" id="{57A45FD9-760B-48AB-9BA0-2C821AD44D00}"/>
                </a:ext>
              </a:extLst>
            </p:cNvPr>
            <p:cNvGrpSpPr/>
            <p:nvPr/>
          </p:nvGrpSpPr>
          <p:grpSpPr>
            <a:xfrm>
              <a:off x="7208963" y="4763015"/>
              <a:ext cx="334096" cy="253482"/>
              <a:chOff x="7208963" y="4775715"/>
              <a:chExt cx="334096" cy="221453"/>
            </a:xfrm>
          </p:grpSpPr>
          <p:pic>
            <p:nvPicPr>
              <p:cNvPr id="13" name="Picture 12">
                <a:extLst>
                  <a:ext uri="{FF2B5EF4-FFF2-40B4-BE49-F238E27FC236}">
                    <a16:creationId xmlns:a16="http://schemas.microsoft.com/office/drawing/2014/main" id="{4D6E6992-9057-4BFD-AE33-A50C6937BA16}"/>
                  </a:ext>
                </a:extLst>
              </p:cNvPr>
              <p:cNvPicPr>
                <a:picLocks noChangeAspect="1"/>
              </p:cNvPicPr>
              <p:nvPr/>
            </p:nvPicPr>
            <p:blipFill>
              <a:blip r:embed="rId3"/>
              <a:stretch>
                <a:fillRect/>
              </a:stretch>
            </p:blipFill>
            <p:spPr>
              <a:xfrm>
                <a:off x="7208963" y="4775715"/>
                <a:ext cx="182438" cy="112980"/>
              </a:xfrm>
              <a:prstGeom prst="rect">
                <a:avLst/>
              </a:prstGeom>
            </p:spPr>
          </p:pic>
          <p:pic>
            <p:nvPicPr>
              <p:cNvPr id="14" name="Picture 13">
                <a:extLst>
                  <a:ext uri="{FF2B5EF4-FFF2-40B4-BE49-F238E27FC236}">
                    <a16:creationId xmlns:a16="http://schemas.microsoft.com/office/drawing/2014/main" id="{A0BACBF7-EF47-452C-A2C1-8791F0505837}"/>
                  </a:ext>
                </a:extLst>
              </p:cNvPr>
              <p:cNvPicPr>
                <a:picLocks noChangeAspect="1"/>
              </p:cNvPicPr>
              <p:nvPr/>
            </p:nvPicPr>
            <p:blipFill>
              <a:blip r:embed="rId3"/>
              <a:stretch>
                <a:fillRect/>
              </a:stretch>
            </p:blipFill>
            <p:spPr>
              <a:xfrm>
                <a:off x="7360621" y="4775715"/>
                <a:ext cx="182438" cy="112980"/>
              </a:xfrm>
              <a:prstGeom prst="rect">
                <a:avLst/>
              </a:prstGeom>
            </p:spPr>
          </p:pic>
          <p:pic>
            <p:nvPicPr>
              <p:cNvPr id="15" name="Picture 14">
                <a:extLst>
                  <a:ext uri="{FF2B5EF4-FFF2-40B4-BE49-F238E27FC236}">
                    <a16:creationId xmlns:a16="http://schemas.microsoft.com/office/drawing/2014/main" id="{5B458F1D-BB1A-4FBB-A640-6188BAAC7B95}"/>
                  </a:ext>
                </a:extLst>
              </p:cNvPr>
              <p:cNvPicPr>
                <a:picLocks noChangeAspect="1"/>
              </p:cNvPicPr>
              <p:nvPr/>
            </p:nvPicPr>
            <p:blipFill>
              <a:blip r:embed="rId3"/>
              <a:stretch>
                <a:fillRect/>
              </a:stretch>
            </p:blipFill>
            <p:spPr>
              <a:xfrm>
                <a:off x="7360621" y="4884188"/>
                <a:ext cx="182438" cy="112980"/>
              </a:xfrm>
              <a:prstGeom prst="rect">
                <a:avLst/>
              </a:prstGeom>
            </p:spPr>
          </p:pic>
          <p:pic>
            <p:nvPicPr>
              <p:cNvPr id="16" name="Picture 15">
                <a:extLst>
                  <a:ext uri="{FF2B5EF4-FFF2-40B4-BE49-F238E27FC236}">
                    <a16:creationId xmlns:a16="http://schemas.microsoft.com/office/drawing/2014/main" id="{64CD9B9A-7179-40DF-ACDA-79312976841E}"/>
                  </a:ext>
                </a:extLst>
              </p:cNvPr>
              <p:cNvPicPr>
                <a:picLocks noChangeAspect="1"/>
              </p:cNvPicPr>
              <p:nvPr/>
            </p:nvPicPr>
            <p:blipFill>
              <a:blip r:embed="rId3"/>
              <a:stretch>
                <a:fillRect/>
              </a:stretch>
            </p:blipFill>
            <p:spPr>
              <a:xfrm>
                <a:off x="7215433" y="4880950"/>
                <a:ext cx="182438" cy="112980"/>
              </a:xfrm>
              <a:prstGeom prst="rect">
                <a:avLst/>
              </a:prstGeom>
            </p:spPr>
          </p:pic>
        </p:grpSp>
        <p:sp>
          <p:nvSpPr>
            <p:cNvPr id="11" name="TextBox 10">
              <a:extLst>
                <a:ext uri="{FF2B5EF4-FFF2-40B4-BE49-F238E27FC236}">
                  <a16:creationId xmlns:a16="http://schemas.microsoft.com/office/drawing/2014/main" id="{FD06301A-5FA3-4473-9ABC-507FD036DEB5}"/>
                </a:ext>
              </a:extLst>
            </p:cNvPr>
            <p:cNvSpPr txBox="1"/>
            <p:nvPr/>
          </p:nvSpPr>
          <p:spPr>
            <a:xfrm>
              <a:off x="7046895" y="4660101"/>
              <a:ext cx="660629" cy="461665"/>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a:p>
              <a:pPr algn="ctr"/>
              <a:r>
                <a:rPr lang="en-US" sz="800" dirty="0">
                  <a:solidFill>
                    <a:srgbClr val="A08371"/>
                  </a:solidFill>
                  <a:latin typeface="Arial Narrow" panose="020B0606020202030204" pitchFamily="34" charset="0"/>
                </a:rPr>
                <a:t>MCU</a:t>
              </a:r>
            </a:p>
          </p:txBody>
        </p:sp>
      </p:grpSp>
      <p:sp>
        <p:nvSpPr>
          <p:cNvPr id="17" name="Rectangle 16">
            <a:extLst>
              <a:ext uri="{FF2B5EF4-FFF2-40B4-BE49-F238E27FC236}">
                <a16:creationId xmlns:a16="http://schemas.microsoft.com/office/drawing/2014/main" id="{F043DA99-D7B7-4C5E-AA23-DBB031D6A150}"/>
              </a:ext>
            </a:extLst>
          </p:cNvPr>
          <p:cNvSpPr/>
          <p:nvPr/>
        </p:nvSpPr>
        <p:spPr>
          <a:xfrm flipV="1">
            <a:off x="4876800" y="3352800"/>
            <a:ext cx="265176" cy="304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9CC56F43-4BFD-43C7-9868-750F8418CC64}"/>
              </a:ext>
            </a:extLst>
          </p:cNvPr>
          <p:cNvSpPr/>
          <p:nvPr/>
        </p:nvSpPr>
        <p:spPr>
          <a:xfrm flipV="1">
            <a:off x="4839718" y="4724400"/>
            <a:ext cx="951482"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8E215361-8909-42B9-A04E-4253A4D546C5}"/>
              </a:ext>
            </a:extLst>
          </p:cNvPr>
          <p:cNvSpPr/>
          <p:nvPr/>
        </p:nvSpPr>
        <p:spPr>
          <a:xfrm flipV="1">
            <a:off x="5399906" y="4419600"/>
            <a:ext cx="467494" cy="1524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C45E629-064D-41C6-8108-02C4475D7DA3}"/>
              </a:ext>
            </a:extLst>
          </p:cNvPr>
          <p:cNvSpPr/>
          <p:nvPr/>
        </p:nvSpPr>
        <p:spPr>
          <a:xfrm flipV="1">
            <a:off x="5919015" y="4724400"/>
            <a:ext cx="1114940"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1" name="Picture 20" descr="A circuit board&#10;&#10;Description generated with high confidence">
            <a:extLst>
              <a:ext uri="{FF2B5EF4-FFF2-40B4-BE49-F238E27FC236}">
                <a16:creationId xmlns:a16="http://schemas.microsoft.com/office/drawing/2014/main" id="{059A0058-0D1E-494A-B662-9F9223B83F13}"/>
              </a:ext>
            </a:extLst>
          </p:cNvPr>
          <p:cNvPicPr>
            <a:picLocks noChangeAspect="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tretch>
            <a:fillRect/>
          </a:stretch>
        </p:blipFill>
        <p:spPr>
          <a:xfrm>
            <a:off x="8433876" y="2197807"/>
            <a:ext cx="3392364" cy="3262715"/>
          </a:xfrm>
          <a:prstGeom prst="rect">
            <a:avLst/>
          </a:prstGeom>
          <a:effectLst>
            <a:outerShdw blurRad="50800" dist="38100" dir="2700000" algn="tl" rotWithShape="0">
              <a:prstClr val="black">
                <a:alpha val="40000"/>
              </a:prstClr>
            </a:outerShdw>
          </a:effectLst>
        </p:spPr>
      </p:pic>
      <p:grpSp>
        <p:nvGrpSpPr>
          <p:cNvPr id="4" name="Group 3">
            <a:extLst>
              <a:ext uri="{FF2B5EF4-FFF2-40B4-BE49-F238E27FC236}">
                <a16:creationId xmlns:a16="http://schemas.microsoft.com/office/drawing/2014/main" id="{D991CDE8-C371-480D-8842-BCED8945ACFC}"/>
              </a:ext>
            </a:extLst>
          </p:cNvPr>
          <p:cNvGrpSpPr/>
          <p:nvPr/>
        </p:nvGrpSpPr>
        <p:grpSpPr>
          <a:xfrm>
            <a:off x="6031365" y="2285997"/>
            <a:ext cx="1588635" cy="2133519"/>
            <a:chOff x="6031365" y="2285997"/>
            <a:chExt cx="1588635" cy="2133519"/>
          </a:xfrm>
        </p:grpSpPr>
        <p:sp>
          <p:nvSpPr>
            <p:cNvPr id="22" name="Rectangle 21">
              <a:extLst>
                <a:ext uri="{FF2B5EF4-FFF2-40B4-BE49-F238E27FC236}">
                  <a16:creationId xmlns:a16="http://schemas.microsoft.com/office/drawing/2014/main" id="{A0D3C4F7-123D-4658-85CD-E0B2A25CE4A7}"/>
                </a:ext>
              </a:extLst>
            </p:cNvPr>
            <p:cNvSpPr/>
            <p:nvPr/>
          </p:nvSpPr>
          <p:spPr>
            <a:xfrm flipV="1">
              <a:off x="7215433" y="2285997"/>
              <a:ext cx="404567" cy="79994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FC153101-F96D-427E-ADCE-4AFF311D279F}"/>
                </a:ext>
              </a:extLst>
            </p:cNvPr>
            <p:cNvSpPr/>
            <p:nvPr/>
          </p:nvSpPr>
          <p:spPr>
            <a:xfrm flipV="1">
              <a:off x="7189117" y="4122459"/>
              <a:ext cx="404567" cy="29705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8E49ADA-4580-4687-9CA0-E8C3A8B18A43}"/>
                </a:ext>
              </a:extLst>
            </p:cNvPr>
            <p:cNvSpPr/>
            <p:nvPr/>
          </p:nvSpPr>
          <p:spPr>
            <a:xfrm flipV="1">
              <a:off x="6031365" y="3429000"/>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00F87DA1-BC3E-4442-8AB7-99A5A8DE335E}"/>
                </a:ext>
              </a:extLst>
            </p:cNvPr>
            <p:cNvSpPr/>
            <p:nvPr/>
          </p:nvSpPr>
          <p:spPr>
            <a:xfrm flipV="1">
              <a:off x="6679632" y="3406393"/>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53334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9" end="9"/>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11" end="11"/>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8">
                                            <p:txEl>
                                              <p:pRg st="12" end="12"/>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8">
                                            <p:txEl>
                                              <p:pRg st="13" end="13"/>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SPECIAL FEATURES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16</a:t>
            </a:fld>
            <a:endParaRPr lang="de-DE" dirty="0"/>
          </a:p>
        </p:txBody>
      </p:sp>
      <p:pic>
        <p:nvPicPr>
          <p:cNvPr id="10" name="Picture 9" descr="A circuit board&#10;&#10;Description generated with very high confidence">
            <a:extLst>
              <a:ext uri="{FF2B5EF4-FFF2-40B4-BE49-F238E27FC236}">
                <a16:creationId xmlns:a16="http://schemas.microsoft.com/office/drawing/2014/main" id="{8112BAE5-2AF8-486A-8929-263D186490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00600" y="3141223"/>
            <a:ext cx="3428347" cy="973577"/>
          </a:xfrm>
          <a:prstGeom prst="rect">
            <a:avLst/>
          </a:prstGeom>
        </p:spPr>
      </p:pic>
      <p:sp>
        <p:nvSpPr>
          <p:cNvPr id="9" name="TextBox 8">
            <a:extLst>
              <a:ext uri="{FF2B5EF4-FFF2-40B4-BE49-F238E27FC236}">
                <a16:creationId xmlns:a16="http://schemas.microsoft.com/office/drawing/2014/main" id="{62D87E42-088B-450A-B2F0-25A147620A7A}"/>
              </a:ext>
            </a:extLst>
          </p:cNvPr>
          <p:cNvSpPr txBox="1"/>
          <p:nvPr/>
        </p:nvSpPr>
        <p:spPr>
          <a:xfrm>
            <a:off x="5555775" y="4267200"/>
            <a:ext cx="1752600" cy="276999"/>
          </a:xfrm>
          <a:prstGeom prst="rect">
            <a:avLst/>
          </a:prstGeom>
          <a:noFill/>
        </p:spPr>
        <p:txBody>
          <a:bodyPr wrap="square" rtlCol="0">
            <a:spAutoFit/>
          </a:bodyPr>
          <a:lstStyle/>
          <a:p>
            <a:pPr algn="ctr"/>
            <a:r>
              <a:rPr lang="en-US" sz="1200" b="1" dirty="0"/>
              <a:t>Front</a:t>
            </a:r>
          </a:p>
        </p:txBody>
      </p:sp>
      <p:sp>
        <p:nvSpPr>
          <p:cNvPr id="11" name="TextBox 10">
            <a:extLst>
              <a:ext uri="{FF2B5EF4-FFF2-40B4-BE49-F238E27FC236}">
                <a16:creationId xmlns:a16="http://schemas.microsoft.com/office/drawing/2014/main" id="{E66E3B76-2DD6-4BC9-BA44-CFA85CBADC93}"/>
              </a:ext>
            </a:extLst>
          </p:cNvPr>
          <p:cNvSpPr txBox="1"/>
          <p:nvPr/>
        </p:nvSpPr>
        <p:spPr>
          <a:xfrm>
            <a:off x="9305243" y="4267199"/>
            <a:ext cx="1752600" cy="276999"/>
          </a:xfrm>
          <a:prstGeom prst="rect">
            <a:avLst/>
          </a:prstGeom>
          <a:noFill/>
        </p:spPr>
        <p:txBody>
          <a:bodyPr wrap="square" rtlCol="0">
            <a:spAutoFit/>
          </a:bodyPr>
          <a:lstStyle/>
          <a:p>
            <a:pPr algn="ctr"/>
            <a:r>
              <a:rPr lang="en-US" sz="1200" b="1" dirty="0"/>
              <a:t>Back</a:t>
            </a:r>
          </a:p>
        </p:txBody>
      </p:sp>
      <p:sp>
        <p:nvSpPr>
          <p:cNvPr id="12" name="Content Placeholder 3">
            <a:extLst>
              <a:ext uri="{FF2B5EF4-FFF2-40B4-BE49-F238E27FC236}">
                <a16:creationId xmlns:a16="http://schemas.microsoft.com/office/drawing/2014/main" id="{F8465192-2E5A-4F6F-A248-2EDE9E915CC4}"/>
              </a:ext>
            </a:extLst>
          </p:cNvPr>
          <p:cNvSpPr>
            <a:spLocks noGrp="1"/>
          </p:cNvSpPr>
          <p:nvPr>
            <p:ph idx="1"/>
          </p:nvPr>
        </p:nvSpPr>
        <p:spPr>
          <a:xfrm>
            <a:off x="1080000" y="1800000"/>
            <a:ext cx="3596872" cy="2081404"/>
          </a:xfrm>
        </p:spPr>
        <p:txBody>
          <a:bodyPr/>
          <a:lstStyle/>
          <a:p>
            <a:pPr>
              <a:spcAft>
                <a:spcPts val="0"/>
              </a:spcAft>
              <a:buClr>
                <a:srgbClr val="000099"/>
              </a:buClr>
            </a:pPr>
            <a:r>
              <a:rPr lang="en-US" b="1" dirty="0">
                <a:solidFill>
                  <a:srgbClr val="06418C"/>
                </a:solidFill>
              </a:rPr>
              <a:t>High Speed Connectivity</a:t>
            </a:r>
          </a:p>
          <a:p>
            <a:pPr marL="285750" indent="-285750">
              <a:spcAft>
                <a:spcPts val="0"/>
              </a:spcAft>
              <a:buClr>
                <a:srgbClr val="000099"/>
              </a:buClr>
              <a:buFont typeface="Wingdings" panose="05000000000000000000" pitchFamily="2" charset="2"/>
              <a:buChar char="§"/>
            </a:pPr>
            <a:r>
              <a:rPr lang="en-US" sz="1400" dirty="0"/>
              <a:t>Ethernet PHY </a:t>
            </a:r>
          </a:p>
          <a:p>
            <a:pPr marL="463550" lvl="1" indent="-285750">
              <a:spcAft>
                <a:spcPts val="0"/>
              </a:spcAft>
              <a:buClr>
                <a:srgbClr val="000099"/>
              </a:buClr>
            </a:pPr>
            <a:r>
              <a:rPr lang="en-US" sz="1400" dirty="0"/>
              <a:t>RJ45 with integrated magnetics</a:t>
            </a:r>
          </a:p>
          <a:p>
            <a:pPr marL="463550" lvl="1" indent="-285750">
              <a:spcAft>
                <a:spcPts val="0"/>
              </a:spcAft>
              <a:buClr>
                <a:srgbClr val="000099"/>
              </a:buClr>
            </a:pPr>
            <a:r>
              <a:rPr lang="en-US" sz="1400" dirty="0"/>
              <a:t>RX &amp; TX LEDs</a:t>
            </a:r>
          </a:p>
          <a:p>
            <a:pPr marL="463550" lvl="1" indent="-285750">
              <a:spcAft>
                <a:spcPts val="0"/>
              </a:spcAft>
              <a:buClr>
                <a:srgbClr val="000099"/>
              </a:buClr>
            </a:pPr>
            <a:r>
              <a:rPr lang="en-US" sz="1400" dirty="0"/>
              <a:t>RMMI disconnect traces</a:t>
            </a:r>
          </a:p>
          <a:p>
            <a:pPr marL="285750" indent="-285750">
              <a:spcAft>
                <a:spcPts val="0"/>
              </a:spcAft>
              <a:buClr>
                <a:srgbClr val="000099"/>
              </a:buClr>
              <a:buFont typeface="Wingdings" panose="05000000000000000000" pitchFamily="2" charset="2"/>
              <a:buChar char="§"/>
            </a:pPr>
            <a:r>
              <a:rPr lang="en-US" sz="1400" dirty="0"/>
              <a:t>USB high speed (host &amp; device)</a:t>
            </a:r>
          </a:p>
          <a:p>
            <a:pPr marL="463550" lvl="1" indent="-285750">
              <a:spcAft>
                <a:spcPts val="0"/>
              </a:spcAft>
              <a:buClr>
                <a:srgbClr val="000099"/>
              </a:buClr>
            </a:pPr>
            <a:r>
              <a:rPr lang="en-US" sz="1400" dirty="0"/>
              <a:t>Micro AB connector</a:t>
            </a:r>
          </a:p>
          <a:p>
            <a:pPr marL="285750" indent="-285750">
              <a:spcAft>
                <a:spcPts val="0"/>
              </a:spcAft>
              <a:buClr>
                <a:srgbClr val="000099"/>
              </a:buClr>
              <a:buFont typeface="Wingdings" panose="05000000000000000000" pitchFamily="2" charset="2"/>
              <a:buChar char="§"/>
            </a:pPr>
            <a:r>
              <a:rPr lang="en-US" sz="1400" dirty="0"/>
              <a:t>32 MB QSPI flash</a:t>
            </a:r>
          </a:p>
        </p:txBody>
      </p:sp>
      <p:sp>
        <p:nvSpPr>
          <p:cNvPr id="13" name="Rectangle 12">
            <a:extLst>
              <a:ext uri="{FF2B5EF4-FFF2-40B4-BE49-F238E27FC236}">
                <a16:creationId xmlns:a16="http://schemas.microsoft.com/office/drawing/2014/main" id="{9EFB1D41-B1E9-4346-902A-93F92F797992}"/>
              </a:ext>
            </a:extLst>
          </p:cNvPr>
          <p:cNvSpPr/>
          <p:nvPr/>
        </p:nvSpPr>
        <p:spPr>
          <a:xfrm flipV="1">
            <a:off x="4899243" y="3200400"/>
            <a:ext cx="951482" cy="8382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C910351-8E30-445D-91D2-63EA0E3FD570}"/>
              </a:ext>
            </a:extLst>
          </p:cNvPr>
          <p:cNvSpPr/>
          <p:nvPr/>
        </p:nvSpPr>
        <p:spPr>
          <a:xfrm flipV="1">
            <a:off x="6705600" y="3200400"/>
            <a:ext cx="1484882" cy="8382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C0105CC3-F67D-4975-A783-0E086F38212D}"/>
              </a:ext>
            </a:extLst>
          </p:cNvPr>
          <p:cNvSpPr/>
          <p:nvPr/>
        </p:nvSpPr>
        <p:spPr>
          <a:xfrm flipV="1">
            <a:off x="5924694" y="3581398"/>
            <a:ext cx="552306" cy="46571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descr="A close up of electronics&#10;&#10;Description generated with high confidence">
            <a:extLst>
              <a:ext uri="{FF2B5EF4-FFF2-40B4-BE49-F238E27FC236}">
                <a16:creationId xmlns:a16="http://schemas.microsoft.com/office/drawing/2014/main" id="{0BCEAD11-F25C-4014-B54B-A65D69A9A88B}"/>
              </a:ext>
            </a:extLst>
          </p:cNvPr>
          <p:cNvPicPr>
            <a:picLocks noChangeAspect="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tretch>
            <a:fillRect/>
          </a:stretch>
        </p:blipFill>
        <p:spPr>
          <a:xfrm>
            <a:off x="8438497" y="3132164"/>
            <a:ext cx="3296303" cy="982635"/>
          </a:xfrm>
          <a:prstGeom prst="rect">
            <a:avLst/>
          </a:prstGeom>
        </p:spPr>
      </p:pic>
      <p:sp>
        <p:nvSpPr>
          <p:cNvPr id="17" name="Rectangle 16">
            <a:extLst>
              <a:ext uri="{FF2B5EF4-FFF2-40B4-BE49-F238E27FC236}">
                <a16:creationId xmlns:a16="http://schemas.microsoft.com/office/drawing/2014/main" id="{D0DB7004-ADB3-4028-A908-21FB85AF2AFA}"/>
              </a:ext>
            </a:extLst>
          </p:cNvPr>
          <p:cNvSpPr/>
          <p:nvPr/>
        </p:nvSpPr>
        <p:spPr>
          <a:xfrm flipV="1">
            <a:off x="9753600" y="3200400"/>
            <a:ext cx="685800" cy="7620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09564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2">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2">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2">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D69E4A58-A4AD-4F7F-A07F-4F18A1DEFEB8}"/>
              </a:ext>
            </a:extLst>
          </p:cNvPr>
          <p:cNvGrpSpPr/>
          <p:nvPr/>
        </p:nvGrpSpPr>
        <p:grpSpPr>
          <a:xfrm>
            <a:off x="4764235" y="2057400"/>
            <a:ext cx="3452004" cy="3426859"/>
            <a:chOff x="4764235" y="2057400"/>
            <a:chExt cx="3452004" cy="3426859"/>
          </a:xfrm>
        </p:grpSpPr>
        <p:pic>
          <p:nvPicPr>
            <p:cNvPr id="11" name="Picture 10" descr="A circuit board&#10;&#10;Description generated with very high confidence">
              <a:extLst>
                <a:ext uri="{FF2B5EF4-FFF2-40B4-BE49-F238E27FC236}">
                  <a16:creationId xmlns:a16="http://schemas.microsoft.com/office/drawing/2014/main" id="{39E9C312-A05D-49A4-83A3-679E99198E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64235" y="2057400"/>
              <a:ext cx="3452004" cy="3426859"/>
            </a:xfrm>
            <a:prstGeom prst="rect">
              <a:avLst/>
            </a:prstGeom>
          </p:spPr>
        </p:pic>
        <p:grpSp>
          <p:nvGrpSpPr>
            <p:cNvPr id="4" name="Group 3">
              <a:extLst>
                <a:ext uri="{FF2B5EF4-FFF2-40B4-BE49-F238E27FC236}">
                  <a16:creationId xmlns:a16="http://schemas.microsoft.com/office/drawing/2014/main" id="{7B5410AF-3D47-4913-8459-DA1220C6F028}"/>
                </a:ext>
              </a:extLst>
            </p:cNvPr>
            <p:cNvGrpSpPr/>
            <p:nvPr/>
          </p:nvGrpSpPr>
          <p:grpSpPr>
            <a:xfrm>
              <a:off x="7153031" y="4645819"/>
              <a:ext cx="387901" cy="192360"/>
              <a:chOff x="7153031" y="4645819"/>
              <a:chExt cx="387901" cy="192360"/>
            </a:xfrm>
          </p:grpSpPr>
          <p:sp>
            <p:nvSpPr>
              <p:cNvPr id="34" name="Rectangle 33">
                <a:extLst>
                  <a:ext uri="{FF2B5EF4-FFF2-40B4-BE49-F238E27FC236}">
                    <a16:creationId xmlns:a16="http://schemas.microsoft.com/office/drawing/2014/main" id="{0B5DE624-A4FC-4B29-8898-CB2A333F9A02}"/>
                  </a:ext>
                </a:extLst>
              </p:cNvPr>
              <p:cNvSpPr/>
              <p:nvPr/>
            </p:nvSpPr>
            <p:spPr>
              <a:xfrm>
                <a:off x="7243039" y="4698273"/>
                <a:ext cx="145980" cy="92803"/>
              </a:xfrm>
              <a:prstGeom prst="rect">
                <a:avLst/>
              </a:prstGeom>
              <a:solidFill>
                <a:srgbClr val="1C1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extBox 34">
                <a:extLst>
                  <a:ext uri="{FF2B5EF4-FFF2-40B4-BE49-F238E27FC236}">
                    <a16:creationId xmlns:a16="http://schemas.microsoft.com/office/drawing/2014/main" id="{CA498439-A3E7-48C1-8F71-E89822D53412}"/>
                  </a:ext>
                </a:extLst>
              </p:cNvPr>
              <p:cNvSpPr txBox="1"/>
              <p:nvPr/>
            </p:nvSpPr>
            <p:spPr>
              <a:xfrm>
                <a:off x="7153031" y="4645819"/>
                <a:ext cx="387901" cy="192360"/>
              </a:xfrm>
              <a:prstGeom prst="rect">
                <a:avLst/>
              </a:prstGeom>
              <a:noFill/>
            </p:spPr>
            <p:txBody>
              <a:bodyPr wrap="square" rtlCol="0">
                <a:spAutoFit/>
              </a:bodyPr>
              <a:lstStyle/>
              <a:p>
                <a:r>
                  <a:rPr lang="en-US" sz="650" b="1" dirty="0">
                    <a:solidFill>
                      <a:schemeClr val="bg1">
                        <a:lumMod val="85000"/>
                      </a:schemeClr>
                    </a:solidFill>
                  </a:rPr>
                  <a:t>176</a:t>
                </a:r>
              </a:p>
            </p:txBody>
          </p:sp>
        </p:gr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17</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15" name="TextBox 14">
            <a:extLst>
              <a:ext uri="{FF2B5EF4-FFF2-40B4-BE49-F238E27FC236}">
                <a16:creationId xmlns:a16="http://schemas.microsoft.com/office/drawing/2014/main" id="{A1C55293-7914-4D78-8877-385C7695D4AF}"/>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2155270"/>
          </a:xfrm>
        </p:spPr>
        <p:txBody>
          <a:bodyPr/>
          <a:lstStyle/>
          <a:p>
            <a:pPr>
              <a:spcAft>
                <a:spcPts val="0"/>
              </a:spcAft>
              <a:buClr>
                <a:srgbClr val="000099"/>
              </a:buClr>
            </a:pPr>
            <a:r>
              <a:rPr lang="en-US" b="1" dirty="0">
                <a:solidFill>
                  <a:srgbClr val="06418C"/>
                </a:solidFill>
              </a:rPr>
              <a:t>RA6M3 MCU</a:t>
            </a:r>
          </a:p>
          <a:p>
            <a:pPr marL="285750" indent="-285750">
              <a:spcAft>
                <a:spcPts val="0"/>
              </a:spcAft>
              <a:buClr>
                <a:srgbClr val="000099"/>
              </a:buClr>
              <a:buFont typeface="Wingdings" panose="05000000000000000000" pitchFamily="2" charset="2"/>
              <a:buChar char="§"/>
            </a:pPr>
            <a:r>
              <a:rPr lang="en-US" sz="1400" dirty="0"/>
              <a:t>R7FA6M3AH3CFC</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4x 40-pin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Graphics expansion port (J1)</a:t>
            </a:r>
          </a:p>
          <a:p>
            <a:pPr marL="285750" indent="-285750">
              <a:spcAft>
                <a:spcPts val="0"/>
              </a:spcAft>
              <a:buClr>
                <a:srgbClr val="000099"/>
              </a:buClr>
              <a:buFont typeface="Wingdings" panose="05000000000000000000" pitchFamily="2" charset="2"/>
              <a:buChar char="§"/>
            </a:pPr>
            <a:endParaRPr lang="en-US" sz="1400" dirty="0"/>
          </a:p>
        </p:txBody>
      </p:sp>
      <p:sp>
        <p:nvSpPr>
          <p:cNvPr id="1328" name="Rectangle 1327">
            <a:extLst>
              <a:ext uri="{FF2B5EF4-FFF2-40B4-BE49-F238E27FC236}">
                <a16:creationId xmlns:a16="http://schemas.microsoft.com/office/drawing/2014/main" id="{F61F5972-CAF0-49D3-8996-BC349AFCCB33}"/>
              </a:ext>
            </a:extLst>
          </p:cNvPr>
          <p:cNvSpPr/>
          <p:nvPr/>
        </p:nvSpPr>
        <p:spPr>
          <a:xfrm flipV="1">
            <a:off x="6002991" y="3427928"/>
            <a:ext cx="1007409" cy="91547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49" name="Picture 2048">
            <a:extLst>
              <a:ext uri="{FF2B5EF4-FFF2-40B4-BE49-F238E27FC236}">
                <a16:creationId xmlns:a16="http://schemas.microsoft.com/office/drawing/2014/main" id="{2CCF4CED-A5C2-45C8-834C-8AB12D033A83}"/>
              </a:ext>
            </a:extLst>
          </p:cNvPr>
          <p:cNvPicPr>
            <a:picLocks noChangeAspect="1"/>
          </p:cNvPicPr>
          <p:nvPr/>
        </p:nvPicPr>
        <p:blipFill>
          <a:blip r:embed="rId3"/>
          <a:stretch>
            <a:fillRect/>
          </a:stretch>
        </p:blipFill>
        <p:spPr>
          <a:xfrm>
            <a:off x="6093619" y="3846128"/>
            <a:ext cx="840581" cy="183326"/>
          </a:xfrm>
          <a:prstGeom prst="rect">
            <a:avLst/>
          </a:prstGeom>
        </p:spPr>
      </p:pic>
      <p:sp>
        <p:nvSpPr>
          <p:cNvPr id="1329" name="TextBox 1328">
            <a:extLst>
              <a:ext uri="{FF2B5EF4-FFF2-40B4-BE49-F238E27FC236}">
                <a16:creationId xmlns:a16="http://schemas.microsoft.com/office/drawing/2014/main" id="{D8E98795-90E4-4D24-81F5-84C4AEA2CFB3}"/>
              </a:ext>
            </a:extLst>
          </p:cNvPr>
          <p:cNvSpPr txBox="1"/>
          <p:nvPr/>
        </p:nvSpPr>
        <p:spPr>
          <a:xfrm>
            <a:off x="6176380" y="3706958"/>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RA6M3 MCU</a:t>
            </a:r>
          </a:p>
        </p:txBody>
      </p:sp>
      <p:sp>
        <p:nvSpPr>
          <p:cNvPr id="1332" name="Rectangle 1331">
            <a:extLst>
              <a:ext uri="{FF2B5EF4-FFF2-40B4-BE49-F238E27FC236}">
                <a16:creationId xmlns:a16="http://schemas.microsoft.com/office/drawing/2014/main" id="{9CE99916-954F-4122-BDEE-009E58B223C1}"/>
              </a:ext>
            </a:extLst>
          </p:cNvPr>
          <p:cNvSpPr/>
          <p:nvPr/>
        </p:nvSpPr>
        <p:spPr>
          <a:xfrm flipV="1">
            <a:off x="5452965" y="2323002"/>
            <a:ext cx="2084832" cy="18288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4" name="Rectangle 1333">
            <a:extLst>
              <a:ext uri="{FF2B5EF4-FFF2-40B4-BE49-F238E27FC236}">
                <a16:creationId xmlns:a16="http://schemas.microsoft.com/office/drawing/2014/main" id="{17E497B2-C506-4688-ADD5-CF28923C2246}"/>
              </a:ext>
            </a:extLst>
          </p:cNvPr>
          <p:cNvSpPr/>
          <p:nvPr/>
        </p:nvSpPr>
        <p:spPr>
          <a:xfrm flipV="1">
            <a:off x="5126829" y="2751822"/>
            <a:ext cx="182880" cy="2124978"/>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5" name="Rectangle 1334">
            <a:extLst>
              <a:ext uri="{FF2B5EF4-FFF2-40B4-BE49-F238E27FC236}">
                <a16:creationId xmlns:a16="http://schemas.microsoft.com/office/drawing/2014/main" id="{323130D0-AB4F-4E66-973B-EFC221CE29C6}"/>
              </a:ext>
            </a:extLst>
          </p:cNvPr>
          <p:cNvSpPr/>
          <p:nvPr/>
        </p:nvSpPr>
        <p:spPr>
          <a:xfrm flipV="1">
            <a:off x="7677490" y="2742298"/>
            <a:ext cx="182880" cy="2124978"/>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7" name="Rectangle 1336">
            <a:extLst>
              <a:ext uri="{FF2B5EF4-FFF2-40B4-BE49-F238E27FC236}">
                <a16:creationId xmlns:a16="http://schemas.microsoft.com/office/drawing/2014/main" id="{C8DEDF2C-4E86-47F4-BEBC-80AEFB95C6A0}"/>
              </a:ext>
            </a:extLst>
          </p:cNvPr>
          <p:cNvSpPr/>
          <p:nvPr/>
        </p:nvSpPr>
        <p:spPr>
          <a:xfrm flipV="1">
            <a:off x="5462110" y="4996339"/>
            <a:ext cx="2084832" cy="18288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descr="A circuit board&#10;&#10;Description generated with very high confidence">
            <a:extLst>
              <a:ext uri="{FF2B5EF4-FFF2-40B4-BE49-F238E27FC236}">
                <a16:creationId xmlns:a16="http://schemas.microsoft.com/office/drawing/2014/main" id="{9C621E79-E1C8-4B19-83D7-452C26E69A44}"/>
              </a:ext>
            </a:extLst>
          </p:cNvPr>
          <p:cNvPicPr>
            <a:picLocks noChangeAspect="1"/>
          </p:cNvPicPr>
          <p:nvPr/>
        </p:nvPicPr>
        <p:blipFill>
          <a:blip r:embed="rId4" cstate="print">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tretch>
            <a:fillRect/>
          </a:stretch>
        </p:blipFill>
        <p:spPr>
          <a:xfrm>
            <a:off x="8418204" y="2072268"/>
            <a:ext cx="3361654" cy="3383280"/>
          </a:xfrm>
          <a:prstGeom prst="rect">
            <a:avLst/>
          </a:prstGeom>
          <a:effectLst>
            <a:outerShdw blurRad="50800" dist="38100" dir="2700000" algn="tl" rotWithShape="0">
              <a:prstClr val="black">
                <a:alpha val="40000"/>
              </a:prstClr>
            </a:outerShdw>
          </a:effectLst>
        </p:spPr>
      </p:pic>
      <p:grpSp>
        <p:nvGrpSpPr>
          <p:cNvPr id="6" name="Group 5">
            <a:extLst>
              <a:ext uri="{FF2B5EF4-FFF2-40B4-BE49-F238E27FC236}">
                <a16:creationId xmlns:a16="http://schemas.microsoft.com/office/drawing/2014/main" id="{D9919858-1A55-4C48-BD4A-8DC2CDD57CED}"/>
              </a:ext>
            </a:extLst>
          </p:cNvPr>
          <p:cNvGrpSpPr/>
          <p:nvPr/>
        </p:nvGrpSpPr>
        <p:grpSpPr>
          <a:xfrm>
            <a:off x="8472490" y="2186922"/>
            <a:ext cx="3293079" cy="3070877"/>
            <a:chOff x="8472490" y="2186922"/>
            <a:chExt cx="3293079" cy="3070877"/>
          </a:xfrm>
        </p:grpSpPr>
        <p:sp>
          <p:nvSpPr>
            <p:cNvPr id="21" name="Rectangle 20">
              <a:extLst>
                <a:ext uri="{FF2B5EF4-FFF2-40B4-BE49-F238E27FC236}">
                  <a16:creationId xmlns:a16="http://schemas.microsoft.com/office/drawing/2014/main" id="{BF9AF3DB-8E7E-4AC0-A1E8-A1326FD1CF26}"/>
                </a:ext>
              </a:extLst>
            </p:cNvPr>
            <p:cNvSpPr/>
            <p:nvPr/>
          </p:nvSpPr>
          <p:spPr>
            <a:xfrm flipV="1">
              <a:off x="8472490"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16568108-772B-4F68-9AD0-4C2EE02AA2BB}"/>
                </a:ext>
              </a:extLst>
            </p:cNvPr>
            <p:cNvSpPr/>
            <p:nvPr/>
          </p:nvSpPr>
          <p:spPr>
            <a:xfrm flipV="1">
              <a:off x="11415711"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7A2C0A92-D2CC-419D-8981-422DA2ACD799}"/>
                </a:ext>
              </a:extLst>
            </p:cNvPr>
            <p:cNvSpPr/>
            <p:nvPr/>
          </p:nvSpPr>
          <p:spPr>
            <a:xfrm flipV="1">
              <a:off x="10460197" y="4648200"/>
              <a:ext cx="1305372" cy="60959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D3F2271E-B889-4E81-8EDD-45096134C4BE}"/>
                </a:ext>
              </a:extLst>
            </p:cNvPr>
            <p:cNvSpPr/>
            <p:nvPr/>
          </p:nvSpPr>
          <p:spPr>
            <a:xfrm flipV="1">
              <a:off x="8477252" y="475351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2E8FF87C-5F3F-4B63-9791-FB7F1D85906A}"/>
                </a:ext>
              </a:extLst>
            </p:cNvPr>
            <p:cNvSpPr/>
            <p:nvPr/>
          </p:nvSpPr>
          <p:spPr>
            <a:xfrm flipV="1">
              <a:off x="8871631" y="2186923"/>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881D5A5B-CFEF-439D-A306-9FEC2B961BBC}"/>
                </a:ext>
              </a:extLst>
            </p:cNvPr>
            <p:cNvSpPr/>
            <p:nvPr/>
          </p:nvSpPr>
          <p:spPr>
            <a:xfrm flipV="1">
              <a:off x="10972800" y="218692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 name="Group 6">
            <a:extLst>
              <a:ext uri="{FF2B5EF4-FFF2-40B4-BE49-F238E27FC236}">
                <a16:creationId xmlns:a16="http://schemas.microsoft.com/office/drawing/2014/main" id="{5EA92BE8-A4E4-4B53-929F-3042B63C66AF}"/>
              </a:ext>
            </a:extLst>
          </p:cNvPr>
          <p:cNvGrpSpPr/>
          <p:nvPr/>
        </p:nvGrpSpPr>
        <p:grpSpPr>
          <a:xfrm>
            <a:off x="5462110" y="4693920"/>
            <a:ext cx="4967734" cy="484827"/>
            <a:chOff x="5462110" y="4693920"/>
            <a:chExt cx="4967734" cy="484827"/>
          </a:xfrm>
        </p:grpSpPr>
        <p:sp>
          <p:nvSpPr>
            <p:cNvPr id="1336" name="Rectangle 1335">
              <a:extLst>
                <a:ext uri="{FF2B5EF4-FFF2-40B4-BE49-F238E27FC236}">
                  <a16:creationId xmlns:a16="http://schemas.microsoft.com/office/drawing/2014/main" id="{39BD272F-9A77-4B74-8F5F-E41EBAA5F7C7}"/>
                </a:ext>
              </a:extLst>
            </p:cNvPr>
            <p:cNvSpPr/>
            <p:nvPr/>
          </p:nvSpPr>
          <p:spPr>
            <a:xfrm flipV="1">
              <a:off x="5462110" y="4995867"/>
              <a:ext cx="2084832" cy="182880"/>
            </a:xfrm>
            <a:prstGeom prst="rect">
              <a:avLst/>
            </a:prstGeom>
            <a:noFill/>
            <a:ln w="38100">
              <a:solidFill>
                <a:srgbClr val="33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4B70FFA1-5628-42F5-A7D5-838DFC37A3A6}"/>
                </a:ext>
              </a:extLst>
            </p:cNvPr>
            <p:cNvSpPr/>
            <p:nvPr/>
          </p:nvSpPr>
          <p:spPr>
            <a:xfrm flipV="1">
              <a:off x="9849325" y="4693920"/>
              <a:ext cx="580519" cy="335280"/>
            </a:xfrm>
            <a:prstGeom prst="rect">
              <a:avLst/>
            </a:prstGeom>
            <a:noFill/>
            <a:ln w="38100">
              <a:solidFill>
                <a:srgbClr val="33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21518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2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3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3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3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6"/>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8">
                                            <p:txEl>
                                              <p:pRg st="6" end="6"/>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8" grpId="0" animBg="1"/>
      <p:bldP spid="1332" grpId="0" animBg="1"/>
      <p:bldP spid="1334" grpId="0" animBg="1"/>
      <p:bldP spid="1335" grpId="0" animBg="1"/>
      <p:bldP spid="13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A539D1F4-B07C-487F-AAF3-6550E998E97B}"/>
              </a:ext>
            </a:extLst>
          </p:cNvPr>
          <p:cNvGrpSpPr/>
          <p:nvPr/>
        </p:nvGrpSpPr>
        <p:grpSpPr>
          <a:xfrm>
            <a:off x="4764235" y="2057400"/>
            <a:ext cx="3452004" cy="3426859"/>
            <a:chOff x="4764235" y="2057400"/>
            <a:chExt cx="3452004" cy="3426859"/>
          </a:xfrm>
        </p:grpSpPr>
        <p:pic>
          <p:nvPicPr>
            <p:cNvPr id="11" name="Picture 10" descr="A circuit board&#10;&#10;Description generated with very high confidence">
              <a:extLst>
                <a:ext uri="{FF2B5EF4-FFF2-40B4-BE49-F238E27FC236}">
                  <a16:creationId xmlns:a16="http://schemas.microsoft.com/office/drawing/2014/main" id="{39E9C312-A05D-49A4-83A3-679E99198E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64235" y="2057400"/>
              <a:ext cx="3452004" cy="3426859"/>
            </a:xfrm>
            <a:prstGeom prst="rect">
              <a:avLst/>
            </a:prstGeom>
          </p:spPr>
        </p:pic>
        <p:grpSp>
          <p:nvGrpSpPr>
            <p:cNvPr id="259" name="Group 258">
              <a:extLst>
                <a:ext uri="{FF2B5EF4-FFF2-40B4-BE49-F238E27FC236}">
                  <a16:creationId xmlns:a16="http://schemas.microsoft.com/office/drawing/2014/main" id="{EDDDE48B-F3F6-456C-8D3F-930B9CEBF650}"/>
                </a:ext>
              </a:extLst>
            </p:cNvPr>
            <p:cNvGrpSpPr/>
            <p:nvPr/>
          </p:nvGrpSpPr>
          <p:grpSpPr>
            <a:xfrm>
              <a:off x="7153031" y="4645819"/>
              <a:ext cx="387901" cy="192360"/>
              <a:chOff x="7153031" y="4645819"/>
              <a:chExt cx="387901" cy="192360"/>
            </a:xfrm>
          </p:grpSpPr>
          <p:sp>
            <p:nvSpPr>
              <p:cNvPr id="260" name="Rectangle 259">
                <a:extLst>
                  <a:ext uri="{FF2B5EF4-FFF2-40B4-BE49-F238E27FC236}">
                    <a16:creationId xmlns:a16="http://schemas.microsoft.com/office/drawing/2014/main" id="{0CACCE63-946C-422D-B7D8-3AD9E8A09961}"/>
                  </a:ext>
                </a:extLst>
              </p:cNvPr>
              <p:cNvSpPr/>
              <p:nvPr/>
            </p:nvSpPr>
            <p:spPr>
              <a:xfrm>
                <a:off x="7243039" y="4698273"/>
                <a:ext cx="145980" cy="92803"/>
              </a:xfrm>
              <a:prstGeom prst="rect">
                <a:avLst/>
              </a:prstGeom>
              <a:solidFill>
                <a:srgbClr val="1C1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1" name="TextBox 260">
                <a:extLst>
                  <a:ext uri="{FF2B5EF4-FFF2-40B4-BE49-F238E27FC236}">
                    <a16:creationId xmlns:a16="http://schemas.microsoft.com/office/drawing/2014/main" id="{F8CCE065-D307-4D1F-B086-4159AB754DF4}"/>
                  </a:ext>
                </a:extLst>
              </p:cNvPr>
              <p:cNvSpPr txBox="1"/>
              <p:nvPr/>
            </p:nvSpPr>
            <p:spPr>
              <a:xfrm>
                <a:off x="7153031" y="4645819"/>
                <a:ext cx="387901" cy="192360"/>
              </a:xfrm>
              <a:prstGeom prst="rect">
                <a:avLst/>
              </a:prstGeom>
              <a:noFill/>
            </p:spPr>
            <p:txBody>
              <a:bodyPr wrap="square" rtlCol="0">
                <a:spAutoFit/>
              </a:bodyPr>
              <a:lstStyle/>
              <a:p>
                <a:r>
                  <a:rPr lang="en-US" sz="650" b="1" dirty="0">
                    <a:solidFill>
                      <a:schemeClr val="bg1">
                        <a:lumMod val="85000"/>
                      </a:schemeClr>
                    </a:solidFill>
                  </a:rPr>
                  <a:t>176</a:t>
                </a:r>
              </a:p>
            </p:txBody>
          </p:sp>
        </p:gr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18</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2930867"/>
          </a:xfrm>
        </p:spPr>
        <p:txBody>
          <a:bodyPr/>
          <a:lstStyle/>
          <a:p>
            <a:pPr>
              <a:spcAft>
                <a:spcPts val="0"/>
              </a:spcAft>
              <a:buClr>
                <a:srgbClr val="000099"/>
              </a:buClr>
            </a:pPr>
            <a:r>
              <a:rPr lang="en-US" b="1" dirty="0">
                <a:solidFill>
                  <a:srgbClr val="06418C"/>
                </a:solidFill>
              </a:rPr>
              <a:t>RA6M3 MCU</a:t>
            </a:r>
          </a:p>
          <a:p>
            <a:pPr marL="285750" indent="-285750">
              <a:spcAft>
                <a:spcPts val="0"/>
              </a:spcAft>
              <a:buClr>
                <a:srgbClr val="000099"/>
              </a:buClr>
              <a:buFont typeface="Wingdings" panose="05000000000000000000" pitchFamily="2" charset="2"/>
              <a:buChar char="§"/>
            </a:pPr>
            <a:r>
              <a:rPr lang="en-US" sz="1400" dirty="0"/>
              <a:t>R7FA6M3AH3CFC</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4x 40-pin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Graphics expansion port (J1)</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r>
              <a:rPr lang="en-US" sz="1400" dirty="0"/>
              <a:t>Keyed to prevent incorrect insertion of custom daughter boards</a:t>
            </a:r>
          </a:p>
          <a:p>
            <a:pPr marL="285750" indent="-285750">
              <a:spcAft>
                <a:spcPts val="0"/>
              </a:spcAft>
              <a:buClr>
                <a:srgbClr val="000099"/>
              </a:buClr>
              <a:buFont typeface="Wingdings" panose="05000000000000000000" pitchFamily="2" charset="2"/>
              <a:buChar char="§"/>
            </a:pPr>
            <a:endParaRPr lang="en-US" sz="1400" dirty="0"/>
          </a:p>
        </p:txBody>
      </p:sp>
      <p:sp>
        <p:nvSpPr>
          <p:cNvPr id="1326" name="Rectangle 1325">
            <a:extLst>
              <a:ext uri="{FF2B5EF4-FFF2-40B4-BE49-F238E27FC236}">
                <a16:creationId xmlns:a16="http://schemas.microsoft.com/office/drawing/2014/main" id="{C148C942-8777-4084-893E-9A79AE014F17}"/>
              </a:ext>
            </a:extLst>
          </p:cNvPr>
          <p:cNvSpPr/>
          <p:nvPr/>
        </p:nvSpPr>
        <p:spPr>
          <a:xfrm flipV="1">
            <a:off x="4837559" y="2141394"/>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7" name="Rectangle 1326">
            <a:extLst>
              <a:ext uri="{FF2B5EF4-FFF2-40B4-BE49-F238E27FC236}">
                <a16:creationId xmlns:a16="http://schemas.microsoft.com/office/drawing/2014/main" id="{B07C2B55-C751-43C8-A997-7EE054110DF4}"/>
              </a:ext>
            </a:extLst>
          </p:cNvPr>
          <p:cNvSpPr/>
          <p:nvPr/>
        </p:nvSpPr>
        <p:spPr>
          <a:xfrm flipV="1">
            <a:off x="7724312" y="2119902"/>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8" name="Rectangle 1327">
            <a:extLst>
              <a:ext uri="{FF2B5EF4-FFF2-40B4-BE49-F238E27FC236}">
                <a16:creationId xmlns:a16="http://schemas.microsoft.com/office/drawing/2014/main" id="{F61F5972-CAF0-49D3-8996-BC349AFCCB33}"/>
              </a:ext>
            </a:extLst>
          </p:cNvPr>
          <p:cNvSpPr/>
          <p:nvPr/>
        </p:nvSpPr>
        <p:spPr>
          <a:xfrm flipV="1">
            <a:off x="6002991" y="3427928"/>
            <a:ext cx="1007409" cy="91547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49" name="Picture 2048">
            <a:extLst>
              <a:ext uri="{FF2B5EF4-FFF2-40B4-BE49-F238E27FC236}">
                <a16:creationId xmlns:a16="http://schemas.microsoft.com/office/drawing/2014/main" id="{2CCF4CED-A5C2-45C8-834C-8AB12D033A83}"/>
              </a:ext>
            </a:extLst>
          </p:cNvPr>
          <p:cNvPicPr>
            <a:picLocks noChangeAspect="1"/>
          </p:cNvPicPr>
          <p:nvPr/>
        </p:nvPicPr>
        <p:blipFill>
          <a:blip r:embed="rId3"/>
          <a:stretch>
            <a:fillRect/>
          </a:stretch>
        </p:blipFill>
        <p:spPr>
          <a:xfrm>
            <a:off x="6093619" y="3846128"/>
            <a:ext cx="840581" cy="183326"/>
          </a:xfrm>
          <a:prstGeom prst="rect">
            <a:avLst/>
          </a:prstGeom>
        </p:spPr>
      </p:pic>
      <p:sp>
        <p:nvSpPr>
          <p:cNvPr id="1329" name="TextBox 1328">
            <a:extLst>
              <a:ext uri="{FF2B5EF4-FFF2-40B4-BE49-F238E27FC236}">
                <a16:creationId xmlns:a16="http://schemas.microsoft.com/office/drawing/2014/main" id="{D8E98795-90E4-4D24-81F5-84C4AEA2CFB3}"/>
              </a:ext>
            </a:extLst>
          </p:cNvPr>
          <p:cNvSpPr txBox="1"/>
          <p:nvPr/>
        </p:nvSpPr>
        <p:spPr>
          <a:xfrm>
            <a:off x="6176380" y="3706958"/>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RA6M3 MCU</a:t>
            </a:r>
          </a:p>
        </p:txBody>
      </p:sp>
      <p:sp>
        <p:nvSpPr>
          <p:cNvPr id="1331" name="Rectangle 1330">
            <a:extLst>
              <a:ext uri="{FF2B5EF4-FFF2-40B4-BE49-F238E27FC236}">
                <a16:creationId xmlns:a16="http://schemas.microsoft.com/office/drawing/2014/main" id="{86F8B72A-6D5B-44C7-9448-3AEB95106EEC}"/>
              </a:ext>
            </a:extLst>
          </p:cNvPr>
          <p:cNvSpPr/>
          <p:nvPr/>
        </p:nvSpPr>
        <p:spPr>
          <a:xfrm flipV="1">
            <a:off x="6002989" y="2819398"/>
            <a:ext cx="778811" cy="37593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2" name="Rectangle 1331">
            <a:extLst>
              <a:ext uri="{FF2B5EF4-FFF2-40B4-BE49-F238E27FC236}">
                <a16:creationId xmlns:a16="http://schemas.microsoft.com/office/drawing/2014/main" id="{9CE99916-954F-4122-BDEE-009E58B223C1}"/>
              </a:ext>
            </a:extLst>
          </p:cNvPr>
          <p:cNvSpPr/>
          <p:nvPr/>
        </p:nvSpPr>
        <p:spPr>
          <a:xfrm flipV="1">
            <a:off x="5452965" y="2323002"/>
            <a:ext cx="2084832" cy="18288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4" name="Rectangle 1333">
            <a:extLst>
              <a:ext uri="{FF2B5EF4-FFF2-40B4-BE49-F238E27FC236}">
                <a16:creationId xmlns:a16="http://schemas.microsoft.com/office/drawing/2014/main" id="{17E497B2-C506-4688-ADD5-CF28923C2246}"/>
              </a:ext>
            </a:extLst>
          </p:cNvPr>
          <p:cNvSpPr/>
          <p:nvPr/>
        </p:nvSpPr>
        <p:spPr>
          <a:xfrm flipV="1">
            <a:off x="5126829" y="2751822"/>
            <a:ext cx="182880" cy="2124978"/>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5" name="Rectangle 1334">
            <a:extLst>
              <a:ext uri="{FF2B5EF4-FFF2-40B4-BE49-F238E27FC236}">
                <a16:creationId xmlns:a16="http://schemas.microsoft.com/office/drawing/2014/main" id="{323130D0-AB4F-4E66-973B-EFC221CE29C6}"/>
              </a:ext>
            </a:extLst>
          </p:cNvPr>
          <p:cNvSpPr/>
          <p:nvPr/>
        </p:nvSpPr>
        <p:spPr>
          <a:xfrm flipV="1">
            <a:off x="7677490" y="2742298"/>
            <a:ext cx="182880" cy="2124978"/>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6" name="Rectangle 1335">
            <a:extLst>
              <a:ext uri="{FF2B5EF4-FFF2-40B4-BE49-F238E27FC236}">
                <a16:creationId xmlns:a16="http://schemas.microsoft.com/office/drawing/2014/main" id="{39BD272F-9A77-4B74-8F5F-E41EBAA5F7C7}"/>
              </a:ext>
            </a:extLst>
          </p:cNvPr>
          <p:cNvSpPr/>
          <p:nvPr/>
        </p:nvSpPr>
        <p:spPr>
          <a:xfrm flipV="1">
            <a:off x="5462110" y="4997211"/>
            <a:ext cx="2084832" cy="182880"/>
          </a:xfrm>
          <a:prstGeom prst="rect">
            <a:avLst/>
          </a:prstGeom>
          <a:noFill/>
          <a:ln w="38100">
            <a:solidFill>
              <a:srgbClr val="33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048" name="Group 2047">
            <a:extLst>
              <a:ext uri="{FF2B5EF4-FFF2-40B4-BE49-F238E27FC236}">
                <a16:creationId xmlns:a16="http://schemas.microsoft.com/office/drawing/2014/main" id="{5C89A241-C143-4F44-A403-77C5B1EC3D9A}"/>
              </a:ext>
            </a:extLst>
          </p:cNvPr>
          <p:cNvGrpSpPr/>
          <p:nvPr/>
        </p:nvGrpSpPr>
        <p:grpSpPr>
          <a:xfrm>
            <a:off x="4892040" y="2178050"/>
            <a:ext cx="3239240" cy="3074213"/>
            <a:chOff x="4898314" y="2197879"/>
            <a:chExt cx="3239240" cy="3074213"/>
          </a:xfrm>
        </p:grpSpPr>
        <p:grpSp>
          <p:nvGrpSpPr>
            <p:cNvPr id="10" name="Group 9">
              <a:extLst>
                <a:ext uri="{FF2B5EF4-FFF2-40B4-BE49-F238E27FC236}">
                  <a16:creationId xmlns:a16="http://schemas.microsoft.com/office/drawing/2014/main" id="{5C12AEFF-729B-4863-AE8D-BA670CFE2DB0}"/>
                </a:ext>
              </a:extLst>
            </p:cNvPr>
            <p:cNvGrpSpPr/>
            <p:nvPr/>
          </p:nvGrpSpPr>
          <p:grpSpPr>
            <a:xfrm>
              <a:off x="4898314" y="2197879"/>
              <a:ext cx="3239240" cy="3074213"/>
              <a:chOff x="9429380" y="-1353597"/>
              <a:chExt cx="3239240" cy="3074213"/>
            </a:xfrm>
          </p:grpSpPr>
          <p:pic>
            <p:nvPicPr>
              <p:cNvPr id="1034" name="Picture 2" descr="https://imgaz.staticbg.com/images/upload/2012/lidanpo/SKU084570u.JPG">
                <a:extLst>
                  <a:ext uri="{FF2B5EF4-FFF2-40B4-BE49-F238E27FC236}">
                    <a16:creationId xmlns:a16="http://schemas.microsoft.com/office/drawing/2014/main" id="{281EF95D-CACA-42CD-A9D3-5BCA63C1CEE7}"/>
                  </a:ext>
                </a:extLst>
              </p:cNvPr>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bwMode="auto">
              <a:xfrm>
                <a:off x="9429381" y="-1353597"/>
                <a:ext cx="3239239" cy="1561988"/>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035" name="Picture 2" descr="https://imgaz.staticbg.com/images/upload/2012/lidanpo/SKU084570u.JPG">
                <a:extLst>
                  <a:ext uri="{FF2B5EF4-FFF2-40B4-BE49-F238E27FC236}">
                    <a16:creationId xmlns:a16="http://schemas.microsoft.com/office/drawing/2014/main" id="{A66030F5-C4FE-41D1-9EC3-8D4F05CEA797}"/>
                  </a:ext>
                </a:extLst>
              </p:cNvPr>
              <p:cNvPicPr>
                <a:picLocks noChangeAspect="1" noChangeArrowheads="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bwMode="auto">
              <a:xfrm>
                <a:off x="9429380" y="166483"/>
                <a:ext cx="3239239" cy="1554133"/>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7" name="Group 6">
              <a:extLst>
                <a:ext uri="{FF2B5EF4-FFF2-40B4-BE49-F238E27FC236}">
                  <a16:creationId xmlns:a16="http://schemas.microsoft.com/office/drawing/2014/main" id="{2D40162F-1458-4D9C-9A15-D2D293461580}"/>
                </a:ext>
              </a:extLst>
            </p:cNvPr>
            <p:cNvGrpSpPr/>
            <p:nvPr/>
          </p:nvGrpSpPr>
          <p:grpSpPr>
            <a:xfrm>
              <a:off x="5110247" y="2326466"/>
              <a:ext cx="2778443" cy="2761811"/>
              <a:chOff x="9641313" y="-1225010"/>
              <a:chExt cx="2778443" cy="2761811"/>
            </a:xfrm>
          </p:grpSpPr>
          <p:grpSp>
            <p:nvGrpSpPr>
              <p:cNvPr id="1318" name="Group 1317">
                <a:extLst>
                  <a:ext uri="{FF2B5EF4-FFF2-40B4-BE49-F238E27FC236}">
                    <a16:creationId xmlns:a16="http://schemas.microsoft.com/office/drawing/2014/main" id="{98750747-F9BD-4225-A18F-F007FFBAD9F4}"/>
                  </a:ext>
                </a:extLst>
              </p:cNvPr>
              <p:cNvGrpSpPr/>
              <p:nvPr/>
            </p:nvGrpSpPr>
            <p:grpSpPr>
              <a:xfrm>
                <a:off x="9641313" y="-816634"/>
                <a:ext cx="192404" cy="91440"/>
                <a:chOff x="5093495" y="2795588"/>
                <a:chExt cx="192404" cy="91440"/>
              </a:xfrm>
            </p:grpSpPr>
            <p:sp>
              <p:nvSpPr>
                <p:cNvPr id="1322" name="Oval 1321">
                  <a:extLst>
                    <a:ext uri="{FF2B5EF4-FFF2-40B4-BE49-F238E27FC236}">
                      <a16:creationId xmlns:a16="http://schemas.microsoft.com/office/drawing/2014/main" id="{C002B670-2B11-4CB8-B892-A12017F4C2F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3" name="Oval 1322">
                  <a:extLst>
                    <a:ext uri="{FF2B5EF4-FFF2-40B4-BE49-F238E27FC236}">
                      <a16:creationId xmlns:a16="http://schemas.microsoft.com/office/drawing/2014/main" id="{3D8C1D32-B698-4C48-A1C2-72F99843E07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19" name="Group 1318">
                <a:extLst>
                  <a:ext uri="{FF2B5EF4-FFF2-40B4-BE49-F238E27FC236}">
                    <a16:creationId xmlns:a16="http://schemas.microsoft.com/office/drawing/2014/main" id="{78F3878F-5366-4BDD-B058-3C35F6020EFA}"/>
                  </a:ext>
                </a:extLst>
              </p:cNvPr>
              <p:cNvGrpSpPr/>
              <p:nvPr/>
            </p:nvGrpSpPr>
            <p:grpSpPr>
              <a:xfrm>
                <a:off x="9641313" y="-714240"/>
                <a:ext cx="192404" cy="91440"/>
                <a:chOff x="5093495" y="2795588"/>
                <a:chExt cx="192404" cy="91440"/>
              </a:xfrm>
            </p:grpSpPr>
            <p:sp>
              <p:nvSpPr>
                <p:cNvPr id="1320" name="Oval 1319">
                  <a:extLst>
                    <a:ext uri="{FF2B5EF4-FFF2-40B4-BE49-F238E27FC236}">
                      <a16:creationId xmlns:a16="http://schemas.microsoft.com/office/drawing/2014/main" id="{299222D2-E9C5-4639-8468-4A39036003A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1" name="Oval 1320">
                  <a:extLst>
                    <a:ext uri="{FF2B5EF4-FFF2-40B4-BE49-F238E27FC236}">
                      <a16:creationId xmlns:a16="http://schemas.microsoft.com/office/drawing/2014/main" id="{0FBC0E18-D40E-4756-93F8-63719119760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12" name="Group 1311">
                <a:extLst>
                  <a:ext uri="{FF2B5EF4-FFF2-40B4-BE49-F238E27FC236}">
                    <a16:creationId xmlns:a16="http://schemas.microsoft.com/office/drawing/2014/main" id="{A9D3A716-9D4A-42FA-964D-D6B967756BF9}"/>
                  </a:ext>
                </a:extLst>
              </p:cNvPr>
              <p:cNvGrpSpPr/>
              <p:nvPr/>
            </p:nvGrpSpPr>
            <p:grpSpPr>
              <a:xfrm>
                <a:off x="9641313" y="-611846"/>
                <a:ext cx="192404" cy="91440"/>
                <a:chOff x="5093495" y="2795588"/>
                <a:chExt cx="192404" cy="91440"/>
              </a:xfrm>
            </p:grpSpPr>
            <p:sp>
              <p:nvSpPr>
                <p:cNvPr id="1316" name="Oval 1315">
                  <a:extLst>
                    <a:ext uri="{FF2B5EF4-FFF2-40B4-BE49-F238E27FC236}">
                      <a16:creationId xmlns:a16="http://schemas.microsoft.com/office/drawing/2014/main" id="{5F79A7D8-1CBE-47E5-8E59-F9D49A0FEAEC}"/>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17" name="Oval 1316">
                  <a:extLst>
                    <a:ext uri="{FF2B5EF4-FFF2-40B4-BE49-F238E27FC236}">
                      <a16:creationId xmlns:a16="http://schemas.microsoft.com/office/drawing/2014/main" id="{90DFCC99-93B2-4574-BAE8-35602A9CDF7D}"/>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13" name="Group 1312">
                <a:extLst>
                  <a:ext uri="{FF2B5EF4-FFF2-40B4-BE49-F238E27FC236}">
                    <a16:creationId xmlns:a16="http://schemas.microsoft.com/office/drawing/2014/main" id="{636BA907-7928-4117-8267-B5B043E91C8B}"/>
                  </a:ext>
                </a:extLst>
              </p:cNvPr>
              <p:cNvGrpSpPr/>
              <p:nvPr/>
            </p:nvGrpSpPr>
            <p:grpSpPr>
              <a:xfrm>
                <a:off x="9641313" y="-509452"/>
                <a:ext cx="192404" cy="91440"/>
                <a:chOff x="5093495" y="2795588"/>
                <a:chExt cx="192404" cy="91440"/>
              </a:xfrm>
            </p:grpSpPr>
            <p:sp>
              <p:nvSpPr>
                <p:cNvPr id="1314" name="Oval 1313">
                  <a:extLst>
                    <a:ext uri="{FF2B5EF4-FFF2-40B4-BE49-F238E27FC236}">
                      <a16:creationId xmlns:a16="http://schemas.microsoft.com/office/drawing/2014/main" id="{528D458F-303C-4F12-9795-965075601EE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15" name="Oval 1314">
                  <a:extLst>
                    <a:ext uri="{FF2B5EF4-FFF2-40B4-BE49-F238E27FC236}">
                      <a16:creationId xmlns:a16="http://schemas.microsoft.com/office/drawing/2014/main" id="{C41C4CBA-9F89-42C8-9B42-D16643B4DE0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06" name="Group 1305">
                <a:extLst>
                  <a:ext uri="{FF2B5EF4-FFF2-40B4-BE49-F238E27FC236}">
                    <a16:creationId xmlns:a16="http://schemas.microsoft.com/office/drawing/2014/main" id="{BEC6C771-E3E9-4A26-8A2A-EE1B14B70BF4}"/>
                  </a:ext>
                </a:extLst>
              </p:cNvPr>
              <p:cNvGrpSpPr/>
              <p:nvPr/>
            </p:nvGrpSpPr>
            <p:grpSpPr>
              <a:xfrm>
                <a:off x="9641313" y="-406104"/>
                <a:ext cx="192404" cy="91440"/>
                <a:chOff x="5093495" y="2795588"/>
                <a:chExt cx="192404" cy="91440"/>
              </a:xfrm>
            </p:grpSpPr>
            <p:sp>
              <p:nvSpPr>
                <p:cNvPr id="1310" name="Oval 1309">
                  <a:extLst>
                    <a:ext uri="{FF2B5EF4-FFF2-40B4-BE49-F238E27FC236}">
                      <a16:creationId xmlns:a16="http://schemas.microsoft.com/office/drawing/2014/main" id="{DB57C6B4-49EC-48F3-A6CF-EC6F73DC8D7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11" name="Oval 1310">
                  <a:extLst>
                    <a:ext uri="{FF2B5EF4-FFF2-40B4-BE49-F238E27FC236}">
                      <a16:creationId xmlns:a16="http://schemas.microsoft.com/office/drawing/2014/main" id="{FC8DB86C-B4E6-4895-BA78-511238ECF03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07" name="Group 1306">
                <a:extLst>
                  <a:ext uri="{FF2B5EF4-FFF2-40B4-BE49-F238E27FC236}">
                    <a16:creationId xmlns:a16="http://schemas.microsoft.com/office/drawing/2014/main" id="{EC418F85-160A-4EF6-A440-0A6815CDB6EB}"/>
                  </a:ext>
                </a:extLst>
              </p:cNvPr>
              <p:cNvGrpSpPr/>
              <p:nvPr/>
            </p:nvGrpSpPr>
            <p:grpSpPr>
              <a:xfrm>
                <a:off x="9641313" y="-303710"/>
                <a:ext cx="192404" cy="91440"/>
                <a:chOff x="5093495" y="2795588"/>
                <a:chExt cx="192404" cy="91440"/>
              </a:xfrm>
            </p:grpSpPr>
            <p:sp>
              <p:nvSpPr>
                <p:cNvPr id="1308" name="Oval 1307">
                  <a:extLst>
                    <a:ext uri="{FF2B5EF4-FFF2-40B4-BE49-F238E27FC236}">
                      <a16:creationId xmlns:a16="http://schemas.microsoft.com/office/drawing/2014/main" id="{E00D2D71-45C5-4F31-BF3E-0F837FF3589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09" name="Oval 1308">
                  <a:extLst>
                    <a:ext uri="{FF2B5EF4-FFF2-40B4-BE49-F238E27FC236}">
                      <a16:creationId xmlns:a16="http://schemas.microsoft.com/office/drawing/2014/main" id="{80A29ABA-93DA-4951-AC07-F2D76940A69B}"/>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00" name="Group 1299">
                <a:extLst>
                  <a:ext uri="{FF2B5EF4-FFF2-40B4-BE49-F238E27FC236}">
                    <a16:creationId xmlns:a16="http://schemas.microsoft.com/office/drawing/2014/main" id="{2C517E81-E111-4C96-A4EC-22C1F3FD2448}"/>
                  </a:ext>
                </a:extLst>
              </p:cNvPr>
              <p:cNvGrpSpPr/>
              <p:nvPr/>
            </p:nvGrpSpPr>
            <p:grpSpPr>
              <a:xfrm>
                <a:off x="9641313" y="-201316"/>
                <a:ext cx="192404" cy="91440"/>
                <a:chOff x="5093495" y="2795588"/>
                <a:chExt cx="192404" cy="91440"/>
              </a:xfrm>
            </p:grpSpPr>
            <p:sp>
              <p:nvSpPr>
                <p:cNvPr id="1304" name="Oval 1303">
                  <a:extLst>
                    <a:ext uri="{FF2B5EF4-FFF2-40B4-BE49-F238E27FC236}">
                      <a16:creationId xmlns:a16="http://schemas.microsoft.com/office/drawing/2014/main" id="{4A7FDC63-5B24-4D76-821B-100ACBB7DCAF}"/>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05" name="Oval 1304">
                  <a:extLst>
                    <a:ext uri="{FF2B5EF4-FFF2-40B4-BE49-F238E27FC236}">
                      <a16:creationId xmlns:a16="http://schemas.microsoft.com/office/drawing/2014/main" id="{930A389F-5FEF-4CD0-B10B-4A1CDA4D245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01" name="Group 1300">
                <a:extLst>
                  <a:ext uri="{FF2B5EF4-FFF2-40B4-BE49-F238E27FC236}">
                    <a16:creationId xmlns:a16="http://schemas.microsoft.com/office/drawing/2014/main" id="{9B552E26-5DAD-472A-8ACB-1AA88242056C}"/>
                  </a:ext>
                </a:extLst>
              </p:cNvPr>
              <p:cNvGrpSpPr/>
              <p:nvPr/>
            </p:nvGrpSpPr>
            <p:grpSpPr>
              <a:xfrm>
                <a:off x="9641313" y="-98922"/>
                <a:ext cx="192404" cy="91440"/>
                <a:chOff x="5093495" y="2795588"/>
                <a:chExt cx="192404" cy="91440"/>
              </a:xfrm>
            </p:grpSpPr>
            <p:sp>
              <p:nvSpPr>
                <p:cNvPr id="1302" name="Oval 1301">
                  <a:extLst>
                    <a:ext uri="{FF2B5EF4-FFF2-40B4-BE49-F238E27FC236}">
                      <a16:creationId xmlns:a16="http://schemas.microsoft.com/office/drawing/2014/main" id="{1982F3F8-5A27-479C-83B7-11C0CAC2876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03" name="Oval 1302">
                  <a:extLst>
                    <a:ext uri="{FF2B5EF4-FFF2-40B4-BE49-F238E27FC236}">
                      <a16:creationId xmlns:a16="http://schemas.microsoft.com/office/drawing/2014/main" id="{BF4D77E9-0A75-432A-A96E-46FA2CC6056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94" name="Group 1293">
                <a:extLst>
                  <a:ext uri="{FF2B5EF4-FFF2-40B4-BE49-F238E27FC236}">
                    <a16:creationId xmlns:a16="http://schemas.microsoft.com/office/drawing/2014/main" id="{2208EFDD-F097-4CC9-80A8-840F20221468}"/>
                  </a:ext>
                </a:extLst>
              </p:cNvPr>
              <p:cNvGrpSpPr/>
              <p:nvPr/>
            </p:nvGrpSpPr>
            <p:grpSpPr>
              <a:xfrm>
                <a:off x="9641313" y="3472"/>
                <a:ext cx="192404" cy="91440"/>
                <a:chOff x="5093495" y="2795588"/>
                <a:chExt cx="192404" cy="91440"/>
              </a:xfrm>
            </p:grpSpPr>
            <p:sp>
              <p:nvSpPr>
                <p:cNvPr id="1298" name="Oval 1297">
                  <a:extLst>
                    <a:ext uri="{FF2B5EF4-FFF2-40B4-BE49-F238E27FC236}">
                      <a16:creationId xmlns:a16="http://schemas.microsoft.com/office/drawing/2014/main" id="{0728962C-B18C-4E1E-895F-573E255A674C}"/>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9" name="Oval 1298">
                  <a:extLst>
                    <a:ext uri="{FF2B5EF4-FFF2-40B4-BE49-F238E27FC236}">
                      <a16:creationId xmlns:a16="http://schemas.microsoft.com/office/drawing/2014/main" id="{6F83EBD6-2B7A-43EB-9A8A-5E1EAF7DE04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95" name="Group 1294">
                <a:extLst>
                  <a:ext uri="{FF2B5EF4-FFF2-40B4-BE49-F238E27FC236}">
                    <a16:creationId xmlns:a16="http://schemas.microsoft.com/office/drawing/2014/main" id="{05BCE99C-A17F-4A74-AA29-99CD35B9FE86}"/>
                  </a:ext>
                </a:extLst>
              </p:cNvPr>
              <p:cNvGrpSpPr/>
              <p:nvPr/>
            </p:nvGrpSpPr>
            <p:grpSpPr>
              <a:xfrm>
                <a:off x="9641313" y="105866"/>
                <a:ext cx="192404" cy="91440"/>
                <a:chOff x="5093495" y="2795588"/>
                <a:chExt cx="192404" cy="91440"/>
              </a:xfrm>
            </p:grpSpPr>
            <p:sp>
              <p:nvSpPr>
                <p:cNvPr id="1296" name="Oval 1295">
                  <a:extLst>
                    <a:ext uri="{FF2B5EF4-FFF2-40B4-BE49-F238E27FC236}">
                      <a16:creationId xmlns:a16="http://schemas.microsoft.com/office/drawing/2014/main" id="{D423A383-95B6-4962-8EC0-99FB29F6326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7" name="Oval 1296">
                  <a:extLst>
                    <a:ext uri="{FF2B5EF4-FFF2-40B4-BE49-F238E27FC236}">
                      <a16:creationId xmlns:a16="http://schemas.microsoft.com/office/drawing/2014/main" id="{C2B35FE0-6030-48A1-BB51-05E83493333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8" name="Group 1287">
                <a:extLst>
                  <a:ext uri="{FF2B5EF4-FFF2-40B4-BE49-F238E27FC236}">
                    <a16:creationId xmlns:a16="http://schemas.microsoft.com/office/drawing/2014/main" id="{20A79B97-7BAC-47DB-B2A2-0BDE694DDB5D}"/>
                  </a:ext>
                </a:extLst>
              </p:cNvPr>
              <p:cNvGrpSpPr/>
              <p:nvPr/>
            </p:nvGrpSpPr>
            <p:grpSpPr>
              <a:xfrm>
                <a:off x="9641313" y="208260"/>
                <a:ext cx="192404" cy="91440"/>
                <a:chOff x="5093495" y="2795588"/>
                <a:chExt cx="192404" cy="91440"/>
              </a:xfrm>
            </p:grpSpPr>
            <p:sp>
              <p:nvSpPr>
                <p:cNvPr id="1292" name="Oval 1291">
                  <a:extLst>
                    <a:ext uri="{FF2B5EF4-FFF2-40B4-BE49-F238E27FC236}">
                      <a16:creationId xmlns:a16="http://schemas.microsoft.com/office/drawing/2014/main" id="{F9EB3EAE-4F19-4F04-8EE8-10803284DBD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3" name="Oval 1292">
                  <a:extLst>
                    <a:ext uri="{FF2B5EF4-FFF2-40B4-BE49-F238E27FC236}">
                      <a16:creationId xmlns:a16="http://schemas.microsoft.com/office/drawing/2014/main" id="{F4A076AE-FDEE-4223-9003-02E3C5496D9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9" name="Group 1288">
                <a:extLst>
                  <a:ext uri="{FF2B5EF4-FFF2-40B4-BE49-F238E27FC236}">
                    <a16:creationId xmlns:a16="http://schemas.microsoft.com/office/drawing/2014/main" id="{8D7B6315-689A-415C-847C-6610BD07D469}"/>
                  </a:ext>
                </a:extLst>
              </p:cNvPr>
              <p:cNvGrpSpPr/>
              <p:nvPr/>
            </p:nvGrpSpPr>
            <p:grpSpPr>
              <a:xfrm>
                <a:off x="9641313" y="310654"/>
                <a:ext cx="192404" cy="91440"/>
                <a:chOff x="5093495" y="2795588"/>
                <a:chExt cx="192404" cy="91440"/>
              </a:xfrm>
            </p:grpSpPr>
            <p:sp>
              <p:nvSpPr>
                <p:cNvPr id="1290" name="Oval 1289">
                  <a:extLst>
                    <a:ext uri="{FF2B5EF4-FFF2-40B4-BE49-F238E27FC236}">
                      <a16:creationId xmlns:a16="http://schemas.microsoft.com/office/drawing/2014/main" id="{60034B8B-549F-4A21-B9E7-9FDB424A8C1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1" name="Oval 1290">
                  <a:extLst>
                    <a:ext uri="{FF2B5EF4-FFF2-40B4-BE49-F238E27FC236}">
                      <a16:creationId xmlns:a16="http://schemas.microsoft.com/office/drawing/2014/main" id="{3C059D5F-4848-4249-A827-AA27508D1D7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2" name="Group 1281">
                <a:extLst>
                  <a:ext uri="{FF2B5EF4-FFF2-40B4-BE49-F238E27FC236}">
                    <a16:creationId xmlns:a16="http://schemas.microsoft.com/office/drawing/2014/main" id="{3714C41A-1AFC-44B9-BB9B-2C8E08799F43}"/>
                  </a:ext>
                </a:extLst>
              </p:cNvPr>
              <p:cNvGrpSpPr/>
              <p:nvPr/>
            </p:nvGrpSpPr>
            <p:grpSpPr>
              <a:xfrm>
                <a:off x="9641313" y="414002"/>
                <a:ext cx="192404" cy="91440"/>
                <a:chOff x="5093495" y="2795588"/>
                <a:chExt cx="192404" cy="91440"/>
              </a:xfrm>
            </p:grpSpPr>
            <p:sp>
              <p:nvSpPr>
                <p:cNvPr id="1286" name="Oval 1285">
                  <a:extLst>
                    <a:ext uri="{FF2B5EF4-FFF2-40B4-BE49-F238E27FC236}">
                      <a16:creationId xmlns:a16="http://schemas.microsoft.com/office/drawing/2014/main" id="{3EF0CAF6-CD19-491D-9E93-785311A62F5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7" name="Oval 1286">
                  <a:extLst>
                    <a:ext uri="{FF2B5EF4-FFF2-40B4-BE49-F238E27FC236}">
                      <a16:creationId xmlns:a16="http://schemas.microsoft.com/office/drawing/2014/main" id="{A07A1016-D23E-416D-A530-0FEEBDBE41E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3" name="Group 1282">
                <a:extLst>
                  <a:ext uri="{FF2B5EF4-FFF2-40B4-BE49-F238E27FC236}">
                    <a16:creationId xmlns:a16="http://schemas.microsoft.com/office/drawing/2014/main" id="{3E45CBB0-12B3-432F-A351-FBFE4D4C122B}"/>
                  </a:ext>
                </a:extLst>
              </p:cNvPr>
              <p:cNvGrpSpPr/>
              <p:nvPr/>
            </p:nvGrpSpPr>
            <p:grpSpPr>
              <a:xfrm>
                <a:off x="9641313" y="516396"/>
                <a:ext cx="192404" cy="91440"/>
                <a:chOff x="5093495" y="2795588"/>
                <a:chExt cx="192404" cy="91440"/>
              </a:xfrm>
            </p:grpSpPr>
            <p:sp>
              <p:nvSpPr>
                <p:cNvPr id="1284" name="Oval 1283">
                  <a:extLst>
                    <a:ext uri="{FF2B5EF4-FFF2-40B4-BE49-F238E27FC236}">
                      <a16:creationId xmlns:a16="http://schemas.microsoft.com/office/drawing/2014/main" id="{F19F27AD-69B2-4C95-AE07-0CD045396F7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5" name="Oval 1284">
                  <a:extLst>
                    <a:ext uri="{FF2B5EF4-FFF2-40B4-BE49-F238E27FC236}">
                      <a16:creationId xmlns:a16="http://schemas.microsoft.com/office/drawing/2014/main" id="{531F8431-55BF-4546-AA2F-ADB5507111E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6" name="Group 1275">
                <a:extLst>
                  <a:ext uri="{FF2B5EF4-FFF2-40B4-BE49-F238E27FC236}">
                    <a16:creationId xmlns:a16="http://schemas.microsoft.com/office/drawing/2014/main" id="{5FF8BB44-3183-4578-8C01-B5DA3F56325C}"/>
                  </a:ext>
                </a:extLst>
              </p:cNvPr>
              <p:cNvGrpSpPr/>
              <p:nvPr/>
            </p:nvGrpSpPr>
            <p:grpSpPr>
              <a:xfrm>
                <a:off x="9641313" y="618790"/>
                <a:ext cx="192404" cy="91440"/>
                <a:chOff x="5093495" y="2795588"/>
                <a:chExt cx="192404" cy="91440"/>
              </a:xfrm>
            </p:grpSpPr>
            <p:sp>
              <p:nvSpPr>
                <p:cNvPr id="1280" name="Oval 1279">
                  <a:extLst>
                    <a:ext uri="{FF2B5EF4-FFF2-40B4-BE49-F238E27FC236}">
                      <a16:creationId xmlns:a16="http://schemas.microsoft.com/office/drawing/2014/main" id="{B652EB6E-78B4-4211-A6C3-F9F55B0806D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1" name="Oval 1280">
                  <a:extLst>
                    <a:ext uri="{FF2B5EF4-FFF2-40B4-BE49-F238E27FC236}">
                      <a16:creationId xmlns:a16="http://schemas.microsoft.com/office/drawing/2014/main" id="{BAD9AC68-3261-4967-A1C9-A24299D356F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7" name="Group 1276">
                <a:extLst>
                  <a:ext uri="{FF2B5EF4-FFF2-40B4-BE49-F238E27FC236}">
                    <a16:creationId xmlns:a16="http://schemas.microsoft.com/office/drawing/2014/main" id="{7B69A8EA-C75D-4963-B9E7-2B5D826DB11A}"/>
                  </a:ext>
                </a:extLst>
              </p:cNvPr>
              <p:cNvGrpSpPr/>
              <p:nvPr/>
            </p:nvGrpSpPr>
            <p:grpSpPr>
              <a:xfrm>
                <a:off x="9641313" y="721184"/>
                <a:ext cx="192404" cy="91440"/>
                <a:chOff x="5093495" y="2795588"/>
                <a:chExt cx="192404" cy="91440"/>
              </a:xfrm>
            </p:grpSpPr>
            <p:sp>
              <p:nvSpPr>
                <p:cNvPr id="1278" name="Oval 1277">
                  <a:extLst>
                    <a:ext uri="{FF2B5EF4-FFF2-40B4-BE49-F238E27FC236}">
                      <a16:creationId xmlns:a16="http://schemas.microsoft.com/office/drawing/2014/main" id="{1AD7208F-CEE0-4DBC-A2BD-C67B47BE446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9" name="Oval 1278">
                  <a:extLst>
                    <a:ext uri="{FF2B5EF4-FFF2-40B4-BE49-F238E27FC236}">
                      <a16:creationId xmlns:a16="http://schemas.microsoft.com/office/drawing/2014/main" id="{3C040566-5469-4068-8B2E-4E2FF78D33E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0" name="Group 1269">
                <a:extLst>
                  <a:ext uri="{FF2B5EF4-FFF2-40B4-BE49-F238E27FC236}">
                    <a16:creationId xmlns:a16="http://schemas.microsoft.com/office/drawing/2014/main" id="{086A121E-8940-4589-8BC1-37E981C1E68C}"/>
                  </a:ext>
                </a:extLst>
              </p:cNvPr>
              <p:cNvGrpSpPr/>
              <p:nvPr/>
            </p:nvGrpSpPr>
            <p:grpSpPr>
              <a:xfrm>
                <a:off x="9641313" y="829055"/>
                <a:ext cx="192404" cy="91440"/>
                <a:chOff x="5093495" y="2795588"/>
                <a:chExt cx="192404" cy="91440"/>
              </a:xfrm>
            </p:grpSpPr>
            <p:sp>
              <p:nvSpPr>
                <p:cNvPr id="1274" name="Oval 1273">
                  <a:extLst>
                    <a:ext uri="{FF2B5EF4-FFF2-40B4-BE49-F238E27FC236}">
                      <a16:creationId xmlns:a16="http://schemas.microsoft.com/office/drawing/2014/main" id="{13D36984-E723-4172-9939-9F2B5E5B1F9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5" name="Oval 1274">
                  <a:extLst>
                    <a:ext uri="{FF2B5EF4-FFF2-40B4-BE49-F238E27FC236}">
                      <a16:creationId xmlns:a16="http://schemas.microsoft.com/office/drawing/2014/main" id="{C90B0F84-1993-4AF8-9292-5C8DC539A6A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1" name="Group 1270">
                <a:extLst>
                  <a:ext uri="{FF2B5EF4-FFF2-40B4-BE49-F238E27FC236}">
                    <a16:creationId xmlns:a16="http://schemas.microsoft.com/office/drawing/2014/main" id="{338077EB-60C9-4F66-9720-66A07F76CB66}"/>
                  </a:ext>
                </a:extLst>
              </p:cNvPr>
              <p:cNvGrpSpPr/>
              <p:nvPr/>
            </p:nvGrpSpPr>
            <p:grpSpPr>
              <a:xfrm>
                <a:off x="9641313" y="931449"/>
                <a:ext cx="192404" cy="91440"/>
                <a:chOff x="5093495" y="2795588"/>
                <a:chExt cx="192404" cy="91440"/>
              </a:xfrm>
            </p:grpSpPr>
            <p:sp>
              <p:nvSpPr>
                <p:cNvPr id="1272" name="Oval 1271">
                  <a:extLst>
                    <a:ext uri="{FF2B5EF4-FFF2-40B4-BE49-F238E27FC236}">
                      <a16:creationId xmlns:a16="http://schemas.microsoft.com/office/drawing/2014/main" id="{8D10274F-CD33-45EC-82FB-AB40934FF2C6}"/>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3" name="Oval 1272">
                  <a:extLst>
                    <a:ext uri="{FF2B5EF4-FFF2-40B4-BE49-F238E27FC236}">
                      <a16:creationId xmlns:a16="http://schemas.microsoft.com/office/drawing/2014/main" id="{25C95CA6-08DA-4190-8A64-7BC6190CC36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64" name="Group 1263">
                <a:extLst>
                  <a:ext uri="{FF2B5EF4-FFF2-40B4-BE49-F238E27FC236}">
                    <a16:creationId xmlns:a16="http://schemas.microsoft.com/office/drawing/2014/main" id="{3691AAA8-4D30-4701-BE5E-C4C01C4EB1D2}"/>
                  </a:ext>
                </a:extLst>
              </p:cNvPr>
              <p:cNvGrpSpPr/>
              <p:nvPr/>
            </p:nvGrpSpPr>
            <p:grpSpPr>
              <a:xfrm>
                <a:off x="9641313" y="1033843"/>
                <a:ext cx="192404" cy="91440"/>
                <a:chOff x="5093495" y="2795588"/>
                <a:chExt cx="192404" cy="91440"/>
              </a:xfrm>
            </p:grpSpPr>
            <p:sp>
              <p:nvSpPr>
                <p:cNvPr id="1268" name="Oval 1267">
                  <a:extLst>
                    <a:ext uri="{FF2B5EF4-FFF2-40B4-BE49-F238E27FC236}">
                      <a16:creationId xmlns:a16="http://schemas.microsoft.com/office/drawing/2014/main" id="{E3AD8918-B3C7-4757-8AF9-8E5224586AC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69" name="Oval 1268">
                  <a:extLst>
                    <a:ext uri="{FF2B5EF4-FFF2-40B4-BE49-F238E27FC236}">
                      <a16:creationId xmlns:a16="http://schemas.microsoft.com/office/drawing/2014/main" id="{4F8C9913-AAD2-4878-9066-01E4B0B1462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65" name="Group 1264">
                <a:extLst>
                  <a:ext uri="{FF2B5EF4-FFF2-40B4-BE49-F238E27FC236}">
                    <a16:creationId xmlns:a16="http://schemas.microsoft.com/office/drawing/2014/main" id="{3E767ED3-F0F9-4487-ABCD-7975591B7AB4}"/>
                  </a:ext>
                </a:extLst>
              </p:cNvPr>
              <p:cNvGrpSpPr/>
              <p:nvPr/>
            </p:nvGrpSpPr>
            <p:grpSpPr>
              <a:xfrm>
                <a:off x="9641313" y="1143562"/>
                <a:ext cx="192404" cy="91440"/>
                <a:chOff x="5093495" y="2802913"/>
                <a:chExt cx="192404" cy="91440"/>
              </a:xfrm>
            </p:grpSpPr>
            <p:sp>
              <p:nvSpPr>
                <p:cNvPr id="1266" name="Oval 1265">
                  <a:extLst>
                    <a:ext uri="{FF2B5EF4-FFF2-40B4-BE49-F238E27FC236}">
                      <a16:creationId xmlns:a16="http://schemas.microsoft.com/office/drawing/2014/main" id="{E743250C-2CCA-4B6D-8B61-AFAE80548D2A}"/>
                    </a:ext>
                  </a:extLst>
                </p:cNvPr>
                <p:cNvSpPr>
                  <a:spLocks noChangeAspect="1"/>
                </p:cNvSpPr>
                <p:nvPr/>
              </p:nvSpPr>
              <p:spPr>
                <a:xfrm>
                  <a:off x="5093495" y="2802913"/>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67" name="Oval 1266">
                  <a:extLst>
                    <a:ext uri="{FF2B5EF4-FFF2-40B4-BE49-F238E27FC236}">
                      <a16:creationId xmlns:a16="http://schemas.microsoft.com/office/drawing/2014/main" id="{EACC9598-B6F4-40ED-BC95-E30BA686DAAC}"/>
                    </a:ext>
                  </a:extLst>
                </p:cNvPr>
                <p:cNvSpPr>
                  <a:spLocks noChangeAspect="1"/>
                </p:cNvSpPr>
                <p:nvPr/>
              </p:nvSpPr>
              <p:spPr>
                <a:xfrm>
                  <a:off x="5194459" y="2802913"/>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48" name="Group 1247">
                <a:extLst>
                  <a:ext uri="{FF2B5EF4-FFF2-40B4-BE49-F238E27FC236}">
                    <a16:creationId xmlns:a16="http://schemas.microsoft.com/office/drawing/2014/main" id="{F8C040C0-A7FD-4C37-8E5C-5F494BAD5E34}"/>
                  </a:ext>
                </a:extLst>
              </p:cNvPr>
              <p:cNvGrpSpPr/>
              <p:nvPr/>
            </p:nvGrpSpPr>
            <p:grpSpPr>
              <a:xfrm>
                <a:off x="12227352" y="-818658"/>
                <a:ext cx="192404" cy="91440"/>
                <a:chOff x="5093495" y="2795588"/>
                <a:chExt cx="192404" cy="91440"/>
              </a:xfrm>
            </p:grpSpPr>
            <p:sp>
              <p:nvSpPr>
                <p:cNvPr id="1252" name="Oval 1251">
                  <a:extLst>
                    <a:ext uri="{FF2B5EF4-FFF2-40B4-BE49-F238E27FC236}">
                      <a16:creationId xmlns:a16="http://schemas.microsoft.com/office/drawing/2014/main" id="{68A4DD1A-A3C2-4BEC-A1D9-165B69E3BC2E}"/>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53" name="Oval 1252">
                  <a:extLst>
                    <a:ext uri="{FF2B5EF4-FFF2-40B4-BE49-F238E27FC236}">
                      <a16:creationId xmlns:a16="http://schemas.microsoft.com/office/drawing/2014/main" id="{93CC1344-6436-4933-A354-B2186CA7B0B7}"/>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49" name="Group 1248">
                <a:extLst>
                  <a:ext uri="{FF2B5EF4-FFF2-40B4-BE49-F238E27FC236}">
                    <a16:creationId xmlns:a16="http://schemas.microsoft.com/office/drawing/2014/main" id="{77BAD0B0-34E7-434D-A52F-C3FC9E797230}"/>
                  </a:ext>
                </a:extLst>
              </p:cNvPr>
              <p:cNvGrpSpPr/>
              <p:nvPr/>
            </p:nvGrpSpPr>
            <p:grpSpPr>
              <a:xfrm>
                <a:off x="12227352" y="-716264"/>
                <a:ext cx="192404" cy="91440"/>
                <a:chOff x="5093495" y="2795588"/>
                <a:chExt cx="192404" cy="91440"/>
              </a:xfrm>
            </p:grpSpPr>
            <p:sp>
              <p:nvSpPr>
                <p:cNvPr id="1250" name="Oval 1249">
                  <a:extLst>
                    <a:ext uri="{FF2B5EF4-FFF2-40B4-BE49-F238E27FC236}">
                      <a16:creationId xmlns:a16="http://schemas.microsoft.com/office/drawing/2014/main" id="{3D3BE345-17CE-4EAD-AEDA-7563B9E1E4FF}"/>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51" name="Oval 1250">
                  <a:extLst>
                    <a:ext uri="{FF2B5EF4-FFF2-40B4-BE49-F238E27FC236}">
                      <a16:creationId xmlns:a16="http://schemas.microsoft.com/office/drawing/2014/main" id="{D2DDDB01-8A54-4F5A-A42D-41C3B853557B}"/>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42" name="Group 1241">
                <a:extLst>
                  <a:ext uri="{FF2B5EF4-FFF2-40B4-BE49-F238E27FC236}">
                    <a16:creationId xmlns:a16="http://schemas.microsoft.com/office/drawing/2014/main" id="{B9219598-D373-493B-A8DE-0876BDBB8F51}"/>
                  </a:ext>
                </a:extLst>
              </p:cNvPr>
              <p:cNvGrpSpPr/>
              <p:nvPr/>
            </p:nvGrpSpPr>
            <p:grpSpPr>
              <a:xfrm>
                <a:off x="12227352" y="-613870"/>
                <a:ext cx="192404" cy="91440"/>
                <a:chOff x="5093495" y="2795588"/>
                <a:chExt cx="192404" cy="91440"/>
              </a:xfrm>
            </p:grpSpPr>
            <p:sp>
              <p:nvSpPr>
                <p:cNvPr id="1246" name="Oval 1245">
                  <a:extLst>
                    <a:ext uri="{FF2B5EF4-FFF2-40B4-BE49-F238E27FC236}">
                      <a16:creationId xmlns:a16="http://schemas.microsoft.com/office/drawing/2014/main" id="{ADF6ABDF-1FD0-4446-9460-34550C71DDC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47" name="Oval 1246">
                  <a:extLst>
                    <a:ext uri="{FF2B5EF4-FFF2-40B4-BE49-F238E27FC236}">
                      <a16:creationId xmlns:a16="http://schemas.microsoft.com/office/drawing/2014/main" id="{31F22CB6-A072-4677-9B06-A7D7B1A2668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43" name="Group 1242">
                <a:extLst>
                  <a:ext uri="{FF2B5EF4-FFF2-40B4-BE49-F238E27FC236}">
                    <a16:creationId xmlns:a16="http://schemas.microsoft.com/office/drawing/2014/main" id="{17439802-F6E6-4AA0-A697-05F01542ED66}"/>
                  </a:ext>
                </a:extLst>
              </p:cNvPr>
              <p:cNvGrpSpPr/>
              <p:nvPr/>
            </p:nvGrpSpPr>
            <p:grpSpPr>
              <a:xfrm>
                <a:off x="12227352" y="-511476"/>
                <a:ext cx="192404" cy="91440"/>
                <a:chOff x="5093495" y="2795588"/>
                <a:chExt cx="192404" cy="91440"/>
              </a:xfrm>
            </p:grpSpPr>
            <p:sp>
              <p:nvSpPr>
                <p:cNvPr id="1244" name="Oval 1243">
                  <a:extLst>
                    <a:ext uri="{FF2B5EF4-FFF2-40B4-BE49-F238E27FC236}">
                      <a16:creationId xmlns:a16="http://schemas.microsoft.com/office/drawing/2014/main" id="{D60E67E4-421B-4783-9876-8B3131676B16}"/>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45" name="Oval 1244">
                  <a:extLst>
                    <a:ext uri="{FF2B5EF4-FFF2-40B4-BE49-F238E27FC236}">
                      <a16:creationId xmlns:a16="http://schemas.microsoft.com/office/drawing/2014/main" id="{F4C8211B-656A-47AF-99CF-D3F1D7FDB5B7}"/>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36" name="Group 1235">
                <a:extLst>
                  <a:ext uri="{FF2B5EF4-FFF2-40B4-BE49-F238E27FC236}">
                    <a16:creationId xmlns:a16="http://schemas.microsoft.com/office/drawing/2014/main" id="{72782FE7-76FF-469E-BE9D-8D5A699DAE20}"/>
                  </a:ext>
                </a:extLst>
              </p:cNvPr>
              <p:cNvGrpSpPr/>
              <p:nvPr/>
            </p:nvGrpSpPr>
            <p:grpSpPr>
              <a:xfrm>
                <a:off x="12227352" y="-408128"/>
                <a:ext cx="192404" cy="91440"/>
                <a:chOff x="5093495" y="2795588"/>
                <a:chExt cx="192404" cy="91440"/>
              </a:xfrm>
            </p:grpSpPr>
            <p:sp>
              <p:nvSpPr>
                <p:cNvPr id="1240" name="Oval 1239">
                  <a:extLst>
                    <a:ext uri="{FF2B5EF4-FFF2-40B4-BE49-F238E27FC236}">
                      <a16:creationId xmlns:a16="http://schemas.microsoft.com/office/drawing/2014/main" id="{0DFC2E97-FF5A-47AD-B211-4D744150354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41" name="Oval 1240">
                  <a:extLst>
                    <a:ext uri="{FF2B5EF4-FFF2-40B4-BE49-F238E27FC236}">
                      <a16:creationId xmlns:a16="http://schemas.microsoft.com/office/drawing/2014/main" id="{751B6598-1897-4729-9D86-84C15061E241}"/>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37" name="Group 1236">
                <a:extLst>
                  <a:ext uri="{FF2B5EF4-FFF2-40B4-BE49-F238E27FC236}">
                    <a16:creationId xmlns:a16="http://schemas.microsoft.com/office/drawing/2014/main" id="{56C13BE4-A0B6-4ED3-814C-300141182B84}"/>
                  </a:ext>
                </a:extLst>
              </p:cNvPr>
              <p:cNvGrpSpPr/>
              <p:nvPr/>
            </p:nvGrpSpPr>
            <p:grpSpPr>
              <a:xfrm>
                <a:off x="12227352" y="-305734"/>
                <a:ext cx="192404" cy="91440"/>
                <a:chOff x="5093495" y="2795588"/>
                <a:chExt cx="192404" cy="91440"/>
              </a:xfrm>
            </p:grpSpPr>
            <p:sp>
              <p:nvSpPr>
                <p:cNvPr id="1238" name="Oval 1237">
                  <a:extLst>
                    <a:ext uri="{FF2B5EF4-FFF2-40B4-BE49-F238E27FC236}">
                      <a16:creationId xmlns:a16="http://schemas.microsoft.com/office/drawing/2014/main" id="{7CA842B1-E54F-4CEF-8588-30E98B1FEE38}"/>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9" name="Oval 1238">
                  <a:extLst>
                    <a:ext uri="{FF2B5EF4-FFF2-40B4-BE49-F238E27FC236}">
                      <a16:creationId xmlns:a16="http://schemas.microsoft.com/office/drawing/2014/main" id="{209FC89F-7925-4BD9-ADC5-40E2E25365D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30" name="Group 1229">
                <a:extLst>
                  <a:ext uri="{FF2B5EF4-FFF2-40B4-BE49-F238E27FC236}">
                    <a16:creationId xmlns:a16="http://schemas.microsoft.com/office/drawing/2014/main" id="{C722A1EA-F354-4749-A1C3-3FE4C22C8D99}"/>
                  </a:ext>
                </a:extLst>
              </p:cNvPr>
              <p:cNvGrpSpPr/>
              <p:nvPr/>
            </p:nvGrpSpPr>
            <p:grpSpPr>
              <a:xfrm>
                <a:off x="12227352" y="-203340"/>
                <a:ext cx="192404" cy="91440"/>
                <a:chOff x="5093495" y="2795588"/>
                <a:chExt cx="192404" cy="91440"/>
              </a:xfrm>
            </p:grpSpPr>
            <p:sp>
              <p:nvSpPr>
                <p:cNvPr id="1234" name="Oval 1233">
                  <a:extLst>
                    <a:ext uri="{FF2B5EF4-FFF2-40B4-BE49-F238E27FC236}">
                      <a16:creationId xmlns:a16="http://schemas.microsoft.com/office/drawing/2014/main" id="{71E43386-779B-4258-BE84-2E9D6D0F55C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5" name="Oval 1234">
                  <a:extLst>
                    <a:ext uri="{FF2B5EF4-FFF2-40B4-BE49-F238E27FC236}">
                      <a16:creationId xmlns:a16="http://schemas.microsoft.com/office/drawing/2014/main" id="{355F6753-7A34-435C-81F8-825E61A06AE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31" name="Group 1230">
                <a:extLst>
                  <a:ext uri="{FF2B5EF4-FFF2-40B4-BE49-F238E27FC236}">
                    <a16:creationId xmlns:a16="http://schemas.microsoft.com/office/drawing/2014/main" id="{F6850EAD-677B-4570-89E6-3ED105E7DE5B}"/>
                  </a:ext>
                </a:extLst>
              </p:cNvPr>
              <p:cNvGrpSpPr/>
              <p:nvPr/>
            </p:nvGrpSpPr>
            <p:grpSpPr>
              <a:xfrm>
                <a:off x="12227352" y="-100946"/>
                <a:ext cx="192404" cy="91440"/>
                <a:chOff x="5093495" y="2795588"/>
                <a:chExt cx="192404" cy="91440"/>
              </a:xfrm>
            </p:grpSpPr>
            <p:sp>
              <p:nvSpPr>
                <p:cNvPr id="1232" name="Oval 1231">
                  <a:extLst>
                    <a:ext uri="{FF2B5EF4-FFF2-40B4-BE49-F238E27FC236}">
                      <a16:creationId xmlns:a16="http://schemas.microsoft.com/office/drawing/2014/main" id="{6E1E845F-011C-4A84-BB81-CE3C7406177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3" name="Oval 1232">
                  <a:extLst>
                    <a:ext uri="{FF2B5EF4-FFF2-40B4-BE49-F238E27FC236}">
                      <a16:creationId xmlns:a16="http://schemas.microsoft.com/office/drawing/2014/main" id="{897EC006-671D-4557-8CD2-41EEDCAEB34C}"/>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24" name="Group 1223">
                <a:extLst>
                  <a:ext uri="{FF2B5EF4-FFF2-40B4-BE49-F238E27FC236}">
                    <a16:creationId xmlns:a16="http://schemas.microsoft.com/office/drawing/2014/main" id="{37DB002A-2F36-4DE7-A555-DCD7645A9843}"/>
                  </a:ext>
                </a:extLst>
              </p:cNvPr>
              <p:cNvGrpSpPr/>
              <p:nvPr/>
            </p:nvGrpSpPr>
            <p:grpSpPr>
              <a:xfrm>
                <a:off x="12227352" y="1448"/>
                <a:ext cx="192404" cy="91440"/>
                <a:chOff x="5093495" y="2795588"/>
                <a:chExt cx="192404" cy="91440"/>
              </a:xfrm>
            </p:grpSpPr>
            <p:sp>
              <p:nvSpPr>
                <p:cNvPr id="1228" name="Oval 1227">
                  <a:extLst>
                    <a:ext uri="{FF2B5EF4-FFF2-40B4-BE49-F238E27FC236}">
                      <a16:creationId xmlns:a16="http://schemas.microsoft.com/office/drawing/2014/main" id="{16D6D433-E8C6-449D-BD63-DEE2F48E76D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9" name="Oval 1228">
                  <a:extLst>
                    <a:ext uri="{FF2B5EF4-FFF2-40B4-BE49-F238E27FC236}">
                      <a16:creationId xmlns:a16="http://schemas.microsoft.com/office/drawing/2014/main" id="{5F54F1FC-0B7E-4FF8-B238-C74421B14A1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25" name="Group 1224">
                <a:extLst>
                  <a:ext uri="{FF2B5EF4-FFF2-40B4-BE49-F238E27FC236}">
                    <a16:creationId xmlns:a16="http://schemas.microsoft.com/office/drawing/2014/main" id="{6132A318-3E35-4C68-98B7-025757ABAAB6}"/>
                  </a:ext>
                </a:extLst>
              </p:cNvPr>
              <p:cNvGrpSpPr/>
              <p:nvPr/>
            </p:nvGrpSpPr>
            <p:grpSpPr>
              <a:xfrm>
                <a:off x="12227352" y="103842"/>
                <a:ext cx="192404" cy="91440"/>
                <a:chOff x="5093495" y="2795588"/>
                <a:chExt cx="192404" cy="91440"/>
              </a:xfrm>
            </p:grpSpPr>
            <p:sp>
              <p:nvSpPr>
                <p:cNvPr id="1226" name="Oval 1225">
                  <a:extLst>
                    <a:ext uri="{FF2B5EF4-FFF2-40B4-BE49-F238E27FC236}">
                      <a16:creationId xmlns:a16="http://schemas.microsoft.com/office/drawing/2014/main" id="{B6AD91E2-2D3A-4333-AE3B-EE30DBFB247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7" name="Oval 1226">
                  <a:extLst>
                    <a:ext uri="{FF2B5EF4-FFF2-40B4-BE49-F238E27FC236}">
                      <a16:creationId xmlns:a16="http://schemas.microsoft.com/office/drawing/2014/main" id="{1BF38A04-CB80-4030-BB7E-D5E95380945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8" name="Group 1217">
                <a:extLst>
                  <a:ext uri="{FF2B5EF4-FFF2-40B4-BE49-F238E27FC236}">
                    <a16:creationId xmlns:a16="http://schemas.microsoft.com/office/drawing/2014/main" id="{7EDFDF04-A6B9-4A5C-A990-4DFA04316062}"/>
                  </a:ext>
                </a:extLst>
              </p:cNvPr>
              <p:cNvGrpSpPr/>
              <p:nvPr/>
            </p:nvGrpSpPr>
            <p:grpSpPr>
              <a:xfrm>
                <a:off x="12227352" y="206236"/>
                <a:ext cx="192404" cy="91440"/>
                <a:chOff x="5093495" y="2795588"/>
                <a:chExt cx="192404" cy="91440"/>
              </a:xfrm>
            </p:grpSpPr>
            <p:sp>
              <p:nvSpPr>
                <p:cNvPr id="1222" name="Oval 1221">
                  <a:extLst>
                    <a:ext uri="{FF2B5EF4-FFF2-40B4-BE49-F238E27FC236}">
                      <a16:creationId xmlns:a16="http://schemas.microsoft.com/office/drawing/2014/main" id="{1D740A5B-AB6E-41C1-8AE6-2A62EB91A0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3" name="Oval 1222">
                  <a:extLst>
                    <a:ext uri="{FF2B5EF4-FFF2-40B4-BE49-F238E27FC236}">
                      <a16:creationId xmlns:a16="http://schemas.microsoft.com/office/drawing/2014/main" id="{D46A3E42-5183-4693-9DC4-592AC6992917}"/>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9" name="Group 1218">
                <a:extLst>
                  <a:ext uri="{FF2B5EF4-FFF2-40B4-BE49-F238E27FC236}">
                    <a16:creationId xmlns:a16="http://schemas.microsoft.com/office/drawing/2014/main" id="{E9E3E86E-AFB7-4BB8-B83C-37EF3AF8848E}"/>
                  </a:ext>
                </a:extLst>
              </p:cNvPr>
              <p:cNvGrpSpPr/>
              <p:nvPr/>
            </p:nvGrpSpPr>
            <p:grpSpPr>
              <a:xfrm>
                <a:off x="12227352" y="308630"/>
                <a:ext cx="192404" cy="91440"/>
                <a:chOff x="5093495" y="2795588"/>
                <a:chExt cx="192404" cy="91440"/>
              </a:xfrm>
            </p:grpSpPr>
            <p:sp>
              <p:nvSpPr>
                <p:cNvPr id="1220" name="Oval 1219">
                  <a:extLst>
                    <a:ext uri="{FF2B5EF4-FFF2-40B4-BE49-F238E27FC236}">
                      <a16:creationId xmlns:a16="http://schemas.microsoft.com/office/drawing/2014/main" id="{7D09EFCF-929A-4222-B81E-2FE3A4328BC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1" name="Oval 1220">
                  <a:extLst>
                    <a:ext uri="{FF2B5EF4-FFF2-40B4-BE49-F238E27FC236}">
                      <a16:creationId xmlns:a16="http://schemas.microsoft.com/office/drawing/2014/main" id="{6AD0B049-8C1F-400C-AA5B-2447DC4EF33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2" name="Group 1211">
                <a:extLst>
                  <a:ext uri="{FF2B5EF4-FFF2-40B4-BE49-F238E27FC236}">
                    <a16:creationId xmlns:a16="http://schemas.microsoft.com/office/drawing/2014/main" id="{45ADB103-17D7-4ADD-8D98-03835C4BEBDC}"/>
                  </a:ext>
                </a:extLst>
              </p:cNvPr>
              <p:cNvGrpSpPr/>
              <p:nvPr/>
            </p:nvGrpSpPr>
            <p:grpSpPr>
              <a:xfrm>
                <a:off x="12227352" y="411978"/>
                <a:ext cx="192404" cy="91440"/>
                <a:chOff x="5093495" y="2795588"/>
                <a:chExt cx="192404" cy="91440"/>
              </a:xfrm>
            </p:grpSpPr>
            <p:sp>
              <p:nvSpPr>
                <p:cNvPr id="1216" name="Oval 1215">
                  <a:extLst>
                    <a:ext uri="{FF2B5EF4-FFF2-40B4-BE49-F238E27FC236}">
                      <a16:creationId xmlns:a16="http://schemas.microsoft.com/office/drawing/2014/main" id="{15155821-DB68-47FB-AD6A-D4C6C6ACAF1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7" name="Oval 1216">
                  <a:extLst>
                    <a:ext uri="{FF2B5EF4-FFF2-40B4-BE49-F238E27FC236}">
                      <a16:creationId xmlns:a16="http://schemas.microsoft.com/office/drawing/2014/main" id="{02CBE43D-088A-4ACD-B78D-062CE707B41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3" name="Group 1212">
                <a:extLst>
                  <a:ext uri="{FF2B5EF4-FFF2-40B4-BE49-F238E27FC236}">
                    <a16:creationId xmlns:a16="http://schemas.microsoft.com/office/drawing/2014/main" id="{AB69AAB3-5D9B-4EBF-AFEC-C49A7AEE4EA5}"/>
                  </a:ext>
                </a:extLst>
              </p:cNvPr>
              <p:cNvGrpSpPr/>
              <p:nvPr/>
            </p:nvGrpSpPr>
            <p:grpSpPr>
              <a:xfrm>
                <a:off x="12227352" y="514372"/>
                <a:ext cx="192404" cy="91440"/>
                <a:chOff x="5093495" y="2795588"/>
                <a:chExt cx="192404" cy="91440"/>
              </a:xfrm>
            </p:grpSpPr>
            <p:sp>
              <p:nvSpPr>
                <p:cNvPr id="1214" name="Oval 1213">
                  <a:extLst>
                    <a:ext uri="{FF2B5EF4-FFF2-40B4-BE49-F238E27FC236}">
                      <a16:creationId xmlns:a16="http://schemas.microsoft.com/office/drawing/2014/main" id="{34BA49A0-CDE0-47AC-BF3A-D6B27F076A2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5" name="Oval 1214">
                  <a:extLst>
                    <a:ext uri="{FF2B5EF4-FFF2-40B4-BE49-F238E27FC236}">
                      <a16:creationId xmlns:a16="http://schemas.microsoft.com/office/drawing/2014/main" id="{5907C76D-118A-4847-B861-30EA22CD625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6" name="Group 1205">
                <a:extLst>
                  <a:ext uri="{FF2B5EF4-FFF2-40B4-BE49-F238E27FC236}">
                    <a16:creationId xmlns:a16="http://schemas.microsoft.com/office/drawing/2014/main" id="{4F736B2A-D9D2-4C28-B9B5-14BC0A72F3E2}"/>
                  </a:ext>
                </a:extLst>
              </p:cNvPr>
              <p:cNvGrpSpPr/>
              <p:nvPr/>
            </p:nvGrpSpPr>
            <p:grpSpPr>
              <a:xfrm>
                <a:off x="12227352" y="616766"/>
                <a:ext cx="192404" cy="91440"/>
                <a:chOff x="5093495" y="2795588"/>
                <a:chExt cx="192404" cy="91440"/>
              </a:xfrm>
            </p:grpSpPr>
            <p:sp>
              <p:nvSpPr>
                <p:cNvPr id="1210" name="Oval 1209">
                  <a:extLst>
                    <a:ext uri="{FF2B5EF4-FFF2-40B4-BE49-F238E27FC236}">
                      <a16:creationId xmlns:a16="http://schemas.microsoft.com/office/drawing/2014/main" id="{4E4F4E50-1AF5-4682-98B5-8410D46BDC4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1" name="Oval 1210">
                  <a:extLst>
                    <a:ext uri="{FF2B5EF4-FFF2-40B4-BE49-F238E27FC236}">
                      <a16:creationId xmlns:a16="http://schemas.microsoft.com/office/drawing/2014/main" id="{6319F2FF-4FC0-4B79-99F9-C27EA202A69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7" name="Group 1206">
                <a:extLst>
                  <a:ext uri="{FF2B5EF4-FFF2-40B4-BE49-F238E27FC236}">
                    <a16:creationId xmlns:a16="http://schemas.microsoft.com/office/drawing/2014/main" id="{6D55EFEA-DEA3-4B05-8EB8-F0174368FBCF}"/>
                  </a:ext>
                </a:extLst>
              </p:cNvPr>
              <p:cNvGrpSpPr/>
              <p:nvPr/>
            </p:nvGrpSpPr>
            <p:grpSpPr>
              <a:xfrm>
                <a:off x="12227352" y="719160"/>
                <a:ext cx="192404" cy="91440"/>
                <a:chOff x="5093495" y="2795588"/>
                <a:chExt cx="192404" cy="91440"/>
              </a:xfrm>
            </p:grpSpPr>
            <p:sp>
              <p:nvSpPr>
                <p:cNvPr id="1208" name="Oval 1207">
                  <a:extLst>
                    <a:ext uri="{FF2B5EF4-FFF2-40B4-BE49-F238E27FC236}">
                      <a16:creationId xmlns:a16="http://schemas.microsoft.com/office/drawing/2014/main" id="{9F8DB6ED-33D1-4E03-85FE-9644CA52526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9" name="Oval 1208">
                  <a:extLst>
                    <a:ext uri="{FF2B5EF4-FFF2-40B4-BE49-F238E27FC236}">
                      <a16:creationId xmlns:a16="http://schemas.microsoft.com/office/drawing/2014/main" id="{A1574635-CCCD-4525-902F-CF323F97DC2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0" name="Group 1199">
                <a:extLst>
                  <a:ext uri="{FF2B5EF4-FFF2-40B4-BE49-F238E27FC236}">
                    <a16:creationId xmlns:a16="http://schemas.microsoft.com/office/drawing/2014/main" id="{48878EFD-3251-4534-86BC-A3BD8027BCC0}"/>
                  </a:ext>
                </a:extLst>
              </p:cNvPr>
              <p:cNvGrpSpPr/>
              <p:nvPr/>
            </p:nvGrpSpPr>
            <p:grpSpPr>
              <a:xfrm>
                <a:off x="12227352" y="827031"/>
                <a:ext cx="192404" cy="91440"/>
                <a:chOff x="5093495" y="2795588"/>
                <a:chExt cx="192404" cy="91440"/>
              </a:xfrm>
            </p:grpSpPr>
            <p:sp>
              <p:nvSpPr>
                <p:cNvPr id="1204" name="Oval 1203">
                  <a:extLst>
                    <a:ext uri="{FF2B5EF4-FFF2-40B4-BE49-F238E27FC236}">
                      <a16:creationId xmlns:a16="http://schemas.microsoft.com/office/drawing/2014/main" id="{B2BA0E0C-4B63-41C2-92B2-50BEC2592E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5" name="Oval 1204">
                  <a:extLst>
                    <a:ext uri="{FF2B5EF4-FFF2-40B4-BE49-F238E27FC236}">
                      <a16:creationId xmlns:a16="http://schemas.microsoft.com/office/drawing/2014/main" id="{534E2C7D-0595-489A-8F82-0EE6910D14B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1" name="Group 1200">
                <a:extLst>
                  <a:ext uri="{FF2B5EF4-FFF2-40B4-BE49-F238E27FC236}">
                    <a16:creationId xmlns:a16="http://schemas.microsoft.com/office/drawing/2014/main" id="{39D2F6AC-BBB8-4123-B712-A6A272B87AA7}"/>
                  </a:ext>
                </a:extLst>
              </p:cNvPr>
              <p:cNvGrpSpPr/>
              <p:nvPr/>
            </p:nvGrpSpPr>
            <p:grpSpPr>
              <a:xfrm>
                <a:off x="12227352" y="929425"/>
                <a:ext cx="192404" cy="91440"/>
                <a:chOff x="5093495" y="2795588"/>
                <a:chExt cx="192404" cy="91440"/>
              </a:xfrm>
            </p:grpSpPr>
            <p:sp>
              <p:nvSpPr>
                <p:cNvPr id="1202" name="Oval 1201">
                  <a:extLst>
                    <a:ext uri="{FF2B5EF4-FFF2-40B4-BE49-F238E27FC236}">
                      <a16:creationId xmlns:a16="http://schemas.microsoft.com/office/drawing/2014/main" id="{3C60C9C9-7D0F-4FA7-B634-9430FD24CBC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3" name="Oval 1202">
                  <a:extLst>
                    <a:ext uri="{FF2B5EF4-FFF2-40B4-BE49-F238E27FC236}">
                      <a16:creationId xmlns:a16="http://schemas.microsoft.com/office/drawing/2014/main" id="{3F0D6A9E-4852-48C9-A379-45FB8487B1E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94" name="Group 1193">
                <a:extLst>
                  <a:ext uri="{FF2B5EF4-FFF2-40B4-BE49-F238E27FC236}">
                    <a16:creationId xmlns:a16="http://schemas.microsoft.com/office/drawing/2014/main" id="{6854A9C9-0559-42AB-84A4-5CCC5718D1CC}"/>
                  </a:ext>
                </a:extLst>
              </p:cNvPr>
              <p:cNvGrpSpPr/>
              <p:nvPr/>
            </p:nvGrpSpPr>
            <p:grpSpPr>
              <a:xfrm>
                <a:off x="12227352" y="1031819"/>
                <a:ext cx="192404" cy="91440"/>
                <a:chOff x="5093495" y="2795588"/>
                <a:chExt cx="192404" cy="91440"/>
              </a:xfrm>
            </p:grpSpPr>
            <p:sp>
              <p:nvSpPr>
                <p:cNvPr id="1198" name="Oval 1197">
                  <a:extLst>
                    <a:ext uri="{FF2B5EF4-FFF2-40B4-BE49-F238E27FC236}">
                      <a16:creationId xmlns:a16="http://schemas.microsoft.com/office/drawing/2014/main" id="{AAE799FF-51F6-44FD-A70D-1B2C07F68AA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99" name="Oval 1198">
                  <a:extLst>
                    <a:ext uri="{FF2B5EF4-FFF2-40B4-BE49-F238E27FC236}">
                      <a16:creationId xmlns:a16="http://schemas.microsoft.com/office/drawing/2014/main" id="{5637CE55-70C9-4F80-A635-0AC8CD61C13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95" name="Group 1194">
                <a:extLst>
                  <a:ext uri="{FF2B5EF4-FFF2-40B4-BE49-F238E27FC236}">
                    <a16:creationId xmlns:a16="http://schemas.microsoft.com/office/drawing/2014/main" id="{E589F923-2F97-48E3-9408-A7FEC4F5396A}"/>
                  </a:ext>
                </a:extLst>
              </p:cNvPr>
              <p:cNvGrpSpPr/>
              <p:nvPr/>
            </p:nvGrpSpPr>
            <p:grpSpPr>
              <a:xfrm>
                <a:off x="12227352" y="1147373"/>
                <a:ext cx="192404" cy="91440"/>
                <a:chOff x="5093495" y="2808748"/>
                <a:chExt cx="192404" cy="91440"/>
              </a:xfrm>
            </p:grpSpPr>
            <p:sp>
              <p:nvSpPr>
                <p:cNvPr id="1196" name="Oval 1195">
                  <a:extLst>
                    <a:ext uri="{FF2B5EF4-FFF2-40B4-BE49-F238E27FC236}">
                      <a16:creationId xmlns:a16="http://schemas.microsoft.com/office/drawing/2014/main" id="{0FE93048-84A0-4A62-9995-CF4B804B81FF}"/>
                    </a:ext>
                  </a:extLst>
                </p:cNvPr>
                <p:cNvSpPr>
                  <a:spLocks noChangeAspect="1"/>
                </p:cNvSpPr>
                <p:nvPr/>
              </p:nvSpPr>
              <p:spPr>
                <a:xfrm>
                  <a:off x="5093495" y="28087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97" name="Oval 1196">
                  <a:extLst>
                    <a:ext uri="{FF2B5EF4-FFF2-40B4-BE49-F238E27FC236}">
                      <a16:creationId xmlns:a16="http://schemas.microsoft.com/office/drawing/2014/main" id="{4085D701-3318-446F-90DE-784D75675DE4}"/>
                    </a:ext>
                  </a:extLst>
                </p:cNvPr>
                <p:cNvSpPr>
                  <a:spLocks noChangeAspect="1"/>
                </p:cNvSpPr>
                <p:nvPr/>
              </p:nvSpPr>
              <p:spPr>
                <a:xfrm>
                  <a:off x="5194459" y="28087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82" name="Oval 1181">
                <a:extLst>
                  <a:ext uri="{FF2B5EF4-FFF2-40B4-BE49-F238E27FC236}">
                    <a16:creationId xmlns:a16="http://schemas.microsoft.com/office/drawing/2014/main" id="{8E622753-3B17-4C4D-B480-294CBEF62C0A}"/>
                  </a:ext>
                </a:extLst>
              </p:cNvPr>
              <p:cNvSpPr>
                <a:spLocks noChangeAspect="1"/>
              </p:cNvSpPr>
              <p:nvPr/>
            </p:nvSpPr>
            <p:spPr>
              <a:xfrm rot="5400000">
                <a:off x="11910889"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83" name="Oval 1182">
                <a:extLst>
                  <a:ext uri="{FF2B5EF4-FFF2-40B4-BE49-F238E27FC236}">
                    <a16:creationId xmlns:a16="http://schemas.microsoft.com/office/drawing/2014/main" id="{C8982BD6-9B86-4693-BDCC-CC2934B398B0}"/>
                  </a:ext>
                </a:extLst>
              </p:cNvPr>
              <p:cNvSpPr>
                <a:spLocks noChangeAspect="1"/>
              </p:cNvSpPr>
              <p:nvPr/>
            </p:nvSpPr>
            <p:spPr>
              <a:xfrm rot="5400000">
                <a:off x="11910889"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80" name="Oval 1179">
                <a:extLst>
                  <a:ext uri="{FF2B5EF4-FFF2-40B4-BE49-F238E27FC236}">
                    <a16:creationId xmlns:a16="http://schemas.microsoft.com/office/drawing/2014/main" id="{54EAAF74-8F1B-4204-A3F4-0710851AC166}"/>
                  </a:ext>
                </a:extLst>
              </p:cNvPr>
              <p:cNvSpPr>
                <a:spLocks noChangeAspect="1"/>
              </p:cNvSpPr>
              <p:nvPr/>
            </p:nvSpPr>
            <p:spPr>
              <a:xfrm rot="5400000">
                <a:off x="11808495"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81" name="Oval 1180">
                <a:extLst>
                  <a:ext uri="{FF2B5EF4-FFF2-40B4-BE49-F238E27FC236}">
                    <a16:creationId xmlns:a16="http://schemas.microsoft.com/office/drawing/2014/main" id="{CD862F62-7A9F-4DEA-AD74-5A0DAE1B74DA}"/>
                  </a:ext>
                </a:extLst>
              </p:cNvPr>
              <p:cNvSpPr>
                <a:spLocks noChangeAspect="1"/>
              </p:cNvSpPr>
              <p:nvPr/>
            </p:nvSpPr>
            <p:spPr>
              <a:xfrm rot="5400000">
                <a:off x="11808495"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6" name="Oval 1175">
                <a:extLst>
                  <a:ext uri="{FF2B5EF4-FFF2-40B4-BE49-F238E27FC236}">
                    <a16:creationId xmlns:a16="http://schemas.microsoft.com/office/drawing/2014/main" id="{FD687DFB-DE17-41BC-8816-EB74284643AE}"/>
                  </a:ext>
                </a:extLst>
              </p:cNvPr>
              <p:cNvSpPr>
                <a:spLocks noChangeAspect="1"/>
              </p:cNvSpPr>
              <p:nvPr/>
            </p:nvSpPr>
            <p:spPr>
              <a:xfrm rot="5400000">
                <a:off x="11706101"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7" name="Oval 1176">
                <a:extLst>
                  <a:ext uri="{FF2B5EF4-FFF2-40B4-BE49-F238E27FC236}">
                    <a16:creationId xmlns:a16="http://schemas.microsoft.com/office/drawing/2014/main" id="{0714D831-E7D8-4770-9ACD-CE3153D59641}"/>
                  </a:ext>
                </a:extLst>
              </p:cNvPr>
              <p:cNvSpPr>
                <a:spLocks noChangeAspect="1"/>
              </p:cNvSpPr>
              <p:nvPr/>
            </p:nvSpPr>
            <p:spPr>
              <a:xfrm rot="5400000">
                <a:off x="11706101"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4" name="Oval 1173">
                <a:extLst>
                  <a:ext uri="{FF2B5EF4-FFF2-40B4-BE49-F238E27FC236}">
                    <a16:creationId xmlns:a16="http://schemas.microsoft.com/office/drawing/2014/main" id="{3C4D2C3C-5970-45F2-87DE-AA5BD2E9F9CD}"/>
                  </a:ext>
                </a:extLst>
              </p:cNvPr>
              <p:cNvSpPr>
                <a:spLocks noChangeAspect="1"/>
              </p:cNvSpPr>
              <p:nvPr/>
            </p:nvSpPr>
            <p:spPr>
              <a:xfrm rot="5400000">
                <a:off x="11603707"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5" name="Oval 1174">
                <a:extLst>
                  <a:ext uri="{FF2B5EF4-FFF2-40B4-BE49-F238E27FC236}">
                    <a16:creationId xmlns:a16="http://schemas.microsoft.com/office/drawing/2014/main" id="{33396CDD-5534-458F-BC87-2F6296BC8636}"/>
                  </a:ext>
                </a:extLst>
              </p:cNvPr>
              <p:cNvSpPr>
                <a:spLocks noChangeAspect="1"/>
              </p:cNvSpPr>
              <p:nvPr/>
            </p:nvSpPr>
            <p:spPr>
              <a:xfrm rot="5400000">
                <a:off x="11603707"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0" name="Oval 1169">
                <a:extLst>
                  <a:ext uri="{FF2B5EF4-FFF2-40B4-BE49-F238E27FC236}">
                    <a16:creationId xmlns:a16="http://schemas.microsoft.com/office/drawing/2014/main" id="{A63B4C5F-4498-4606-9776-85E46E550D23}"/>
                  </a:ext>
                </a:extLst>
              </p:cNvPr>
              <p:cNvSpPr>
                <a:spLocks noChangeAspect="1"/>
              </p:cNvSpPr>
              <p:nvPr/>
            </p:nvSpPr>
            <p:spPr>
              <a:xfrm rot="5400000">
                <a:off x="11500359"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1" name="Oval 1170">
                <a:extLst>
                  <a:ext uri="{FF2B5EF4-FFF2-40B4-BE49-F238E27FC236}">
                    <a16:creationId xmlns:a16="http://schemas.microsoft.com/office/drawing/2014/main" id="{C19A69D8-EDEA-4143-BF51-79E181CDCDBB}"/>
                  </a:ext>
                </a:extLst>
              </p:cNvPr>
              <p:cNvSpPr>
                <a:spLocks noChangeAspect="1"/>
              </p:cNvSpPr>
              <p:nvPr/>
            </p:nvSpPr>
            <p:spPr>
              <a:xfrm rot="5400000">
                <a:off x="11500359"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8" name="Oval 1167">
                <a:extLst>
                  <a:ext uri="{FF2B5EF4-FFF2-40B4-BE49-F238E27FC236}">
                    <a16:creationId xmlns:a16="http://schemas.microsoft.com/office/drawing/2014/main" id="{8C1035CF-B387-407C-8E87-7E01B1F10BC4}"/>
                  </a:ext>
                </a:extLst>
              </p:cNvPr>
              <p:cNvSpPr>
                <a:spLocks noChangeAspect="1"/>
              </p:cNvSpPr>
              <p:nvPr/>
            </p:nvSpPr>
            <p:spPr>
              <a:xfrm rot="5400000">
                <a:off x="11397965"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9" name="Oval 1168">
                <a:extLst>
                  <a:ext uri="{FF2B5EF4-FFF2-40B4-BE49-F238E27FC236}">
                    <a16:creationId xmlns:a16="http://schemas.microsoft.com/office/drawing/2014/main" id="{DF1E64BB-6C26-47BD-A367-37CA2BB5AAA3}"/>
                  </a:ext>
                </a:extLst>
              </p:cNvPr>
              <p:cNvSpPr>
                <a:spLocks noChangeAspect="1"/>
              </p:cNvSpPr>
              <p:nvPr/>
            </p:nvSpPr>
            <p:spPr>
              <a:xfrm rot="5400000">
                <a:off x="11397965"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4" name="Oval 1163">
                <a:extLst>
                  <a:ext uri="{FF2B5EF4-FFF2-40B4-BE49-F238E27FC236}">
                    <a16:creationId xmlns:a16="http://schemas.microsoft.com/office/drawing/2014/main" id="{635F2962-1F1B-47C7-9606-6896777AB3A6}"/>
                  </a:ext>
                </a:extLst>
              </p:cNvPr>
              <p:cNvSpPr>
                <a:spLocks noChangeAspect="1"/>
              </p:cNvSpPr>
              <p:nvPr/>
            </p:nvSpPr>
            <p:spPr>
              <a:xfrm rot="5400000">
                <a:off x="11295571"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5" name="Oval 1164">
                <a:extLst>
                  <a:ext uri="{FF2B5EF4-FFF2-40B4-BE49-F238E27FC236}">
                    <a16:creationId xmlns:a16="http://schemas.microsoft.com/office/drawing/2014/main" id="{4CC191D2-0652-4295-9ED6-153BB6B05177}"/>
                  </a:ext>
                </a:extLst>
              </p:cNvPr>
              <p:cNvSpPr>
                <a:spLocks noChangeAspect="1"/>
              </p:cNvSpPr>
              <p:nvPr/>
            </p:nvSpPr>
            <p:spPr>
              <a:xfrm rot="5400000">
                <a:off x="11295571"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2" name="Oval 1161">
                <a:extLst>
                  <a:ext uri="{FF2B5EF4-FFF2-40B4-BE49-F238E27FC236}">
                    <a16:creationId xmlns:a16="http://schemas.microsoft.com/office/drawing/2014/main" id="{F3EBC237-E389-4AD2-8AFA-EC1D71317D03}"/>
                  </a:ext>
                </a:extLst>
              </p:cNvPr>
              <p:cNvSpPr>
                <a:spLocks noChangeAspect="1"/>
              </p:cNvSpPr>
              <p:nvPr/>
            </p:nvSpPr>
            <p:spPr>
              <a:xfrm rot="5400000">
                <a:off x="11193177"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3" name="Oval 1162">
                <a:extLst>
                  <a:ext uri="{FF2B5EF4-FFF2-40B4-BE49-F238E27FC236}">
                    <a16:creationId xmlns:a16="http://schemas.microsoft.com/office/drawing/2014/main" id="{9AE79E6B-C420-4A52-B076-DCEB2C54EACB}"/>
                  </a:ext>
                </a:extLst>
              </p:cNvPr>
              <p:cNvSpPr>
                <a:spLocks noChangeAspect="1"/>
              </p:cNvSpPr>
              <p:nvPr/>
            </p:nvSpPr>
            <p:spPr>
              <a:xfrm rot="5400000">
                <a:off x="11193177"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8" name="Oval 1157">
                <a:extLst>
                  <a:ext uri="{FF2B5EF4-FFF2-40B4-BE49-F238E27FC236}">
                    <a16:creationId xmlns:a16="http://schemas.microsoft.com/office/drawing/2014/main" id="{3BD58D8E-99A9-4321-AEF6-16CD5FF14370}"/>
                  </a:ext>
                </a:extLst>
              </p:cNvPr>
              <p:cNvSpPr>
                <a:spLocks noChangeAspect="1"/>
              </p:cNvSpPr>
              <p:nvPr/>
            </p:nvSpPr>
            <p:spPr>
              <a:xfrm rot="5400000">
                <a:off x="11090783"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9" name="Oval 1158">
                <a:extLst>
                  <a:ext uri="{FF2B5EF4-FFF2-40B4-BE49-F238E27FC236}">
                    <a16:creationId xmlns:a16="http://schemas.microsoft.com/office/drawing/2014/main" id="{897A4554-E5EF-47B3-A63F-746C24F67843}"/>
                  </a:ext>
                </a:extLst>
              </p:cNvPr>
              <p:cNvSpPr>
                <a:spLocks noChangeAspect="1"/>
              </p:cNvSpPr>
              <p:nvPr/>
            </p:nvSpPr>
            <p:spPr>
              <a:xfrm rot="5400000">
                <a:off x="11090783"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6" name="Oval 1155">
                <a:extLst>
                  <a:ext uri="{FF2B5EF4-FFF2-40B4-BE49-F238E27FC236}">
                    <a16:creationId xmlns:a16="http://schemas.microsoft.com/office/drawing/2014/main" id="{DDF23E05-A397-4566-A237-B90DDB8B0D9B}"/>
                  </a:ext>
                </a:extLst>
              </p:cNvPr>
              <p:cNvSpPr>
                <a:spLocks noChangeAspect="1"/>
              </p:cNvSpPr>
              <p:nvPr/>
            </p:nvSpPr>
            <p:spPr>
              <a:xfrm rot="5400000">
                <a:off x="10988389"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7" name="Oval 1156">
                <a:extLst>
                  <a:ext uri="{FF2B5EF4-FFF2-40B4-BE49-F238E27FC236}">
                    <a16:creationId xmlns:a16="http://schemas.microsoft.com/office/drawing/2014/main" id="{65A6CEE8-AF2C-4551-A401-CEBB1C1EC759}"/>
                  </a:ext>
                </a:extLst>
              </p:cNvPr>
              <p:cNvSpPr>
                <a:spLocks noChangeAspect="1"/>
              </p:cNvSpPr>
              <p:nvPr/>
            </p:nvSpPr>
            <p:spPr>
              <a:xfrm rot="5400000">
                <a:off x="10988389"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2" name="Oval 1151">
                <a:extLst>
                  <a:ext uri="{FF2B5EF4-FFF2-40B4-BE49-F238E27FC236}">
                    <a16:creationId xmlns:a16="http://schemas.microsoft.com/office/drawing/2014/main" id="{AC282138-AED7-4871-B6E7-BAD7312BBA84}"/>
                  </a:ext>
                </a:extLst>
              </p:cNvPr>
              <p:cNvSpPr>
                <a:spLocks noChangeAspect="1"/>
              </p:cNvSpPr>
              <p:nvPr/>
            </p:nvSpPr>
            <p:spPr>
              <a:xfrm rot="5400000">
                <a:off x="10885995"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3" name="Oval 1152">
                <a:extLst>
                  <a:ext uri="{FF2B5EF4-FFF2-40B4-BE49-F238E27FC236}">
                    <a16:creationId xmlns:a16="http://schemas.microsoft.com/office/drawing/2014/main" id="{810C1C43-7F15-4D7D-94D2-B002557D3242}"/>
                  </a:ext>
                </a:extLst>
              </p:cNvPr>
              <p:cNvSpPr>
                <a:spLocks noChangeAspect="1"/>
              </p:cNvSpPr>
              <p:nvPr/>
            </p:nvSpPr>
            <p:spPr>
              <a:xfrm rot="5400000">
                <a:off x="10885995"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0" name="Oval 1149">
                <a:extLst>
                  <a:ext uri="{FF2B5EF4-FFF2-40B4-BE49-F238E27FC236}">
                    <a16:creationId xmlns:a16="http://schemas.microsoft.com/office/drawing/2014/main" id="{B7B4177B-EAED-45F3-A365-B4C24B0D16F5}"/>
                  </a:ext>
                </a:extLst>
              </p:cNvPr>
              <p:cNvSpPr>
                <a:spLocks noChangeAspect="1"/>
              </p:cNvSpPr>
              <p:nvPr/>
            </p:nvSpPr>
            <p:spPr>
              <a:xfrm rot="5400000">
                <a:off x="10783601"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1" name="Oval 1150">
                <a:extLst>
                  <a:ext uri="{FF2B5EF4-FFF2-40B4-BE49-F238E27FC236}">
                    <a16:creationId xmlns:a16="http://schemas.microsoft.com/office/drawing/2014/main" id="{98D13931-A592-481C-BE31-BD2ACCCC9911}"/>
                  </a:ext>
                </a:extLst>
              </p:cNvPr>
              <p:cNvSpPr>
                <a:spLocks noChangeAspect="1"/>
              </p:cNvSpPr>
              <p:nvPr/>
            </p:nvSpPr>
            <p:spPr>
              <a:xfrm rot="5400000">
                <a:off x="10783601"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6" name="Oval 1145">
                <a:extLst>
                  <a:ext uri="{FF2B5EF4-FFF2-40B4-BE49-F238E27FC236}">
                    <a16:creationId xmlns:a16="http://schemas.microsoft.com/office/drawing/2014/main" id="{B24C90A2-55C5-4E85-BCDB-18F1EAD0623F}"/>
                  </a:ext>
                </a:extLst>
              </p:cNvPr>
              <p:cNvSpPr>
                <a:spLocks noChangeAspect="1"/>
              </p:cNvSpPr>
              <p:nvPr/>
            </p:nvSpPr>
            <p:spPr>
              <a:xfrm rot="5400000">
                <a:off x="10680253"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7" name="Oval 1146">
                <a:extLst>
                  <a:ext uri="{FF2B5EF4-FFF2-40B4-BE49-F238E27FC236}">
                    <a16:creationId xmlns:a16="http://schemas.microsoft.com/office/drawing/2014/main" id="{AF3F3053-AC3D-4AE1-BFA9-9ACFB0828304}"/>
                  </a:ext>
                </a:extLst>
              </p:cNvPr>
              <p:cNvSpPr>
                <a:spLocks noChangeAspect="1"/>
              </p:cNvSpPr>
              <p:nvPr/>
            </p:nvSpPr>
            <p:spPr>
              <a:xfrm rot="5400000">
                <a:off x="10680253"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4" name="Oval 1143">
                <a:extLst>
                  <a:ext uri="{FF2B5EF4-FFF2-40B4-BE49-F238E27FC236}">
                    <a16:creationId xmlns:a16="http://schemas.microsoft.com/office/drawing/2014/main" id="{7F5A3492-34F9-45DE-87DB-2EED1CD4E3DC}"/>
                  </a:ext>
                </a:extLst>
              </p:cNvPr>
              <p:cNvSpPr>
                <a:spLocks noChangeAspect="1"/>
              </p:cNvSpPr>
              <p:nvPr/>
            </p:nvSpPr>
            <p:spPr>
              <a:xfrm rot="5400000">
                <a:off x="10577859"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5" name="Oval 1144">
                <a:extLst>
                  <a:ext uri="{FF2B5EF4-FFF2-40B4-BE49-F238E27FC236}">
                    <a16:creationId xmlns:a16="http://schemas.microsoft.com/office/drawing/2014/main" id="{3E94AFCA-0AEC-4611-993A-CFEE9BE2E1DC}"/>
                  </a:ext>
                </a:extLst>
              </p:cNvPr>
              <p:cNvSpPr>
                <a:spLocks noChangeAspect="1"/>
              </p:cNvSpPr>
              <p:nvPr/>
            </p:nvSpPr>
            <p:spPr>
              <a:xfrm rot="5400000">
                <a:off x="10577859"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0" name="Oval 1139">
                <a:extLst>
                  <a:ext uri="{FF2B5EF4-FFF2-40B4-BE49-F238E27FC236}">
                    <a16:creationId xmlns:a16="http://schemas.microsoft.com/office/drawing/2014/main" id="{D115C8C7-00BF-41B2-AD4E-7194F1C5EFEB}"/>
                  </a:ext>
                </a:extLst>
              </p:cNvPr>
              <p:cNvSpPr>
                <a:spLocks noChangeAspect="1"/>
              </p:cNvSpPr>
              <p:nvPr/>
            </p:nvSpPr>
            <p:spPr>
              <a:xfrm rot="5400000">
                <a:off x="10475465"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1" name="Oval 1140">
                <a:extLst>
                  <a:ext uri="{FF2B5EF4-FFF2-40B4-BE49-F238E27FC236}">
                    <a16:creationId xmlns:a16="http://schemas.microsoft.com/office/drawing/2014/main" id="{BEE0E052-06ED-4271-86B0-4C50815676A1}"/>
                  </a:ext>
                </a:extLst>
              </p:cNvPr>
              <p:cNvSpPr>
                <a:spLocks noChangeAspect="1"/>
              </p:cNvSpPr>
              <p:nvPr/>
            </p:nvSpPr>
            <p:spPr>
              <a:xfrm rot="5400000">
                <a:off x="10475465"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8" name="Oval 1137">
                <a:extLst>
                  <a:ext uri="{FF2B5EF4-FFF2-40B4-BE49-F238E27FC236}">
                    <a16:creationId xmlns:a16="http://schemas.microsoft.com/office/drawing/2014/main" id="{5C0B738B-A761-4620-952A-5EE0D6200BC5}"/>
                  </a:ext>
                </a:extLst>
              </p:cNvPr>
              <p:cNvSpPr>
                <a:spLocks noChangeAspect="1"/>
              </p:cNvSpPr>
              <p:nvPr/>
            </p:nvSpPr>
            <p:spPr>
              <a:xfrm rot="5400000">
                <a:off x="10373071"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9" name="Oval 1138">
                <a:extLst>
                  <a:ext uri="{FF2B5EF4-FFF2-40B4-BE49-F238E27FC236}">
                    <a16:creationId xmlns:a16="http://schemas.microsoft.com/office/drawing/2014/main" id="{7A754703-B09C-40FA-9FCB-0356640DC023}"/>
                  </a:ext>
                </a:extLst>
              </p:cNvPr>
              <p:cNvSpPr>
                <a:spLocks noChangeAspect="1"/>
              </p:cNvSpPr>
              <p:nvPr/>
            </p:nvSpPr>
            <p:spPr>
              <a:xfrm rot="5400000">
                <a:off x="10373071"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4" name="Oval 1133">
                <a:extLst>
                  <a:ext uri="{FF2B5EF4-FFF2-40B4-BE49-F238E27FC236}">
                    <a16:creationId xmlns:a16="http://schemas.microsoft.com/office/drawing/2014/main" id="{00E26DCA-C525-4004-B67A-9828F5EC3AEF}"/>
                  </a:ext>
                </a:extLst>
              </p:cNvPr>
              <p:cNvSpPr>
                <a:spLocks noChangeAspect="1"/>
              </p:cNvSpPr>
              <p:nvPr/>
            </p:nvSpPr>
            <p:spPr>
              <a:xfrm rot="5400000">
                <a:off x="10265200"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5" name="Oval 1134">
                <a:extLst>
                  <a:ext uri="{FF2B5EF4-FFF2-40B4-BE49-F238E27FC236}">
                    <a16:creationId xmlns:a16="http://schemas.microsoft.com/office/drawing/2014/main" id="{859B251C-44CF-4F11-A2F2-E47F30A3B7ED}"/>
                  </a:ext>
                </a:extLst>
              </p:cNvPr>
              <p:cNvSpPr>
                <a:spLocks noChangeAspect="1"/>
              </p:cNvSpPr>
              <p:nvPr/>
            </p:nvSpPr>
            <p:spPr>
              <a:xfrm rot="5400000">
                <a:off x="10265200"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2" name="Oval 1131">
                <a:extLst>
                  <a:ext uri="{FF2B5EF4-FFF2-40B4-BE49-F238E27FC236}">
                    <a16:creationId xmlns:a16="http://schemas.microsoft.com/office/drawing/2014/main" id="{21278711-1F79-4C5B-A244-02CD717826DC}"/>
                  </a:ext>
                </a:extLst>
              </p:cNvPr>
              <p:cNvSpPr>
                <a:spLocks noChangeAspect="1"/>
              </p:cNvSpPr>
              <p:nvPr/>
            </p:nvSpPr>
            <p:spPr>
              <a:xfrm rot="5400000">
                <a:off x="10162806"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3" name="Oval 1132">
                <a:extLst>
                  <a:ext uri="{FF2B5EF4-FFF2-40B4-BE49-F238E27FC236}">
                    <a16:creationId xmlns:a16="http://schemas.microsoft.com/office/drawing/2014/main" id="{34AA9E63-E1D1-4DAF-8974-F35B1E13D8E8}"/>
                  </a:ext>
                </a:extLst>
              </p:cNvPr>
              <p:cNvSpPr>
                <a:spLocks noChangeAspect="1"/>
              </p:cNvSpPr>
              <p:nvPr/>
            </p:nvSpPr>
            <p:spPr>
              <a:xfrm rot="5400000">
                <a:off x="10162806"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8" name="Oval 1127">
                <a:extLst>
                  <a:ext uri="{FF2B5EF4-FFF2-40B4-BE49-F238E27FC236}">
                    <a16:creationId xmlns:a16="http://schemas.microsoft.com/office/drawing/2014/main" id="{68C16936-335F-4C40-9BCD-808890223926}"/>
                  </a:ext>
                </a:extLst>
              </p:cNvPr>
              <p:cNvSpPr>
                <a:spLocks noChangeAspect="1"/>
              </p:cNvSpPr>
              <p:nvPr/>
            </p:nvSpPr>
            <p:spPr>
              <a:xfrm rot="5400000">
                <a:off x="10060412"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9" name="Oval 1128">
                <a:extLst>
                  <a:ext uri="{FF2B5EF4-FFF2-40B4-BE49-F238E27FC236}">
                    <a16:creationId xmlns:a16="http://schemas.microsoft.com/office/drawing/2014/main" id="{A672BCD6-503C-4CD6-8517-66DE484FA896}"/>
                  </a:ext>
                </a:extLst>
              </p:cNvPr>
              <p:cNvSpPr>
                <a:spLocks noChangeAspect="1"/>
              </p:cNvSpPr>
              <p:nvPr/>
            </p:nvSpPr>
            <p:spPr>
              <a:xfrm rot="5400000">
                <a:off x="10060412"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6" name="Oval 1125">
                <a:extLst>
                  <a:ext uri="{FF2B5EF4-FFF2-40B4-BE49-F238E27FC236}">
                    <a16:creationId xmlns:a16="http://schemas.microsoft.com/office/drawing/2014/main" id="{3DDCEE6D-7FC3-4D4D-97DB-5419A00E58E2}"/>
                  </a:ext>
                </a:extLst>
              </p:cNvPr>
              <p:cNvSpPr>
                <a:spLocks noChangeAspect="1"/>
              </p:cNvSpPr>
              <p:nvPr/>
            </p:nvSpPr>
            <p:spPr>
              <a:xfrm rot="5400000">
                <a:off x="9958018" y="-122024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7" name="Oval 1126">
                <a:extLst>
                  <a:ext uri="{FF2B5EF4-FFF2-40B4-BE49-F238E27FC236}">
                    <a16:creationId xmlns:a16="http://schemas.microsoft.com/office/drawing/2014/main" id="{05D298A9-2990-4F36-B990-45266880D3B7}"/>
                  </a:ext>
                </a:extLst>
              </p:cNvPr>
              <p:cNvSpPr>
                <a:spLocks noChangeAspect="1"/>
              </p:cNvSpPr>
              <p:nvPr/>
            </p:nvSpPr>
            <p:spPr>
              <a:xfrm rot="5400000">
                <a:off x="9958018" y="-111928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20" name="Group 1119">
                <a:extLst>
                  <a:ext uri="{FF2B5EF4-FFF2-40B4-BE49-F238E27FC236}">
                    <a16:creationId xmlns:a16="http://schemas.microsoft.com/office/drawing/2014/main" id="{A70FA3E9-CFC5-4871-852E-2B7CD8EA044A}"/>
                  </a:ext>
                </a:extLst>
              </p:cNvPr>
              <p:cNvGrpSpPr/>
              <p:nvPr/>
            </p:nvGrpSpPr>
            <p:grpSpPr>
              <a:xfrm rot="5400000">
                <a:off x="11856499" y="1393688"/>
                <a:ext cx="192404" cy="93821"/>
                <a:chOff x="4986354" y="2790826"/>
                <a:chExt cx="192404" cy="93821"/>
              </a:xfrm>
            </p:grpSpPr>
            <p:sp>
              <p:nvSpPr>
                <p:cNvPr id="1124" name="Oval 1123">
                  <a:extLst>
                    <a:ext uri="{FF2B5EF4-FFF2-40B4-BE49-F238E27FC236}">
                      <a16:creationId xmlns:a16="http://schemas.microsoft.com/office/drawing/2014/main" id="{37D75BCD-85AB-4B46-9805-1FDF9AC61D1C}"/>
                    </a:ext>
                  </a:extLst>
                </p:cNvPr>
                <p:cNvSpPr>
                  <a:spLocks noChangeAspect="1"/>
                </p:cNvSpPr>
                <p:nvPr/>
              </p:nvSpPr>
              <p:spPr>
                <a:xfrm>
                  <a:off x="4986354" y="2790826"/>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5" name="Oval 1124">
                  <a:extLst>
                    <a:ext uri="{FF2B5EF4-FFF2-40B4-BE49-F238E27FC236}">
                      <a16:creationId xmlns:a16="http://schemas.microsoft.com/office/drawing/2014/main" id="{902E2609-1800-4EC4-9147-8C623BF13264}"/>
                    </a:ext>
                  </a:extLst>
                </p:cNvPr>
                <p:cNvSpPr>
                  <a:spLocks noChangeAspect="1"/>
                </p:cNvSpPr>
                <p:nvPr/>
              </p:nvSpPr>
              <p:spPr>
                <a:xfrm>
                  <a:off x="5087318" y="2793207"/>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21" name="Group 1120">
                <a:extLst>
                  <a:ext uri="{FF2B5EF4-FFF2-40B4-BE49-F238E27FC236}">
                    <a16:creationId xmlns:a16="http://schemas.microsoft.com/office/drawing/2014/main" id="{089D09E3-7056-4548-BFFA-BBBCB52EFD03}"/>
                  </a:ext>
                </a:extLst>
              </p:cNvPr>
              <p:cNvGrpSpPr/>
              <p:nvPr/>
            </p:nvGrpSpPr>
            <p:grpSpPr>
              <a:xfrm rot="5400000">
                <a:off x="11750533" y="1394877"/>
                <a:ext cx="192403" cy="91440"/>
                <a:chOff x="4986354" y="2795588"/>
                <a:chExt cx="192403" cy="91440"/>
              </a:xfrm>
            </p:grpSpPr>
            <p:sp>
              <p:nvSpPr>
                <p:cNvPr id="1122" name="Oval 1121">
                  <a:extLst>
                    <a:ext uri="{FF2B5EF4-FFF2-40B4-BE49-F238E27FC236}">
                      <a16:creationId xmlns:a16="http://schemas.microsoft.com/office/drawing/2014/main" id="{5633EE98-A560-498F-AA3E-23F713EEFFDA}"/>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3" name="Oval 1122">
                  <a:extLst>
                    <a:ext uri="{FF2B5EF4-FFF2-40B4-BE49-F238E27FC236}">
                      <a16:creationId xmlns:a16="http://schemas.microsoft.com/office/drawing/2014/main" id="{5DAD88A4-E889-428D-BAC6-4981D5501331}"/>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14" name="Group 1113">
                <a:extLst>
                  <a:ext uri="{FF2B5EF4-FFF2-40B4-BE49-F238E27FC236}">
                    <a16:creationId xmlns:a16="http://schemas.microsoft.com/office/drawing/2014/main" id="{8D69C01B-BEFE-42EE-A138-055CB29B8DF5}"/>
                  </a:ext>
                </a:extLst>
              </p:cNvPr>
              <p:cNvGrpSpPr/>
              <p:nvPr/>
            </p:nvGrpSpPr>
            <p:grpSpPr>
              <a:xfrm rot="5400000">
                <a:off x="11648139" y="1394877"/>
                <a:ext cx="192403" cy="91440"/>
                <a:chOff x="4986354" y="2795588"/>
                <a:chExt cx="192403" cy="91440"/>
              </a:xfrm>
            </p:grpSpPr>
            <p:sp>
              <p:nvSpPr>
                <p:cNvPr id="1118" name="Oval 1117">
                  <a:extLst>
                    <a:ext uri="{FF2B5EF4-FFF2-40B4-BE49-F238E27FC236}">
                      <a16:creationId xmlns:a16="http://schemas.microsoft.com/office/drawing/2014/main" id="{5E524982-B1E9-445A-87CB-DE15E3AB9252}"/>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9" name="Oval 1118">
                  <a:extLst>
                    <a:ext uri="{FF2B5EF4-FFF2-40B4-BE49-F238E27FC236}">
                      <a16:creationId xmlns:a16="http://schemas.microsoft.com/office/drawing/2014/main" id="{4E09EE11-B860-4B3A-9B62-6ED0F91DCED0}"/>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15" name="Group 1114">
                <a:extLst>
                  <a:ext uri="{FF2B5EF4-FFF2-40B4-BE49-F238E27FC236}">
                    <a16:creationId xmlns:a16="http://schemas.microsoft.com/office/drawing/2014/main" id="{1CE7ADCB-798A-4E33-B3ED-BAABFF0B67B1}"/>
                  </a:ext>
                </a:extLst>
              </p:cNvPr>
              <p:cNvGrpSpPr/>
              <p:nvPr/>
            </p:nvGrpSpPr>
            <p:grpSpPr>
              <a:xfrm rot="5400000">
                <a:off x="11545745" y="1394877"/>
                <a:ext cx="192403" cy="91440"/>
                <a:chOff x="4986354" y="2795588"/>
                <a:chExt cx="192403" cy="91440"/>
              </a:xfrm>
            </p:grpSpPr>
            <p:sp>
              <p:nvSpPr>
                <p:cNvPr id="1116" name="Oval 1115">
                  <a:extLst>
                    <a:ext uri="{FF2B5EF4-FFF2-40B4-BE49-F238E27FC236}">
                      <a16:creationId xmlns:a16="http://schemas.microsoft.com/office/drawing/2014/main" id="{B5FFF9B7-8E77-4413-B165-5FEB9FA0727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7" name="Oval 1116">
                  <a:extLst>
                    <a:ext uri="{FF2B5EF4-FFF2-40B4-BE49-F238E27FC236}">
                      <a16:creationId xmlns:a16="http://schemas.microsoft.com/office/drawing/2014/main" id="{0478C984-A30C-4F92-BD87-E691E20E375C}"/>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8" name="Group 1107">
                <a:extLst>
                  <a:ext uri="{FF2B5EF4-FFF2-40B4-BE49-F238E27FC236}">
                    <a16:creationId xmlns:a16="http://schemas.microsoft.com/office/drawing/2014/main" id="{571688EF-7D5E-4EC2-A089-CDD9B959B6D4}"/>
                  </a:ext>
                </a:extLst>
              </p:cNvPr>
              <p:cNvGrpSpPr/>
              <p:nvPr/>
            </p:nvGrpSpPr>
            <p:grpSpPr>
              <a:xfrm rot="5400000">
                <a:off x="11442397" y="1394877"/>
                <a:ext cx="192403" cy="91440"/>
                <a:chOff x="4986354" y="2795588"/>
                <a:chExt cx="192403" cy="91440"/>
              </a:xfrm>
            </p:grpSpPr>
            <p:sp>
              <p:nvSpPr>
                <p:cNvPr id="1112" name="Oval 1111">
                  <a:extLst>
                    <a:ext uri="{FF2B5EF4-FFF2-40B4-BE49-F238E27FC236}">
                      <a16:creationId xmlns:a16="http://schemas.microsoft.com/office/drawing/2014/main" id="{2340696B-E079-4F65-9CC8-4CF1DDBA32A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3" name="Oval 1112">
                  <a:extLst>
                    <a:ext uri="{FF2B5EF4-FFF2-40B4-BE49-F238E27FC236}">
                      <a16:creationId xmlns:a16="http://schemas.microsoft.com/office/drawing/2014/main" id="{56E6B122-382E-4954-A688-FE5749C683D1}"/>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9" name="Group 1108">
                <a:extLst>
                  <a:ext uri="{FF2B5EF4-FFF2-40B4-BE49-F238E27FC236}">
                    <a16:creationId xmlns:a16="http://schemas.microsoft.com/office/drawing/2014/main" id="{F7239C76-CC13-416C-866A-7D7922A60F82}"/>
                  </a:ext>
                </a:extLst>
              </p:cNvPr>
              <p:cNvGrpSpPr/>
              <p:nvPr/>
            </p:nvGrpSpPr>
            <p:grpSpPr>
              <a:xfrm rot="5400000">
                <a:off x="11340003" y="1394877"/>
                <a:ext cx="192403" cy="91440"/>
                <a:chOff x="4986354" y="2795588"/>
                <a:chExt cx="192403" cy="91440"/>
              </a:xfrm>
            </p:grpSpPr>
            <p:sp>
              <p:nvSpPr>
                <p:cNvPr id="1110" name="Oval 1109">
                  <a:extLst>
                    <a:ext uri="{FF2B5EF4-FFF2-40B4-BE49-F238E27FC236}">
                      <a16:creationId xmlns:a16="http://schemas.microsoft.com/office/drawing/2014/main" id="{B549110D-BA75-4E93-A9BD-74F9389B830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1" name="Oval 1110">
                  <a:extLst>
                    <a:ext uri="{FF2B5EF4-FFF2-40B4-BE49-F238E27FC236}">
                      <a16:creationId xmlns:a16="http://schemas.microsoft.com/office/drawing/2014/main" id="{4A262CE5-11AC-445A-8EEC-0F824733327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2" name="Group 1101">
                <a:extLst>
                  <a:ext uri="{FF2B5EF4-FFF2-40B4-BE49-F238E27FC236}">
                    <a16:creationId xmlns:a16="http://schemas.microsoft.com/office/drawing/2014/main" id="{A430AEAF-6234-4070-9DC2-31FB226AAD8E}"/>
                  </a:ext>
                </a:extLst>
              </p:cNvPr>
              <p:cNvGrpSpPr/>
              <p:nvPr/>
            </p:nvGrpSpPr>
            <p:grpSpPr>
              <a:xfrm rot="5400000">
                <a:off x="11237609" y="1394877"/>
                <a:ext cx="192403" cy="91440"/>
                <a:chOff x="4986354" y="2795588"/>
                <a:chExt cx="192403" cy="91440"/>
              </a:xfrm>
            </p:grpSpPr>
            <p:sp>
              <p:nvSpPr>
                <p:cNvPr id="1106" name="Oval 1105">
                  <a:extLst>
                    <a:ext uri="{FF2B5EF4-FFF2-40B4-BE49-F238E27FC236}">
                      <a16:creationId xmlns:a16="http://schemas.microsoft.com/office/drawing/2014/main" id="{FDB321AC-5A7C-4BAF-9D70-04CC7EF52BBB}"/>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7" name="Oval 1106">
                  <a:extLst>
                    <a:ext uri="{FF2B5EF4-FFF2-40B4-BE49-F238E27FC236}">
                      <a16:creationId xmlns:a16="http://schemas.microsoft.com/office/drawing/2014/main" id="{D78424E7-5183-4CF4-9F11-43227A3B7A4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3" name="Group 1102">
                <a:extLst>
                  <a:ext uri="{FF2B5EF4-FFF2-40B4-BE49-F238E27FC236}">
                    <a16:creationId xmlns:a16="http://schemas.microsoft.com/office/drawing/2014/main" id="{B3B4BC5E-D5A3-4DC7-BBD2-44E7FEACD653}"/>
                  </a:ext>
                </a:extLst>
              </p:cNvPr>
              <p:cNvGrpSpPr/>
              <p:nvPr/>
            </p:nvGrpSpPr>
            <p:grpSpPr>
              <a:xfrm rot="5400000">
                <a:off x="11135215" y="1394877"/>
                <a:ext cx="192403" cy="91440"/>
                <a:chOff x="4986354" y="2795588"/>
                <a:chExt cx="192403" cy="91440"/>
              </a:xfrm>
            </p:grpSpPr>
            <p:sp>
              <p:nvSpPr>
                <p:cNvPr id="1104" name="Oval 1103">
                  <a:extLst>
                    <a:ext uri="{FF2B5EF4-FFF2-40B4-BE49-F238E27FC236}">
                      <a16:creationId xmlns:a16="http://schemas.microsoft.com/office/drawing/2014/main" id="{38B3D111-E78C-42DD-928D-5406EB7EAFA0}"/>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5" name="Oval 1104">
                  <a:extLst>
                    <a:ext uri="{FF2B5EF4-FFF2-40B4-BE49-F238E27FC236}">
                      <a16:creationId xmlns:a16="http://schemas.microsoft.com/office/drawing/2014/main" id="{4F341E94-DA70-43BD-844D-7922FA6D27D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6" name="Group 1095">
                <a:extLst>
                  <a:ext uri="{FF2B5EF4-FFF2-40B4-BE49-F238E27FC236}">
                    <a16:creationId xmlns:a16="http://schemas.microsoft.com/office/drawing/2014/main" id="{32C7754C-9DB2-4E9E-80F5-6F306B9FE97D}"/>
                  </a:ext>
                </a:extLst>
              </p:cNvPr>
              <p:cNvGrpSpPr/>
              <p:nvPr/>
            </p:nvGrpSpPr>
            <p:grpSpPr>
              <a:xfrm rot="5400000">
                <a:off x="11032821" y="1394877"/>
                <a:ext cx="192403" cy="91440"/>
                <a:chOff x="4986354" y="2795588"/>
                <a:chExt cx="192403" cy="91440"/>
              </a:xfrm>
            </p:grpSpPr>
            <p:sp>
              <p:nvSpPr>
                <p:cNvPr id="1100" name="Oval 1099">
                  <a:extLst>
                    <a:ext uri="{FF2B5EF4-FFF2-40B4-BE49-F238E27FC236}">
                      <a16:creationId xmlns:a16="http://schemas.microsoft.com/office/drawing/2014/main" id="{42961604-E7F1-45CD-B01C-1D64818A73AE}"/>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1" name="Oval 1100">
                  <a:extLst>
                    <a:ext uri="{FF2B5EF4-FFF2-40B4-BE49-F238E27FC236}">
                      <a16:creationId xmlns:a16="http://schemas.microsoft.com/office/drawing/2014/main" id="{C9AC6180-2479-4A23-91F4-E2CFEED1568D}"/>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7" name="Group 1096">
                <a:extLst>
                  <a:ext uri="{FF2B5EF4-FFF2-40B4-BE49-F238E27FC236}">
                    <a16:creationId xmlns:a16="http://schemas.microsoft.com/office/drawing/2014/main" id="{6EF9DF5B-315F-4309-B58F-B8791AFE064D}"/>
                  </a:ext>
                </a:extLst>
              </p:cNvPr>
              <p:cNvGrpSpPr/>
              <p:nvPr/>
            </p:nvGrpSpPr>
            <p:grpSpPr>
              <a:xfrm rot="5400000">
                <a:off x="10930427" y="1394877"/>
                <a:ext cx="192403" cy="91440"/>
                <a:chOff x="4986354" y="2795588"/>
                <a:chExt cx="192403" cy="91440"/>
              </a:xfrm>
            </p:grpSpPr>
            <p:sp>
              <p:nvSpPr>
                <p:cNvPr id="1098" name="Oval 1097">
                  <a:extLst>
                    <a:ext uri="{FF2B5EF4-FFF2-40B4-BE49-F238E27FC236}">
                      <a16:creationId xmlns:a16="http://schemas.microsoft.com/office/drawing/2014/main" id="{695AF2DE-B843-4142-8B58-D3F8E8DFE9A4}"/>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9" name="Oval 1098">
                  <a:extLst>
                    <a:ext uri="{FF2B5EF4-FFF2-40B4-BE49-F238E27FC236}">
                      <a16:creationId xmlns:a16="http://schemas.microsoft.com/office/drawing/2014/main" id="{3FD30E46-83DC-4EFA-AB00-47A7E04A445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0" name="Group 1089">
                <a:extLst>
                  <a:ext uri="{FF2B5EF4-FFF2-40B4-BE49-F238E27FC236}">
                    <a16:creationId xmlns:a16="http://schemas.microsoft.com/office/drawing/2014/main" id="{7088A27C-659B-4647-A79C-8EAB42D74D70}"/>
                  </a:ext>
                </a:extLst>
              </p:cNvPr>
              <p:cNvGrpSpPr/>
              <p:nvPr/>
            </p:nvGrpSpPr>
            <p:grpSpPr>
              <a:xfrm rot="5400000">
                <a:off x="10828033" y="1394877"/>
                <a:ext cx="192403" cy="91440"/>
                <a:chOff x="4986354" y="2795588"/>
                <a:chExt cx="192403" cy="91440"/>
              </a:xfrm>
            </p:grpSpPr>
            <p:sp>
              <p:nvSpPr>
                <p:cNvPr id="1094" name="Oval 1093">
                  <a:extLst>
                    <a:ext uri="{FF2B5EF4-FFF2-40B4-BE49-F238E27FC236}">
                      <a16:creationId xmlns:a16="http://schemas.microsoft.com/office/drawing/2014/main" id="{1FA35C56-467D-474D-8F10-BD7577AA2B0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5" name="Oval 1094">
                  <a:extLst>
                    <a:ext uri="{FF2B5EF4-FFF2-40B4-BE49-F238E27FC236}">
                      <a16:creationId xmlns:a16="http://schemas.microsoft.com/office/drawing/2014/main" id="{FBC34BEF-3274-44DE-825E-D7E133B7C8FC}"/>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1" name="Group 1090">
                <a:extLst>
                  <a:ext uri="{FF2B5EF4-FFF2-40B4-BE49-F238E27FC236}">
                    <a16:creationId xmlns:a16="http://schemas.microsoft.com/office/drawing/2014/main" id="{4310FE5F-5259-4184-B52A-5A32E3D0D4EF}"/>
                  </a:ext>
                </a:extLst>
              </p:cNvPr>
              <p:cNvGrpSpPr/>
              <p:nvPr/>
            </p:nvGrpSpPr>
            <p:grpSpPr>
              <a:xfrm rot="5400000">
                <a:off x="10725639" y="1394877"/>
                <a:ext cx="192403" cy="91440"/>
                <a:chOff x="4986354" y="2795588"/>
                <a:chExt cx="192403" cy="91440"/>
              </a:xfrm>
            </p:grpSpPr>
            <p:sp>
              <p:nvSpPr>
                <p:cNvPr id="1092" name="Oval 1091">
                  <a:extLst>
                    <a:ext uri="{FF2B5EF4-FFF2-40B4-BE49-F238E27FC236}">
                      <a16:creationId xmlns:a16="http://schemas.microsoft.com/office/drawing/2014/main" id="{17264A9A-92F9-4283-B908-0C7ED2EA006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3" name="Oval 1092">
                  <a:extLst>
                    <a:ext uri="{FF2B5EF4-FFF2-40B4-BE49-F238E27FC236}">
                      <a16:creationId xmlns:a16="http://schemas.microsoft.com/office/drawing/2014/main" id="{206ACEAE-6C4B-46F7-9C02-B75CE1910BB3}"/>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84" name="Group 1083">
                <a:extLst>
                  <a:ext uri="{FF2B5EF4-FFF2-40B4-BE49-F238E27FC236}">
                    <a16:creationId xmlns:a16="http://schemas.microsoft.com/office/drawing/2014/main" id="{D9E4589E-BB8F-407F-9482-8AFAB62D6CD6}"/>
                  </a:ext>
                </a:extLst>
              </p:cNvPr>
              <p:cNvGrpSpPr/>
              <p:nvPr/>
            </p:nvGrpSpPr>
            <p:grpSpPr>
              <a:xfrm rot="5400000">
                <a:off x="10622291" y="1394877"/>
                <a:ext cx="192403" cy="91440"/>
                <a:chOff x="4986354" y="2795588"/>
                <a:chExt cx="192403" cy="91440"/>
              </a:xfrm>
            </p:grpSpPr>
            <p:sp>
              <p:nvSpPr>
                <p:cNvPr id="1088" name="Oval 1087">
                  <a:extLst>
                    <a:ext uri="{FF2B5EF4-FFF2-40B4-BE49-F238E27FC236}">
                      <a16:creationId xmlns:a16="http://schemas.microsoft.com/office/drawing/2014/main" id="{F7F9DA28-C413-42F9-8A7E-23E575364B6E}"/>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9" name="Oval 1088">
                  <a:extLst>
                    <a:ext uri="{FF2B5EF4-FFF2-40B4-BE49-F238E27FC236}">
                      <a16:creationId xmlns:a16="http://schemas.microsoft.com/office/drawing/2014/main" id="{C5B3DD18-6F77-47B2-9F51-42DA7FAEF70C}"/>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85" name="Group 1084">
                <a:extLst>
                  <a:ext uri="{FF2B5EF4-FFF2-40B4-BE49-F238E27FC236}">
                    <a16:creationId xmlns:a16="http://schemas.microsoft.com/office/drawing/2014/main" id="{E454D7F1-0EA8-4FC3-80C8-D6062E08DDB9}"/>
                  </a:ext>
                </a:extLst>
              </p:cNvPr>
              <p:cNvGrpSpPr/>
              <p:nvPr/>
            </p:nvGrpSpPr>
            <p:grpSpPr>
              <a:xfrm rot="5400000">
                <a:off x="10519897" y="1394877"/>
                <a:ext cx="192403" cy="91440"/>
                <a:chOff x="4986354" y="2795588"/>
                <a:chExt cx="192403" cy="91440"/>
              </a:xfrm>
            </p:grpSpPr>
            <p:sp>
              <p:nvSpPr>
                <p:cNvPr id="1086" name="Oval 1085">
                  <a:extLst>
                    <a:ext uri="{FF2B5EF4-FFF2-40B4-BE49-F238E27FC236}">
                      <a16:creationId xmlns:a16="http://schemas.microsoft.com/office/drawing/2014/main" id="{EAD72628-D976-4DB5-BAEB-D7C85B1B3BAC}"/>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7" name="Oval 1086">
                  <a:extLst>
                    <a:ext uri="{FF2B5EF4-FFF2-40B4-BE49-F238E27FC236}">
                      <a16:creationId xmlns:a16="http://schemas.microsoft.com/office/drawing/2014/main" id="{FB31977C-665D-46B4-9A27-E34BE22B7939}"/>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8" name="Group 1077">
                <a:extLst>
                  <a:ext uri="{FF2B5EF4-FFF2-40B4-BE49-F238E27FC236}">
                    <a16:creationId xmlns:a16="http://schemas.microsoft.com/office/drawing/2014/main" id="{7002C393-FB11-41A6-A1B8-BDE51D1A6061}"/>
                  </a:ext>
                </a:extLst>
              </p:cNvPr>
              <p:cNvGrpSpPr/>
              <p:nvPr/>
            </p:nvGrpSpPr>
            <p:grpSpPr>
              <a:xfrm rot="5400000">
                <a:off x="10417503" y="1394877"/>
                <a:ext cx="192403" cy="91440"/>
                <a:chOff x="4986354" y="2795588"/>
                <a:chExt cx="192403" cy="91440"/>
              </a:xfrm>
            </p:grpSpPr>
            <p:sp>
              <p:nvSpPr>
                <p:cNvPr id="1082" name="Oval 1081">
                  <a:extLst>
                    <a:ext uri="{FF2B5EF4-FFF2-40B4-BE49-F238E27FC236}">
                      <a16:creationId xmlns:a16="http://schemas.microsoft.com/office/drawing/2014/main" id="{F4E538CA-AACD-428A-A84B-B5AA13F248CF}"/>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3" name="Oval 1082">
                  <a:extLst>
                    <a:ext uri="{FF2B5EF4-FFF2-40B4-BE49-F238E27FC236}">
                      <a16:creationId xmlns:a16="http://schemas.microsoft.com/office/drawing/2014/main" id="{172F14D8-21D4-4846-AB62-7CDA435310D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9" name="Group 1078">
                <a:extLst>
                  <a:ext uri="{FF2B5EF4-FFF2-40B4-BE49-F238E27FC236}">
                    <a16:creationId xmlns:a16="http://schemas.microsoft.com/office/drawing/2014/main" id="{CF443797-BC79-4D3A-9DFC-D691B241483C}"/>
                  </a:ext>
                </a:extLst>
              </p:cNvPr>
              <p:cNvGrpSpPr/>
              <p:nvPr/>
            </p:nvGrpSpPr>
            <p:grpSpPr>
              <a:xfrm rot="5400000">
                <a:off x="10315109" y="1394877"/>
                <a:ext cx="192403" cy="91440"/>
                <a:chOff x="4986354" y="2795588"/>
                <a:chExt cx="192403" cy="91440"/>
              </a:xfrm>
            </p:grpSpPr>
            <p:sp>
              <p:nvSpPr>
                <p:cNvPr id="1080" name="Oval 1079">
                  <a:extLst>
                    <a:ext uri="{FF2B5EF4-FFF2-40B4-BE49-F238E27FC236}">
                      <a16:creationId xmlns:a16="http://schemas.microsoft.com/office/drawing/2014/main" id="{CB26E69F-0B9C-4E43-90C8-2B3B8895A43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1" name="Oval 1080">
                  <a:extLst>
                    <a:ext uri="{FF2B5EF4-FFF2-40B4-BE49-F238E27FC236}">
                      <a16:creationId xmlns:a16="http://schemas.microsoft.com/office/drawing/2014/main" id="{9471D8C3-32CC-496A-9CFF-3207F023CDF8}"/>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2" name="Group 1071">
                <a:extLst>
                  <a:ext uri="{FF2B5EF4-FFF2-40B4-BE49-F238E27FC236}">
                    <a16:creationId xmlns:a16="http://schemas.microsoft.com/office/drawing/2014/main" id="{BA404E02-A7AC-4547-9ECF-AF8DB71F7D32}"/>
                  </a:ext>
                </a:extLst>
              </p:cNvPr>
              <p:cNvGrpSpPr/>
              <p:nvPr/>
            </p:nvGrpSpPr>
            <p:grpSpPr>
              <a:xfrm rot="5400000">
                <a:off x="10207238" y="1394877"/>
                <a:ext cx="192403" cy="91440"/>
                <a:chOff x="4986354" y="2795588"/>
                <a:chExt cx="192403" cy="91440"/>
              </a:xfrm>
            </p:grpSpPr>
            <p:sp>
              <p:nvSpPr>
                <p:cNvPr id="1076" name="Oval 1075">
                  <a:extLst>
                    <a:ext uri="{FF2B5EF4-FFF2-40B4-BE49-F238E27FC236}">
                      <a16:creationId xmlns:a16="http://schemas.microsoft.com/office/drawing/2014/main" id="{07DC5253-0B19-4B13-8016-5CEA5E11FA08}"/>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7" name="Oval 1076">
                  <a:extLst>
                    <a:ext uri="{FF2B5EF4-FFF2-40B4-BE49-F238E27FC236}">
                      <a16:creationId xmlns:a16="http://schemas.microsoft.com/office/drawing/2014/main" id="{EA1F6BF4-DB54-46D1-8CD9-A8A375155EBD}"/>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3" name="Group 1072">
                <a:extLst>
                  <a:ext uri="{FF2B5EF4-FFF2-40B4-BE49-F238E27FC236}">
                    <a16:creationId xmlns:a16="http://schemas.microsoft.com/office/drawing/2014/main" id="{4BC96141-11C1-4412-8D23-013BA217A74C}"/>
                  </a:ext>
                </a:extLst>
              </p:cNvPr>
              <p:cNvGrpSpPr/>
              <p:nvPr/>
            </p:nvGrpSpPr>
            <p:grpSpPr>
              <a:xfrm rot="5400000">
                <a:off x="10104844" y="1394877"/>
                <a:ext cx="192403" cy="91440"/>
                <a:chOff x="4986354" y="2795588"/>
                <a:chExt cx="192403" cy="91440"/>
              </a:xfrm>
            </p:grpSpPr>
            <p:sp>
              <p:nvSpPr>
                <p:cNvPr id="1074" name="Oval 1073">
                  <a:extLst>
                    <a:ext uri="{FF2B5EF4-FFF2-40B4-BE49-F238E27FC236}">
                      <a16:creationId xmlns:a16="http://schemas.microsoft.com/office/drawing/2014/main" id="{192AE8A5-B3DE-4D15-8A01-73D2835D2745}"/>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5" name="Oval 1074">
                  <a:extLst>
                    <a:ext uri="{FF2B5EF4-FFF2-40B4-BE49-F238E27FC236}">
                      <a16:creationId xmlns:a16="http://schemas.microsoft.com/office/drawing/2014/main" id="{C35F3EC0-3B1D-455A-A30F-B5711DF91A16}"/>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6" name="Group 1065">
                <a:extLst>
                  <a:ext uri="{FF2B5EF4-FFF2-40B4-BE49-F238E27FC236}">
                    <a16:creationId xmlns:a16="http://schemas.microsoft.com/office/drawing/2014/main" id="{FFA36569-0510-42B4-B682-0C1EB49E1321}"/>
                  </a:ext>
                </a:extLst>
              </p:cNvPr>
              <p:cNvGrpSpPr/>
              <p:nvPr/>
            </p:nvGrpSpPr>
            <p:grpSpPr>
              <a:xfrm rot="5400000">
                <a:off x="10002450" y="1394877"/>
                <a:ext cx="192403" cy="91440"/>
                <a:chOff x="4986354" y="2795588"/>
                <a:chExt cx="192403" cy="91440"/>
              </a:xfrm>
            </p:grpSpPr>
            <p:sp>
              <p:nvSpPr>
                <p:cNvPr id="1070" name="Oval 1069">
                  <a:extLst>
                    <a:ext uri="{FF2B5EF4-FFF2-40B4-BE49-F238E27FC236}">
                      <a16:creationId xmlns:a16="http://schemas.microsoft.com/office/drawing/2014/main" id="{3F1BBE8A-3635-4CB8-9F65-D6D2B00B6654}"/>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1" name="Oval 1070">
                  <a:extLst>
                    <a:ext uri="{FF2B5EF4-FFF2-40B4-BE49-F238E27FC236}">
                      <a16:creationId xmlns:a16="http://schemas.microsoft.com/office/drawing/2014/main" id="{71246F7C-87F6-476E-96C5-6E15B5C2ED38}"/>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7" name="Group 1066">
                <a:extLst>
                  <a:ext uri="{FF2B5EF4-FFF2-40B4-BE49-F238E27FC236}">
                    <a16:creationId xmlns:a16="http://schemas.microsoft.com/office/drawing/2014/main" id="{E952FFFF-D2B7-4F27-9B76-414B8D2A6BB5}"/>
                  </a:ext>
                </a:extLst>
              </p:cNvPr>
              <p:cNvGrpSpPr/>
              <p:nvPr/>
            </p:nvGrpSpPr>
            <p:grpSpPr>
              <a:xfrm rot="5400000">
                <a:off x="9900056" y="1394877"/>
                <a:ext cx="192403" cy="91440"/>
                <a:chOff x="4986354" y="2795588"/>
                <a:chExt cx="192403" cy="91440"/>
              </a:xfrm>
            </p:grpSpPr>
            <p:sp>
              <p:nvSpPr>
                <p:cNvPr id="1068" name="Oval 1067">
                  <a:extLst>
                    <a:ext uri="{FF2B5EF4-FFF2-40B4-BE49-F238E27FC236}">
                      <a16:creationId xmlns:a16="http://schemas.microsoft.com/office/drawing/2014/main" id="{06CD9A8F-6DEF-4009-9B43-D6CBDA6E5E1A}"/>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9" name="Oval 1068">
                  <a:extLst>
                    <a:ext uri="{FF2B5EF4-FFF2-40B4-BE49-F238E27FC236}">
                      <a16:creationId xmlns:a16="http://schemas.microsoft.com/office/drawing/2014/main" id="{7C4F2B2B-979D-4976-845E-EA8CE211C011}"/>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54" name="Oval 1053">
                <a:extLst>
                  <a:ext uri="{FF2B5EF4-FFF2-40B4-BE49-F238E27FC236}">
                    <a16:creationId xmlns:a16="http://schemas.microsoft.com/office/drawing/2014/main" id="{0BDC7C9D-6F11-45A9-9E01-4637FCC86DE7}"/>
                  </a:ext>
                </a:extLst>
              </p:cNvPr>
              <p:cNvSpPr>
                <a:spLocks noChangeAspect="1"/>
              </p:cNvSpPr>
              <p:nvPr/>
            </p:nvSpPr>
            <p:spPr>
              <a:xfrm rot="5400000">
                <a:off x="12023401" y="-1225010"/>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5" name="Oval 1054">
                <a:extLst>
                  <a:ext uri="{FF2B5EF4-FFF2-40B4-BE49-F238E27FC236}">
                    <a16:creationId xmlns:a16="http://schemas.microsoft.com/office/drawing/2014/main" id="{5A504C6E-2842-469C-AF14-4AC72022C9D5}"/>
                  </a:ext>
                </a:extLst>
              </p:cNvPr>
              <p:cNvSpPr>
                <a:spLocks noChangeAspect="1"/>
              </p:cNvSpPr>
              <p:nvPr/>
            </p:nvSpPr>
            <p:spPr>
              <a:xfrm rot="5400000">
                <a:off x="12023401" y="-1124046"/>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2" name="Oval 1051">
                <a:extLst>
                  <a:ext uri="{FF2B5EF4-FFF2-40B4-BE49-F238E27FC236}">
                    <a16:creationId xmlns:a16="http://schemas.microsoft.com/office/drawing/2014/main" id="{11A256EF-2194-4729-8D7A-6A61BFBD58DF}"/>
                  </a:ext>
                </a:extLst>
              </p:cNvPr>
              <p:cNvSpPr>
                <a:spLocks noChangeAspect="1"/>
              </p:cNvSpPr>
              <p:nvPr/>
            </p:nvSpPr>
            <p:spPr>
              <a:xfrm rot="5400000">
                <a:off x="12013645" y="1344374"/>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3" name="Oval 1052">
                <a:extLst>
                  <a:ext uri="{FF2B5EF4-FFF2-40B4-BE49-F238E27FC236}">
                    <a16:creationId xmlns:a16="http://schemas.microsoft.com/office/drawing/2014/main" id="{4C763E91-386A-477B-A645-19B20E8DA3A5}"/>
                  </a:ext>
                </a:extLst>
              </p:cNvPr>
              <p:cNvSpPr>
                <a:spLocks noChangeAspect="1"/>
              </p:cNvSpPr>
              <p:nvPr/>
            </p:nvSpPr>
            <p:spPr>
              <a:xfrm rot="5400000">
                <a:off x="12013645" y="144533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249" name="TextBox 248">
            <a:extLst>
              <a:ext uri="{FF2B5EF4-FFF2-40B4-BE49-F238E27FC236}">
                <a16:creationId xmlns:a16="http://schemas.microsoft.com/office/drawing/2014/main" id="{05BC2A21-9B0E-4447-AC58-6FDEB4AD6AC1}"/>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pic>
        <p:nvPicPr>
          <p:cNvPr id="250" name="Picture 249" descr="A circuit board&#10;&#10;Description generated with very high confidence">
            <a:extLst>
              <a:ext uri="{FF2B5EF4-FFF2-40B4-BE49-F238E27FC236}">
                <a16:creationId xmlns:a16="http://schemas.microsoft.com/office/drawing/2014/main" id="{6082B714-206F-44F9-B2E7-418B6B94CDA5}"/>
              </a:ext>
            </a:extLst>
          </p:cNvPr>
          <p:cNvPicPr>
            <a:picLocks noChangeAspect="1"/>
          </p:cNvPicPr>
          <p:nvPr/>
        </p:nvPicPr>
        <p:blipFill>
          <a:blip r:embed="rId6" cstate="print">
            <a:extLst>
              <a:ext uri="{BEBA8EAE-BF5A-486C-A8C5-ECC9F3942E4B}">
                <a14:imgProps xmlns:a14="http://schemas.microsoft.com/office/drawing/2010/main">
                  <a14:imgLayer r:embed="rId7">
                    <a14:imgEffect>
                      <a14:brightnessContrast bright="20000"/>
                    </a14:imgEffect>
                  </a14:imgLayer>
                </a14:imgProps>
              </a:ext>
              <a:ext uri="{28A0092B-C50C-407E-A947-70E740481C1C}">
                <a14:useLocalDpi xmlns:a14="http://schemas.microsoft.com/office/drawing/2010/main" val="0"/>
              </a:ext>
            </a:extLst>
          </a:blip>
          <a:stretch>
            <a:fillRect/>
          </a:stretch>
        </p:blipFill>
        <p:spPr>
          <a:xfrm>
            <a:off x="8418204" y="2072268"/>
            <a:ext cx="3361654" cy="3383280"/>
          </a:xfrm>
          <a:prstGeom prst="rect">
            <a:avLst/>
          </a:prstGeom>
          <a:effectLst>
            <a:outerShdw blurRad="50800" dist="38100" dir="2700000" algn="tl" rotWithShape="0">
              <a:prstClr val="black">
                <a:alpha val="40000"/>
              </a:prstClr>
            </a:outerShdw>
          </a:effectLst>
        </p:spPr>
      </p:pic>
      <p:grpSp>
        <p:nvGrpSpPr>
          <p:cNvPr id="251" name="Group 250">
            <a:extLst>
              <a:ext uri="{FF2B5EF4-FFF2-40B4-BE49-F238E27FC236}">
                <a16:creationId xmlns:a16="http://schemas.microsoft.com/office/drawing/2014/main" id="{55876189-73C0-4FD0-84C1-17D896D809CC}"/>
              </a:ext>
            </a:extLst>
          </p:cNvPr>
          <p:cNvGrpSpPr/>
          <p:nvPr/>
        </p:nvGrpSpPr>
        <p:grpSpPr>
          <a:xfrm>
            <a:off x="8472490" y="2186922"/>
            <a:ext cx="3293079" cy="3070877"/>
            <a:chOff x="8472490" y="2186922"/>
            <a:chExt cx="3293079" cy="3070877"/>
          </a:xfrm>
        </p:grpSpPr>
        <p:sp>
          <p:nvSpPr>
            <p:cNvPr id="252" name="Rectangle 251">
              <a:extLst>
                <a:ext uri="{FF2B5EF4-FFF2-40B4-BE49-F238E27FC236}">
                  <a16:creationId xmlns:a16="http://schemas.microsoft.com/office/drawing/2014/main" id="{A488C778-2E16-4499-9108-D01D789B84AC}"/>
                </a:ext>
              </a:extLst>
            </p:cNvPr>
            <p:cNvSpPr/>
            <p:nvPr/>
          </p:nvSpPr>
          <p:spPr>
            <a:xfrm flipV="1">
              <a:off x="8472490"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3" name="Rectangle 252">
              <a:extLst>
                <a:ext uri="{FF2B5EF4-FFF2-40B4-BE49-F238E27FC236}">
                  <a16:creationId xmlns:a16="http://schemas.microsoft.com/office/drawing/2014/main" id="{27E2F0AB-CE36-41B1-A5E8-6BA2D0FD64BE}"/>
                </a:ext>
              </a:extLst>
            </p:cNvPr>
            <p:cNvSpPr/>
            <p:nvPr/>
          </p:nvSpPr>
          <p:spPr>
            <a:xfrm flipV="1">
              <a:off x="11415711"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4" name="Rectangle 253">
              <a:extLst>
                <a:ext uri="{FF2B5EF4-FFF2-40B4-BE49-F238E27FC236}">
                  <a16:creationId xmlns:a16="http://schemas.microsoft.com/office/drawing/2014/main" id="{A0ADAA76-9DE3-4D21-B712-934C20DA6B27}"/>
                </a:ext>
              </a:extLst>
            </p:cNvPr>
            <p:cNvSpPr/>
            <p:nvPr/>
          </p:nvSpPr>
          <p:spPr>
            <a:xfrm flipV="1">
              <a:off x="10460197" y="4648200"/>
              <a:ext cx="1305372" cy="60959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5" name="Rectangle 254">
              <a:extLst>
                <a:ext uri="{FF2B5EF4-FFF2-40B4-BE49-F238E27FC236}">
                  <a16:creationId xmlns:a16="http://schemas.microsoft.com/office/drawing/2014/main" id="{DFEC3490-8AFB-4F76-B383-DA12679DC79E}"/>
                </a:ext>
              </a:extLst>
            </p:cNvPr>
            <p:cNvSpPr/>
            <p:nvPr/>
          </p:nvSpPr>
          <p:spPr>
            <a:xfrm flipV="1">
              <a:off x="8477252" y="475351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6" name="Rectangle 255">
              <a:extLst>
                <a:ext uri="{FF2B5EF4-FFF2-40B4-BE49-F238E27FC236}">
                  <a16:creationId xmlns:a16="http://schemas.microsoft.com/office/drawing/2014/main" id="{2D0B165B-B5B0-4075-B399-5C9848F0AA54}"/>
                </a:ext>
              </a:extLst>
            </p:cNvPr>
            <p:cNvSpPr/>
            <p:nvPr/>
          </p:nvSpPr>
          <p:spPr>
            <a:xfrm flipV="1">
              <a:off x="8871631" y="2186923"/>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7" name="Rectangle 256">
              <a:extLst>
                <a:ext uri="{FF2B5EF4-FFF2-40B4-BE49-F238E27FC236}">
                  <a16:creationId xmlns:a16="http://schemas.microsoft.com/office/drawing/2014/main" id="{E4D050E7-4F81-429F-80ED-33954235AFEA}"/>
                </a:ext>
              </a:extLst>
            </p:cNvPr>
            <p:cNvSpPr/>
            <p:nvPr/>
          </p:nvSpPr>
          <p:spPr>
            <a:xfrm flipV="1">
              <a:off x="10972800" y="218692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58" name="Rectangle 257">
            <a:extLst>
              <a:ext uri="{FF2B5EF4-FFF2-40B4-BE49-F238E27FC236}">
                <a16:creationId xmlns:a16="http://schemas.microsoft.com/office/drawing/2014/main" id="{BE932B06-A765-42C2-BAA6-834416ED415B}"/>
              </a:ext>
            </a:extLst>
          </p:cNvPr>
          <p:cNvSpPr/>
          <p:nvPr/>
        </p:nvSpPr>
        <p:spPr>
          <a:xfrm flipV="1">
            <a:off x="9849325" y="4693920"/>
            <a:ext cx="580519" cy="335280"/>
          </a:xfrm>
          <a:prstGeom prst="rect">
            <a:avLst/>
          </a:prstGeom>
          <a:noFill/>
          <a:ln w="38100">
            <a:solidFill>
              <a:srgbClr val="33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09095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BA091136-4030-4493-8DF0-ED3733C35E2D}"/>
              </a:ext>
            </a:extLst>
          </p:cNvPr>
          <p:cNvGrpSpPr/>
          <p:nvPr/>
        </p:nvGrpSpPr>
        <p:grpSpPr>
          <a:xfrm>
            <a:off x="4764235" y="2057400"/>
            <a:ext cx="3452004" cy="3426859"/>
            <a:chOff x="4764235" y="2057400"/>
            <a:chExt cx="3452004" cy="3426859"/>
          </a:xfrm>
        </p:grpSpPr>
        <p:pic>
          <p:nvPicPr>
            <p:cNvPr id="11" name="Picture 10" descr="A circuit board&#10;&#10;Description generated with very high confidence">
              <a:extLst>
                <a:ext uri="{FF2B5EF4-FFF2-40B4-BE49-F238E27FC236}">
                  <a16:creationId xmlns:a16="http://schemas.microsoft.com/office/drawing/2014/main" id="{39E9C312-A05D-49A4-83A3-679E99198E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64235" y="2057400"/>
              <a:ext cx="3452004" cy="3426859"/>
            </a:xfrm>
            <a:prstGeom prst="rect">
              <a:avLst/>
            </a:prstGeom>
          </p:spPr>
        </p:pic>
        <p:grpSp>
          <p:nvGrpSpPr>
            <p:cNvPr id="32" name="Group 31">
              <a:extLst>
                <a:ext uri="{FF2B5EF4-FFF2-40B4-BE49-F238E27FC236}">
                  <a16:creationId xmlns:a16="http://schemas.microsoft.com/office/drawing/2014/main" id="{465CCBCE-C380-4B65-B5C6-031ED18008E4}"/>
                </a:ext>
              </a:extLst>
            </p:cNvPr>
            <p:cNvGrpSpPr/>
            <p:nvPr/>
          </p:nvGrpSpPr>
          <p:grpSpPr>
            <a:xfrm>
              <a:off x="7153031" y="4645819"/>
              <a:ext cx="387901" cy="192360"/>
              <a:chOff x="7153031" y="4645819"/>
              <a:chExt cx="387901" cy="192360"/>
            </a:xfrm>
          </p:grpSpPr>
          <p:sp>
            <p:nvSpPr>
              <p:cNvPr id="33" name="Rectangle 32">
                <a:extLst>
                  <a:ext uri="{FF2B5EF4-FFF2-40B4-BE49-F238E27FC236}">
                    <a16:creationId xmlns:a16="http://schemas.microsoft.com/office/drawing/2014/main" id="{E13ECB0D-D949-41EE-9B86-61A66C045A34}"/>
                  </a:ext>
                </a:extLst>
              </p:cNvPr>
              <p:cNvSpPr/>
              <p:nvPr/>
            </p:nvSpPr>
            <p:spPr>
              <a:xfrm>
                <a:off x="7243039" y="4698273"/>
                <a:ext cx="145980" cy="92803"/>
              </a:xfrm>
              <a:prstGeom prst="rect">
                <a:avLst/>
              </a:prstGeom>
              <a:solidFill>
                <a:srgbClr val="1C1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005F8D2-0896-4292-AAC8-D43BEB9F57D5}"/>
                  </a:ext>
                </a:extLst>
              </p:cNvPr>
              <p:cNvSpPr txBox="1"/>
              <p:nvPr/>
            </p:nvSpPr>
            <p:spPr>
              <a:xfrm>
                <a:off x="7153031" y="4645819"/>
                <a:ext cx="387901" cy="192360"/>
              </a:xfrm>
              <a:prstGeom prst="rect">
                <a:avLst/>
              </a:prstGeom>
              <a:noFill/>
            </p:spPr>
            <p:txBody>
              <a:bodyPr wrap="square" rtlCol="0">
                <a:spAutoFit/>
              </a:bodyPr>
              <a:lstStyle/>
              <a:p>
                <a:r>
                  <a:rPr lang="en-US" sz="650" b="1" dirty="0">
                    <a:solidFill>
                      <a:schemeClr val="bg1">
                        <a:lumMod val="85000"/>
                      </a:schemeClr>
                    </a:solidFill>
                  </a:rPr>
                  <a:t>176</a:t>
                </a:r>
              </a:p>
            </p:txBody>
          </p:sp>
        </p:grpSp>
      </p:grpSp>
      <p:sp>
        <p:nvSpPr>
          <p:cNvPr id="22" name="TextBox 21">
            <a:extLst>
              <a:ext uri="{FF2B5EF4-FFF2-40B4-BE49-F238E27FC236}">
                <a16:creationId xmlns:a16="http://schemas.microsoft.com/office/drawing/2014/main" id="{AA361A06-4675-4F17-BD86-2153ACA47BB2}"/>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pic>
        <p:nvPicPr>
          <p:cNvPr id="23" name="Picture 22" descr="A circuit board&#10;&#10;Description generated with very high confidence">
            <a:extLst>
              <a:ext uri="{FF2B5EF4-FFF2-40B4-BE49-F238E27FC236}">
                <a16:creationId xmlns:a16="http://schemas.microsoft.com/office/drawing/2014/main" id="{D74E4B11-A38C-43D9-BD8D-FB467E198822}"/>
              </a:ext>
            </a:extLst>
          </p:cNvPr>
          <p:cNvPicPr>
            <a:picLocks noChangeAspect="1"/>
          </p:cNvPicPr>
          <p:nvPr/>
        </p:nvPicPr>
        <p:blipFill>
          <a:blip r:embed="rId3" cstate="print">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tretch>
            <a:fillRect/>
          </a:stretch>
        </p:blipFill>
        <p:spPr>
          <a:xfrm>
            <a:off x="8418204" y="2072268"/>
            <a:ext cx="3361654" cy="3383280"/>
          </a:xfrm>
          <a:prstGeom prst="rect">
            <a:avLst/>
          </a:prstGeom>
          <a:effectLst>
            <a:outerShdw blurRad="50800" dist="38100" dir="2700000" algn="tl" rotWithShape="0">
              <a:prstClr val="black">
                <a:alpha val="40000"/>
              </a:prstClr>
            </a:outerShdw>
          </a:effectLst>
        </p:spPr>
      </p:pic>
      <p:grpSp>
        <p:nvGrpSpPr>
          <p:cNvPr id="24" name="Group 23">
            <a:extLst>
              <a:ext uri="{FF2B5EF4-FFF2-40B4-BE49-F238E27FC236}">
                <a16:creationId xmlns:a16="http://schemas.microsoft.com/office/drawing/2014/main" id="{29ABA20B-69FB-421A-807C-81E5B35A5E42}"/>
              </a:ext>
            </a:extLst>
          </p:cNvPr>
          <p:cNvGrpSpPr/>
          <p:nvPr/>
        </p:nvGrpSpPr>
        <p:grpSpPr>
          <a:xfrm>
            <a:off x="8472490" y="2186922"/>
            <a:ext cx="3293079" cy="3070877"/>
            <a:chOff x="8472490" y="2186922"/>
            <a:chExt cx="3293079" cy="3070877"/>
          </a:xfrm>
        </p:grpSpPr>
        <p:sp>
          <p:nvSpPr>
            <p:cNvPr id="25" name="Rectangle 24">
              <a:extLst>
                <a:ext uri="{FF2B5EF4-FFF2-40B4-BE49-F238E27FC236}">
                  <a16:creationId xmlns:a16="http://schemas.microsoft.com/office/drawing/2014/main" id="{B17764B8-C9AA-40BE-836E-51922A29AFD7}"/>
                </a:ext>
              </a:extLst>
            </p:cNvPr>
            <p:cNvSpPr/>
            <p:nvPr/>
          </p:nvSpPr>
          <p:spPr>
            <a:xfrm flipV="1">
              <a:off x="8472490"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E16AAFFE-BC65-467D-B2B1-C5804A7F13AF}"/>
                </a:ext>
              </a:extLst>
            </p:cNvPr>
            <p:cNvSpPr/>
            <p:nvPr/>
          </p:nvSpPr>
          <p:spPr>
            <a:xfrm flipV="1">
              <a:off x="11415711"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EF7F8F08-96A9-42B3-8127-A30E0A579DD9}"/>
                </a:ext>
              </a:extLst>
            </p:cNvPr>
            <p:cNvSpPr/>
            <p:nvPr/>
          </p:nvSpPr>
          <p:spPr>
            <a:xfrm flipV="1">
              <a:off x="10460197" y="4648200"/>
              <a:ext cx="1305372" cy="60959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20036F67-B88E-4CE6-9028-97BAA64BFBE2}"/>
                </a:ext>
              </a:extLst>
            </p:cNvPr>
            <p:cNvSpPr/>
            <p:nvPr/>
          </p:nvSpPr>
          <p:spPr>
            <a:xfrm flipV="1">
              <a:off x="8477252" y="475351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BF06FB0E-9C37-4842-819F-E51544356E37}"/>
                </a:ext>
              </a:extLst>
            </p:cNvPr>
            <p:cNvSpPr/>
            <p:nvPr/>
          </p:nvSpPr>
          <p:spPr>
            <a:xfrm flipV="1">
              <a:off x="8871631" y="2186923"/>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extLst>
                <a:ext uri="{FF2B5EF4-FFF2-40B4-BE49-F238E27FC236}">
                  <a16:creationId xmlns:a16="http://schemas.microsoft.com/office/drawing/2014/main" id="{00AC4DEB-93CD-4D64-838D-656EEB16F32F}"/>
                </a:ext>
              </a:extLst>
            </p:cNvPr>
            <p:cNvSpPr/>
            <p:nvPr/>
          </p:nvSpPr>
          <p:spPr>
            <a:xfrm flipV="1">
              <a:off x="10972800" y="218692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19</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4555927"/>
          </a:xfrm>
        </p:spPr>
        <p:txBody>
          <a:bodyPr/>
          <a:lstStyle/>
          <a:p>
            <a:pPr>
              <a:spcAft>
                <a:spcPts val="0"/>
              </a:spcAft>
              <a:buClr>
                <a:srgbClr val="000099"/>
              </a:buClr>
            </a:pPr>
            <a:r>
              <a:rPr lang="en-US" b="1" dirty="0">
                <a:solidFill>
                  <a:srgbClr val="06418C"/>
                </a:solidFill>
              </a:rPr>
              <a:t>RA6M3 MCU</a:t>
            </a:r>
          </a:p>
          <a:p>
            <a:pPr marL="285750" indent="-285750">
              <a:spcAft>
                <a:spcPts val="0"/>
              </a:spcAft>
              <a:buClr>
                <a:srgbClr val="000099"/>
              </a:buClr>
              <a:buFont typeface="Wingdings" panose="05000000000000000000" pitchFamily="2" charset="2"/>
              <a:buChar char="§"/>
            </a:pPr>
            <a:r>
              <a:rPr lang="en-US" sz="1400" dirty="0"/>
              <a:t>R7FA6M3AH3CFC</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4x 40-pin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Graphics expansion port (J1)</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r>
              <a:rPr lang="en-US" sz="1400" dirty="0"/>
              <a:t>Keyed to prevent incorrect insertion of custom daughter boards</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Current Measurement</a:t>
            </a:r>
          </a:p>
          <a:p>
            <a:pPr marL="285750" indent="-285750">
              <a:spcAft>
                <a:spcPts val="0"/>
              </a:spcAft>
              <a:buClr>
                <a:srgbClr val="000099"/>
              </a:buClr>
              <a:buFont typeface="Wingdings" panose="05000000000000000000" pitchFamily="2" charset="2"/>
              <a:buChar char="§"/>
            </a:pPr>
            <a:r>
              <a:rPr lang="en-US" sz="1400" dirty="0"/>
              <a:t>MCU &amp; USB current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Clock generation &amp; source selection</a:t>
            </a:r>
          </a:p>
          <a:p>
            <a:pPr marL="285750" indent="-285750">
              <a:spcAft>
                <a:spcPts val="0"/>
              </a:spcAft>
              <a:buClr>
                <a:srgbClr val="000099"/>
              </a:buClr>
              <a:buFont typeface="Wingdings" panose="05000000000000000000" pitchFamily="2" charset="2"/>
              <a:buChar char="§"/>
            </a:pPr>
            <a:r>
              <a:rPr lang="en-US" sz="1400" dirty="0"/>
              <a:t>Reference voltage selection traces</a:t>
            </a:r>
          </a:p>
        </p:txBody>
      </p:sp>
      <p:sp>
        <p:nvSpPr>
          <p:cNvPr id="1326" name="Rectangle 1325">
            <a:extLst>
              <a:ext uri="{FF2B5EF4-FFF2-40B4-BE49-F238E27FC236}">
                <a16:creationId xmlns:a16="http://schemas.microsoft.com/office/drawing/2014/main" id="{C148C942-8777-4084-893E-9A79AE014F17}"/>
              </a:ext>
            </a:extLst>
          </p:cNvPr>
          <p:cNvSpPr/>
          <p:nvPr/>
        </p:nvSpPr>
        <p:spPr>
          <a:xfrm flipV="1">
            <a:off x="4837559" y="2141394"/>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7" name="Rectangle 1326">
            <a:extLst>
              <a:ext uri="{FF2B5EF4-FFF2-40B4-BE49-F238E27FC236}">
                <a16:creationId xmlns:a16="http://schemas.microsoft.com/office/drawing/2014/main" id="{B07C2B55-C751-43C8-A997-7EE054110DF4}"/>
              </a:ext>
            </a:extLst>
          </p:cNvPr>
          <p:cNvSpPr/>
          <p:nvPr/>
        </p:nvSpPr>
        <p:spPr>
          <a:xfrm flipV="1">
            <a:off x="7724312" y="2119902"/>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8" name="Rectangle 1327">
            <a:extLst>
              <a:ext uri="{FF2B5EF4-FFF2-40B4-BE49-F238E27FC236}">
                <a16:creationId xmlns:a16="http://schemas.microsoft.com/office/drawing/2014/main" id="{F61F5972-CAF0-49D3-8996-BC349AFCCB33}"/>
              </a:ext>
            </a:extLst>
          </p:cNvPr>
          <p:cNvSpPr/>
          <p:nvPr/>
        </p:nvSpPr>
        <p:spPr>
          <a:xfrm flipV="1">
            <a:off x="6002991" y="3427928"/>
            <a:ext cx="1007409" cy="91547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49" name="Picture 2048">
            <a:extLst>
              <a:ext uri="{FF2B5EF4-FFF2-40B4-BE49-F238E27FC236}">
                <a16:creationId xmlns:a16="http://schemas.microsoft.com/office/drawing/2014/main" id="{2CCF4CED-A5C2-45C8-834C-8AB12D033A83}"/>
              </a:ext>
            </a:extLst>
          </p:cNvPr>
          <p:cNvPicPr>
            <a:picLocks noChangeAspect="1"/>
          </p:cNvPicPr>
          <p:nvPr/>
        </p:nvPicPr>
        <p:blipFill>
          <a:blip r:embed="rId5"/>
          <a:stretch>
            <a:fillRect/>
          </a:stretch>
        </p:blipFill>
        <p:spPr>
          <a:xfrm>
            <a:off x="6093619" y="3846128"/>
            <a:ext cx="840581" cy="183326"/>
          </a:xfrm>
          <a:prstGeom prst="rect">
            <a:avLst/>
          </a:prstGeom>
        </p:spPr>
      </p:pic>
      <p:sp>
        <p:nvSpPr>
          <p:cNvPr id="1329" name="TextBox 1328">
            <a:extLst>
              <a:ext uri="{FF2B5EF4-FFF2-40B4-BE49-F238E27FC236}">
                <a16:creationId xmlns:a16="http://schemas.microsoft.com/office/drawing/2014/main" id="{D8E98795-90E4-4D24-81F5-84C4AEA2CFB3}"/>
              </a:ext>
            </a:extLst>
          </p:cNvPr>
          <p:cNvSpPr txBox="1"/>
          <p:nvPr/>
        </p:nvSpPr>
        <p:spPr>
          <a:xfrm>
            <a:off x="6176380" y="3706958"/>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RA6M3 MCU</a:t>
            </a:r>
          </a:p>
        </p:txBody>
      </p:sp>
      <p:sp>
        <p:nvSpPr>
          <p:cNvPr id="1331" name="Rectangle 1330">
            <a:extLst>
              <a:ext uri="{FF2B5EF4-FFF2-40B4-BE49-F238E27FC236}">
                <a16:creationId xmlns:a16="http://schemas.microsoft.com/office/drawing/2014/main" id="{86F8B72A-6D5B-44C7-9448-3AEB95106EEC}"/>
              </a:ext>
            </a:extLst>
          </p:cNvPr>
          <p:cNvSpPr/>
          <p:nvPr/>
        </p:nvSpPr>
        <p:spPr>
          <a:xfrm flipV="1">
            <a:off x="6002989" y="2819398"/>
            <a:ext cx="778811" cy="37593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2" name="Rectangle 1331">
            <a:extLst>
              <a:ext uri="{FF2B5EF4-FFF2-40B4-BE49-F238E27FC236}">
                <a16:creationId xmlns:a16="http://schemas.microsoft.com/office/drawing/2014/main" id="{9CE99916-954F-4122-BDEE-009E58B223C1}"/>
              </a:ext>
            </a:extLst>
          </p:cNvPr>
          <p:cNvSpPr/>
          <p:nvPr/>
        </p:nvSpPr>
        <p:spPr>
          <a:xfrm flipV="1">
            <a:off x="5452965" y="2323002"/>
            <a:ext cx="2084832" cy="18288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4" name="Rectangle 1333">
            <a:extLst>
              <a:ext uri="{FF2B5EF4-FFF2-40B4-BE49-F238E27FC236}">
                <a16:creationId xmlns:a16="http://schemas.microsoft.com/office/drawing/2014/main" id="{17E497B2-C506-4688-ADD5-CF28923C2246}"/>
              </a:ext>
            </a:extLst>
          </p:cNvPr>
          <p:cNvSpPr/>
          <p:nvPr/>
        </p:nvSpPr>
        <p:spPr>
          <a:xfrm flipV="1">
            <a:off x="5126829" y="2751822"/>
            <a:ext cx="182880" cy="2124978"/>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5" name="Rectangle 1334">
            <a:extLst>
              <a:ext uri="{FF2B5EF4-FFF2-40B4-BE49-F238E27FC236}">
                <a16:creationId xmlns:a16="http://schemas.microsoft.com/office/drawing/2014/main" id="{323130D0-AB4F-4E66-973B-EFC221CE29C6}"/>
              </a:ext>
            </a:extLst>
          </p:cNvPr>
          <p:cNvSpPr/>
          <p:nvPr/>
        </p:nvSpPr>
        <p:spPr>
          <a:xfrm flipV="1">
            <a:off x="7677490" y="2742298"/>
            <a:ext cx="182880" cy="2124978"/>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6" name="Rectangle 1335">
            <a:extLst>
              <a:ext uri="{FF2B5EF4-FFF2-40B4-BE49-F238E27FC236}">
                <a16:creationId xmlns:a16="http://schemas.microsoft.com/office/drawing/2014/main" id="{39BD272F-9A77-4B74-8F5F-E41EBAA5F7C7}"/>
              </a:ext>
            </a:extLst>
          </p:cNvPr>
          <p:cNvSpPr/>
          <p:nvPr/>
        </p:nvSpPr>
        <p:spPr>
          <a:xfrm flipV="1">
            <a:off x="5462110" y="4997211"/>
            <a:ext cx="2084832" cy="182880"/>
          </a:xfrm>
          <a:prstGeom prst="rect">
            <a:avLst/>
          </a:prstGeom>
          <a:noFill/>
          <a:ln w="38100">
            <a:solidFill>
              <a:srgbClr val="33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3DB21DF4-671E-4BF8-B826-10AE934490F5}"/>
              </a:ext>
            </a:extLst>
          </p:cNvPr>
          <p:cNvSpPr/>
          <p:nvPr/>
        </p:nvSpPr>
        <p:spPr>
          <a:xfrm flipV="1">
            <a:off x="9767889" y="2756583"/>
            <a:ext cx="830420" cy="60097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64709025-9F16-4475-B672-ED74DA9ECAAA}"/>
              </a:ext>
            </a:extLst>
          </p:cNvPr>
          <p:cNvSpPr/>
          <p:nvPr/>
        </p:nvSpPr>
        <p:spPr>
          <a:xfrm flipV="1">
            <a:off x="9078954" y="3460813"/>
            <a:ext cx="612735" cy="72066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AC99311E-7D0B-4A5D-9436-4E7482FD0AF3}"/>
              </a:ext>
            </a:extLst>
          </p:cNvPr>
          <p:cNvSpPr/>
          <p:nvPr/>
        </p:nvSpPr>
        <p:spPr>
          <a:xfrm flipV="1">
            <a:off x="9849325" y="4693920"/>
            <a:ext cx="580519" cy="335280"/>
          </a:xfrm>
          <a:prstGeom prst="rect">
            <a:avLst/>
          </a:prstGeom>
          <a:noFill/>
          <a:ln w="38100">
            <a:solidFill>
              <a:srgbClr val="33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06718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3" end="1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4" end="14"/>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3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
                                            <p:txEl>
                                              <p:pRg st="15" end="1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 grpId="0" animBg="1"/>
      <p:bldP spid="20" grpId="0"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1D1A32CC-6A69-48E4-A4E8-215706A6253D}"/>
              </a:ext>
            </a:extLst>
          </p:cNvPr>
          <p:cNvGrpSpPr/>
          <p:nvPr/>
        </p:nvGrpSpPr>
        <p:grpSpPr>
          <a:xfrm>
            <a:off x="6471200" y="300335"/>
            <a:ext cx="3452004" cy="2353030"/>
            <a:chOff x="6471200" y="300335"/>
            <a:chExt cx="3452004" cy="2353030"/>
          </a:xfrm>
        </p:grpSpPr>
        <p:pic>
          <p:nvPicPr>
            <p:cNvPr id="9" name="Picture 8" descr="A circuit board&#10;&#10;Description generated with very high confidence">
              <a:extLst>
                <a:ext uri="{FF2B5EF4-FFF2-40B4-BE49-F238E27FC236}">
                  <a16:creationId xmlns:a16="http://schemas.microsoft.com/office/drawing/2014/main" id="{555175CD-8DDA-45C8-8AE1-27D4B1E591E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6471200" y="300335"/>
              <a:ext cx="3452004" cy="2353030"/>
            </a:xfrm>
            <a:prstGeom prst="rect">
              <a:avLst/>
            </a:prstGeom>
          </p:spPr>
        </p:pic>
        <p:grpSp>
          <p:nvGrpSpPr>
            <p:cNvPr id="12" name="Group 11">
              <a:extLst>
                <a:ext uri="{FF2B5EF4-FFF2-40B4-BE49-F238E27FC236}">
                  <a16:creationId xmlns:a16="http://schemas.microsoft.com/office/drawing/2014/main" id="{23407FEE-3143-481F-9224-396072280507}"/>
                </a:ext>
              </a:extLst>
            </p:cNvPr>
            <p:cNvGrpSpPr/>
            <p:nvPr/>
          </p:nvGrpSpPr>
          <p:grpSpPr>
            <a:xfrm>
              <a:off x="8858248" y="1814954"/>
              <a:ext cx="387901" cy="192360"/>
              <a:chOff x="7153031" y="4645819"/>
              <a:chExt cx="387901" cy="192360"/>
            </a:xfrm>
          </p:grpSpPr>
          <p:sp>
            <p:nvSpPr>
              <p:cNvPr id="13" name="Rectangle 12">
                <a:extLst>
                  <a:ext uri="{FF2B5EF4-FFF2-40B4-BE49-F238E27FC236}">
                    <a16:creationId xmlns:a16="http://schemas.microsoft.com/office/drawing/2014/main" id="{5053FF67-85A6-41D6-B492-58CEEEFC88D3}"/>
                  </a:ext>
                </a:extLst>
              </p:cNvPr>
              <p:cNvSpPr/>
              <p:nvPr/>
            </p:nvSpPr>
            <p:spPr>
              <a:xfrm>
                <a:off x="7243039" y="4698273"/>
                <a:ext cx="145980" cy="92803"/>
              </a:xfrm>
              <a:prstGeom prst="rect">
                <a:avLst/>
              </a:prstGeom>
              <a:solidFill>
                <a:srgbClr val="1C1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16763696-61AC-447B-B5B8-8F0A838A25B8}"/>
                  </a:ext>
                </a:extLst>
              </p:cNvPr>
              <p:cNvSpPr txBox="1"/>
              <p:nvPr/>
            </p:nvSpPr>
            <p:spPr>
              <a:xfrm>
                <a:off x="7153031" y="4645819"/>
                <a:ext cx="387901" cy="192360"/>
              </a:xfrm>
              <a:prstGeom prst="rect">
                <a:avLst/>
              </a:prstGeom>
              <a:noFill/>
            </p:spPr>
            <p:txBody>
              <a:bodyPr wrap="square" rtlCol="0">
                <a:spAutoFit/>
              </a:bodyPr>
              <a:lstStyle/>
              <a:p>
                <a:r>
                  <a:rPr lang="en-US" sz="650" b="1" dirty="0">
                    <a:solidFill>
                      <a:schemeClr val="bg1">
                        <a:lumMod val="85000"/>
                      </a:schemeClr>
                    </a:solidFill>
                  </a:rPr>
                  <a:t>176</a:t>
                </a:r>
              </a:p>
            </p:txBody>
          </p:sp>
        </p:grpSp>
      </p:grpSp>
      <p:sp>
        <p:nvSpPr>
          <p:cNvPr id="2" name="Title 1">
            <a:extLst>
              <a:ext uri="{FF2B5EF4-FFF2-40B4-BE49-F238E27FC236}">
                <a16:creationId xmlns:a16="http://schemas.microsoft.com/office/drawing/2014/main" id="{3C728E4C-29DE-41C7-A8AF-F7EFB6D6CF2D}"/>
              </a:ext>
            </a:extLst>
          </p:cNvPr>
          <p:cNvSpPr>
            <a:spLocks noGrp="1"/>
          </p:cNvSpPr>
          <p:nvPr>
            <p:ph type="title"/>
          </p:nvPr>
        </p:nvSpPr>
        <p:spPr/>
        <p:txBody>
          <a:bodyPr/>
          <a:lstStyle/>
          <a:p>
            <a:r>
              <a:rPr lang="en-US" dirty="0"/>
              <a:t>Graphics Expansion BOARD</a:t>
            </a:r>
          </a:p>
        </p:txBody>
      </p:sp>
      <p:sp>
        <p:nvSpPr>
          <p:cNvPr id="3" name="Slide Number Placeholder 2">
            <a:extLst>
              <a:ext uri="{FF2B5EF4-FFF2-40B4-BE49-F238E27FC236}">
                <a16:creationId xmlns:a16="http://schemas.microsoft.com/office/drawing/2014/main" id="{249D6ADF-E997-4B6B-80C0-7B996AE504CF}"/>
              </a:ext>
            </a:extLst>
          </p:cNvPr>
          <p:cNvSpPr>
            <a:spLocks noGrp="1"/>
          </p:cNvSpPr>
          <p:nvPr>
            <p:ph type="sldNum" sz="quarter" idx="10"/>
          </p:nvPr>
        </p:nvSpPr>
        <p:spPr/>
        <p:txBody>
          <a:bodyPr/>
          <a:lstStyle/>
          <a:p>
            <a:pPr algn="l"/>
            <a:r>
              <a:rPr lang="de-DE"/>
              <a:t>Page </a:t>
            </a:r>
            <a:fld id="{3FD030EF-7044-4946-962A-5D7D09BD1B34}" type="slidenum">
              <a:rPr lang="de-DE" smtClean="0"/>
              <a:pPr algn="l"/>
              <a:t>20</a:t>
            </a:fld>
            <a:endParaRPr lang="de-DE" dirty="0"/>
          </a:p>
        </p:txBody>
      </p:sp>
      <p:pic>
        <p:nvPicPr>
          <p:cNvPr id="6" name="Content Placeholder 5" descr="A circuit board&#10;&#10;Description generated with high confidence">
            <a:extLst>
              <a:ext uri="{FF2B5EF4-FFF2-40B4-BE49-F238E27FC236}">
                <a16:creationId xmlns:a16="http://schemas.microsoft.com/office/drawing/2014/main" id="{99E325F1-A546-45F8-869B-A656698ED431}"/>
              </a:ext>
            </a:extLst>
          </p:cNvPr>
          <p:cNvPicPr>
            <a:picLocks noGrp="1" noChangeAspect="1"/>
          </p:cNvPicPr>
          <p:nvPr>
            <p:ph idx="1"/>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a:xfrm>
            <a:off x="6471200" y="1871180"/>
            <a:ext cx="5035000" cy="3716310"/>
          </a:xfrm>
        </p:spPr>
      </p:pic>
      <p:sp>
        <p:nvSpPr>
          <p:cNvPr id="7" name="Content Placeholder 3">
            <a:extLst>
              <a:ext uri="{FF2B5EF4-FFF2-40B4-BE49-F238E27FC236}">
                <a16:creationId xmlns:a16="http://schemas.microsoft.com/office/drawing/2014/main" id="{951BE55E-2AC2-471A-A566-5D935A170FD0}"/>
              </a:ext>
            </a:extLst>
          </p:cNvPr>
          <p:cNvSpPr txBox="1">
            <a:spLocks/>
          </p:cNvSpPr>
          <p:nvPr/>
        </p:nvSpPr>
        <p:spPr>
          <a:xfrm>
            <a:off x="1080000" y="1800000"/>
            <a:ext cx="4482600" cy="2857001"/>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Key Features</a:t>
            </a:r>
          </a:p>
          <a:p>
            <a:pPr>
              <a:spcAft>
                <a:spcPts val="0"/>
              </a:spcAft>
              <a:buClr>
                <a:srgbClr val="000099"/>
              </a:buClr>
            </a:pPr>
            <a:r>
              <a:rPr lang="en-US" sz="1400" b="1" dirty="0">
                <a:solidFill>
                  <a:srgbClr val="6F7175"/>
                </a:solidFill>
              </a:rPr>
              <a:t>Specifications</a:t>
            </a:r>
          </a:p>
          <a:p>
            <a:pPr marL="285750" lvl="0" indent="-285750">
              <a:spcAft>
                <a:spcPts val="0"/>
              </a:spcAft>
              <a:buClr>
                <a:srgbClr val="000099"/>
              </a:buClr>
              <a:buFont typeface="Wingdings" panose="05000000000000000000" pitchFamily="2" charset="2"/>
              <a:buChar char="§"/>
            </a:pPr>
            <a:r>
              <a:rPr lang="en-US" sz="1400" dirty="0"/>
              <a:t>4.3 inch TFT color LCD </a:t>
            </a:r>
          </a:p>
          <a:p>
            <a:pPr marL="285750" lvl="0" indent="-285750">
              <a:spcAft>
                <a:spcPts val="0"/>
              </a:spcAft>
              <a:buClr>
                <a:srgbClr val="000099"/>
              </a:buClr>
              <a:buFont typeface="Wingdings" panose="05000000000000000000" pitchFamily="2" charset="2"/>
              <a:buChar char="§"/>
            </a:pPr>
            <a:r>
              <a:rPr lang="en-US" sz="1400" dirty="0"/>
              <a:t>480 x 272 resolution</a:t>
            </a:r>
          </a:p>
          <a:p>
            <a:pPr marL="285750" lvl="0" indent="-285750">
              <a:spcAft>
                <a:spcPts val="0"/>
              </a:spcAft>
              <a:buClr>
                <a:srgbClr val="000099"/>
              </a:buClr>
              <a:buFont typeface="Wingdings" panose="05000000000000000000" pitchFamily="2" charset="2"/>
              <a:buChar char="§"/>
            </a:pPr>
            <a:r>
              <a:rPr lang="en-US" sz="1400" dirty="0"/>
              <a:t>Capacitive touch overlay with controller</a:t>
            </a:r>
          </a:p>
          <a:p>
            <a:pPr marL="285750" lvl="0" indent="-285750">
              <a:spcAft>
                <a:spcPts val="0"/>
              </a:spcAft>
              <a:buClr>
                <a:srgbClr val="000099"/>
              </a:buClr>
              <a:buFont typeface="Wingdings" panose="05000000000000000000" pitchFamily="2" charset="2"/>
              <a:buChar char="§"/>
            </a:pPr>
            <a:r>
              <a:rPr lang="en-US" sz="1400" dirty="0"/>
              <a:t>Back light controller</a:t>
            </a:r>
          </a:p>
          <a:p>
            <a:pPr marL="285750" lvl="0" indent="-285750">
              <a:spcAft>
                <a:spcPts val="0"/>
              </a:spcAft>
              <a:buClr>
                <a:srgbClr val="000099"/>
              </a:buClr>
              <a:buFont typeface="Wingdings" panose="05000000000000000000" pitchFamily="2" charset="2"/>
              <a:buChar char="§"/>
            </a:pPr>
            <a:r>
              <a:rPr lang="en-US" sz="1400" dirty="0"/>
              <a:t>Connected to J1 40-pin header of EK-RA6M3 board</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sz="1400" b="1" dirty="0">
                <a:solidFill>
                  <a:srgbClr val="6F7175"/>
                </a:solidFill>
              </a:rPr>
              <a:t>Availability</a:t>
            </a:r>
          </a:p>
          <a:p>
            <a:pPr marL="285750" indent="-285750">
              <a:spcAft>
                <a:spcPts val="0"/>
              </a:spcAft>
              <a:buClr>
                <a:srgbClr val="000099"/>
              </a:buClr>
              <a:buFont typeface="Wingdings" panose="05000000000000000000" pitchFamily="2" charset="2"/>
              <a:buChar char="§"/>
            </a:pPr>
            <a:r>
              <a:rPr lang="en-US" sz="1400" dirty="0"/>
              <a:t>Included </a:t>
            </a:r>
            <a:r>
              <a:rPr lang="en-US" sz="1400" b="1" dirty="0"/>
              <a:t>only</a:t>
            </a:r>
            <a:r>
              <a:rPr lang="en-US" sz="1400" dirty="0"/>
              <a:t> in EK-RA6M3</a:t>
            </a:r>
            <a:r>
              <a:rPr lang="en-US" sz="1400" b="1" dirty="0"/>
              <a:t>G</a:t>
            </a:r>
          </a:p>
          <a:p>
            <a:pPr marL="285750" indent="-285750">
              <a:spcAft>
                <a:spcPts val="0"/>
              </a:spcAft>
              <a:buClr>
                <a:srgbClr val="000099"/>
              </a:buClr>
              <a:buFont typeface="Wingdings" panose="05000000000000000000" pitchFamily="2" charset="2"/>
              <a:buChar char="§"/>
            </a:pPr>
            <a:r>
              <a:rPr lang="en-US" sz="1400" dirty="0"/>
              <a:t>Not sold individually</a:t>
            </a:r>
          </a:p>
        </p:txBody>
      </p:sp>
      <p:sp>
        <p:nvSpPr>
          <p:cNvPr id="8" name="TextBox 7">
            <a:extLst>
              <a:ext uri="{FF2B5EF4-FFF2-40B4-BE49-F238E27FC236}">
                <a16:creationId xmlns:a16="http://schemas.microsoft.com/office/drawing/2014/main" id="{8DA60CBB-E696-42E7-8A6B-5CCE9A26DE7C}"/>
              </a:ext>
            </a:extLst>
          </p:cNvPr>
          <p:cNvSpPr txBox="1"/>
          <p:nvPr/>
        </p:nvSpPr>
        <p:spPr>
          <a:xfrm>
            <a:off x="7502809" y="5405735"/>
            <a:ext cx="2799991" cy="461665"/>
          </a:xfrm>
          <a:prstGeom prst="rect">
            <a:avLst/>
          </a:prstGeom>
          <a:noFill/>
        </p:spPr>
        <p:txBody>
          <a:bodyPr wrap="square" rtlCol="0">
            <a:spAutoFit/>
          </a:bodyPr>
          <a:lstStyle/>
          <a:p>
            <a:pPr algn="ctr">
              <a:spcAft>
                <a:spcPts val="0"/>
              </a:spcAft>
              <a:buClr>
                <a:srgbClr val="000099"/>
              </a:buClr>
            </a:pPr>
            <a:r>
              <a:rPr lang="en-US" sz="1200" b="1" dirty="0"/>
              <a:t>Graphics Expansion Board</a:t>
            </a:r>
          </a:p>
          <a:p>
            <a:pPr algn="ctr">
              <a:spcAft>
                <a:spcPts val="0"/>
              </a:spcAft>
              <a:buClr>
                <a:srgbClr val="000099"/>
              </a:buClr>
            </a:pPr>
            <a:r>
              <a:rPr lang="en-US" sz="1200" b="1" dirty="0"/>
              <a:t>Included in EK-RA6M3G</a:t>
            </a:r>
          </a:p>
        </p:txBody>
      </p:sp>
      <p:pic>
        <p:nvPicPr>
          <p:cNvPr id="10" name="Picture 9">
            <a:extLst>
              <a:ext uri="{FF2B5EF4-FFF2-40B4-BE49-F238E27FC236}">
                <a16:creationId xmlns:a16="http://schemas.microsoft.com/office/drawing/2014/main" id="{EB5655FC-A6C3-4542-9E21-BA98100FE160}"/>
              </a:ext>
            </a:extLst>
          </p:cNvPr>
          <p:cNvPicPr>
            <a:picLocks noChangeAspect="1"/>
          </p:cNvPicPr>
          <p:nvPr/>
        </p:nvPicPr>
        <p:blipFill>
          <a:blip r:embed="rId4"/>
          <a:stretch>
            <a:fillRect/>
          </a:stretch>
        </p:blipFill>
        <p:spPr>
          <a:xfrm>
            <a:off x="6886460" y="2707174"/>
            <a:ext cx="4162540" cy="2418652"/>
          </a:xfrm>
          <a:prstGeom prst="rect">
            <a:avLst/>
          </a:prstGeom>
        </p:spPr>
      </p:pic>
      <p:sp>
        <p:nvSpPr>
          <p:cNvPr id="11" name="Rectangle 10">
            <a:extLst>
              <a:ext uri="{FF2B5EF4-FFF2-40B4-BE49-F238E27FC236}">
                <a16:creationId xmlns:a16="http://schemas.microsoft.com/office/drawing/2014/main" id="{D05560A1-0934-4822-8467-931923F71DFC}"/>
              </a:ext>
            </a:extLst>
          </p:cNvPr>
          <p:cNvSpPr/>
          <p:nvPr/>
        </p:nvSpPr>
        <p:spPr>
          <a:xfrm flipV="1">
            <a:off x="7073900" y="2221542"/>
            <a:ext cx="2084832" cy="182880"/>
          </a:xfrm>
          <a:prstGeom prst="rect">
            <a:avLst/>
          </a:prstGeom>
          <a:noFill/>
          <a:ln w="38100">
            <a:solidFill>
              <a:srgbClr val="33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604077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E8F77972-73EE-4451-BCF3-9568537E795A}"/>
              </a:ext>
            </a:extLst>
          </p:cNvPr>
          <p:cNvGrpSpPr/>
          <p:nvPr/>
        </p:nvGrpSpPr>
        <p:grpSpPr>
          <a:xfrm>
            <a:off x="6781800" y="648087"/>
            <a:ext cx="2437781" cy="5219313"/>
            <a:chOff x="6781800" y="648087"/>
            <a:chExt cx="2437781" cy="5219313"/>
          </a:xfrm>
        </p:grpSpPr>
        <p:grpSp>
          <p:nvGrpSpPr>
            <p:cNvPr id="12" name="Group 11">
              <a:extLst>
                <a:ext uri="{FF2B5EF4-FFF2-40B4-BE49-F238E27FC236}">
                  <a16:creationId xmlns:a16="http://schemas.microsoft.com/office/drawing/2014/main" id="{C67164B1-9478-4D59-8323-E02D1B4DDFDA}"/>
                </a:ext>
              </a:extLst>
            </p:cNvPr>
            <p:cNvGrpSpPr>
              <a:grpSpLocks noChangeAspect="1"/>
            </p:cNvGrpSpPr>
            <p:nvPr/>
          </p:nvGrpSpPr>
          <p:grpSpPr>
            <a:xfrm>
              <a:off x="6781800" y="648087"/>
              <a:ext cx="2437781" cy="5219313"/>
              <a:chOff x="5205124" y="1800307"/>
              <a:chExt cx="1909288" cy="4087812"/>
            </a:xfrm>
          </p:grpSpPr>
          <p:pic>
            <p:nvPicPr>
              <p:cNvPr id="13" name="Picture 12" descr="A circuit board&#10;&#10;Description generated with very high confidence">
                <a:extLst>
                  <a:ext uri="{FF2B5EF4-FFF2-40B4-BE49-F238E27FC236}">
                    <a16:creationId xmlns:a16="http://schemas.microsoft.com/office/drawing/2014/main" id="{2762B7D0-74AE-4A82-9035-1DD93DD0C3CF}"/>
                  </a:ext>
                </a:extLst>
              </p:cNvPr>
              <p:cNvPicPr>
                <a:picLocks noChangeAspect="1"/>
              </p:cNvPicPr>
              <p:nvPr/>
            </p:nvPicPr>
            <p:blipFill>
              <a:blip r:embed="rId2" cstate="print">
                <a:clrChange>
                  <a:clrFrom>
                    <a:srgbClr val="FEFFFF"/>
                  </a:clrFrom>
                  <a:clrTo>
                    <a:srgbClr val="FEFFFF">
                      <a:alpha val="0"/>
                    </a:srgbClr>
                  </a:clrTo>
                </a:clrChange>
                <a:extLst>
                  <a:ext uri="{28A0092B-C50C-407E-A947-70E740481C1C}">
                    <a14:useLocalDpi xmlns:a14="http://schemas.microsoft.com/office/drawing/2010/main" val="0"/>
                  </a:ext>
                </a:extLst>
              </a:blip>
              <a:stretch>
                <a:fillRect/>
              </a:stretch>
            </p:blipFill>
            <p:spPr>
              <a:xfrm>
                <a:off x="5226553" y="3530112"/>
                <a:ext cx="1867578" cy="530352"/>
              </a:xfrm>
              <a:prstGeom prst="rect">
                <a:avLst/>
              </a:prstGeom>
            </p:spPr>
          </p:pic>
          <p:pic>
            <p:nvPicPr>
              <p:cNvPr id="14" name="Picture 13" descr="A circuit board&#10;&#10;Description generated with very high confidence">
                <a:extLst>
                  <a:ext uri="{FF2B5EF4-FFF2-40B4-BE49-F238E27FC236}">
                    <a16:creationId xmlns:a16="http://schemas.microsoft.com/office/drawing/2014/main" id="{88DCDD3C-0E3B-4344-8AD2-F5DC87F8A08F}"/>
                  </a:ext>
                </a:extLst>
              </p:cNvPr>
              <p:cNvPicPr>
                <a:picLocks noChangeAspect="1"/>
              </p:cNvPicPr>
              <p:nvPr/>
            </p:nvPicPr>
            <p:blipFill>
              <a:blip r:embed="rId3" cstate="print">
                <a:clrChange>
                  <a:clrFrom>
                    <a:srgbClr val="FFFFFD"/>
                  </a:clrFrom>
                  <a:clrTo>
                    <a:srgbClr val="FFFFFD">
                      <a:alpha val="0"/>
                    </a:srgbClr>
                  </a:clrTo>
                </a:clrChange>
                <a:extLst>
                  <a:ext uri="{28A0092B-C50C-407E-A947-70E740481C1C}">
                    <a14:useLocalDpi xmlns:a14="http://schemas.microsoft.com/office/drawing/2010/main" val="0"/>
                  </a:ext>
                </a:extLst>
              </a:blip>
              <a:stretch>
                <a:fillRect/>
              </a:stretch>
            </p:blipFill>
            <p:spPr>
              <a:xfrm>
                <a:off x="5227262" y="4031887"/>
                <a:ext cx="1869852" cy="1856232"/>
              </a:xfrm>
              <a:prstGeom prst="rect">
                <a:avLst/>
              </a:prstGeom>
            </p:spPr>
          </p:pic>
          <p:pic>
            <p:nvPicPr>
              <p:cNvPr id="15" name="Picture 14" descr="A circuit board&#10;&#10;Description generated with very high confidence">
                <a:extLst>
                  <a:ext uri="{FF2B5EF4-FFF2-40B4-BE49-F238E27FC236}">
                    <a16:creationId xmlns:a16="http://schemas.microsoft.com/office/drawing/2014/main" id="{B91DD80D-507A-4EFF-A6EA-B8805CE2F459}"/>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205124" y="1800307"/>
                <a:ext cx="1909288" cy="1737360"/>
              </a:xfrm>
              <a:prstGeom prst="rect">
                <a:avLst/>
              </a:prstGeom>
            </p:spPr>
          </p:pic>
        </p:grpSp>
        <p:grpSp>
          <p:nvGrpSpPr>
            <p:cNvPr id="19" name="Group 18">
              <a:extLst>
                <a:ext uri="{FF2B5EF4-FFF2-40B4-BE49-F238E27FC236}">
                  <a16:creationId xmlns:a16="http://schemas.microsoft.com/office/drawing/2014/main" id="{0C0301FB-65FA-43A1-B653-259CF394AB29}"/>
                </a:ext>
              </a:extLst>
            </p:cNvPr>
            <p:cNvGrpSpPr/>
            <p:nvPr/>
          </p:nvGrpSpPr>
          <p:grpSpPr>
            <a:xfrm>
              <a:off x="8432466" y="5272087"/>
              <a:ext cx="387901" cy="169277"/>
              <a:chOff x="7153031" y="4645819"/>
              <a:chExt cx="387901" cy="169277"/>
            </a:xfrm>
          </p:grpSpPr>
          <p:sp>
            <p:nvSpPr>
              <p:cNvPr id="20" name="Rectangle 19">
                <a:extLst>
                  <a:ext uri="{FF2B5EF4-FFF2-40B4-BE49-F238E27FC236}">
                    <a16:creationId xmlns:a16="http://schemas.microsoft.com/office/drawing/2014/main" id="{29E190AC-594E-4173-934B-BABB634787FF}"/>
                  </a:ext>
                </a:extLst>
              </p:cNvPr>
              <p:cNvSpPr/>
              <p:nvPr/>
            </p:nvSpPr>
            <p:spPr>
              <a:xfrm>
                <a:off x="7243039" y="4698273"/>
                <a:ext cx="145980" cy="92803"/>
              </a:xfrm>
              <a:prstGeom prst="rect">
                <a:avLst/>
              </a:prstGeom>
              <a:solidFill>
                <a:srgbClr val="1C1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D3B501CF-9CFB-498B-83BB-8A05763B60A7}"/>
                  </a:ext>
                </a:extLst>
              </p:cNvPr>
              <p:cNvSpPr txBox="1"/>
              <p:nvPr/>
            </p:nvSpPr>
            <p:spPr>
              <a:xfrm>
                <a:off x="7153031" y="4645819"/>
                <a:ext cx="387901" cy="169277"/>
              </a:xfrm>
              <a:prstGeom prst="rect">
                <a:avLst/>
              </a:prstGeom>
              <a:noFill/>
            </p:spPr>
            <p:txBody>
              <a:bodyPr wrap="square" rtlCol="0">
                <a:spAutoFit/>
              </a:bodyPr>
              <a:lstStyle/>
              <a:p>
                <a:r>
                  <a:rPr lang="en-US" sz="500" b="1" dirty="0">
                    <a:solidFill>
                      <a:schemeClr val="bg1">
                        <a:lumMod val="85000"/>
                      </a:schemeClr>
                    </a:solidFill>
                  </a:rPr>
                  <a:t>176</a:t>
                </a:r>
              </a:p>
            </p:txBody>
          </p:sp>
        </p:grpSp>
      </p:grpSp>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21</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259846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p:txBody>
      </p:sp>
      <p:sp>
        <p:nvSpPr>
          <p:cNvPr id="16" name="TextBox 15">
            <a:extLst>
              <a:ext uri="{FF2B5EF4-FFF2-40B4-BE49-F238E27FC236}">
                <a16:creationId xmlns:a16="http://schemas.microsoft.com/office/drawing/2014/main" id="{9034837D-871C-49EA-88BD-39B7FAFA947F}"/>
              </a:ext>
            </a:extLst>
          </p:cNvPr>
          <p:cNvSpPr txBox="1"/>
          <p:nvPr/>
        </p:nvSpPr>
        <p:spPr>
          <a:xfrm>
            <a:off x="7162800" y="5934311"/>
            <a:ext cx="1752600" cy="276999"/>
          </a:xfrm>
          <a:prstGeom prst="rect">
            <a:avLst/>
          </a:prstGeom>
          <a:noFill/>
        </p:spPr>
        <p:txBody>
          <a:bodyPr wrap="square" rtlCol="0">
            <a:spAutoFit/>
          </a:bodyPr>
          <a:lstStyle/>
          <a:p>
            <a:pPr algn="ctr"/>
            <a:r>
              <a:rPr lang="en-US" sz="1200" b="1" dirty="0"/>
              <a:t>Front</a:t>
            </a:r>
          </a:p>
        </p:txBody>
      </p:sp>
      <p:sp>
        <p:nvSpPr>
          <p:cNvPr id="17" name="TextBox 16">
            <a:extLst>
              <a:ext uri="{FF2B5EF4-FFF2-40B4-BE49-F238E27FC236}">
                <a16:creationId xmlns:a16="http://schemas.microsoft.com/office/drawing/2014/main" id="{5B329332-D5DD-4E6B-9AE0-B760B81B3CE4}"/>
              </a:ext>
            </a:extLst>
          </p:cNvPr>
          <p:cNvSpPr txBox="1"/>
          <p:nvPr/>
        </p:nvSpPr>
        <p:spPr>
          <a:xfrm>
            <a:off x="9892865" y="5896211"/>
            <a:ext cx="1752600" cy="276999"/>
          </a:xfrm>
          <a:prstGeom prst="rect">
            <a:avLst/>
          </a:prstGeom>
          <a:noFill/>
        </p:spPr>
        <p:txBody>
          <a:bodyPr wrap="square" rtlCol="0">
            <a:spAutoFit/>
          </a:bodyPr>
          <a:lstStyle/>
          <a:p>
            <a:pPr algn="ctr"/>
            <a:r>
              <a:rPr lang="en-US" sz="1200" b="1" dirty="0"/>
              <a:t>Back</a:t>
            </a:r>
          </a:p>
        </p:txBody>
      </p:sp>
      <p:pic>
        <p:nvPicPr>
          <p:cNvPr id="18" name="Picture 17" descr="A circuit board&#10;&#10;Description generated with high confidence">
            <a:extLst>
              <a:ext uri="{FF2B5EF4-FFF2-40B4-BE49-F238E27FC236}">
                <a16:creationId xmlns:a16="http://schemas.microsoft.com/office/drawing/2014/main" id="{E70ADCD7-19E3-42CB-A20B-75C4BDD50F60}"/>
              </a:ext>
            </a:extLst>
          </p:cNvPr>
          <p:cNvPicPr>
            <a:picLocks noChangeAspect="1"/>
          </p:cNvPicPr>
          <p:nvPr/>
        </p:nvPicPr>
        <p:blipFill>
          <a:blip r:embed="rId5" cstate="print">
            <a:clrChange>
              <a:clrFrom>
                <a:srgbClr val="E3D9D0"/>
              </a:clrFrom>
              <a:clrTo>
                <a:srgbClr val="E3D9D0">
                  <a:alpha val="0"/>
                </a:srgbClr>
              </a:clrTo>
            </a:clrChange>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tretch>
            <a:fillRect/>
          </a:stretch>
        </p:blipFill>
        <p:spPr>
          <a:xfrm>
            <a:off x="9532976" y="644899"/>
            <a:ext cx="2439949" cy="5219313"/>
          </a:xfrm>
          <a:prstGeom prst="rect">
            <a:avLst/>
          </a:prstGeom>
        </p:spPr>
      </p:pic>
      <p:sp>
        <p:nvSpPr>
          <p:cNvPr id="7" name="Frame 6">
            <a:extLst>
              <a:ext uri="{FF2B5EF4-FFF2-40B4-BE49-F238E27FC236}">
                <a16:creationId xmlns:a16="http://schemas.microsoft.com/office/drawing/2014/main" id="{2E8E5849-C9B5-4E10-A80E-F5D547168327}"/>
              </a:ext>
            </a:extLst>
          </p:cNvPr>
          <p:cNvSpPr/>
          <p:nvPr/>
        </p:nvSpPr>
        <p:spPr>
          <a:xfrm>
            <a:off x="6809160" y="644899"/>
            <a:ext cx="2430089" cy="5219313"/>
          </a:xfrm>
          <a:prstGeom prst="frame">
            <a:avLst>
              <a:gd name="adj1" fmla="val 17595"/>
            </a:avLst>
          </a:prstGeom>
          <a:solidFill>
            <a:srgbClr val="66FF33">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23" name="Straight Arrow Connector 22">
            <a:extLst>
              <a:ext uri="{FF2B5EF4-FFF2-40B4-BE49-F238E27FC236}">
                <a16:creationId xmlns:a16="http://schemas.microsoft.com/office/drawing/2014/main" id="{019D1722-26B6-456C-8705-95962BD27A11}"/>
              </a:ext>
            </a:extLst>
          </p:cNvPr>
          <p:cNvCxnSpPr/>
          <p:nvPr/>
        </p:nvCxnSpPr>
        <p:spPr>
          <a:xfrm>
            <a:off x="8014135" y="680085"/>
            <a:ext cx="0" cy="512064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F36C2DB-F072-4CB5-A357-775A8923B5E2}"/>
              </a:ext>
            </a:extLst>
          </p:cNvPr>
          <p:cNvCxnSpPr>
            <a:cxnSpLocks/>
          </p:cNvCxnSpPr>
          <p:nvPr/>
        </p:nvCxnSpPr>
        <p:spPr>
          <a:xfrm rot="5400000">
            <a:off x="8077200" y="2238375"/>
            <a:ext cx="0" cy="182880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D5966C5E-92D8-440F-89A6-40BAD8BA75F1}"/>
              </a:ext>
            </a:extLst>
          </p:cNvPr>
          <p:cNvCxnSpPr>
            <a:cxnSpLocks/>
          </p:cNvCxnSpPr>
          <p:nvPr/>
        </p:nvCxnSpPr>
        <p:spPr>
          <a:xfrm rot="5400000">
            <a:off x="10723245" y="1721320"/>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49E6D82F-F608-4BB6-87BD-D139C6579DA9}"/>
              </a:ext>
            </a:extLst>
          </p:cNvPr>
          <p:cNvCxnSpPr>
            <a:cxnSpLocks/>
          </p:cNvCxnSpPr>
          <p:nvPr/>
        </p:nvCxnSpPr>
        <p:spPr>
          <a:xfrm rot="5400000">
            <a:off x="10723245" y="2390560"/>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7942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6" presetClass="entr" presetSubtype="42"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barn(outHorizontal)">
                                      <p:cBhvr>
                                        <p:cTn id="11" dur="500"/>
                                        <p:tgtEl>
                                          <p:spTgt spid="23"/>
                                        </p:tgtEl>
                                      </p:cBhvr>
                                    </p:animEffect>
                                  </p:childTnLst>
                                </p:cTn>
                              </p:par>
                              <p:par>
                                <p:cTn id="12" presetID="16" presetClass="entr" presetSubtype="37"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barn(outVertical)">
                                      <p:cBhvr>
                                        <p:cTn id="14" dur="500"/>
                                        <p:tgtEl>
                                          <p:spTgt spid="25"/>
                                        </p:tgtEl>
                                      </p:cBhvr>
                                    </p:animEffect>
                                  </p:childTnLst>
                                </p:cTn>
                              </p:par>
                              <p:par>
                                <p:cTn id="15" presetID="16" presetClass="entr" presetSubtype="37"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arn(outVertical)">
                                      <p:cBhvr>
                                        <p:cTn id="17" dur="500"/>
                                        <p:tgtEl>
                                          <p:spTgt spid="27"/>
                                        </p:tgtEl>
                                      </p:cBhvr>
                                    </p:animEffect>
                                  </p:childTnLst>
                                </p:cTn>
                              </p:par>
                              <p:par>
                                <p:cTn id="18" presetID="16" presetClass="entr" presetSubtype="37" fill="hold" nodeType="with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barn(outVertical)">
                                      <p:cBhvr>
                                        <p:cTn id="20" dur="500"/>
                                        <p:tgtEl>
                                          <p:spTgt spid="28"/>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1)">
                                      <p:cBhvr>
                                        <p:cTn id="25" dur="2000"/>
                                        <p:tgtEl>
                                          <p:spTgt spid="7"/>
                                        </p:tgtEl>
                                      </p:cBhvr>
                                    </p:animEffect>
                                  </p:childTnLst>
                                </p:cTn>
                              </p:par>
                              <p:par>
                                <p:cTn id="26" presetID="1" presetClass="entr" presetSubtype="0" fill="hold" nodeType="with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1">
                                            <p:txEl>
                                              <p:pRg st="3" end="3"/>
                                            </p:txEl>
                                          </p:spTgt>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1">
                                            <p:txEl>
                                              <p:pRg st="4" end="4"/>
                                            </p:txEl>
                                          </p:spTgt>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1">
                                            <p:txEl>
                                              <p:pRg st="5" end="5"/>
                                            </p:txEl>
                                          </p:spTgt>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1">
                                            <p:txEl>
                                              <p:pRg st="6" end="6"/>
                                            </p:txEl>
                                          </p:spTgt>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FE668923-1332-41AE-8529-92E14B9BDDF2}"/>
              </a:ext>
            </a:extLst>
          </p:cNvPr>
          <p:cNvGrpSpPr/>
          <p:nvPr/>
        </p:nvGrpSpPr>
        <p:grpSpPr>
          <a:xfrm>
            <a:off x="6781800" y="648087"/>
            <a:ext cx="2437781" cy="5219313"/>
            <a:chOff x="6781800" y="648087"/>
            <a:chExt cx="2437781" cy="5219313"/>
          </a:xfrm>
        </p:grpSpPr>
        <p:grpSp>
          <p:nvGrpSpPr>
            <p:cNvPr id="12" name="Group 11">
              <a:extLst>
                <a:ext uri="{FF2B5EF4-FFF2-40B4-BE49-F238E27FC236}">
                  <a16:creationId xmlns:a16="http://schemas.microsoft.com/office/drawing/2014/main" id="{C67164B1-9478-4D59-8323-E02D1B4DDFDA}"/>
                </a:ext>
              </a:extLst>
            </p:cNvPr>
            <p:cNvGrpSpPr>
              <a:grpSpLocks noChangeAspect="1"/>
            </p:cNvGrpSpPr>
            <p:nvPr/>
          </p:nvGrpSpPr>
          <p:grpSpPr>
            <a:xfrm>
              <a:off x="6781800" y="648087"/>
              <a:ext cx="2437781" cy="5219313"/>
              <a:chOff x="5205124" y="1800307"/>
              <a:chExt cx="1909288" cy="4087812"/>
            </a:xfrm>
          </p:grpSpPr>
          <p:pic>
            <p:nvPicPr>
              <p:cNvPr id="13" name="Picture 12" descr="A circuit board&#10;&#10;Description generated with very high confidence">
                <a:extLst>
                  <a:ext uri="{FF2B5EF4-FFF2-40B4-BE49-F238E27FC236}">
                    <a16:creationId xmlns:a16="http://schemas.microsoft.com/office/drawing/2014/main" id="{2762B7D0-74AE-4A82-9035-1DD93DD0C3CF}"/>
                  </a:ext>
                </a:extLst>
              </p:cNvPr>
              <p:cNvPicPr>
                <a:picLocks noChangeAspect="1"/>
              </p:cNvPicPr>
              <p:nvPr/>
            </p:nvPicPr>
            <p:blipFill>
              <a:blip r:embed="rId2" cstate="print">
                <a:clrChange>
                  <a:clrFrom>
                    <a:srgbClr val="FEFFFF"/>
                  </a:clrFrom>
                  <a:clrTo>
                    <a:srgbClr val="FEFFFF">
                      <a:alpha val="0"/>
                    </a:srgbClr>
                  </a:clrTo>
                </a:clrChange>
                <a:extLst>
                  <a:ext uri="{28A0092B-C50C-407E-A947-70E740481C1C}">
                    <a14:useLocalDpi xmlns:a14="http://schemas.microsoft.com/office/drawing/2010/main" val="0"/>
                  </a:ext>
                </a:extLst>
              </a:blip>
              <a:stretch>
                <a:fillRect/>
              </a:stretch>
            </p:blipFill>
            <p:spPr>
              <a:xfrm>
                <a:off x="5226553" y="3530112"/>
                <a:ext cx="1867578" cy="530352"/>
              </a:xfrm>
              <a:prstGeom prst="rect">
                <a:avLst/>
              </a:prstGeom>
            </p:spPr>
          </p:pic>
          <p:pic>
            <p:nvPicPr>
              <p:cNvPr id="14" name="Picture 13" descr="A circuit board&#10;&#10;Description generated with very high confidence">
                <a:extLst>
                  <a:ext uri="{FF2B5EF4-FFF2-40B4-BE49-F238E27FC236}">
                    <a16:creationId xmlns:a16="http://schemas.microsoft.com/office/drawing/2014/main" id="{88DCDD3C-0E3B-4344-8AD2-F5DC87F8A08F}"/>
                  </a:ext>
                </a:extLst>
              </p:cNvPr>
              <p:cNvPicPr>
                <a:picLocks noChangeAspect="1"/>
              </p:cNvPicPr>
              <p:nvPr/>
            </p:nvPicPr>
            <p:blipFill>
              <a:blip r:embed="rId3" cstate="print">
                <a:clrChange>
                  <a:clrFrom>
                    <a:srgbClr val="FFFFFD"/>
                  </a:clrFrom>
                  <a:clrTo>
                    <a:srgbClr val="FFFFFD">
                      <a:alpha val="0"/>
                    </a:srgbClr>
                  </a:clrTo>
                </a:clrChange>
                <a:extLst>
                  <a:ext uri="{28A0092B-C50C-407E-A947-70E740481C1C}">
                    <a14:useLocalDpi xmlns:a14="http://schemas.microsoft.com/office/drawing/2010/main" val="0"/>
                  </a:ext>
                </a:extLst>
              </a:blip>
              <a:stretch>
                <a:fillRect/>
              </a:stretch>
            </p:blipFill>
            <p:spPr>
              <a:xfrm>
                <a:off x="5227262" y="4031887"/>
                <a:ext cx="1869852" cy="1856232"/>
              </a:xfrm>
              <a:prstGeom prst="rect">
                <a:avLst/>
              </a:prstGeom>
            </p:spPr>
          </p:pic>
          <p:pic>
            <p:nvPicPr>
              <p:cNvPr id="15" name="Picture 14" descr="A circuit board&#10;&#10;Description generated with very high confidence">
                <a:extLst>
                  <a:ext uri="{FF2B5EF4-FFF2-40B4-BE49-F238E27FC236}">
                    <a16:creationId xmlns:a16="http://schemas.microsoft.com/office/drawing/2014/main" id="{B91DD80D-507A-4EFF-A6EA-B8805CE2F459}"/>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205124" y="1800307"/>
                <a:ext cx="1909288" cy="1737360"/>
              </a:xfrm>
              <a:prstGeom prst="rect">
                <a:avLst/>
              </a:prstGeom>
            </p:spPr>
          </p:pic>
        </p:grpSp>
        <p:grpSp>
          <p:nvGrpSpPr>
            <p:cNvPr id="25" name="Group 24">
              <a:extLst>
                <a:ext uri="{FF2B5EF4-FFF2-40B4-BE49-F238E27FC236}">
                  <a16:creationId xmlns:a16="http://schemas.microsoft.com/office/drawing/2014/main" id="{B6BEE08E-F12A-4388-9619-F0FC0DC17A53}"/>
                </a:ext>
              </a:extLst>
            </p:cNvPr>
            <p:cNvGrpSpPr/>
            <p:nvPr/>
          </p:nvGrpSpPr>
          <p:grpSpPr>
            <a:xfrm>
              <a:off x="8432466" y="5272087"/>
              <a:ext cx="387901" cy="169277"/>
              <a:chOff x="7153031" y="4645819"/>
              <a:chExt cx="387901" cy="169277"/>
            </a:xfrm>
          </p:grpSpPr>
          <p:sp>
            <p:nvSpPr>
              <p:cNvPr id="29" name="Rectangle 28">
                <a:extLst>
                  <a:ext uri="{FF2B5EF4-FFF2-40B4-BE49-F238E27FC236}">
                    <a16:creationId xmlns:a16="http://schemas.microsoft.com/office/drawing/2014/main" id="{6CD9C47E-2E80-4C16-BC17-854F2E392599}"/>
                  </a:ext>
                </a:extLst>
              </p:cNvPr>
              <p:cNvSpPr/>
              <p:nvPr/>
            </p:nvSpPr>
            <p:spPr>
              <a:xfrm>
                <a:off x="7243039" y="4698273"/>
                <a:ext cx="145980" cy="92803"/>
              </a:xfrm>
              <a:prstGeom prst="rect">
                <a:avLst/>
              </a:prstGeom>
              <a:solidFill>
                <a:srgbClr val="1C1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A8FEBA6E-7D8A-4CA7-BC7E-BAC639C9E093}"/>
                  </a:ext>
                </a:extLst>
              </p:cNvPr>
              <p:cNvSpPr txBox="1"/>
              <p:nvPr/>
            </p:nvSpPr>
            <p:spPr>
              <a:xfrm>
                <a:off x="7153031" y="4645819"/>
                <a:ext cx="387901" cy="169277"/>
              </a:xfrm>
              <a:prstGeom prst="rect">
                <a:avLst/>
              </a:prstGeom>
              <a:noFill/>
            </p:spPr>
            <p:txBody>
              <a:bodyPr wrap="square" rtlCol="0">
                <a:spAutoFit/>
              </a:bodyPr>
              <a:lstStyle/>
              <a:p>
                <a:r>
                  <a:rPr lang="en-US" sz="500" b="1" dirty="0">
                    <a:solidFill>
                      <a:schemeClr val="bg1">
                        <a:lumMod val="85000"/>
                      </a:schemeClr>
                    </a:solidFill>
                  </a:rPr>
                  <a:t>176</a:t>
                </a:r>
              </a:p>
            </p:txBody>
          </p:sp>
        </p:grpSp>
      </p:grpSp>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22</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4512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a:p>
            <a:pPr>
              <a:spcAft>
                <a:spcPts val="0"/>
              </a:spcAft>
              <a:buClr>
                <a:srgbClr val="000099"/>
              </a:buClr>
            </a:pPr>
            <a:endParaRPr lang="en-US" sz="1400" dirty="0"/>
          </a:p>
          <a:p>
            <a:pPr>
              <a:spcAft>
                <a:spcPts val="0"/>
              </a:spcAft>
              <a:buClr>
                <a:srgbClr val="000099"/>
              </a:buClr>
            </a:pPr>
            <a:r>
              <a:rPr lang="en-US" b="1" dirty="0">
                <a:solidFill>
                  <a:srgbClr val="06418C"/>
                </a:solidFill>
              </a:rPr>
              <a:t>2. “Using” &amp; “Buying” Friendly Silk Screen</a:t>
            </a:r>
          </a:p>
          <a:p>
            <a:pPr marL="285750" indent="-285750">
              <a:spcAft>
                <a:spcPts val="0"/>
              </a:spcAft>
              <a:buClr>
                <a:srgbClr val="000099"/>
              </a:buClr>
              <a:buFont typeface="Wingdings" panose="05000000000000000000" pitchFamily="2" charset="2"/>
              <a:buChar char="§"/>
            </a:pPr>
            <a:r>
              <a:rPr lang="en-US" sz="1400" dirty="0"/>
              <a:t>Consistent font type &amp; size</a:t>
            </a:r>
          </a:p>
          <a:p>
            <a:pPr marL="285750" indent="-285750">
              <a:spcAft>
                <a:spcPts val="0"/>
              </a:spcAft>
              <a:buClr>
                <a:srgbClr val="000099"/>
              </a:buClr>
              <a:buFont typeface="Wingdings" panose="05000000000000000000" pitchFamily="2" charset="2"/>
              <a:buChar char="§"/>
            </a:pPr>
            <a:r>
              <a:rPr lang="en-US" sz="1400" dirty="0"/>
              <a:t>Descriptive labeling</a:t>
            </a:r>
          </a:p>
          <a:p>
            <a:pPr marL="285750" indent="-285750">
              <a:spcAft>
                <a:spcPts val="0"/>
              </a:spcAft>
              <a:buClr>
                <a:srgbClr val="000099"/>
              </a:buClr>
              <a:buFont typeface="Wingdings" panose="05000000000000000000" pitchFamily="2" charset="2"/>
              <a:buChar char="§"/>
            </a:pPr>
            <a:r>
              <a:rPr lang="en-US" sz="1400" dirty="0"/>
              <a:t>Vertical &amp; horizontal text alignment &amp; rotation</a:t>
            </a:r>
          </a:p>
          <a:p>
            <a:pPr marL="285750" indent="-285750">
              <a:spcAft>
                <a:spcPts val="0"/>
              </a:spcAft>
              <a:buClr>
                <a:srgbClr val="000099"/>
              </a:buClr>
              <a:buFont typeface="Wingdings" panose="05000000000000000000" pitchFamily="2" charset="2"/>
              <a:buChar char="§"/>
            </a:pPr>
            <a:r>
              <a:rPr lang="en-US" sz="1400" dirty="0"/>
              <a:t>Help text – URLs, MCU &amp; kit orderable part numbers, version number, compliance logos, serial number, etc.</a:t>
            </a:r>
          </a:p>
        </p:txBody>
      </p:sp>
      <p:sp>
        <p:nvSpPr>
          <p:cNvPr id="16" name="TextBox 15">
            <a:extLst>
              <a:ext uri="{FF2B5EF4-FFF2-40B4-BE49-F238E27FC236}">
                <a16:creationId xmlns:a16="http://schemas.microsoft.com/office/drawing/2014/main" id="{9034837D-871C-49EA-88BD-39B7FAFA947F}"/>
              </a:ext>
            </a:extLst>
          </p:cNvPr>
          <p:cNvSpPr txBox="1"/>
          <p:nvPr/>
        </p:nvSpPr>
        <p:spPr>
          <a:xfrm>
            <a:off x="7162800" y="5934311"/>
            <a:ext cx="1752600" cy="276999"/>
          </a:xfrm>
          <a:prstGeom prst="rect">
            <a:avLst/>
          </a:prstGeom>
          <a:noFill/>
        </p:spPr>
        <p:txBody>
          <a:bodyPr wrap="square" rtlCol="0">
            <a:spAutoFit/>
          </a:bodyPr>
          <a:lstStyle/>
          <a:p>
            <a:pPr algn="ctr"/>
            <a:r>
              <a:rPr lang="en-US" sz="1200" b="1" dirty="0"/>
              <a:t>Front</a:t>
            </a:r>
          </a:p>
        </p:txBody>
      </p:sp>
      <p:sp>
        <p:nvSpPr>
          <p:cNvPr id="17" name="TextBox 16">
            <a:extLst>
              <a:ext uri="{FF2B5EF4-FFF2-40B4-BE49-F238E27FC236}">
                <a16:creationId xmlns:a16="http://schemas.microsoft.com/office/drawing/2014/main" id="{5B329332-D5DD-4E6B-9AE0-B760B81B3CE4}"/>
              </a:ext>
            </a:extLst>
          </p:cNvPr>
          <p:cNvSpPr txBox="1"/>
          <p:nvPr/>
        </p:nvSpPr>
        <p:spPr>
          <a:xfrm>
            <a:off x="9892865" y="5896211"/>
            <a:ext cx="1752600" cy="276999"/>
          </a:xfrm>
          <a:prstGeom prst="rect">
            <a:avLst/>
          </a:prstGeom>
          <a:noFill/>
        </p:spPr>
        <p:txBody>
          <a:bodyPr wrap="square" rtlCol="0">
            <a:spAutoFit/>
          </a:bodyPr>
          <a:lstStyle/>
          <a:p>
            <a:pPr algn="ctr"/>
            <a:r>
              <a:rPr lang="en-US" sz="1200" b="1" dirty="0"/>
              <a:t>Back</a:t>
            </a:r>
          </a:p>
        </p:txBody>
      </p:sp>
      <p:pic>
        <p:nvPicPr>
          <p:cNvPr id="18" name="Picture 17" descr="A circuit board&#10;&#10;Description generated with high confidence">
            <a:extLst>
              <a:ext uri="{FF2B5EF4-FFF2-40B4-BE49-F238E27FC236}">
                <a16:creationId xmlns:a16="http://schemas.microsoft.com/office/drawing/2014/main" id="{E70ADCD7-19E3-42CB-A20B-75C4BDD50F60}"/>
              </a:ext>
            </a:extLst>
          </p:cNvPr>
          <p:cNvPicPr>
            <a:picLocks noChangeAspect="1"/>
          </p:cNvPicPr>
          <p:nvPr/>
        </p:nvPicPr>
        <p:blipFill>
          <a:blip r:embed="rId5" cstate="print">
            <a:clrChange>
              <a:clrFrom>
                <a:srgbClr val="E3D9D0"/>
              </a:clrFrom>
              <a:clrTo>
                <a:srgbClr val="E3D9D0">
                  <a:alpha val="0"/>
                </a:srgbClr>
              </a:clrTo>
            </a:clrChange>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tretch>
            <a:fillRect/>
          </a:stretch>
        </p:blipFill>
        <p:spPr>
          <a:xfrm>
            <a:off x="9532976" y="644899"/>
            <a:ext cx="2439949" cy="5219313"/>
          </a:xfrm>
          <a:prstGeom prst="rect">
            <a:avLst/>
          </a:prstGeom>
        </p:spPr>
      </p:pic>
      <p:grpSp>
        <p:nvGrpSpPr>
          <p:cNvPr id="5" name="Group 4">
            <a:extLst>
              <a:ext uri="{FF2B5EF4-FFF2-40B4-BE49-F238E27FC236}">
                <a16:creationId xmlns:a16="http://schemas.microsoft.com/office/drawing/2014/main" id="{4DCE4677-E518-477B-B54C-5DBB521FF7B2}"/>
              </a:ext>
            </a:extLst>
          </p:cNvPr>
          <p:cNvGrpSpPr/>
          <p:nvPr/>
        </p:nvGrpSpPr>
        <p:grpSpPr>
          <a:xfrm>
            <a:off x="10286999" y="876450"/>
            <a:ext cx="923151" cy="2773314"/>
            <a:chOff x="10286999" y="876450"/>
            <a:chExt cx="923151" cy="2773314"/>
          </a:xfrm>
        </p:grpSpPr>
        <p:sp>
          <p:nvSpPr>
            <p:cNvPr id="22" name="Rectangle 21">
              <a:extLst>
                <a:ext uri="{FF2B5EF4-FFF2-40B4-BE49-F238E27FC236}">
                  <a16:creationId xmlns:a16="http://schemas.microsoft.com/office/drawing/2014/main" id="{51F3327D-4C76-457B-980A-BF513ACBD904}"/>
                </a:ext>
              </a:extLst>
            </p:cNvPr>
            <p:cNvSpPr/>
            <p:nvPr/>
          </p:nvSpPr>
          <p:spPr>
            <a:xfrm flipV="1">
              <a:off x="10286999" y="876450"/>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56253E13-CF65-4B5A-9750-5E02429D5DD0}"/>
                </a:ext>
              </a:extLst>
            </p:cNvPr>
            <p:cNvSpPr/>
            <p:nvPr/>
          </p:nvSpPr>
          <p:spPr>
            <a:xfrm flipV="1">
              <a:off x="10295749" y="3344966"/>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 name="Group 7">
            <a:extLst>
              <a:ext uri="{FF2B5EF4-FFF2-40B4-BE49-F238E27FC236}">
                <a16:creationId xmlns:a16="http://schemas.microsoft.com/office/drawing/2014/main" id="{E00B08F6-E25E-415C-88A3-26D43D9C193A}"/>
              </a:ext>
            </a:extLst>
          </p:cNvPr>
          <p:cNvGrpSpPr/>
          <p:nvPr/>
        </p:nvGrpSpPr>
        <p:grpSpPr>
          <a:xfrm>
            <a:off x="11057752" y="1719410"/>
            <a:ext cx="780519" cy="1167284"/>
            <a:chOff x="11057752" y="1719410"/>
            <a:chExt cx="780519" cy="1167284"/>
          </a:xfrm>
        </p:grpSpPr>
        <p:sp>
          <p:nvSpPr>
            <p:cNvPr id="4" name="Arrow: Left 3">
              <a:extLst>
                <a:ext uri="{FF2B5EF4-FFF2-40B4-BE49-F238E27FC236}">
                  <a16:creationId xmlns:a16="http://schemas.microsoft.com/office/drawing/2014/main" id="{F22C0C72-EAA8-433B-BE9E-142C5BAEC424}"/>
                </a:ext>
              </a:extLst>
            </p:cNvPr>
            <p:cNvSpPr/>
            <p:nvPr/>
          </p:nvSpPr>
          <p:spPr>
            <a:xfrm>
              <a:off x="11057752" y="1719410"/>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Arrow: Left 25">
              <a:extLst>
                <a:ext uri="{FF2B5EF4-FFF2-40B4-BE49-F238E27FC236}">
                  <a16:creationId xmlns:a16="http://schemas.microsoft.com/office/drawing/2014/main" id="{54C9E8C0-37D4-4EBF-89DD-C55A5EE420B5}"/>
                </a:ext>
              </a:extLst>
            </p:cNvPr>
            <p:cNvSpPr/>
            <p:nvPr/>
          </p:nvSpPr>
          <p:spPr>
            <a:xfrm rot="16200000">
              <a:off x="11401955" y="2450378"/>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27" name="Straight Arrow Connector 26">
            <a:extLst>
              <a:ext uri="{FF2B5EF4-FFF2-40B4-BE49-F238E27FC236}">
                <a16:creationId xmlns:a16="http://schemas.microsoft.com/office/drawing/2014/main" id="{092766E0-BCD6-4015-97C9-4BAEB50963B2}"/>
              </a:ext>
            </a:extLst>
          </p:cNvPr>
          <p:cNvCxnSpPr>
            <a:cxnSpLocks/>
          </p:cNvCxnSpPr>
          <p:nvPr/>
        </p:nvCxnSpPr>
        <p:spPr>
          <a:xfrm>
            <a:off x="8985250" y="3533853"/>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239F92FB-AF39-4579-A235-73759EEBC510}"/>
              </a:ext>
            </a:extLst>
          </p:cNvPr>
          <p:cNvCxnSpPr>
            <a:cxnSpLocks/>
          </p:cNvCxnSpPr>
          <p:nvPr/>
        </p:nvCxnSpPr>
        <p:spPr>
          <a:xfrm rot="5400000">
            <a:off x="10752916" y="2934970"/>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3987C16B-EC4D-4EB2-9CFE-CA8D3E4320CE}"/>
              </a:ext>
            </a:extLst>
          </p:cNvPr>
          <p:cNvGrpSpPr/>
          <p:nvPr/>
        </p:nvGrpSpPr>
        <p:grpSpPr>
          <a:xfrm>
            <a:off x="7361580" y="2353222"/>
            <a:ext cx="4174440" cy="3056976"/>
            <a:chOff x="7361580" y="2353222"/>
            <a:chExt cx="4174440" cy="3056976"/>
          </a:xfrm>
        </p:grpSpPr>
        <p:sp>
          <p:nvSpPr>
            <p:cNvPr id="19" name="Rectangle 18">
              <a:extLst>
                <a:ext uri="{FF2B5EF4-FFF2-40B4-BE49-F238E27FC236}">
                  <a16:creationId xmlns:a16="http://schemas.microsoft.com/office/drawing/2014/main" id="{993FDD17-8BEE-47AC-AF36-B0CC66A38A4F}"/>
                </a:ext>
              </a:extLst>
            </p:cNvPr>
            <p:cNvSpPr/>
            <p:nvPr/>
          </p:nvSpPr>
          <p:spPr>
            <a:xfrm flipV="1">
              <a:off x="7610474" y="2353222"/>
              <a:ext cx="808505" cy="677152"/>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E5C7B45B-20FF-410E-A05D-2A8E5D2781EF}"/>
                </a:ext>
              </a:extLst>
            </p:cNvPr>
            <p:cNvSpPr/>
            <p:nvPr/>
          </p:nvSpPr>
          <p:spPr>
            <a:xfrm flipV="1">
              <a:off x="7361580" y="5181599"/>
              <a:ext cx="1325220" cy="22859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36938198-5AB1-4823-9B66-5D1F06C955CA}"/>
                </a:ext>
              </a:extLst>
            </p:cNvPr>
            <p:cNvSpPr/>
            <p:nvPr/>
          </p:nvSpPr>
          <p:spPr>
            <a:xfrm flipV="1">
              <a:off x="9982200" y="4876800"/>
              <a:ext cx="1553820"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051739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0" end="1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11" end="1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12" end="1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6" presetClass="entr" presetSubtype="37"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outVertical)">
                                      <p:cBhvr>
                                        <p:cTn id="21" dur="500"/>
                                        <p:tgtEl>
                                          <p:spTgt spid="27"/>
                                        </p:tgtEl>
                                      </p:cBhvr>
                                    </p:animEffect>
                                  </p:childTnLst>
                                </p:cTn>
                              </p:par>
                              <p:par>
                                <p:cTn id="22" presetID="16" presetClass="entr" presetSubtype="37"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barn(outVertical)">
                                      <p:cBhvr>
                                        <p:cTn id="24" dur="500"/>
                                        <p:tgtEl>
                                          <p:spTgt spid="28"/>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3492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23</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3706464"/>
          </a:xfrm>
        </p:spPr>
        <p:txBody>
          <a:bodyPr/>
          <a:lstStyle/>
          <a:p>
            <a:pPr>
              <a:spcAft>
                <a:spcPts val="0"/>
              </a:spcAft>
              <a:buClr>
                <a:srgbClr val="000099"/>
              </a:buClr>
            </a:pPr>
            <a:r>
              <a:rPr lang="en-US" b="1" dirty="0">
                <a:solidFill>
                  <a:srgbClr val="06418C"/>
                </a:solidFill>
              </a:rPr>
              <a:t>3. Website</a:t>
            </a:r>
          </a:p>
          <a:p>
            <a:pPr marL="285750" indent="-285750">
              <a:spcAft>
                <a:spcPts val="0"/>
              </a:spcAft>
              <a:buClr>
                <a:srgbClr val="000099"/>
              </a:buClr>
              <a:buFont typeface="Wingdings" panose="05000000000000000000" pitchFamily="2" charset="2"/>
              <a:buChar char="§"/>
            </a:pPr>
            <a:r>
              <a:rPr lang="en-US" sz="1400" b="1" dirty="0">
                <a:solidFill>
                  <a:srgbClr val="06418C"/>
                </a:solidFill>
              </a:rPr>
              <a:t>renesas.com/ra</a:t>
            </a:r>
            <a:r>
              <a:rPr lang="en-US" sz="1400" b="1" dirty="0">
                <a:solidFill>
                  <a:srgbClr val="06418C"/>
                </a:solidFill>
                <a:highlight>
                  <a:srgbClr val="FFFF00"/>
                </a:highlight>
              </a:rPr>
              <a:t>/&lt;kitname&gt;</a:t>
            </a:r>
          </a:p>
          <a:p>
            <a:pPr marL="285750" indent="-285750">
              <a:spcAft>
                <a:spcPts val="0"/>
              </a:spcAft>
              <a:buClr>
                <a:srgbClr val="000099"/>
              </a:buClr>
              <a:buFont typeface="Wingdings" panose="05000000000000000000" pitchFamily="2" charset="2"/>
              <a:buChar char="§"/>
            </a:pPr>
            <a:r>
              <a:rPr lang="en-US" sz="1400" dirty="0"/>
              <a:t>Easy to find collateral</a:t>
            </a:r>
          </a:p>
          <a:p>
            <a:pPr marL="285750" indent="-285750">
              <a:spcAft>
                <a:spcPts val="0"/>
              </a:spcAft>
              <a:buClr>
                <a:srgbClr val="000099"/>
              </a:buClr>
              <a:buFont typeface="Wingdings" panose="05000000000000000000" pitchFamily="2" charset="2"/>
              <a:buChar char="§"/>
            </a:pPr>
            <a:r>
              <a:rPr lang="en-US" sz="1400" dirty="0"/>
              <a:t>Easy to order – live distributor stock</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High resolution pictures</a:t>
            </a:r>
          </a:p>
          <a:p>
            <a:pPr>
              <a:spcAft>
                <a:spcPts val="0"/>
              </a:spcAft>
              <a:buClr>
                <a:srgbClr val="000099"/>
              </a:buClr>
            </a:pPr>
            <a:endParaRPr lang="en-US" b="1" dirty="0">
              <a:solidFill>
                <a:srgbClr val="06418C"/>
              </a:solidFill>
            </a:endParaRPr>
          </a:p>
          <a:p>
            <a:pPr>
              <a:spcAft>
                <a:spcPts val="0"/>
              </a:spcAft>
              <a:buClr>
                <a:srgbClr val="000099"/>
              </a:buClr>
            </a:pPr>
            <a:r>
              <a:rPr lang="en-US" b="1" dirty="0">
                <a:solidFill>
                  <a:srgbClr val="06418C"/>
                </a:solidFill>
              </a:rPr>
              <a:t>4. Print Collateral</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Extensive &amp; well-structured documentation</a:t>
            </a:r>
          </a:p>
          <a:p>
            <a:pPr marL="285750" indent="-285750">
              <a:spcAft>
                <a:spcPts val="0"/>
              </a:spcAft>
              <a:buClr>
                <a:srgbClr val="000099"/>
              </a:buClr>
              <a:buFont typeface="Wingdings" panose="05000000000000000000" pitchFamily="2" charset="2"/>
              <a:buChar char="§"/>
            </a:pPr>
            <a:r>
              <a:rPr lang="en-US" sz="1400" dirty="0"/>
              <a:t>Consistent &amp; intuitive file/folder nomenclature</a:t>
            </a:r>
          </a:p>
          <a:p>
            <a:pPr marL="463550" lvl="1" indent="-285750">
              <a:spcAft>
                <a:spcPts val="0"/>
              </a:spcAft>
              <a:buClr>
                <a:srgbClr val="000099"/>
              </a:buClr>
            </a:pPr>
            <a:r>
              <a:rPr lang="en-US" sz="1400" dirty="0"/>
              <a:t>Kit name</a:t>
            </a:r>
          </a:p>
          <a:p>
            <a:pPr marL="463550" lvl="1" indent="-285750">
              <a:spcAft>
                <a:spcPts val="0"/>
              </a:spcAft>
              <a:buClr>
                <a:srgbClr val="000099"/>
              </a:buClr>
            </a:pPr>
            <a:r>
              <a:rPr lang="en-US" sz="1400" dirty="0"/>
              <a:t>Document type</a:t>
            </a:r>
          </a:p>
          <a:p>
            <a:pPr>
              <a:spcAft>
                <a:spcPts val="0"/>
              </a:spcAft>
              <a:buClr>
                <a:srgbClr val="000099"/>
              </a:buClr>
            </a:pPr>
            <a:endParaRPr lang="en-US" sz="1400" dirty="0"/>
          </a:p>
        </p:txBody>
      </p:sp>
      <p:grpSp>
        <p:nvGrpSpPr>
          <p:cNvPr id="13" name="Group 12">
            <a:extLst>
              <a:ext uri="{FF2B5EF4-FFF2-40B4-BE49-F238E27FC236}">
                <a16:creationId xmlns:a16="http://schemas.microsoft.com/office/drawing/2014/main" id="{7E5B5694-0172-4DAF-AD2D-8738AC70B92B}"/>
              </a:ext>
            </a:extLst>
          </p:cNvPr>
          <p:cNvGrpSpPr/>
          <p:nvPr/>
        </p:nvGrpSpPr>
        <p:grpSpPr>
          <a:xfrm>
            <a:off x="5504243" y="3654288"/>
            <a:ext cx="3472117" cy="2678433"/>
            <a:chOff x="5504243" y="3654288"/>
            <a:chExt cx="3472117" cy="2678433"/>
          </a:xfrm>
        </p:grpSpPr>
        <p:pic>
          <p:nvPicPr>
            <p:cNvPr id="6" name="Picture 5">
              <a:extLst>
                <a:ext uri="{FF2B5EF4-FFF2-40B4-BE49-F238E27FC236}">
                  <a16:creationId xmlns:a16="http://schemas.microsoft.com/office/drawing/2014/main" id="{8B1B5582-2EA1-4A6D-A881-DC3BDE0CDFFA}"/>
                </a:ext>
              </a:extLst>
            </p:cNvPr>
            <p:cNvPicPr>
              <a:picLocks noChangeAspect="1"/>
            </p:cNvPicPr>
            <p:nvPr/>
          </p:nvPicPr>
          <p:blipFill>
            <a:blip r:embed="rId2"/>
            <a:stretch>
              <a:fillRect/>
            </a:stretch>
          </p:blipFill>
          <p:spPr>
            <a:xfrm>
              <a:off x="5504243" y="4381649"/>
              <a:ext cx="2194560" cy="1419312"/>
            </a:xfrm>
            <a:prstGeom prst="rect">
              <a:avLst/>
            </a:prstGeom>
            <a:ln w="6350">
              <a:solidFill>
                <a:schemeClr val="bg1">
                  <a:lumMod val="50000"/>
                </a:schemeClr>
              </a:solidFill>
            </a:ln>
          </p:spPr>
        </p:pic>
        <p:pic>
          <p:nvPicPr>
            <p:cNvPr id="20" name="Picture 19">
              <a:extLst>
                <a:ext uri="{FF2B5EF4-FFF2-40B4-BE49-F238E27FC236}">
                  <a16:creationId xmlns:a16="http://schemas.microsoft.com/office/drawing/2014/main" id="{B4CAAF2F-CE33-49D4-8CD5-B7DCB44166DE}"/>
                </a:ext>
              </a:extLst>
            </p:cNvPr>
            <p:cNvPicPr>
              <a:picLocks noChangeAspect="1"/>
            </p:cNvPicPr>
            <p:nvPr/>
          </p:nvPicPr>
          <p:blipFill>
            <a:blip r:embed="rId3"/>
            <a:stretch>
              <a:fillRect/>
            </a:stretch>
          </p:blipFill>
          <p:spPr>
            <a:xfrm>
              <a:off x="6781800" y="3654288"/>
              <a:ext cx="2194560" cy="1451112"/>
            </a:xfrm>
            <a:prstGeom prst="rect">
              <a:avLst/>
            </a:prstGeom>
            <a:ln w="6350">
              <a:solidFill>
                <a:schemeClr val="bg1">
                  <a:lumMod val="50000"/>
                </a:schemeClr>
              </a:solidFill>
            </a:ln>
          </p:spPr>
        </p:pic>
        <p:sp>
          <p:nvSpPr>
            <p:cNvPr id="18" name="TextBox 17">
              <a:extLst>
                <a:ext uri="{FF2B5EF4-FFF2-40B4-BE49-F238E27FC236}">
                  <a16:creationId xmlns:a16="http://schemas.microsoft.com/office/drawing/2014/main" id="{6F138ACB-51D8-4DB8-9778-0969320DACB5}"/>
                </a:ext>
              </a:extLst>
            </p:cNvPr>
            <p:cNvSpPr txBox="1"/>
            <p:nvPr/>
          </p:nvSpPr>
          <p:spPr>
            <a:xfrm>
              <a:off x="5677259" y="5871056"/>
              <a:ext cx="2799991" cy="461665"/>
            </a:xfrm>
            <a:prstGeom prst="rect">
              <a:avLst/>
            </a:prstGeom>
            <a:noFill/>
          </p:spPr>
          <p:txBody>
            <a:bodyPr wrap="square" rtlCol="0">
              <a:spAutoFit/>
            </a:bodyPr>
            <a:lstStyle/>
            <a:p>
              <a:pPr algn="ctr">
                <a:spcAft>
                  <a:spcPts val="0"/>
                </a:spcAft>
                <a:buClr>
                  <a:srgbClr val="000099"/>
                </a:buClr>
              </a:pPr>
              <a:r>
                <a:rPr lang="en-US" sz="1200" b="1" dirty="0"/>
                <a:t>Consistently &amp; professionally branded documentation</a:t>
              </a:r>
            </a:p>
          </p:txBody>
        </p:sp>
      </p:grpSp>
      <p:grpSp>
        <p:nvGrpSpPr>
          <p:cNvPr id="15" name="Group 14">
            <a:extLst>
              <a:ext uri="{FF2B5EF4-FFF2-40B4-BE49-F238E27FC236}">
                <a16:creationId xmlns:a16="http://schemas.microsoft.com/office/drawing/2014/main" id="{653968F7-B655-4FEB-9075-115F2EABD113}"/>
              </a:ext>
            </a:extLst>
          </p:cNvPr>
          <p:cNvGrpSpPr/>
          <p:nvPr/>
        </p:nvGrpSpPr>
        <p:grpSpPr>
          <a:xfrm>
            <a:off x="9163410" y="3219450"/>
            <a:ext cx="2952390" cy="3118095"/>
            <a:chOff x="9163410" y="3219450"/>
            <a:chExt cx="2952390" cy="3118095"/>
          </a:xfrm>
        </p:grpSpPr>
        <p:grpSp>
          <p:nvGrpSpPr>
            <p:cNvPr id="26" name="Group 25">
              <a:extLst>
                <a:ext uri="{FF2B5EF4-FFF2-40B4-BE49-F238E27FC236}">
                  <a16:creationId xmlns:a16="http://schemas.microsoft.com/office/drawing/2014/main" id="{1F2F0EC7-4359-4B46-9087-9FA4E003EFA5}"/>
                </a:ext>
              </a:extLst>
            </p:cNvPr>
            <p:cNvGrpSpPr/>
            <p:nvPr/>
          </p:nvGrpSpPr>
          <p:grpSpPr>
            <a:xfrm>
              <a:off x="9239610" y="3275594"/>
              <a:ext cx="2876190" cy="2498390"/>
              <a:chOff x="5619750" y="3363346"/>
              <a:chExt cx="2876190" cy="2498390"/>
            </a:xfrm>
          </p:grpSpPr>
          <p:pic>
            <p:nvPicPr>
              <p:cNvPr id="7" name="Picture 6">
                <a:extLst>
                  <a:ext uri="{FF2B5EF4-FFF2-40B4-BE49-F238E27FC236}">
                    <a16:creationId xmlns:a16="http://schemas.microsoft.com/office/drawing/2014/main" id="{2F8D5B59-57A1-4AEF-987C-E16FA23B9575}"/>
                  </a:ext>
                </a:extLst>
              </p:cNvPr>
              <p:cNvPicPr>
                <a:picLocks noChangeAspect="1"/>
              </p:cNvPicPr>
              <p:nvPr/>
            </p:nvPicPr>
            <p:blipFill rotWithShape="1">
              <a:blip r:embed="rId4"/>
              <a:srcRect b="83195"/>
              <a:stretch/>
            </p:blipFill>
            <p:spPr>
              <a:xfrm>
                <a:off x="5619750" y="3363346"/>
                <a:ext cx="2876190" cy="219265"/>
              </a:xfrm>
              <a:prstGeom prst="rect">
                <a:avLst/>
              </a:prstGeom>
            </p:spPr>
          </p:pic>
          <p:grpSp>
            <p:nvGrpSpPr>
              <p:cNvPr id="23" name="Group 22">
                <a:extLst>
                  <a:ext uri="{FF2B5EF4-FFF2-40B4-BE49-F238E27FC236}">
                    <a16:creationId xmlns:a16="http://schemas.microsoft.com/office/drawing/2014/main" id="{E1D37140-22DD-443A-B91E-D2D8E703DC05}"/>
                  </a:ext>
                </a:extLst>
              </p:cNvPr>
              <p:cNvGrpSpPr/>
              <p:nvPr/>
            </p:nvGrpSpPr>
            <p:grpSpPr>
              <a:xfrm>
                <a:off x="5619750" y="4735137"/>
                <a:ext cx="2876190" cy="1126599"/>
                <a:chOff x="6746722" y="4454558"/>
                <a:chExt cx="2876190" cy="1126599"/>
              </a:xfrm>
            </p:grpSpPr>
            <p:pic>
              <p:nvPicPr>
                <p:cNvPr id="22" name="Picture 21">
                  <a:extLst>
                    <a:ext uri="{FF2B5EF4-FFF2-40B4-BE49-F238E27FC236}">
                      <a16:creationId xmlns:a16="http://schemas.microsoft.com/office/drawing/2014/main" id="{7E4868C3-42D3-40D9-B167-3D8B3F6A3707}"/>
                    </a:ext>
                  </a:extLst>
                </p:cNvPr>
                <p:cNvPicPr>
                  <a:picLocks noChangeAspect="1"/>
                </p:cNvPicPr>
                <p:nvPr/>
              </p:nvPicPr>
              <p:blipFill rotWithShape="1">
                <a:blip r:embed="rId4"/>
                <a:srcRect t="13655"/>
                <a:stretch/>
              </p:blipFill>
              <p:spPr>
                <a:xfrm>
                  <a:off x="6746722" y="4454558"/>
                  <a:ext cx="2876190" cy="1126599"/>
                </a:xfrm>
                <a:prstGeom prst="rect">
                  <a:avLst/>
                </a:prstGeom>
              </p:spPr>
            </p:pic>
            <p:sp>
              <p:nvSpPr>
                <p:cNvPr id="21" name="Rectangle 20">
                  <a:extLst>
                    <a:ext uri="{FF2B5EF4-FFF2-40B4-BE49-F238E27FC236}">
                      <a16:creationId xmlns:a16="http://schemas.microsoft.com/office/drawing/2014/main" id="{6AC5DC95-3164-4415-BA25-EE495F7FCE3C}"/>
                    </a:ext>
                  </a:extLst>
                </p:cNvPr>
                <p:cNvSpPr/>
                <p:nvPr/>
              </p:nvSpPr>
              <p:spPr>
                <a:xfrm>
                  <a:off x="6848126" y="4454558"/>
                  <a:ext cx="199107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9" name="Picture 18">
                <a:extLst>
                  <a:ext uri="{FF2B5EF4-FFF2-40B4-BE49-F238E27FC236}">
                    <a16:creationId xmlns:a16="http://schemas.microsoft.com/office/drawing/2014/main" id="{5E5FC4CD-AA37-49BF-A211-50438BC1BB37}"/>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6150727" y="3466383"/>
                <a:ext cx="2276190" cy="1400000"/>
              </a:xfrm>
              <a:prstGeom prst="rect">
                <a:avLst/>
              </a:prstGeom>
            </p:spPr>
          </p:pic>
        </p:grpSp>
        <p:grpSp>
          <p:nvGrpSpPr>
            <p:cNvPr id="14" name="Group 13">
              <a:extLst>
                <a:ext uri="{FF2B5EF4-FFF2-40B4-BE49-F238E27FC236}">
                  <a16:creationId xmlns:a16="http://schemas.microsoft.com/office/drawing/2014/main" id="{492E77F5-DCBF-4D58-B00F-D19D3239B37E}"/>
                </a:ext>
              </a:extLst>
            </p:cNvPr>
            <p:cNvGrpSpPr/>
            <p:nvPr/>
          </p:nvGrpSpPr>
          <p:grpSpPr>
            <a:xfrm>
              <a:off x="9163410" y="3219450"/>
              <a:ext cx="2799990" cy="3118095"/>
              <a:chOff x="9163410" y="3219450"/>
              <a:chExt cx="2799990" cy="3118095"/>
            </a:xfrm>
          </p:grpSpPr>
          <p:sp>
            <p:nvSpPr>
              <p:cNvPr id="17" name="TextBox 16">
                <a:extLst>
                  <a:ext uri="{FF2B5EF4-FFF2-40B4-BE49-F238E27FC236}">
                    <a16:creationId xmlns:a16="http://schemas.microsoft.com/office/drawing/2014/main" id="{5B329332-D5DD-4E6B-9AE0-B760B81B3CE4}"/>
                  </a:ext>
                </a:extLst>
              </p:cNvPr>
              <p:cNvSpPr txBox="1"/>
              <p:nvPr/>
            </p:nvSpPr>
            <p:spPr>
              <a:xfrm>
                <a:off x="9163410" y="5875880"/>
                <a:ext cx="2799990" cy="461665"/>
              </a:xfrm>
              <a:prstGeom prst="rect">
                <a:avLst/>
              </a:prstGeom>
              <a:noFill/>
            </p:spPr>
            <p:txBody>
              <a:bodyPr wrap="square" rtlCol="0">
                <a:spAutoFit/>
              </a:bodyPr>
              <a:lstStyle/>
              <a:p>
                <a:pPr algn="ctr"/>
                <a:r>
                  <a:rPr lang="en-US" sz="1200" b="1" dirty="0"/>
                  <a:t>Intuitive &amp; consistent file &amp; folder nomenclature</a:t>
                </a:r>
              </a:p>
            </p:txBody>
          </p:sp>
          <p:sp>
            <p:nvSpPr>
              <p:cNvPr id="5" name="Rectangle 4">
                <a:extLst>
                  <a:ext uri="{FF2B5EF4-FFF2-40B4-BE49-F238E27FC236}">
                    <a16:creationId xmlns:a16="http://schemas.microsoft.com/office/drawing/2014/main" id="{9280D16B-4487-4A2D-A5BF-18597070A3A0}"/>
                  </a:ext>
                </a:extLst>
              </p:cNvPr>
              <p:cNvSpPr/>
              <p:nvPr/>
            </p:nvSpPr>
            <p:spPr>
              <a:xfrm>
                <a:off x="9163410" y="3219450"/>
                <a:ext cx="2743200" cy="2581511"/>
              </a:xfrm>
              <a:prstGeom prst="rect">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nvGrpSpPr>
          <p:cNvPr id="16" name="Group 15">
            <a:extLst>
              <a:ext uri="{FF2B5EF4-FFF2-40B4-BE49-F238E27FC236}">
                <a16:creationId xmlns:a16="http://schemas.microsoft.com/office/drawing/2014/main" id="{879C2798-6815-4FEB-951A-F8E58A4015B3}"/>
              </a:ext>
            </a:extLst>
          </p:cNvPr>
          <p:cNvGrpSpPr/>
          <p:nvPr/>
        </p:nvGrpSpPr>
        <p:grpSpPr>
          <a:xfrm>
            <a:off x="4800600" y="2081094"/>
            <a:ext cx="7315200" cy="1347906"/>
            <a:chOff x="4800600" y="1651062"/>
            <a:chExt cx="7315200" cy="1347906"/>
          </a:xfrm>
        </p:grpSpPr>
        <p:grpSp>
          <p:nvGrpSpPr>
            <p:cNvPr id="12" name="Group 11">
              <a:extLst>
                <a:ext uri="{FF2B5EF4-FFF2-40B4-BE49-F238E27FC236}">
                  <a16:creationId xmlns:a16="http://schemas.microsoft.com/office/drawing/2014/main" id="{B107BF6C-1467-4F06-B2BE-D8766B996C2C}"/>
                </a:ext>
              </a:extLst>
            </p:cNvPr>
            <p:cNvGrpSpPr/>
            <p:nvPr/>
          </p:nvGrpSpPr>
          <p:grpSpPr>
            <a:xfrm>
              <a:off x="4800600" y="1651062"/>
              <a:ext cx="7315200" cy="1347906"/>
              <a:chOff x="4800600" y="1651062"/>
              <a:chExt cx="7315200" cy="1347906"/>
            </a:xfrm>
          </p:grpSpPr>
          <p:pic>
            <p:nvPicPr>
              <p:cNvPr id="30" name="Picture 29">
                <a:extLst>
                  <a:ext uri="{FF2B5EF4-FFF2-40B4-BE49-F238E27FC236}">
                    <a16:creationId xmlns:a16="http://schemas.microsoft.com/office/drawing/2014/main" id="{71FABB5E-E745-4200-B82E-1F6ED1ACA036}"/>
                  </a:ext>
                </a:extLst>
              </p:cNvPr>
              <p:cNvPicPr>
                <a:picLocks noChangeAspect="1"/>
              </p:cNvPicPr>
              <p:nvPr/>
            </p:nvPicPr>
            <p:blipFill>
              <a:blip r:embed="rId6"/>
              <a:stretch>
                <a:fillRect/>
              </a:stretch>
            </p:blipFill>
            <p:spPr>
              <a:xfrm>
                <a:off x="4800600" y="1651062"/>
                <a:ext cx="7315200" cy="1097559"/>
              </a:xfrm>
              <a:prstGeom prst="rect">
                <a:avLst/>
              </a:prstGeom>
            </p:spPr>
          </p:pic>
          <p:sp>
            <p:nvSpPr>
              <p:cNvPr id="32" name="TextBox 31">
                <a:extLst>
                  <a:ext uri="{FF2B5EF4-FFF2-40B4-BE49-F238E27FC236}">
                    <a16:creationId xmlns:a16="http://schemas.microsoft.com/office/drawing/2014/main" id="{B8C8309E-57C1-4008-95FA-A5AFEDE8FF05}"/>
                  </a:ext>
                </a:extLst>
              </p:cNvPr>
              <p:cNvSpPr txBox="1"/>
              <p:nvPr/>
            </p:nvSpPr>
            <p:spPr>
              <a:xfrm>
                <a:off x="4800600" y="2721969"/>
                <a:ext cx="7315200" cy="276999"/>
              </a:xfrm>
              <a:prstGeom prst="rect">
                <a:avLst/>
              </a:prstGeom>
              <a:noFill/>
            </p:spPr>
            <p:txBody>
              <a:bodyPr wrap="square" rtlCol="0">
                <a:spAutoFit/>
              </a:bodyPr>
              <a:lstStyle/>
              <a:p>
                <a:pPr algn="ctr"/>
                <a:r>
                  <a:rPr lang="en-US" sz="1200" b="1" dirty="0"/>
                  <a:t>Easy to order</a:t>
                </a:r>
              </a:p>
            </p:txBody>
          </p:sp>
        </p:grpSp>
        <p:sp>
          <p:nvSpPr>
            <p:cNvPr id="8" name="Rectangle 7">
              <a:extLst>
                <a:ext uri="{FF2B5EF4-FFF2-40B4-BE49-F238E27FC236}">
                  <a16:creationId xmlns:a16="http://schemas.microsoft.com/office/drawing/2014/main" id="{764BF0B1-3E04-435F-B400-30D78DC52090}"/>
                </a:ext>
              </a:extLst>
            </p:cNvPr>
            <p:cNvSpPr/>
            <p:nvPr/>
          </p:nvSpPr>
          <p:spPr>
            <a:xfrm>
              <a:off x="11597640" y="2176407"/>
              <a:ext cx="381000" cy="548780"/>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 name="Group 9">
            <a:extLst>
              <a:ext uri="{FF2B5EF4-FFF2-40B4-BE49-F238E27FC236}">
                <a16:creationId xmlns:a16="http://schemas.microsoft.com/office/drawing/2014/main" id="{AA6C8CCD-D280-4083-87D4-A57B0EF8D4F5}"/>
              </a:ext>
            </a:extLst>
          </p:cNvPr>
          <p:cNvGrpSpPr/>
          <p:nvPr/>
        </p:nvGrpSpPr>
        <p:grpSpPr>
          <a:xfrm>
            <a:off x="10226502" y="3324892"/>
            <a:ext cx="1406698" cy="2335635"/>
            <a:chOff x="10210800" y="3324892"/>
            <a:chExt cx="1406698" cy="2335635"/>
          </a:xfrm>
        </p:grpSpPr>
        <p:sp>
          <p:nvSpPr>
            <p:cNvPr id="24" name="Rectangle 23">
              <a:extLst>
                <a:ext uri="{FF2B5EF4-FFF2-40B4-BE49-F238E27FC236}">
                  <a16:creationId xmlns:a16="http://schemas.microsoft.com/office/drawing/2014/main" id="{0D999F4F-0288-4BE6-BCB4-FFC719D389E3}"/>
                </a:ext>
              </a:extLst>
            </p:cNvPr>
            <p:cNvSpPr/>
            <p:nvPr/>
          </p:nvSpPr>
          <p:spPr>
            <a:xfrm>
              <a:off x="10718182" y="3918500"/>
              <a:ext cx="17841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CC669C1E-69E2-4F69-82A1-98661B6213DF}"/>
                </a:ext>
              </a:extLst>
            </p:cNvPr>
            <p:cNvSpPr/>
            <p:nvPr/>
          </p:nvSpPr>
          <p:spPr>
            <a:xfrm>
              <a:off x="10718182" y="4136545"/>
              <a:ext cx="25461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6D35CCE2-259D-41FD-93EF-D990C73C642F}"/>
                </a:ext>
              </a:extLst>
            </p:cNvPr>
            <p:cNvSpPr/>
            <p:nvPr/>
          </p:nvSpPr>
          <p:spPr>
            <a:xfrm>
              <a:off x="10718182" y="4327281"/>
              <a:ext cx="50087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6A478B6C-B41D-44EC-8FCD-339C0EB4108B}"/>
                </a:ext>
              </a:extLst>
            </p:cNvPr>
            <p:cNvSpPr/>
            <p:nvPr/>
          </p:nvSpPr>
          <p:spPr>
            <a:xfrm>
              <a:off x="10718182" y="4525751"/>
              <a:ext cx="55941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03068ABB-F9EC-4E3A-AAF5-D44F3BC315DA}"/>
                </a:ext>
              </a:extLst>
            </p:cNvPr>
            <p:cNvSpPr/>
            <p:nvPr/>
          </p:nvSpPr>
          <p:spPr>
            <a:xfrm>
              <a:off x="10210800" y="3324892"/>
              <a:ext cx="762000" cy="137472"/>
            </a:xfrm>
            <a:prstGeom prst="rect">
              <a:avLst/>
            </a:prstGeom>
            <a:solidFill>
              <a:srgbClr val="33CC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DAA8F700-3FE6-46BF-98FA-79B10FF70F1D}"/>
                </a:ext>
              </a:extLst>
            </p:cNvPr>
            <p:cNvSpPr/>
            <p:nvPr/>
          </p:nvSpPr>
          <p:spPr>
            <a:xfrm>
              <a:off x="11421079" y="4719728"/>
              <a:ext cx="196260"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extLst>
                <a:ext uri="{FF2B5EF4-FFF2-40B4-BE49-F238E27FC236}">
                  <a16:creationId xmlns:a16="http://schemas.microsoft.com/office/drawing/2014/main" id="{34E97EB5-6268-4D0F-9237-FD2381A0FA52}"/>
                </a:ext>
              </a:extLst>
            </p:cNvPr>
            <p:cNvSpPr/>
            <p:nvPr/>
          </p:nvSpPr>
          <p:spPr>
            <a:xfrm>
              <a:off x="11421238" y="4923107"/>
              <a:ext cx="196260"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extLst>
                <a:ext uri="{FF2B5EF4-FFF2-40B4-BE49-F238E27FC236}">
                  <a16:creationId xmlns:a16="http://schemas.microsoft.com/office/drawing/2014/main" id="{5CF55383-4731-4D4D-8C8C-03F0FE3B1519}"/>
                </a:ext>
              </a:extLst>
            </p:cNvPr>
            <p:cNvSpPr/>
            <p:nvPr/>
          </p:nvSpPr>
          <p:spPr>
            <a:xfrm>
              <a:off x="11418049" y="5122762"/>
              <a:ext cx="196260"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extLst>
                <a:ext uri="{FF2B5EF4-FFF2-40B4-BE49-F238E27FC236}">
                  <a16:creationId xmlns:a16="http://schemas.microsoft.com/office/drawing/2014/main" id="{AC628746-8F4D-47AA-90C2-EE566D799654}"/>
                </a:ext>
              </a:extLst>
            </p:cNvPr>
            <p:cNvSpPr/>
            <p:nvPr/>
          </p:nvSpPr>
          <p:spPr>
            <a:xfrm>
              <a:off x="10430479" y="5313101"/>
              <a:ext cx="196260"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ectangle 48">
              <a:extLst>
                <a:ext uri="{FF2B5EF4-FFF2-40B4-BE49-F238E27FC236}">
                  <a16:creationId xmlns:a16="http://schemas.microsoft.com/office/drawing/2014/main" id="{123B8658-8E16-40B0-BCBC-97AAD6676171}"/>
                </a:ext>
              </a:extLst>
            </p:cNvPr>
            <p:cNvSpPr/>
            <p:nvPr/>
          </p:nvSpPr>
          <p:spPr>
            <a:xfrm>
              <a:off x="10590806" y="5523055"/>
              <a:ext cx="196260"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 name="Group 8">
            <a:extLst>
              <a:ext uri="{FF2B5EF4-FFF2-40B4-BE49-F238E27FC236}">
                <a16:creationId xmlns:a16="http://schemas.microsoft.com/office/drawing/2014/main" id="{3D27F7D7-6F0C-4B22-BC30-C40814F499F0}"/>
              </a:ext>
            </a:extLst>
          </p:cNvPr>
          <p:cNvGrpSpPr/>
          <p:nvPr/>
        </p:nvGrpSpPr>
        <p:grpSpPr>
          <a:xfrm>
            <a:off x="9508788" y="3327329"/>
            <a:ext cx="1858289" cy="2335635"/>
            <a:chOff x="9520040" y="3327329"/>
            <a:chExt cx="1858289" cy="2335635"/>
          </a:xfrm>
        </p:grpSpPr>
        <p:sp>
          <p:nvSpPr>
            <p:cNvPr id="25" name="Rectangle 24">
              <a:extLst>
                <a:ext uri="{FF2B5EF4-FFF2-40B4-BE49-F238E27FC236}">
                  <a16:creationId xmlns:a16="http://schemas.microsoft.com/office/drawing/2014/main" id="{95FB181B-4FC4-4772-AEC9-E9FACC43EFEB}"/>
                </a:ext>
              </a:extLst>
            </p:cNvPr>
            <p:cNvSpPr/>
            <p:nvPr/>
          </p:nvSpPr>
          <p:spPr>
            <a:xfrm>
              <a:off x="10027422" y="3920937"/>
              <a:ext cx="500878"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3D968823-6538-4324-8AA1-7293306FF613}"/>
                </a:ext>
              </a:extLst>
            </p:cNvPr>
            <p:cNvSpPr/>
            <p:nvPr/>
          </p:nvSpPr>
          <p:spPr>
            <a:xfrm>
              <a:off x="10027422" y="4138982"/>
              <a:ext cx="500878"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0F616EEF-CF60-4F88-AC60-0685DB834CDB}"/>
                </a:ext>
              </a:extLst>
            </p:cNvPr>
            <p:cNvSpPr/>
            <p:nvPr/>
          </p:nvSpPr>
          <p:spPr>
            <a:xfrm>
              <a:off x="10027422" y="4329718"/>
              <a:ext cx="500878"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5E23D33F-4A30-4AD1-8F86-E9EA07A0B166}"/>
                </a:ext>
              </a:extLst>
            </p:cNvPr>
            <p:cNvSpPr/>
            <p:nvPr/>
          </p:nvSpPr>
          <p:spPr>
            <a:xfrm>
              <a:off x="10027422" y="4528188"/>
              <a:ext cx="500878"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90BB0395-6879-473F-B9AF-FB5DB95C9D76}"/>
                </a:ext>
              </a:extLst>
            </p:cNvPr>
            <p:cNvSpPr/>
            <p:nvPr/>
          </p:nvSpPr>
          <p:spPr>
            <a:xfrm>
              <a:off x="9520040" y="3327329"/>
              <a:ext cx="500878"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a:extLst>
                <a:ext uri="{FF2B5EF4-FFF2-40B4-BE49-F238E27FC236}">
                  <a16:creationId xmlns:a16="http://schemas.microsoft.com/office/drawing/2014/main" id="{BA98F64F-EA1B-43E2-AABE-2EB169F9C9CE}"/>
                </a:ext>
              </a:extLst>
            </p:cNvPr>
            <p:cNvSpPr/>
            <p:nvPr/>
          </p:nvSpPr>
          <p:spPr>
            <a:xfrm>
              <a:off x="10896600" y="4722165"/>
              <a:ext cx="481570"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43">
              <a:extLst>
                <a:ext uri="{FF2B5EF4-FFF2-40B4-BE49-F238E27FC236}">
                  <a16:creationId xmlns:a16="http://schemas.microsoft.com/office/drawing/2014/main" id="{819A4F11-A111-4462-A910-4A9DAB2CA639}"/>
                </a:ext>
              </a:extLst>
            </p:cNvPr>
            <p:cNvSpPr/>
            <p:nvPr/>
          </p:nvSpPr>
          <p:spPr>
            <a:xfrm>
              <a:off x="10896759" y="4925544"/>
              <a:ext cx="481570"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a:extLst>
                <a:ext uri="{FF2B5EF4-FFF2-40B4-BE49-F238E27FC236}">
                  <a16:creationId xmlns:a16="http://schemas.microsoft.com/office/drawing/2014/main" id="{614675D6-65D6-4849-8D81-FE5C63E3ECE8}"/>
                </a:ext>
              </a:extLst>
            </p:cNvPr>
            <p:cNvSpPr/>
            <p:nvPr/>
          </p:nvSpPr>
          <p:spPr>
            <a:xfrm>
              <a:off x="10893570" y="5125199"/>
              <a:ext cx="481570"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a:extLst>
                <a:ext uri="{FF2B5EF4-FFF2-40B4-BE49-F238E27FC236}">
                  <a16:creationId xmlns:a16="http://schemas.microsoft.com/office/drawing/2014/main" id="{3C477F42-01DF-4618-B779-1308A69FB060}"/>
                </a:ext>
              </a:extLst>
            </p:cNvPr>
            <p:cNvSpPr/>
            <p:nvPr/>
          </p:nvSpPr>
          <p:spPr>
            <a:xfrm>
              <a:off x="9906000" y="5315538"/>
              <a:ext cx="481570"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Rectangle 49">
              <a:extLst>
                <a:ext uri="{FF2B5EF4-FFF2-40B4-BE49-F238E27FC236}">
                  <a16:creationId xmlns:a16="http://schemas.microsoft.com/office/drawing/2014/main" id="{891C2131-2FEB-4A9B-992A-FF12ABC80E93}"/>
                </a:ext>
              </a:extLst>
            </p:cNvPr>
            <p:cNvSpPr/>
            <p:nvPr/>
          </p:nvSpPr>
          <p:spPr>
            <a:xfrm>
              <a:off x="9906000" y="5525492"/>
              <a:ext cx="481570"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 name="Group 27">
            <a:extLst>
              <a:ext uri="{FF2B5EF4-FFF2-40B4-BE49-F238E27FC236}">
                <a16:creationId xmlns:a16="http://schemas.microsoft.com/office/drawing/2014/main" id="{F3A92FB1-05C0-448F-A3F9-C58FD37D7E80}"/>
              </a:ext>
            </a:extLst>
          </p:cNvPr>
          <p:cNvGrpSpPr/>
          <p:nvPr/>
        </p:nvGrpSpPr>
        <p:grpSpPr>
          <a:xfrm>
            <a:off x="4804882" y="138829"/>
            <a:ext cx="4716502" cy="1924000"/>
            <a:chOff x="4804882" y="138829"/>
            <a:chExt cx="4716502" cy="1924000"/>
          </a:xfrm>
        </p:grpSpPr>
        <p:pic>
          <p:nvPicPr>
            <p:cNvPr id="57" name="Picture 2" descr="C:\Users\ASHISH~1.AHU\AppData\Local\Temp\SNAGHTML1fa95ab.PNG">
              <a:extLst>
                <a:ext uri="{FF2B5EF4-FFF2-40B4-BE49-F238E27FC236}">
                  <a16:creationId xmlns:a16="http://schemas.microsoft.com/office/drawing/2014/main" id="{165B417A-1909-43FE-AE44-BF8BBA4B06C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04882" y="138829"/>
              <a:ext cx="4685679" cy="1643620"/>
            </a:xfrm>
            <a:prstGeom prst="rect">
              <a:avLst/>
            </a:prstGeom>
            <a:noFill/>
            <a:ln>
              <a:solidFill>
                <a:schemeClr val="bg1">
                  <a:lumMod val="50000"/>
                </a:schemeClr>
              </a:solidFill>
            </a:ln>
            <a:extLst>
              <a:ext uri="{909E8E84-426E-40DD-AFC4-6F175D3DCCD1}">
                <a14:hiddenFill xmlns:a14="http://schemas.microsoft.com/office/drawing/2010/main">
                  <a:solidFill>
                    <a:srgbClr val="FFFFFF"/>
                  </a:solidFill>
                </a14:hiddenFill>
              </a:ext>
            </a:extLst>
          </p:spPr>
        </p:pic>
        <p:sp>
          <p:nvSpPr>
            <p:cNvPr id="52" name="Rectangle 51">
              <a:extLst>
                <a:ext uri="{FF2B5EF4-FFF2-40B4-BE49-F238E27FC236}">
                  <a16:creationId xmlns:a16="http://schemas.microsoft.com/office/drawing/2014/main" id="{30271520-498B-47F1-9565-AE1E2B616F9F}"/>
                </a:ext>
              </a:extLst>
            </p:cNvPr>
            <p:cNvSpPr/>
            <p:nvPr/>
          </p:nvSpPr>
          <p:spPr>
            <a:xfrm>
              <a:off x="6941087" y="537495"/>
              <a:ext cx="704491" cy="285719"/>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D827826-78A0-496E-ACCB-D97A3AE81CD6}"/>
                </a:ext>
              </a:extLst>
            </p:cNvPr>
            <p:cNvSpPr/>
            <p:nvPr/>
          </p:nvSpPr>
          <p:spPr>
            <a:xfrm>
              <a:off x="7918946" y="537495"/>
              <a:ext cx="583883" cy="285719"/>
            </a:xfrm>
            <a:prstGeom prst="rect">
              <a:avLst/>
            </a:prstGeom>
            <a:solidFill>
              <a:schemeClr val="accent5">
                <a:lumMod val="40000"/>
                <a:lumOff val="6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16027FFF-1B85-44C2-A612-C2A639F94535}"/>
                </a:ext>
              </a:extLst>
            </p:cNvPr>
            <p:cNvSpPr/>
            <p:nvPr/>
          </p:nvSpPr>
          <p:spPr>
            <a:xfrm>
              <a:off x="8819039" y="533400"/>
              <a:ext cx="379475" cy="285719"/>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TextBox 59">
              <a:extLst>
                <a:ext uri="{FF2B5EF4-FFF2-40B4-BE49-F238E27FC236}">
                  <a16:creationId xmlns:a16="http://schemas.microsoft.com/office/drawing/2014/main" id="{03889439-A8D4-4D1B-A2C3-4EC593655D17}"/>
                </a:ext>
              </a:extLst>
            </p:cNvPr>
            <p:cNvSpPr txBox="1"/>
            <p:nvPr/>
          </p:nvSpPr>
          <p:spPr>
            <a:xfrm>
              <a:off x="4835704" y="1785830"/>
              <a:ext cx="4685680" cy="276999"/>
            </a:xfrm>
            <a:prstGeom prst="rect">
              <a:avLst/>
            </a:prstGeom>
            <a:noFill/>
          </p:spPr>
          <p:txBody>
            <a:bodyPr wrap="square" rtlCol="0">
              <a:spAutoFit/>
            </a:bodyPr>
            <a:lstStyle/>
            <a:p>
              <a:pPr algn="ctr"/>
              <a:r>
                <a:rPr lang="en-US" sz="1200" b="1" dirty="0"/>
                <a:t>Easy to find stuff</a:t>
              </a:r>
            </a:p>
          </p:txBody>
        </p:sp>
      </p:grpSp>
    </p:spTree>
    <p:extLst>
      <p:ext uri="{BB962C8B-B14F-4D97-AF65-F5344CB8AC3E}">
        <p14:creationId xmlns:p14="http://schemas.microsoft.com/office/powerpoint/2010/main" val="252286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
                                            <p:txEl>
                                              <p:pRg st="8" end="8"/>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9" end="9"/>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1">
                                            <p:txEl>
                                              <p:pRg st="10" end="10"/>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1">
                                            <p:txEl>
                                              <p:pRg st="11" end="11"/>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9"/>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1">
                                            <p:txEl>
                                              <p:pRg st="12" end="12"/>
                                            </p:txEl>
                                          </p:spTgt>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9000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24</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08194"/>
          </a:xfrm>
        </p:spPr>
        <p:txBody>
          <a:bodyPr/>
          <a:lstStyle/>
          <a:p>
            <a:pPr>
              <a:spcAft>
                <a:spcPts val="0"/>
              </a:spcAft>
              <a:buClr>
                <a:srgbClr val="000099"/>
              </a:buClr>
            </a:pPr>
            <a:r>
              <a:rPr lang="en-US" b="1" dirty="0">
                <a:solidFill>
                  <a:srgbClr val="06418C"/>
                </a:solidFill>
              </a:rPr>
              <a:t>5. Version Synchronization</a:t>
            </a:r>
          </a:p>
          <a:p>
            <a:pPr>
              <a:spcAft>
                <a:spcPts val="0"/>
              </a:spcAft>
              <a:buClr>
                <a:srgbClr val="000099"/>
              </a:buClr>
            </a:pPr>
            <a:r>
              <a:rPr lang="en-US" sz="1400" b="1" dirty="0">
                <a:solidFill>
                  <a:srgbClr val="6F7175"/>
                </a:solidFill>
              </a:rPr>
              <a:t>Across All Version-specific Collateral</a:t>
            </a:r>
          </a:p>
          <a:p>
            <a:pPr marL="285750" indent="-285750">
              <a:spcAft>
                <a:spcPts val="0"/>
              </a:spcAft>
              <a:buClr>
                <a:srgbClr val="000099"/>
              </a:buClr>
              <a:buFont typeface="Wingdings" panose="05000000000000000000" pitchFamily="2" charset="2"/>
              <a:buChar char="§"/>
            </a:pPr>
            <a:r>
              <a:rPr lang="en-US" sz="1400" dirty="0"/>
              <a:t>User’s manual</a:t>
            </a:r>
          </a:p>
          <a:p>
            <a:pPr marL="285750" indent="-285750">
              <a:spcAft>
                <a:spcPts val="0"/>
              </a:spcAft>
              <a:buClr>
                <a:srgbClr val="000099"/>
              </a:buClr>
              <a:buFont typeface="Wingdings" panose="05000000000000000000" pitchFamily="2" charset="2"/>
              <a:buChar char="§"/>
            </a:pPr>
            <a:r>
              <a:rPr lang="en-US" sz="1400" dirty="0"/>
              <a:t>Kit board</a:t>
            </a:r>
          </a:p>
          <a:p>
            <a:pPr marL="285750" indent="-285750">
              <a:spcAft>
                <a:spcPts val="0"/>
              </a:spcAft>
              <a:buClr>
                <a:srgbClr val="000099"/>
              </a:buClr>
              <a:buFont typeface="Wingdings" panose="05000000000000000000" pitchFamily="2" charset="2"/>
              <a:buChar char="§"/>
            </a:pPr>
            <a:r>
              <a:rPr lang="en-US" sz="1400" dirty="0"/>
              <a:t>Orderable part number</a:t>
            </a:r>
          </a:p>
          <a:p>
            <a:pPr marL="285750" indent="-285750">
              <a:spcAft>
                <a:spcPts val="0"/>
              </a:spcAft>
              <a:buClr>
                <a:srgbClr val="000099"/>
              </a:buClr>
              <a:buFont typeface="Wingdings" panose="05000000000000000000" pitchFamily="2" charset="2"/>
              <a:buChar char="§"/>
            </a:pPr>
            <a:r>
              <a:rPr lang="en-US" sz="1400" dirty="0"/>
              <a:t>Packaging</a:t>
            </a:r>
          </a:p>
          <a:p>
            <a:pPr marL="285750" indent="-285750">
              <a:spcAft>
                <a:spcPts val="0"/>
              </a:spcAft>
              <a:buClr>
                <a:srgbClr val="000099"/>
              </a:buClr>
              <a:buFont typeface="Wingdings" panose="05000000000000000000" pitchFamily="2" charset="2"/>
              <a:buChar char="§"/>
            </a:pPr>
            <a:r>
              <a:rPr lang="en-US" sz="1400" dirty="0"/>
              <a:t>Design package</a:t>
            </a:r>
          </a:p>
          <a:p>
            <a:pPr marL="463550" lvl="1" indent="-285750">
              <a:spcAft>
                <a:spcPts val="0"/>
              </a:spcAft>
              <a:buClr>
                <a:srgbClr val="000099"/>
              </a:buClr>
            </a:pPr>
            <a:r>
              <a:rPr lang="en-US" sz="1400" dirty="0"/>
              <a:t>3D drawings</a:t>
            </a:r>
          </a:p>
          <a:p>
            <a:pPr marL="463550" lvl="1" indent="-285750">
              <a:spcAft>
                <a:spcPts val="0"/>
              </a:spcAft>
              <a:buClr>
                <a:srgbClr val="000099"/>
              </a:buClr>
            </a:pPr>
            <a:r>
              <a:rPr lang="en-US" sz="1400" dirty="0"/>
              <a:t>BOM</a:t>
            </a:r>
          </a:p>
          <a:p>
            <a:pPr marL="463550" lvl="1" indent="-285750">
              <a:spcAft>
                <a:spcPts val="0"/>
              </a:spcAft>
              <a:buClr>
                <a:srgbClr val="000099"/>
              </a:buClr>
            </a:pPr>
            <a:r>
              <a:rPr lang="en-US" sz="1400" dirty="0"/>
              <a:t>Mechanical drawings</a:t>
            </a:r>
          </a:p>
          <a:p>
            <a:pPr marL="463550" lvl="1" indent="-285750">
              <a:spcAft>
                <a:spcPts val="0"/>
              </a:spcAft>
              <a:buClr>
                <a:srgbClr val="000099"/>
              </a:buClr>
            </a:pPr>
            <a:r>
              <a:rPr lang="en-US" sz="1400" dirty="0"/>
              <a:t>Schematics</a:t>
            </a:r>
          </a:p>
          <a:p>
            <a:pPr marL="285750" indent="-285750">
              <a:spcAft>
                <a:spcPts val="0"/>
              </a:spcAft>
              <a:buClr>
                <a:srgbClr val="000099"/>
              </a:buClr>
              <a:buFont typeface="Wingdings" panose="05000000000000000000" pitchFamily="2" charset="2"/>
              <a:buChar char="§"/>
            </a:pPr>
            <a:r>
              <a:rPr lang="en-US" sz="1400" b="1" dirty="0"/>
              <a:t>Exclusions</a:t>
            </a:r>
          </a:p>
          <a:p>
            <a:pPr marL="463550" lvl="1" indent="-285750">
              <a:spcAft>
                <a:spcPts val="0"/>
              </a:spcAft>
              <a:buClr>
                <a:srgbClr val="000099"/>
              </a:buClr>
            </a:pPr>
            <a:r>
              <a:rPr lang="en-US" sz="1400" dirty="0"/>
              <a:t>Quick start guide</a:t>
            </a:r>
          </a:p>
          <a:p>
            <a:pPr marL="285750" indent="-285750">
              <a:spcAft>
                <a:spcPts val="0"/>
              </a:spcAft>
              <a:buClr>
                <a:srgbClr val="000099"/>
              </a:buClr>
              <a:buFont typeface="Wingdings" panose="05000000000000000000" pitchFamily="2" charset="2"/>
              <a:buChar char="§"/>
            </a:pPr>
            <a:r>
              <a:rPr lang="en-US" sz="1400" b="1" dirty="0"/>
              <a:t>Case-by-case exceptions </a:t>
            </a:r>
          </a:p>
          <a:p>
            <a:pPr marL="463550" lvl="1" indent="-285750">
              <a:spcAft>
                <a:spcPts val="0"/>
              </a:spcAft>
              <a:buClr>
                <a:srgbClr val="000099"/>
              </a:buClr>
            </a:pPr>
            <a:r>
              <a:rPr lang="en-US" sz="1400" dirty="0"/>
              <a:t>Example projects</a:t>
            </a:r>
          </a:p>
          <a:p>
            <a:pPr marL="463550" lvl="1" indent="-285750">
              <a:spcAft>
                <a:spcPts val="0"/>
              </a:spcAft>
              <a:buClr>
                <a:srgbClr val="000099"/>
              </a:buClr>
            </a:pPr>
            <a:r>
              <a:rPr lang="en-US" sz="1400" dirty="0"/>
              <a:t>Application notes</a:t>
            </a:r>
          </a:p>
          <a:p>
            <a:pPr marL="463550" lvl="1" indent="-285750">
              <a:spcAft>
                <a:spcPts val="0"/>
              </a:spcAft>
              <a:buClr>
                <a:srgbClr val="000099"/>
              </a:buClr>
            </a:pPr>
            <a:r>
              <a:rPr lang="en-US" sz="1400" dirty="0"/>
              <a:t>Application projects</a:t>
            </a:r>
          </a:p>
        </p:txBody>
      </p:sp>
      <p:sp>
        <p:nvSpPr>
          <p:cNvPr id="17" name="TextBox 16">
            <a:extLst>
              <a:ext uri="{FF2B5EF4-FFF2-40B4-BE49-F238E27FC236}">
                <a16:creationId xmlns:a16="http://schemas.microsoft.com/office/drawing/2014/main" id="{5B329332-D5DD-4E6B-9AE0-B760B81B3CE4}"/>
              </a:ext>
            </a:extLst>
          </p:cNvPr>
          <p:cNvSpPr txBox="1"/>
          <p:nvPr/>
        </p:nvSpPr>
        <p:spPr>
          <a:xfrm>
            <a:off x="4804882" y="3933051"/>
            <a:ext cx="2918542" cy="276999"/>
          </a:xfrm>
          <a:prstGeom prst="rect">
            <a:avLst/>
          </a:prstGeom>
          <a:noFill/>
        </p:spPr>
        <p:txBody>
          <a:bodyPr wrap="square" rtlCol="0">
            <a:spAutoFit/>
          </a:bodyPr>
          <a:lstStyle/>
          <a:p>
            <a:pPr algn="ctr"/>
            <a:r>
              <a:rPr lang="en-US" sz="1200" b="1" dirty="0"/>
              <a:t>User’s manual</a:t>
            </a:r>
          </a:p>
        </p:txBody>
      </p:sp>
      <p:grpSp>
        <p:nvGrpSpPr>
          <p:cNvPr id="73" name="Group 72">
            <a:extLst>
              <a:ext uri="{FF2B5EF4-FFF2-40B4-BE49-F238E27FC236}">
                <a16:creationId xmlns:a16="http://schemas.microsoft.com/office/drawing/2014/main" id="{EE254146-02CE-4647-BE5A-382446B4BBA9}"/>
              </a:ext>
            </a:extLst>
          </p:cNvPr>
          <p:cNvGrpSpPr>
            <a:grpSpLocks noChangeAspect="1"/>
          </p:cNvGrpSpPr>
          <p:nvPr/>
        </p:nvGrpSpPr>
        <p:grpSpPr>
          <a:xfrm>
            <a:off x="8088673" y="2740499"/>
            <a:ext cx="3764770" cy="3291840"/>
            <a:chOff x="9163410" y="3219450"/>
            <a:chExt cx="2952390" cy="2581511"/>
          </a:xfrm>
        </p:grpSpPr>
        <p:grpSp>
          <p:nvGrpSpPr>
            <p:cNvPr id="37" name="Group 36">
              <a:extLst>
                <a:ext uri="{FF2B5EF4-FFF2-40B4-BE49-F238E27FC236}">
                  <a16:creationId xmlns:a16="http://schemas.microsoft.com/office/drawing/2014/main" id="{EB53FCF8-72A0-4AEE-9FEB-1047D85E86A0}"/>
                </a:ext>
              </a:extLst>
            </p:cNvPr>
            <p:cNvGrpSpPr/>
            <p:nvPr/>
          </p:nvGrpSpPr>
          <p:grpSpPr>
            <a:xfrm>
              <a:off x="9163410" y="3219450"/>
              <a:ext cx="2952390" cy="2581511"/>
              <a:chOff x="9163410" y="3219450"/>
              <a:chExt cx="2952390" cy="2581511"/>
            </a:xfrm>
          </p:grpSpPr>
          <p:grpSp>
            <p:nvGrpSpPr>
              <p:cNvPr id="38" name="Group 37">
                <a:extLst>
                  <a:ext uri="{FF2B5EF4-FFF2-40B4-BE49-F238E27FC236}">
                    <a16:creationId xmlns:a16="http://schemas.microsoft.com/office/drawing/2014/main" id="{8BDE08D8-89BD-4BE7-8F22-0504DC25D74F}"/>
                  </a:ext>
                </a:extLst>
              </p:cNvPr>
              <p:cNvGrpSpPr/>
              <p:nvPr/>
            </p:nvGrpSpPr>
            <p:grpSpPr>
              <a:xfrm>
                <a:off x="9239610" y="3275594"/>
                <a:ext cx="2876190" cy="2498390"/>
                <a:chOff x="5619750" y="3363346"/>
                <a:chExt cx="2876190" cy="2498390"/>
              </a:xfrm>
            </p:grpSpPr>
            <p:pic>
              <p:nvPicPr>
                <p:cNvPr id="42" name="Picture 41">
                  <a:extLst>
                    <a:ext uri="{FF2B5EF4-FFF2-40B4-BE49-F238E27FC236}">
                      <a16:creationId xmlns:a16="http://schemas.microsoft.com/office/drawing/2014/main" id="{1E12206A-089D-41A8-BFE1-3CE760621455}"/>
                    </a:ext>
                  </a:extLst>
                </p:cNvPr>
                <p:cNvPicPr>
                  <a:picLocks noChangeAspect="1"/>
                </p:cNvPicPr>
                <p:nvPr/>
              </p:nvPicPr>
              <p:blipFill rotWithShape="1">
                <a:blip r:embed="rId2"/>
                <a:srcRect b="83195"/>
                <a:stretch/>
              </p:blipFill>
              <p:spPr>
                <a:xfrm>
                  <a:off x="5619750" y="3363346"/>
                  <a:ext cx="2876190" cy="219265"/>
                </a:xfrm>
                <a:prstGeom prst="rect">
                  <a:avLst/>
                </a:prstGeom>
              </p:spPr>
            </p:pic>
            <p:grpSp>
              <p:nvGrpSpPr>
                <p:cNvPr id="43" name="Group 42">
                  <a:extLst>
                    <a:ext uri="{FF2B5EF4-FFF2-40B4-BE49-F238E27FC236}">
                      <a16:creationId xmlns:a16="http://schemas.microsoft.com/office/drawing/2014/main" id="{C4918AEF-897A-4432-B29E-5D3595D31174}"/>
                    </a:ext>
                  </a:extLst>
                </p:cNvPr>
                <p:cNvGrpSpPr/>
                <p:nvPr/>
              </p:nvGrpSpPr>
              <p:grpSpPr>
                <a:xfrm>
                  <a:off x="5619750" y="4735137"/>
                  <a:ext cx="2876190" cy="1126599"/>
                  <a:chOff x="6746722" y="4454558"/>
                  <a:chExt cx="2876190" cy="1126599"/>
                </a:xfrm>
              </p:grpSpPr>
              <p:pic>
                <p:nvPicPr>
                  <p:cNvPr id="45" name="Picture 44">
                    <a:extLst>
                      <a:ext uri="{FF2B5EF4-FFF2-40B4-BE49-F238E27FC236}">
                        <a16:creationId xmlns:a16="http://schemas.microsoft.com/office/drawing/2014/main" id="{091B5F0C-BC98-4750-817C-B82B49898D2D}"/>
                      </a:ext>
                    </a:extLst>
                  </p:cNvPr>
                  <p:cNvPicPr>
                    <a:picLocks noChangeAspect="1"/>
                  </p:cNvPicPr>
                  <p:nvPr/>
                </p:nvPicPr>
                <p:blipFill rotWithShape="1">
                  <a:blip r:embed="rId2"/>
                  <a:srcRect t="13655"/>
                  <a:stretch/>
                </p:blipFill>
                <p:spPr>
                  <a:xfrm>
                    <a:off x="6746722" y="4454558"/>
                    <a:ext cx="2876190" cy="1126599"/>
                  </a:xfrm>
                  <a:prstGeom prst="rect">
                    <a:avLst/>
                  </a:prstGeom>
                </p:spPr>
              </p:pic>
              <p:sp>
                <p:nvSpPr>
                  <p:cNvPr id="46" name="Rectangle 45">
                    <a:extLst>
                      <a:ext uri="{FF2B5EF4-FFF2-40B4-BE49-F238E27FC236}">
                        <a16:creationId xmlns:a16="http://schemas.microsoft.com/office/drawing/2014/main" id="{60A8632D-8B16-4B09-9AA2-ABA91BFCF995}"/>
                      </a:ext>
                    </a:extLst>
                  </p:cNvPr>
                  <p:cNvSpPr/>
                  <p:nvPr/>
                </p:nvSpPr>
                <p:spPr>
                  <a:xfrm>
                    <a:off x="6848126" y="4454558"/>
                    <a:ext cx="199107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4" name="Picture 43">
                  <a:extLst>
                    <a:ext uri="{FF2B5EF4-FFF2-40B4-BE49-F238E27FC236}">
                      <a16:creationId xmlns:a16="http://schemas.microsoft.com/office/drawing/2014/main" id="{189D4B82-FE0D-47F0-BB02-1C68805ED48C}"/>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150727" y="3466383"/>
                  <a:ext cx="2276190" cy="1400000"/>
                </a:xfrm>
                <a:prstGeom prst="rect">
                  <a:avLst/>
                </a:prstGeom>
              </p:spPr>
            </p:pic>
          </p:grpSp>
          <p:sp>
            <p:nvSpPr>
              <p:cNvPr id="41" name="Rectangle 40">
                <a:extLst>
                  <a:ext uri="{FF2B5EF4-FFF2-40B4-BE49-F238E27FC236}">
                    <a16:creationId xmlns:a16="http://schemas.microsoft.com/office/drawing/2014/main" id="{B3C6EA69-E83E-463F-A0D8-065277DC1F81}"/>
                  </a:ext>
                </a:extLst>
              </p:cNvPr>
              <p:cNvSpPr/>
              <p:nvPr/>
            </p:nvSpPr>
            <p:spPr>
              <a:xfrm>
                <a:off x="9163410" y="3219450"/>
                <a:ext cx="2743200" cy="2581511"/>
              </a:xfrm>
              <a:prstGeom prst="rect">
                <a:avLst/>
              </a:prstGeom>
              <a:no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8" name="Group 57">
              <a:extLst>
                <a:ext uri="{FF2B5EF4-FFF2-40B4-BE49-F238E27FC236}">
                  <a16:creationId xmlns:a16="http://schemas.microsoft.com/office/drawing/2014/main" id="{D02B4D10-731C-43CE-BC0E-1A8B3C3E0AB0}"/>
                </a:ext>
              </a:extLst>
            </p:cNvPr>
            <p:cNvGrpSpPr/>
            <p:nvPr/>
          </p:nvGrpSpPr>
          <p:grpSpPr>
            <a:xfrm>
              <a:off x="10013681" y="3324892"/>
              <a:ext cx="662733" cy="2335635"/>
              <a:chOff x="10287651" y="3324892"/>
              <a:chExt cx="608949" cy="2335635"/>
            </a:xfrm>
            <a:solidFill>
              <a:srgbClr val="66FF33">
                <a:alpha val="34000"/>
              </a:srgbClr>
            </a:solidFill>
          </p:grpSpPr>
          <p:sp>
            <p:nvSpPr>
              <p:cNvPr id="59" name="Rectangle 58">
                <a:extLst>
                  <a:ext uri="{FF2B5EF4-FFF2-40B4-BE49-F238E27FC236}">
                    <a16:creationId xmlns:a16="http://schemas.microsoft.com/office/drawing/2014/main" id="{C95A13CC-6C9B-47F6-8A8A-E857CBDB8295}"/>
                  </a:ext>
                </a:extLst>
              </p:cNvPr>
              <p:cNvSpPr/>
              <p:nvPr/>
            </p:nvSpPr>
            <p:spPr>
              <a:xfrm>
                <a:off x="10787066" y="3918500"/>
                <a:ext cx="109534" cy="137472"/>
              </a:xfrm>
              <a:prstGeom prst="rect">
                <a:avLst/>
              </a:prstGeom>
              <a:grp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extLst>
                  <a:ext uri="{FF2B5EF4-FFF2-40B4-BE49-F238E27FC236}">
                    <a16:creationId xmlns:a16="http://schemas.microsoft.com/office/drawing/2014/main" id="{7E8BBF04-8A58-4021-A21F-A587D1FD63A9}"/>
                  </a:ext>
                </a:extLst>
              </p:cNvPr>
              <p:cNvSpPr/>
              <p:nvPr/>
            </p:nvSpPr>
            <p:spPr>
              <a:xfrm>
                <a:off x="10787066" y="4136545"/>
                <a:ext cx="109534" cy="137472"/>
              </a:xfrm>
              <a:prstGeom prst="rect">
                <a:avLst/>
              </a:prstGeom>
              <a:grp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extLst>
                  <a:ext uri="{FF2B5EF4-FFF2-40B4-BE49-F238E27FC236}">
                    <a16:creationId xmlns:a16="http://schemas.microsoft.com/office/drawing/2014/main" id="{0D22B230-C402-4F7C-87F7-99C2AD8DAA81}"/>
                  </a:ext>
                </a:extLst>
              </p:cNvPr>
              <p:cNvSpPr/>
              <p:nvPr/>
            </p:nvSpPr>
            <p:spPr>
              <a:xfrm>
                <a:off x="10787066" y="4327281"/>
                <a:ext cx="109534" cy="137472"/>
              </a:xfrm>
              <a:prstGeom prst="rect">
                <a:avLst/>
              </a:prstGeom>
              <a:grp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ectangle 61">
                <a:extLst>
                  <a:ext uri="{FF2B5EF4-FFF2-40B4-BE49-F238E27FC236}">
                    <a16:creationId xmlns:a16="http://schemas.microsoft.com/office/drawing/2014/main" id="{137B7B98-EDC0-4DF5-A1F9-820957BCA4C2}"/>
                  </a:ext>
                </a:extLst>
              </p:cNvPr>
              <p:cNvSpPr/>
              <p:nvPr/>
            </p:nvSpPr>
            <p:spPr>
              <a:xfrm>
                <a:off x="10787066" y="4525751"/>
                <a:ext cx="109534" cy="137472"/>
              </a:xfrm>
              <a:prstGeom prst="rect">
                <a:avLst/>
              </a:prstGeom>
              <a:grp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62">
                <a:extLst>
                  <a:ext uri="{FF2B5EF4-FFF2-40B4-BE49-F238E27FC236}">
                    <a16:creationId xmlns:a16="http://schemas.microsoft.com/office/drawing/2014/main" id="{B20157A0-23D7-41F0-A92D-FD8F137CC1DD}"/>
                  </a:ext>
                </a:extLst>
              </p:cNvPr>
              <p:cNvSpPr/>
              <p:nvPr/>
            </p:nvSpPr>
            <p:spPr>
              <a:xfrm>
                <a:off x="10287651" y="3324892"/>
                <a:ext cx="119878" cy="137472"/>
              </a:xfrm>
              <a:prstGeom prst="rect">
                <a:avLst/>
              </a:prstGeom>
              <a:grp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Rectangle 67">
                <a:extLst>
                  <a:ext uri="{FF2B5EF4-FFF2-40B4-BE49-F238E27FC236}">
                    <a16:creationId xmlns:a16="http://schemas.microsoft.com/office/drawing/2014/main" id="{4730D0A9-0BBF-4BC0-AF7E-A080165E08B0}"/>
                  </a:ext>
                </a:extLst>
              </p:cNvPr>
              <p:cNvSpPr/>
              <p:nvPr/>
            </p:nvSpPr>
            <p:spPr>
              <a:xfrm>
                <a:off x="10649122" y="5523055"/>
                <a:ext cx="76201" cy="137472"/>
              </a:xfrm>
              <a:prstGeom prst="rect">
                <a:avLst/>
              </a:prstGeom>
              <a:grp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nvGrpSpPr>
          <p:cNvPr id="72" name="Group 71">
            <a:extLst>
              <a:ext uri="{FF2B5EF4-FFF2-40B4-BE49-F238E27FC236}">
                <a16:creationId xmlns:a16="http://schemas.microsoft.com/office/drawing/2014/main" id="{05B49A1E-95E4-461B-940C-E10AD6F16F6F}"/>
              </a:ext>
            </a:extLst>
          </p:cNvPr>
          <p:cNvGrpSpPr>
            <a:grpSpLocks noChangeAspect="1"/>
          </p:cNvGrpSpPr>
          <p:nvPr/>
        </p:nvGrpSpPr>
        <p:grpSpPr>
          <a:xfrm>
            <a:off x="4809745" y="2094965"/>
            <a:ext cx="2918542" cy="1828800"/>
            <a:chOff x="6691039" y="4393722"/>
            <a:chExt cx="2194560" cy="1419312"/>
          </a:xfrm>
        </p:grpSpPr>
        <p:pic>
          <p:nvPicPr>
            <p:cNvPr id="34" name="Picture 33">
              <a:extLst>
                <a:ext uri="{FF2B5EF4-FFF2-40B4-BE49-F238E27FC236}">
                  <a16:creationId xmlns:a16="http://schemas.microsoft.com/office/drawing/2014/main" id="{B82D9A6D-6C7D-49BB-8E2F-62224B4C8C26}"/>
                </a:ext>
              </a:extLst>
            </p:cNvPr>
            <p:cNvPicPr>
              <a:picLocks noChangeAspect="1"/>
            </p:cNvPicPr>
            <p:nvPr/>
          </p:nvPicPr>
          <p:blipFill>
            <a:blip r:embed="rId4"/>
            <a:stretch>
              <a:fillRect/>
            </a:stretch>
          </p:blipFill>
          <p:spPr>
            <a:xfrm>
              <a:off x="6691039" y="4393722"/>
              <a:ext cx="2194560" cy="1419312"/>
            </a:xfrm>
            <a:prstGeom prst="rect">
              <a:avLst/>
            </a:prstGeom>
            <a:ln w="6350">
              <a:solidFill>
                <a:schemeClr val="bg1">
                  <a:lumMod val="50000"/>
                </a:schemeClr>
              </a:solidFill>
            </a:ln>
          </p:spPr>
        </p:pic>
        <p:sp>
          <p:nvSpPr>
            <p:cNvPr id="69" name="Rectangle 68">
              <a:extLst>
                <a:ext uri="{FF2B5EF4-FFF2-40B4-BE49-F238E27FC236}">
                  <a16:creationId xmlns:a16="http://schemas.microsoft.com/office/drawing/2014/main" id="{63B67A7A-9839-49FD-9AFF-7847E8E35459}"/>
                </a:ext>
              </a:extLst>
            </p:cNvPr>
            <p:cNvSpPr/>
            <p:nvPr/>
          </p:nvSpPr>
          <p:spPr>
            <a:xfrm>
              <a:off x="8640449" y="5376059"/>
              <a:ext cx="130466"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 name="Group 30">
            <a:extLst>
              <a:ext uri="{FF2B5EF4-FFF2-40B4-BE49-F238E27FC236}">
                <a16:creationId xmlns:a16="http://schemas.microsoft.com/office/drawing/2014/main" id="{2395CA19-4250-46C3-A38C-6025C3AC319A}"/>
              </a:ext>
            </a:extLst>
          </p:cNvPr>
          <p:cNvGrpSpPr>
            <a:grpSpLocks noChangeAspect="1"/>
          </p:cNvGrpSpPr>
          <p:nvPr/>
        </p:nvGrpSpPr>
        <p:grpSpPr>
          <a:xfrm>
            <a:off x="4809744" y="4208453"/>
            <a:ext cx="2918543" cy="1828800"/>
            <a:chOff x="5157541" y="1241173"/>
            <a:chExt cx="2582776" cy="1618401"/>
          </a:xfrm>
        </p:grpSpPr>
        <p:pic>
          <p:nvPicPr>
            <p:cNvPr id="4" name="Picture 3">
              <a:extLst>
                <a:ext uri="{FF2B5EF4-FFF2-40B4-BE49-F238E27FC236}">
                  <a16:creationId xmlns:a16="http://schemas.microsoft.com/office/drawing/2014/main" id="{3A23F67F-E9BE-4967-8093-B402D330AEC5}"/>
                </a:ext>
              </a:extLst>
            </p:cNvPr>
            <p:cNvPicPr>
              <a:picLocks noChangeAspect="1"/>
            </p:cNvPicPr>
            <p:nvPr/>
          </p:nvPicPr>
          <p:blipFill rotWithShape="1">
            <a:blip r:embed="rId5"/>
            <a:srcRect l="7270" r="5821"/>
            <a:stretch/>
          </p:blipFill>
          <p:spPr>
            <a:xfrm>
              <a:off x="5157541" y="1241173"/>
              <a:ext cx="2582776" cy="1618401"/>
            </a:xfrm>
            <a:prstGeom prst="rect">
              <a:avLst/>
            </a:prstGeom>
          </p:spPr>
        </p:pic>
        <p:sp>
          <p:nvSpPr>
            <p:cNvPr id="70" name="Rectangle 69">
              <a:extLst>
                <a:ext uri="{FF2B5EF4-FFF2-40B4-BE49-F238E27FC236}">
                  <a16:creationId xmlns:a16="http://schemas.microsoft.com/office/drawing/2014/main" id="{B760E024-778D-4B14-B1C4-CD1250EE3C1C}"/>
                </a:ext>
              </a:extLst>
            </p:cNvPr>
            <p:cNvSpPr/>
            <p:nvPr/>
          </p:nvSpPr>
          <p:spPr>
            <a:xfrm>
              <a:off x="6032356" y="2127372"/>
              <a:ext cx="685800" cy="23482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7CDDFF77-581F-4DD1-967C-7D074203F81E}"/>
                </a:ext>
              </a:extLst>
            </p:cNvPr>
            <p:cNvSpPr/>
            <p:nvPr/>
          </p:nvSpPr>
          <p:spPr>
            <a:xfrm>
              <a:off x="7056408" y="2298818"/>
              <a:ext cx="152400" cy="23482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TextBox 74">
            <a:extLst>
              <a:ext uri="{FF2B5EF4-FFF2-40B4-BE49-F238E27FC236}">
                <a16:creationId xmlns:a16="http://schemas.microsoft.com/office/drawing/2014/main" id="{FE3F499A-4308-4465-A3D4-5D490C6893BF}"/>
              </a:ext>
            </a:extLst>
          </p:cNvPr>
          <p:cNvSpPr txBox="1"/>
          <p:nvPr/>
        </p:nvSpPr>
        <p:spPr>
          <a:xfrm>
            <a:off x="4021136" y="6047601"/>
            <a:ext cx="4431071" cy="276999"/>
          </a:xfrm>
          <a:prstGeom prst="rect">
            <a:avLst/>
          </a:prstGeom>
          <a:noFill/>
        </p:spPr>
        <p:txBody>
          <a:bodyPr wrap="square" rtlCol="0">
            <a:spAutoFit/>
          </a:bodyPr>
          <a:lstStyle/>
          <a:p>
            <a:pPr algn="ctr"/>
            <a:r>
              <a:rPr lang="en-US" sz="1200" b="1" dirty="0"/>
              <a:t>Kit version number &amp; orderable part number</a:t>
            </a:r>
          </a:p>
        </p:txBody>
      </p:sp>
      <p:sp>
        <p:nvSpPr>
          <p:cNvPr id="76" name="TextBox 75">
            <a:extLst>
              <a:ext uri="{FF2B5EF4-FFF2-40B4-BE49-F238E27FC236}">
                <a16:creationId xmlns:a16="http://schemas.microsoft.com/office/drawing/2014/main" id="{7E053EEE-D94E-42DA-A022-CE1EB0275062}"/>
              </a:ext>
            </a:extLst>
          </p:cNvPr>
          <p:cNvSpPr txBox="1"/>
          <p:nvPr/>
        </p:nvSpPr>
        <p:spPr>
          <a:xfrm>
            <a:off x="8088672" y="6047601"/>
            <a:ext cx="3498020" cy="276999"/>
          </a:xfrm>
          <a:prstGeom prst="rect">
            <a:avLst/>
          </a:prstGeom>
          <a:noFill/>
        </p:spPr>
        <p:txBody>
          <a:bodyPr wrap="square" rtlCol="0">
            <a:spAutoFit/>
          </a:bodyPr>
          <a:lstStyle/>
          <a:p>
            <a:pPr algn="ctr"/>
            <a:r>
              <a:rPr lang="en-US" sz="1200" b="1" dirty="0"/>
              <a:t>All version-specific collateral</a:t>
            </a:r>
          </a:p>
        </p:txBody>
      </p:sp>
      <p:pic>
        <p:nvPicPr>
          <p:cNvPr id="32" name="Picture 2" descr="C:\Users\ASHISH~1.AHU\AppData\Local\Temp\SNAGHTML1fa95ab.PNG">
            <a:extLst>
              <a:ext uri="{FF2B5EF4-FFF2-40B4-BE49-F238E27FC236}">
                <a16:creationId xmlns:a16="http://schemas.microsoft.com/office/drawing/2014/main" id="{E9E8B330-6E27-4890-B72B-B26764D98F4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09744" y="138829"/>
            <a:ext cx="4685679" cy="1643620"/>
          </a:xfrm>
          <a:prstGeom prst="rect">
            <a:avLst/>
          </a:prstGeom>
          <a:noFill/>
          <a:ln>
            <a:solidFill>
              <a:schemeClr val="bg1">
                <a:lumMod val="50000"/>
              </a:schemeClr>
            </a:solidFill>
          </a:ln>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3ECE2052-5AFB-4407-9D85-BD72A741FFC8}"/>
              </a:ext>
            </a:extLst>
          </p:cNvPr>
          <p:cNvSpPr/>
          <p:nvPr/>
        </p:nvSpPr>
        <p:spPr>
          <a:xfrm>
            <a:off x="5355693" y="1155342"/>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TextBox 35">
            <a:extLst>
              <a:ext uri="{FF2B5EF4-FFF2-40B4-BE49-F238E27FC236}">
                <a16:creationId xmlns:a16="http://schemas.microsoft.com/office/drawing/2014/main" id="{437E5909-C94C-491F-ABAA-F8296888C0AA}"/>
              </a:ext>
            </a:extLst>
          </p:cNvPr>
          <p:cNvSpPr txBox="1"/>
          <p:nvPr/>
        </p:nvSpPr>
        <p:spPr>
          <a:xfrm>
            <a:off x="4876800" y="1785830"/>
            <a:ext cx="4685680" cy="276999"/>
          </a:xfrm>
          <a:prstGeom prst="rect">
            <a:avLst/>
          </a:prstGeom>
          <a:noFill/>
        </p:spPr>
        <p:txBody>
          <a:bodyPr wrap="square" rtlCol="0">
            <a:spAutoFit/>
          </a:bodyPr>
          <a:lstStyle/>
          <a:p>
            <a:pPr algn="ctr"/>
            <a:r>
              <a:rPr lang="en-US" sz="1200" b="1" dirty="0"/>
              <a:t>Website</a:t>
            </a:r>
          </a:p>
        </p:txBody>
      </p:sp>
      <p:pic>
        <p:nvPicPr>
          <p:cNvPr id="5" name="Picture 4">
            <a:extLst>
              <a:ext uri="{FF2B5EF4-FFF2-40B4-BE49-F238E27FC236}">
                <a16:creationId xmlns:a16="http://schemas.microsoft.com/office/drawing/2014/main" id="{ECB840F5-D8E0-42FC-BE3B-F913B00BF0BA}"/>
              </a:ext>
            </a:extLst>
          </p:cNvPr>
          <p:cNvPicPr>
            <a:picLocks noChangeAspect="1"/>
          </p:cNvPicPr>
          <p:nvPr/>
        </p:nvPicPr>
        <p:blipFill>
          <a:blip r:embed="rId7"/>
          <a:stretch>
            <a:fillRect/>
          </a:stretch>
        </p:blipFill>
        <p:spPr>
          <a:xfrm>
            <a:off x="9788926" y="138828"/>
            <a:ext cx="2149897" cy="1661171"/>
          </a:xfrm>
          <a:prstGeom prst="rect">
            <a:avLst/>
          </a:prstGeom>
          <a:ln>
            <a:solidFill>
              <a:schemeClr val="bg1">
                <a:lumMod val="50000"/>
              </a:schemeClr>
            </a:solidFill>
          </a:ln>
        </p:spPr>
      </p:pic>
      <p:sp>
        <p:nvSpPr>
          <p:cNvPr id="39" name="TextBox 38">
            <a:extLst>
              <a:ext uri="{FF2B5EF4-FFF2-40B4-BE49-F238E27FC236}">
                <a16:creationId xmlns:a16="http://schemas.microsoft.com/office/drawing/2014/main" id="{F5AAD38C-FC6C-419C-BB04-54BC98E60CEC}"/>
              </a:ext>
            </a:extLst>
          </p:cNvPr>
          <p:cNvSpPr txBox="1"/>
          <p:nvPr/>
        </p:nvSpPr>
        <p:spPr>
          <a:xfrm>
            <a:off x="9780300" y="1778967"/>
            <a:ext cx="2149897" cy="276999"/>
          </a:xfrm>
          <a:prstGeom prst="rect">
            <a:avLst/>
          </a:prstGeom>
          <a:noFill/>
        </p:spPr>
        <p:txBody>
          <a:bodyPr wrap="square" rtlCol="0">
            <a:spAutoFit/>
          </a:bodyPr>
          <a:lstStyle/>
          <a:p>
            <a:pPr algn="ctr"/>
            <a:r>
              <a:rPr lang="en-US" sz="1200" b="1" dirty="0"/>
              <a:t>Packaging</a:t>
            </a:r>
          </a:p>
        </p:txBody>
      </p:sp>
      <p:sp>
        <p:nvSpPr>
          <p:cNvPr id="40" name="Rectangle 39">
            <a:extLst>
              <a:ext uri="{FF2B5EF4-FFF2-40B4-BE49-F238E27FC236}">
                <a16:creationId xmlns:a16="http://schemas.microsoft.com/office/drawing/2014/main" id="{B36B1F0B-289E-48C7-8538-E0EE2F3F120E}"/>
              </a:ext>
            </a:extLst>
          </p:cNvPr>
          <p:cNvSpPr/>
          <p:nvPr/>
        </p:nvSpPr>
        <p:spPr>
          <a:xfrm>
            <a:off x="10399381" y="955573"/>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66588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4E90F-F3BE-4994-A16D-57C19F42AE8C}"/>
              </a:ext>
            </a:extLst>
          </p:cNvPr>
          <p:cNvSpPr>
            <a:spLocks noGrp="1"/>
          </p:cNvSpPr>
          <p:nvPr>
            <p:ph type="title"/>
          </p:nvPr>
        </p:nvSpPr>
        <p:spPr/>
        <p:txBody>
          <a:bodyPr/>
          <a:lstStyle/>
          <a:p>
            <a:r>
              <a:rPr lang="en-US" dirty="0"/>
              <a:t>WORLD READY</a:t>
            </a:r>
          </a:p>
        </p:txBody>
      </p:sp>
      <p:sp>
        <p:nvSpPr>
          <p:cNvPr id="3" name="Slide Number Placeholder 2">
            <a:extLst>
              <a:ext uri="{FF2B5EF4-FFF2-40B4-BE49-F238E27FC236}">
                <a16:creationId xmlns:a16="http://schemas.microsoft.com/office/drawing/2014/main" id="{CEED82DE-AFF8-4367-9747-7A742777C799}"/>
              </a:ext>
            </a:extLst>
          </p:cNvPr>
          <p:cNvSpPr>
            <a:spLocks noGrp="1"/>
          </p:cNvSpPr>
          <p:nvPr>
            <p:ph type="sldNum" sz="quarter" idx="10"/>
          </p:nvPr>
        </p:nvSpPr>
        <p:spPr/>
        <p:txBody>
          <a:bodyPr/>
          <a:lstStyle/>
          <a:p>
            <a:pPr algn="l"/>
            <a:r>
              <a:rPr lang="de-DE"/>
              <a:t>Page </a:t>
            </a:r>
            <a:fld id="{3FD030EF-7044-4946-962A-5D7D09BD1B34}" type="slidenum">
              <a:rPr lang="de-DE" smtClean="0"/>
              <a:pPr algn="l"/>
              <a:t>25</a:t>
            </a:fld>
            <a:endParaRPr lang="de-DE" dirty="0"/>
          </a:p>
        </p:txBody>
      </p:sp>
      <p:pic>
        <p:nvPicPr>
          <p:cNvPr id="26" name="Picture 18" descr="https://upload.wikimedia.org/wikipedia/commons/thumb/e/ec/World_map_blank_without_borders.svg/2000px-World_map_blank_without_borders.svg.png">
            <a:extLst>
              <a:ext uri="{FF2B5EF4-FFF2-40B4-BE49-F238E27FC236}">
                <a16:creationId xmlns:a16="http://schemas.microsoft.com/office/drawing/2014/main" id="{23884F2B-B05F-41EE-AF9D-E7B39B7C0622}"/>
              </a:ext>
            </a:extLst>
          </p:cNvPr>
          <p:cNvPicPr>
            <a:picLocks noChangeAspect="1" noChangeArrowheads="1"/>
          </p:cNvPicPr>
          <p:nvPr/>
        </p:nvPicPr>
        <p:blipFill rotWithShape="1">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colorTemperature colorTemp="7238"/>
                    </a14:imgEffect>
                    <a14:imgEffect>
                      <a14:saturation sat="400000"/>
                    </a14:imgEffect>
                    <a14:imgEffect>
                      <a14:brightnessContrast bright="-4000"/>
                    </a14:imgEffect>
                  </a14:imgLayer>
                </a14:imgProps>
              </a:ext>
              <a:ext uri="{28A0092B-C50C-407E-A947-70E740481C1C}">
                <a14:useLocalDpi xmlns:a14="http://schemas.microsoft.com/office/drawing/2010/main" val="0"/>
              </a:ext>
            </a:extLst>
          </a:blip>
          <a:srcRect/>
          <a:stretch/>
        </p:blipFill>
        <p:spPr bwMode="auto">
          <a:xfrm>
            <a:off x="4362157" y="2163872"/>
            <a:ext cx="7399240" cy="3220296"/>
          </a:xfrm>
          <a:prstGeom prst="rect">
            <a:avLst/>
          </a:prstGeom>
          <a:noFill/>
          <a:extLst>
            <a:ext uri="{909E8E84-426E-40DD-AFC4-6F175D3DCCD1}">
              <a14:hiddenFill xmlns:a14="http://schemas.microsoft.com/office/drawing/2010/main">
                <a:solidFill>
                  <a:srgbClr val="FFFFFF"/>
                </a:solidFill>
              </a14:hiddenFill>
            </a:ext>
          </a:extLst>
        </p:spPr>
      </p:pic>
      <p:sp>
        <p:nvSpPr>
          <p:cNvPr id="37" name="Content Placeholder 3">
            <a:extLst>
              <a:ext uri="{FF2B5EF4-FFF2-40B4-BE49-F238E27FC236}">
                <a16:creationId xmlns:a16="http://schemas.microsoft.com/office/drawing/2014/main" id="{FEC672A8-8B90-42DA-A278-97F509E40DC6}"/>
              </a:ext>
            </a:extLst>
          </p:cNvPr>
          <p:cNvSpPr>
            <a:spLocks noGrp="1"/>
          </p:cNvSpPr>
          <p:nvPr>
            <p:ph idx="1"/>
          </p:nvPr>
        </p:nvSpPr>
        <p:spPr>
          <a:xfrm>
            <a:off x="1079999" y="1800000"/>
            <a:ext cx="6159001" cy="4574394"/>
          </a:xfrm>
        </p:spPr>
        <p:txBody>
          <a:bodyPr/>
          <a:lstStyle/>
          <a:p>
            <a:pPr>
              <a:spcAft>
                <a:spcPts val="0"/>
              </a:spcAft>
              <a:buClr>
                <a:srgbClr val="000099"/>
              </a:buClr>
            </a:pPr>
            <a:r>
              <a:rPr lang="en-US" b="1" dirty="0">
                <a:solidFill>
                  <a:srgbClr val="06418C"/>
                </a:solidFill>
              </a:rPr>
              <a:t>Certifications</a:t>
            </a:r>
          </a:p>
          <a:p>
            <a:pPr>
              <a:spcAft>
                <a:spcPts val="0"/>
              </a:spcAft>
              <a:buClr>
                <a:srgbClr val="000099"/>
              </a:buClr>
            </a:pPr>
            <a:r>
              <a:rPr lang="en-US" sz="1400" b="1" dirty="0">
                <a:solidFill>
                  <a:srgbClr val="6F7175"/>
                </a:solidFill>
              </a:rPr>
              <a:t>EMC/EMI Standards</a:t>
            </a:r>
          </a:p>
          <a:p>
            <a:pPr marL="285750" indent="-285750">
              <a:spcAft>
                <a:spcPts val="0"/>
              </a:spcAft>
              <a:buClr>
                <a:srgbClr val="000099"/>
              </a:buClr>
              <a:buFont typeface="Wingdings" panose="05000000000000000000" pitchFamily="2" charset="2"/>
              <a:buChar char="§"/>
            </a:pPr>
            <a:r>
              <a:rPr lang="en-US" sz="1350" dirty="0"/>
              <a:t>FCC Notice (Class A) – Part 15</a:t>
            </a:r>
          </a:p>
          <a:p>
            <a:pPr marL="285750" indent="-285750">
              <a:spcAft>
                <a:spcPts val="0"/>
              </a:spcAft>
              <a:buClr>
                <a:srgbClr val="000099"/>
              </a:buClr>
              <a:buFont typeface="Wingdings" panose="05000000000000000000" pitchFamily="2" charset="2"/>
              <a:buChar char="§"/>
            </a:pPr>
            <a:r>
              <a:rPr lang="en-US" sz="1350" dirty="0"/>
              <a:t>Innovation, Science and Economic Development Canada ICES-003 Compliance:  CAN ICES-3 (A)/NMB-3(A)</a:t>
            </a:r>
          </a:p>
          <a:p>
            <a:pPr marL="285750" indent="-285750">
              <a:spcAft>
                <a:spcPts val="0"/>
              </a:spcAft>
              <a:buClr>
                <a:srgbClr val="000099"/>
              </a:buClr>
              <a:buFont typeface="Wingdings" panose="05000000000000000000" pitchFamily="2" charset="2"/>
              <a:buChar char="§"/>
            </a:pPr>
            <a:r>
              <a:rPr lang="en-US" sz="1350" dirty="0"/>
              <a:t>CE Class A (EMC Directive 2004/108/EEC)</a:t>
            </a:r>
          </a:p>
          <a:p>
            <a:pPr marL="285750" indent="-285750">
              <a:spcAft>
                <a:spcPts val="0"/>
              </a:spcAft>
              <a:buClr>
                <a:srgbClr val="000099"/>
              </a:buClr>
              <a:buFont typeface="Wingdings" panose="05000000000000000000" pitchFamily="2" charset="2"/>
              <a:buChar char="§"/>
            </a:pPr>
            <a:r>
              <a:rPr lang="en-US" sz="1350" dirty="0"/>
              <a:t>Taiwan Chinese National Standard 13438, C6357 compliance, Class A limits</a:t>
            </a:r>
          </a:p>
          <a:p>
            <a:pPr marL="285750" indent="-285750">
              <a:spcAft>
                <a:spcPts val="0"/>
              </a:spcAft>
              <a:buClr>
                <a:srgbClr val="000099"/>
              </a:buClr>
              <a:buFont typeface="Wingdings" panose="05000000000000000000" pitchFamily="2" charset="2"/>
              <a:buChar char="§"/>
            </a:pPr>
            <a:r>
              <a:rPr lang="en-US" sz="1350" dirty="0"/>
              <a:t>Australia/New Zealand AS/NZS CISPR 32:2015, Class A</a:t>
            </a:r>
          </a:p>
          <a:p>
            <a:pPr marL="285750" indent="-285750">
              <a:spcAft>
                <a:spcPts val="0"/>
              </a:spcAft>
              <a:buClr>
                <a:srgbClr val="000099"/>
              </a:buClr>
              <a:buFont typeface="Wingdings" panose="05000000000000000000" pitchFamily="2" charset="2"/>
              <a:buChar char="§"/>
            </a:pPr>
            <a:endParaRPr lang="en-US" sz="1350" dirty="0"/>
          </a:p>
          <a:p>
            <a:pPr>
              <a:spcAft>
                <a:spcPts val="0"/>
              </a:spcAft>
              <a:buClr>
                <a:srgbClr val="000099"/>
              </a:buClr>
            </a:pPr>
            <a:r>
              <a:rPr lang="en-US" sz="1400" b="1" dirty="0">
                <a:solidFill>
                  <a:srgbClr val="6F7175"/>
                </a:solidFill>
              </a:rPr>
              <a:t>Waste, Recycling and Material Selection</a:t>
            </a:r>
          </a:p>
          <a:p>
            <a:pPr marL="285750" indent="-285750">
              <a:spcAft>
                <a:spcPts val="0"/>
              </a:spcAft>
              <a:buClr>
                <a:srgbClr val="000099"/>
              </a:buClr>
              <a:buFont typeface="Wingdings" panose="05000000000000000000" pitchFamily="2" charset="2"/>
              <a:buChar char="§"/>
            </a:pPr>
            <a:r>
              <a:rPr lang="en-US" sz="1350" dirty="0"/>
              <a:t>EU RoHS</a:t>
            </a:r>
          </a:p>
          <a:p>
            <a:pPr marL="285750" indent="-285750">
              <a:spcAft>
                <a:spcPts val="0"/>
              </a:spcAft>
              <a:buClr>
                <a:srgbClr val="000099"/>
              </a:buClr>
              <a:buFont typeface="Wingdings" panose="05000000000000000000" pitchFamily="2" charset="2"/>
              <a:buChar char="§"/>
            </a:pPr>
            <a:r>
              <a:rPr lang="en-US" sz="1350" dirty="0"/>
              <a:t>China SJ/T 113642014, 10-year environmental protection use period</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sz="1400" b="1" dirty="0">
                <a:solidFill>
                  <a:srgbClr val="6F7175"/>
                </a:solidFill>
              </a:rPr>
              <a:t>Safety Standards</a:t>
            </a:r>
          </a:p>
          <a:p>
            <a:pPr marL="285750" indent="-285750">
              <a:spcAft>
                <a:spcPts val="0"/>
              </a:spcAft>
              <a:buClr>
                <a:srgbClr val="000099"/>
              </a:buClr>
              <a:buFont typeface="Wingdings" panose="05000000000000000000" pitchFamily="2" charset="2"/>
              <a:buChar char="§"/>
            </a:pPr>
            <a:r>
              <a:rPr lang="en-US" sz="1350" dirty="0"/>
              <a:t>UL 94V-0</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grpSp>
        <p:nvGrpSpPr>
          <p:cNvPr id="15" name="Group 14">
            <a:extLst>
              <a:ext uri="{FF2B5EF4-FFF2-40B4-BE49-F238E27FC236}">
                <a16:creationId xmlns:a16="http://schemas.microsoft.com/office/drawing/2014/main" id="{9BD1996E-AF2D-4D56-B3DC-2EE738C75F2C}"/>
              </a:ext>
            </a:extLst>
          </p:cNvPr>
          <p:cNvGrpSpPr/>
          <p:nvPr/>
        </p:nvGrpSpPr>
        <p:grpSpPr>
          <a:xfrm>
            <a:off x="1080001" y="5913977"/>
            <a:ext cx="3307849" cy="273915"/>
            <a:chOff x="6400800" y="5465254"/>
            <a:chExt cx="4490578" cy="402146"/>
          </a:xfrm>
        </p:grpSpPr>
        <p:pic>
          <p:nvPicPr>
            <p:cNvPr id="16" name="Picture 2" descr="Image result for eu flag">
              <a:extLst>
                <a:ext uri="{FF2B5EF4-FFF2-40B4-BE49-F238E27FC236}">
                  <a16:creationId xmlns:a16="http://schemas.microsoft.com/office/drawing/2014/main" id="{B8FC0BE8-8FAB-43DB-8BFE-75D00B2A8D2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7" name="Picture 4" descr="Image result for usa flag">
              <a:extLst>
                <a:ext uri="{FF2B5EF4-FFF2-40B4-BE49-F238E27FC236}">
                  <a16:creationId xmlns:a16="http://schemas.microsoft.com/office/drawing/2014/main" id="{784B841E-65E6-4BA0-B121-41D2189CF86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8" name="Picture 6" descr="Image result for china flag">
              <a:extLst>
                <a:ext uri="{FF2B5EF4-FFF2-40B4-BE49-F238E27FC236}">
                  <a16:creationId xmlns:a16="http://schemas.microsoft.com/office/drawing/2014/main" id="{1E628298-4540-4525-9E95-C826A0FC0AD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6924"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0" name="Picture 10" descr="Image result for canada flag">
              <a:extLst>
                <a:ext uri="{FF2B5EF4-FFF2-40B4-BE49-F238E27FC236}">
                  <a16:creationId xmlns:a16="http://schemas.microsoft.com/office/drawing/2014/main" id="{92E4FA63-7FDD-4C28-9045-BF0782B96DA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4301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1" name="Picture 12" descr="Image result for taiwan flag">
              <a:extLst>
                <a:ext uri="{FF2B5EF4-FFF2-40B4-BE49-F238E27FC236}">
                  <a16:creationId xmlns:a16="http://schemas.microsoft.com/office/drawing/2014/main" id="{5D0F8B6F-E3BB-49A7-9053-70F811AC732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741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2" name="Picture 14" descr="Image result for australia flag">
              <a:extLst>
                <a:ext uri="{FF2B5EF4-FFF2-40B4-BE49-F238E27FC236}">
                  <a16:creationId xmlns:a16="http://schemas.microsoft.com/office/drawing/2014/main" id="{16837A51-C5F6-4C4E-A8F9-D0483B67A6B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9188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3" name="Picture 16" descr="Image result for new zealand flag">
              <a:extLst>
                <a:ext uri="{FF2B5EF4-FFF2-40B4-BE49-F238E27FC236}">
                  <a16:creationId xmlns:a16="http://schemas.microsoft.com/office/drawing/2014/main" id="{DC1BC939-FB2A-451E-BA2D-4E96A2848D5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62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grpSp>
      <p:grpSp>
        <p:nvGrpSpPr>
          <p:cNvPr id="7" name="Group 6">
            <a:extLst>
              <a:ext uri="{FF2B5EF4-FFF2-40B4-BE49-F238E27FC236}">
                <a16:creationId xmlns:a16="http://schemas.microsoft.com/office/drawing/2014/main" id="{D6E78761-B518-4EA5-B144-15E730C8A618}"/>
              </a:ext>
            </a:extLst>
          </p:cNvPr>
          <p:cNvGrpSpPr/>
          <p:nvPr/>
        </p:nvGrpSpPr>
        <p:grpSpPr>
          <a:xfrm>
            <a:off x="8098443" y="1768022"/>
            <a:ext cx="2806201" cy="4350834"/>
            <a:chOff x="8098443" y="1768022"/>
            <a:chExt cx="2806201" cy="4350834"/>
          </a:xfrm>
        </p:grpSpPr>
        <p:pic>
          <p:nvPicPr>
            <p:cNvPr id="5" name="Picture 4">
              <a:extLst>
                <a:ext uri="{FF2B5EF4-FFF2-40B4-BE49-F238E27FC236}">
                  <a16:creationId xmlns:a16="http://schemas.microsoft.com/office/drawing/2014/main" id="{DFD9D7DE-41F1-4CC7-9B2D-8778D9F81C04}"/>
                </a:ext>
              </a:extLst>
            </p:cNvPr>
            <p:cNvPicPr>
              <a:picLocks noChangeAspect="1"/>
            </p:cNvPicPr>
            <p:nvPr/>
          </p:nvPicPr>
          <p:blipFill>
            <a:blip r:embed="rId11"/>
            <a:stretch>
              <a:fillRect/>
            </a:stretch>
          </p:blipFill>
          <p:spPr>
            <a:xfrm>
              <a:off x="8099340" y="1768022"/>
              <a:ext cx="2520512" cy="3566160"/>
            </a:xfrm>
            <a:prstGeom prst="rect">
              <a:avLst/>
            </a:prstGeom>
            <a:ln>
              <a:solidFill>
                <a:schemeClr val="tx1"/>
              </a:solidFill>
            </a:ln>
          </p:spPr>
        </p:pic>
        <p:pic>
          <p:nvPicPr>
            <p:cNvPr id="6" name="Picture 5">
              <a:extLst>
                <a:ext uri="{FF2B5EF4-FFF2-40B4-BE49-F238E27FC236}">
                  <a16:creationId xmlns:a16="http://schemas.microsoft.com/office/drawing/2014/main" id="{60C5BE55-C2D0-48DD-AB82-61CF04EC44FC}"/>
                </a:ext>
              </a:extLst>
            </p:cNvPr>
            <p:cNvPicPr>
              <a:picLocks noChangeAspect="1"/>
            </p:cNvPicPr>
            <p:nvPr/>
          </p:nvPicPr>
          <p:blipFill>
            <a:blip r:embed="rId12"/>
            <a:stretch>
              <a:fillRect/>
            </a:stretch>
          </p:blipFill>
          <p:spPr>
            <a:xfrm>
              <a:off x="8384132" y="1990940"/>
              <a:ext cx="2520512" cy="3566160"/>
            </a:xfrm>
            <a:prstGeom prst="rect">
              <a:avLst/>
            </a:prstGeom>
            <a:ln>
              <a:solidFill>
                <a:schemeClr val="tx1"/>
              </a:solidFill>
            </a:ln>
          </p:spPr>
        </p:pic>
        <p:sp>
          <p:nvSpPr>
            <p:cNvPr id="27" name="TextBox 26">
              <a:extLst>
                <a:ext uri="{FF2B5EF4-FFF2-40B4-BE49-F238E27FC236}">
                  <a16:creationId xmlns:a16="http://schemas.microsoft.com/office/drawing/2014/main" id="{09A74332-1242-43D0-ACB5-F7D605C739A5}"/>
                </a:ext>
              </a:extLst>
            </p:cNvPr>
            <p:cNvSpPr txBox="1"/>
            <p:nvPr/>
          </p:nvSpPr>
          <p:spPr>
            <a:xfrm>
              <a:off x="8098443" y="5657191"/>
              <a:ext cx="2806201" cy="461665"/>
            </a:xfrm>
            <a:prstGeom prst="rect">
              <a:avLst/>
            </a:prstGeom>
            <a:noFill/>
          </p:spPr>
          <p:txBody>
            <a:bodyPr wrap="square" rtlCol="0">
              <a:spAutoFit/>
            </a:bodyPr>
            <a:lstStyle/>
            <a:p>
              <a:pPr algn="ctr"/>
              <a:r>
                <a:rPr lang="en-US" sz="1200" b="1" dirty="0"/>
                <a:t>User’s manual &amp; quick start guide available in English &amp; Japanese</a:t>
              </a:r>
            </a:p>
          </p:txBody>
        </p:sp>
      </p:grpSp>
    </p:spTree>
    <p:extLst>
      <p:ext uri="{BB962C8B-B14F-4D97-AF65-F5344CB8AC3E}">
        <p14:creationId xmlns:p14="http://schemas.microsoft.com/office/powerpoint/2010/main" val="262243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7">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7">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7">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7">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7">
                                            <p:txEl>
                                              <p:pRg st="10" end="1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7">
                                            <p:txEl>
                                              <p:pRg st="12" end="1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7">
                                            <p:txEl>
                                              <p:pRg st="13" end="1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a:hlinkClick r:id="rId3"/>
            <a:extLst>
              <a:ext uri="{FF2B5EF4-FFF2-40B4-BE49-F238E27FC236}">
                <a16:creationId xmlns:a16="http://schemas.microsoft.com/office/drawing/2014/main" id="{56926C22-C8CC-4355-A7C5-A79AA0D53154}"/>
              </a:ext>
            </a:extLst>
          </p:cNvPr>
          <p:cNvPicPr preferRelativeResize="0">
            <a:picLocks/>
          </p:cNvPicPr>
          <p:nvPr/>
        </p:nvPicPr>
        <p:blipFill>
          <a:blip r:embed="rId4" cstate="print">
            <a:extLst>
              <a:ext uri="{28A0092B-C50C-407E-A947-70E740481C1C}">
                <a14:useLocalDpi xmlns:a14="http://schemas.microsoft.com/office/drawing/2010/main" val="0"/>
              </a:ext>
            </a:extLst>
          </a:blip>
          <a:srcRect/>
          <a:stretch/>
        </p:blipFill>
        <p:spPr>
          <a:xfrm>
            <a:off x="9134856" y="1965960"/>
            <a:ext cx="2816352" cy="1591056"/>
          </a:xfrm>
          <a:prstGeom prst="rect">
            <a:avLst/>
          </a:prstGeom>
          <a:ln>
            <a:solidFill>
              <a:schemeClr val="bg1">
                <a:lumMod val="50000"/>
              </a:schemeClr>
            </a:solidFill>
          </a:ln>
        </p:spPr>
      </p:pic>
      <p:pic>
        <p:nvPicPr>
          <p:cNvPr id="40" name="Picture 39">
            <a:extLst>
              <a:ext uri="{FF2B5EF4-FFF2-40B4-BE49-F238E27FC236}">
                <a16:creationId xmlns:a16="http://schemas.microsoft.com/office/drawing/2014/main" id="{5261717B-0F2D-4E3F-927E-7AA26F38BE74}"/>
              </a:ext>
            </a:extLst>
          </p:cNvPr>
          <p:cNvPicPr preferRelativeResize="0">
            <a:picLocks/>
          </p:cNvPicPr>
          <p:nvPr/>
        </p:nvPicPr>
        <p:blipFill>
          <a:blip r:embed="rId5"/>
          <a:stretch>
            <a:fillRect/>
          </a:stretch>
        </p:blipFill>
        <p:spPr>
          <a:xfrm>
            <a:off x="3191256" y="1965960"/>
            <a:ext cx="2816352" cy="1591056"/>
          </a:xfrm>
          <a:prstGeom prst="rect">
            <a:avLst/>
          </a:prstGeom>
          <a:ln>
            <a:solidFill>
              <a:schemeClr val="bg1">
                <a:lumMod val="50000"/>
              </a:schemeClr>
            </a:solidFill>
          </a:ln>
        </p:spPr>
      </p:pic>
      <p:pic>
        <p:nvPicPr>
          <p:cNvPr id="39" name="Picture 38">
            <a:extLst>
              <a:ext uri="{FF2B5EF4-FFF2-40B4-BE49-F238E27FC236}">
                <a16:creationId xmlns:a16="http://schemas.microsoft.com/office/drawing/2014/main" id="{1B8EFFE3-3532-4834-B089-9D9AAD52E680}"/>
              </a:ext>
            </a:extLst>
          </p:cNvPr>
          <p:cNvPicPr>
            <a:picLocks noChangeAspect="1"/>
          </p:cNvPicPr>
          <p:nvPr/>
        </p:nvPicPr>
        <p:blipFill>
          <a:blip r:embed="rId6"/>
          <a:stretch>
            <a:fillRect/>
          </a:stretch>
        </p:blipFill>
        <p:spPr>
          <a:xfrm>
            <a:off x="236223" y="1967908"/>
            <a:ext cx="2816352" cy="1584851"/>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a:t>
            </a:r>
            <a:r>
              <a:rPr lang="en-US" dirty="0" err="1"/>
              <a:t>PPts</a:t>
            </a:r>
            <a:r>
              <a:rPr lang="en-US" dirty="0"/>
              <a:t>, VIDEOS)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26</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Click the thumbnails to view videos</a:t>
            </a:r>
          </a:p>
          <a:p>
            <a:pPr algn="ctr"/>
            <a:r>
              <a:rPr lang="en-US" sz="1400" dirty="0"/>
              <a:t>Presentations and videos are available on </a:t>
            </a:r>
            <a:r>
              <a:rPr lang="en-US" sz="1400" dirty="0">
                <a:hlinkClick r:id="rId7"/>
              </a:rPr>
              <a:t>renesas.com/ra/ek-ra6m3</a:t>
            </a:r>
            <a:endParaRPr lang="en-US" sz="1400" dirty="0">
              <a:highlight>
                <a:srgbClr val="FFFF00"/>
              </a:highlight>
            </a:endParaRPr>
          </a:p>
        </p:txBody>
      </p:sp>
      <p:grpSp>
        <p:nvGrpSpPr>
          <p:cNvPr id="71" name="Group 70">
            <a:extLst>
              <a:ext uri="{FF2B5EF4-FFF2-40B4-BE49-F238E27FC236}">
                <a16:creationId xmlns:a16="http://schemas.microsoft.com/office/drawing/2014/main" id="{0687F053-CC5D-4407-9358-BBC73014382E}"/>
              </a:ext>
            </a:extLst>
          </p:cNvPr>
          <p:cNvGrpSpPr/>
          <p:nvPr/>
        </p:nvGrpSpPr>
        <p:grpSpPr>
          <a:xfrm>
            <a:off x="3099620" y="1778000"/>
            <a:ext cx="365760" cy="365760"/>
            <a:chOff x="2272393" y="222746"/>
            <a:chExt cx="457200" cy="457200"/>
          </a:xfrm>
        </p:grpSpPr>
        <p:sp>
          <p:nvSpPr>
            <p:cNvPr id="72" name="Oval 71">
              <a:extLst>
                <a:ext uri="{FF2B5EF4-FFF2-40B4-BE49-F238E27FC236}">
                  <a16:creationId xmlns:a16="http://schemas.microsoft.com/office/drawing/2014/main" id="{75DF9AC5-478E-4446-8DC4-788460638E5E}"/>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3" name="Graphic 72" descr="Presentation with media">
              <a:extLst>
                <a:ext uri="{FF2B5EF4-FFF2-40B4-BE49-F238E27FC236}">
                  <a16:creationId xmlns:a16="http://schemas.microsoft.com/office/drawing/2014/main" id="{D9447A24-2B01-4624-BF92-21FFA0CFEE1A}"/>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297793" y="263127"/>
              <a:ext cx="406400" cy="406400"/>
            </a:xfrm>
            <a:prstGeom prst="rect">
              <a:avLst/>
            </a:prstGeom>
          </p:spPr>
        </p:pic>
      </p:grpSp>
      <p:grpSp>
        <p:nvGrpSpPr>
          <p:cNvPr id="68" name="Group 67">
            <a:extLst>
              <a:ext uri="{FF2B5EF4-FFF2-40B4-BE49-F238E27FC236}">
                <a16:creationId xmlns:a16="http://schemas.microsoft.com/office/drawing/2014/main" id="{E0E7EBF3-D475-4277-ADE4-A02F91AE55DB}"/>
              </a:ext>
            </a:extLst>
          </p:cNvPr>
          <p:cNvGrpSpPr/>
          <p:nvPr/>
        </p:nvGrpSpPr>
        <p:grpSpPr>
          <a:xfrm>
            <a:off x="56960" y="1778000"/>
            <a:ext cx="365760" cy="365760"/>
            <a:chOff x="2272393" y="222746"/>
            <a:chExt cx="457200" cy="457200"/>
          </a:xfrm>
        </p:grpSpPr>
        <p:sp>
          <p:nvSpPr>
            <p:cNvPr id="69" name="Oval 68">
              <a:extLst>
                <a:ext uri="{FF2B5EF4-FFF2-40B4-BE49-F238E27FC236}">
                  <a16:creationId xmlns:a16="http://schemas.microsoft.com/office/drawing/2014/main" id="{6E17C69F-76EA-4556-A612-5A3A3A398695}"/>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0" name="Graphic 69" descr="Presentation with media">
              <a:extLst>
                <a:ext uri="{FF2B5EF4-FFF2-40B4-BE49-F238E27FC236}">
                  <a16:creationId xmlns:a16="http://schemas.microsoft.com/office/drawing/2014/main" id="{9A4CA540-7570-4386-A65C-46A8D7C8B104}"/>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297793" y="263127"/>
              <a:ext cx="406400" cy="406400"/>
            </a:xfrm>
            <a:prstGeom prst="rect">
              <a:avLst/>
            </a:prstGeom>
          </p:spPr>
        </p:pic>
      </p:grpSp>
      <p:pic>
        <p:nvPicPr>
          <p:cNvPr id="76" name="Picture 75">
            <a:hlinkClick r:id="rId10"/>
            <a:extLst>
              <a:ext uri="{FF2B5EF4-FFF2-40B4-BE49-F238E27FC236}">
                <a16:creationId xmlns:a16="http://schemas.microsoft.com/office/drawing/2014/main" id="{05ECD73F-36F5-448A-A5E2-9C2A14E0A80D}"/>
              </a:ext>
            </a:extLst>
          </p:cNvPr>
          <p:cNvPicPr preferRelativeResize="0">
            <a:picLocks/>
          </p:cNvPicPr>
          <p:nvPr/>
        </p:nvPicPr>
        <p:blipFill>
          <a:blip r:embed="rId11" cstate="print">
            <a:extLst>
              <a:ext uri="{28A0092B-C50C-407E-A947-70E740481C1C}">
                <a14:useLocalDpi xmlns:a14="http://schemas.microsoft.com/office/drawing/2010/main" val="0"/>
              </a:ext>
            </a:extLst>
          </a:blip>
          <a:srcRect/>
          <a:stretch/>
        </p:blipFill>
        <p:spPr>
          <a:xfrm>
            <a:off x="3191256" y="3794760"/>
            <a:ext cx="2816352" cy="1591056"/>
          </a:xfrm>
          <a:prstGeom prst="rect">
            <a:avLst/>
          </a:prstGeom>
          <a:ln>
            <a:solidFill>
              <a:schemeClr val="bg1">
                <a:lumMod val="50000"/>
              </a:schemeClr>
            </a:solidFill>
          </a:ln>
        </p:spPr>
      </p:pic>
      <p:pic>
        <p:nvPicPr>
          <p:cNvPr id="75" name="Picture 74">
            <a:hlinkClick r:id="rId12"/>
            <a:extLst>
              <a:ext uri="{FF2B5EF4-FFF2-40B4-BE49-F238E27FC236}">
                <a16:creationId xmlns:a16="http://schemas.microsoft.com/office/drawing/2014/main" id="{CC0BFD69-6A11-4CF1-9A3F-87792DEEC8A1}"/>
              </a:ext>
            </a:extLst>
          </p:cNvPr>
          <p:cNvPicPr preferRelativeResize="0">
            <a:picLocks/>
          </p:cNvPicPr>
          <p:nvPr/>
        </p:nvPicPr>
        <p:blipFill>
          <a:blip r:embed="rId13" cstate="print">
            <a:extLst>
              <a:ext uri="{28A0092B-C50C-407E-A947-70E740481C1C}">
                <a14:useLocalDpi xmlns:a14="http://schemas.microsoft.com/office/drawing/2010/main" val="0"/>
              </a:ext>
            </a:extLst>
          </a:blip>
          <a:srcRect/>
          <a:stretch/>
        </p:blipFill>
        <p:spPr>
          <a:xfrm>
            <a:off x="9134856" y="3794760"/>
            <a:ext cx="2816352" cy="1591056"/>
          </a:xfrm>
          <a:prstGeom prst="rect">
            <a:avLst/>
          </a:prstGeom>
          <a:ln>
            <a:solidFill>
              <a:schemeClr val="bg1">
                <a:lumMod val="50000"/>
              </a:schemeClr>
            </a:solidFill>
          </a:ln>
        </p:spPr>
      </p:pic>
      <p:pic>
        <p:nvPicPr>
          <p:cNvPr id="74" name="Picture 73">
            <a:hlinkClick r:id="rId14"/>
            <a:extLst>
              <a:ext uri="{FF2B5EF4-FFF2-40B4-BE49-F238E27FC236}">
                <a16:creationId xmlns:a16="http://schemas.microsoft.com/office/drawing/2014/main" id="{5FD03C19-B7AE-4981-A78E-4298571B8899}"/>
              </a:ext>
            </a:extLst>
          </p:cNvPr>
          <p:cNvPicPr preferRelativeResize="0">
            <a:picLocks/>
          </p:cNvPicPr>
          <p:nvPr/>
        </p:nvPicPr>
        <p:blipFill>
          <a:blip r:embed="rId15" cstate="print">
            <a:extLst>
              <a:ext uri="{28A0092B-C50C-407E-A947-70E740481C1C}">
                <a14:useLocalDpi xmlns:a14="http://schemas.microsoft.com/office/drawing/2010/main" val="0"/>
              </a:ext>
            </a:extLst>
          </a:blip>
          <a:srcRect/>
          <a:stretch/>
        </p:blipFill>
        <p:spPr>
          <a:xfrm>
            <a:off x="6163056" y="1965960"/>
            <a:ext cx="2816352" cy="1591056"/>
          </a:xfrm>
          <a:prstGeom prst="rect">
            <a:avLst/>
          </a:prstGeom>
          <a:ln>
            <a:solidFill>
              <a:schemeClr val="bg1">
                <a:lumMod val="50000"/>
              </a:schemeClr>
            </a:solidFill>
          </a:ln>
        </p:spPr>
      </p:pic>
      <p:pic>
        <p:nvPicPr>
          <p:cNvPr id="67" name="Picture 66">
            <a:hlinkClick r:id="rId16"/>
            <a:extLst>
              <a:ext uri="{FF2B5EF4-FFF2-40B4-BE49-F238E27FC236}">
                <a16:creationId xmlns:a16="http://schemas.microsoft.com/office/drawing/2014/main" id="{78DC2141-BCC3-4C16-839B-19219943E58C}"/>
              </a:ext>
            </a:extLst>
          </p:cNvPr>
          <p:cNvPicPr preferRelativeResize="0">
            <a:picLocks/>
          </p:cNvPicPr>
          <p:nvPr/>
        </p:nvPicPr>
        <p:blipFill>
          <a:blip r:embed="rId17" cstate="print">
            <a:extLst>
              <a:ext uri="{28A0092B-C50C-407E-A947-70E740481C1C}">
                <a14:useLocalDpi xmlns:a14="http://schemas.microsoft.com/office/drawing/2010/main" val="0"/>
              </a:ext>
            </a:extLst>
          </a:blip>
          <a:srcRect/>
          <a:stretch/>
        </p:blipFill>
        <p:spPr>
          <a:xfrm>
            <a:off x="6163056" y="3794760"/>
            <a:ext cx="2816352" cy="1591056"/>
          </a:xfrm>
          <a:prstGeom prst="rect">
            <a:avLst/>
          </a:prstGeom>
          <a:ln>
            <a:solidFill>
              <a:schemeClr val="bg1">
                <a:lumMod val="50000"/>
              </a:schemeClr>
            </a:solidFill>
          </a:ln>
        </p:spPr>
      </p:pic>
      <p:pic>
        <p:nvPicPr>
          <p:cNvPr id="97" name="Picture 96">
            <a:hlinkClick r:id="rId18"/>
            <a:extLst>
              <a:ext uri="{FF2B5EF4-FFF2-40B4-BE49-F238E27FC236}">
                <a16:creationId xmlns:a16="http://schemas.microsoft.com/office/drawing/2014/main" id="{2E4805D2-2C44-4A92-A4E4-AB275C70FB5C}"/>
              </a:ext>
            </a:extLst>
          </p:cNvPr>
          <p:cNvPicPr preferRelativeResize="0">
            <a:picLocks/>
          </p:cNvPicPr>
          <p:nvPr/>
        </p:nvPicPr>
        <p:blipFill>
          <a:blip r:embed="rId19" cstate="print">
            <a:extLst>
              <a:ext uri="{28A0092B-C50C-407E-A947-70E740481C1C}">
                <a14:useLocalDpi xmlns:a14="http://schemas.microsoft.com/office/drawing/2010/main" val="0"/>
              </a:ext>
            </a:extLst>
          </a:blip>
          <a:srcRect/>
          <a:stretch/>
        </p:blipFill>
        <p:spPr>
          <a:xfrm>
            <a:off x="246888" y="3803904"/>
            <a:ext cx="2816352" cy="1591056"/>
          </a:xfrm>
          <a:prstGeom prst="rect">
            <a:avLst/>
          </a:prstGeom>
          <a:ln>
            <a:solidFill>
              <a:schemeClr val="bg1">
                <a:lumMod val="50000"/>
              </a:schemeClr>
            </a:solidFill>
          </a:ln>
        </p:spPr>
      </p:pic>
      <p:grpSp>
        <p:nvGrpSpPr>
          <p:cNvPr id="29" name="Group 28">
            <a:extLst>
              <a:ext uri="{FF2B5EF4-FFF2-40B4-BE49-F238E27FC236}">
                <a16:creationId xmlns:a16="http://schemas.microsoft.com/office/drawing/2014/main" id="{A6280754-D5A5-4A67-BFF2-F2831710424D}"/>
              </a:ext>
            </a:extLst>
          </p:cNvPr>
          <p:cNvGrpSpPr/>
          <p:nvPr/>
        </p:nvGrpSpPr>
        <p:grpSpPr>
          <a:xfrm>
            <a:off x="6048376" y="1778000"/>
            <a:ext cx="365760" cy="365760"/>
            <a:chOff x="2272393" y="222746"/>
            <a:chExt cx="457200" cy="457200"/>
          </a:xfrm>
        </p:grpSpPr>
        <p:sp>
          <p:nvSpPr>
            <p:cNvPr id="30" name="Oval 29">
              <a:extLst>
                <a:ext uri="{FF2B5EF4-FFF2-40B4-BE49-F238E27FC236}">
                  <a16:creationId xmlns:a16="http://schemas.microsoft.com/office/drawing/2014/main" id="{C3D790DC-9850-4546-A480-08F3E1ABD3E3}"/>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Video camera">
              <a:extLst>
                <a:ext uri="{FF2B5EF4-FFF2-40B4-BE49-F238E27FC236}">
                  <a16:creationId xmlns:a16="http://schemas.microsoft.com/office/drawing/2014/main" id="{23E90099-6BEE-4644-B6B5-046AABD7591A}"/>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2297793" y="239317"/>
              <a:ext cx="406400" cy="406400"/>
            </a:xfrm>
            <a:prstGeom prst="rect">
              <a:avLst/>
            </a:prstGeom>
          </p:spPr>
        </p:pic>
      </p:grpSp>
      <p:grpSp>
        <p:nvGrpSpPr>
          <p:cNvPr id="94" name="Group 93">
            <a:extLst>
              <a:ext uri="{FF2B5EF4-FFF2-40B4-BE49-F238E27FC236}">
                <a16:creationId xmlns:a16="http://schemas.microsoft.com/office/drawing/2014/main" id="{BAD26EA5-8645-4784-8A56-D76E81B6A285}"/>
              </a:ext>
            </a:extLst>
          </p:cNvPr>
          <p:cNvGrpSpPr/>
          <p:nvPr/>
        </p:nvGrpSpPr>
        <p:grpSpPr>
          <a:xfrm>
            <a:off x="9024935" y="1778000"/>
            <a:ext cx="365760" cy="365760"/>
            <a:chOff x="2272393" y="222746"/>
            <a:chExt cx="457200" cy="457200"/>
          </a:xfrm>
        </p:grpSpPr>
        <p:sp>
          <p:nvSpPr>
            <p:cNvPr id="95" name="Oval 94">
              <a:extLst>
                <a:ext uri="{FF2B5EF4-FFF2-40B4-BE49-F238E27FC236}">
                  <a16:creationId xmlns:a16="http://schemas.microsoft.com/office/drawing/2014/main" id="{2D3A1D3E-9DB3-42C3-AEB7-F7D7FB91247D}"/>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6" name="Graphic 95" descr="Video camera">
              <a:extLst>
                <a:ext uri="{FF2B5EF4-FFF2-40B4-BE49-F238E27FC236}">
                  <a16:creationId xmlns:a16="http://schemas.microsoft.com/office/drawing/2014/main" id="{F3D6FA5E-F507-4DC2-A678-4EE537A8210E}"/>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4" name="Group 103">
            <a:extLst>
              <a:ext uri="{FF2B5EF4-FFF2-40B4-BE49-F238E27FC236}">
                <a16:creationId xmlns:a16="http://schemas.microsoft.com/office/drawing/2014/main" id="{7CD3E622-4105-41DD-843D-D6BCDFAC1336}"/>
              </a:ext>
            </a:extLst>
          </p:cNvPr>
          <p:cNvGrpSpPr/>
          <p:nvPr/>
        </p:nvGrpSpPr>
        <p:grpSpPr>
          <a:xfrm>
            <a:off x="6056789" y="3616960"/>
            <a:ext cx="365760" cy="365760"/>
            <a:chOff x="2272393" y="222746"/>
            <a:chExt cx="457200" cy="457200"/>
          </a:xfrm>
        </p:grpSpPr>
        <p:sp>
          <p:nvSpPr>
            <p:cNvPr id="105" name="Oval 104">
              <a:extLst>
                <a:ext uri="{FF2B5EF4-FFF2-40B4-BE49-F238E27FC236}">
                  <a16:creationId xmlns:a16="http://schemas.microsoft.com/office/drawing/2014/main" id="{2E50D04E-517E-4D82-A53E-B4BBE28D350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6" name="Graphic 105" descr="Video camera">
              <a:extLst>
                <a:ext uri="{FF2B5EF4-FFF2-40B4-BE49-F238E27FC236}">
                  <a16:creationId xmlns:a16="http://schemas.microsoft.com/office/drawing/2014/main" id="{4293E984-3147-4498-B1A3-6339CD3928B0}"/>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7" name="Group 106">
            <a:extLst>
              <a:ext uri="{FF2B5EF4-FFF2-40B4-BE49-F238E27FC236}">
                <a16:creationId xmlns:a16="http://schemas.microsoft.com/office/drawing/2014/main" id="{CB7A0EA6-D852-4D2D-9641-394D3EE767AD}"/>
              </a:ext>
            </a:extLst>
          </p:cNvPr>
          <p:cNvGrpSpPr/>
          <p:nvPr/>
        </p:nvGrpSpPr>
        <p:grpSpPr>
          <a:xfrm>
            <a:off x="9033348" y="3616960"/>
            <a:ext cx="365760" cy="365760"/>
            <a:chOff x="2272393" y="222746"/>
            <a:chExt cx="457200" cy="457200"/>
          </a:xfrm>
        </p:grpSpPr>
        <p:sp>
          <p:nvSpPr>
            <p:cNvPr id="108" name="Oval 107">
              <a:extLst>
                <a:ext uri="{FF2B5EF4-FFF2-40B4-BE49-F238E27FC236}">
                  <a16:creationId xmlns:a16="http://schemas.microsoft.com/office/drawing/2014/main" id="{F9BF658A-EB02-442A-BC7F-31071BCBC83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9" name="Graphic 108" descr="Video camera">
              <a:extLst>
                <a:ext uri="{FF2B5EF4-FFF2-40B4-BE49-F238E27FC236}">
                  <a16:creationId xmlns:a16="http://schemas.microsoft.com/office/drawing/2014/main" id="{A47F1C17-CFA9-4F4D-83F1-7E1E53DCE0A6}"/>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6" name="Group 115">
            <a:extLst>
              <a:ext uri="{FF2B5EF4-FFF2-40B4-BE49-F238E27FC236}">
                <a16:creationId xmlns:a16="http://schemas.microsoft.com/office/drawing/2014/main" id="{2B93419D-3989-4154-9CD0-7B0560EECFA4}"/>
              </a:ext>
            </a:extLst>
          </p:cNvPr>
          <p:cNvGrpSpPr/>
          <p:nvPr/>
        </p:nvGrpSpPr>
        <p:grpSpPr>
          <a:xfrm>
            <a:off x="121730" y="3616960"/>
            <a:ext cx="365760" cy="365760"/>
            <a:chOff x="2272393" y="222746"/>
            <a:chExt cx="457200" cy="457200"/>
          </a:xfrm>
        </p:grpSpPr>
        <p:sp>
          <p:nvSpPr>
            <p:cNvPr id="117" name="Oval 116">
              <a:extLst>
                <a:ext uri="{FF2B5EF4-FFF2-40B4-BE49-F238E27FC236}">
                  <a16:creationId xmlns:a16="http://schemas.microsoft.com/office/drawing/2014/main" id="{5AB7900D-65EF-497C-ADD7-DBBC197F4D5F}"/>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8" name="Graphic 117" descr="Video camera">
              <a:extLst>
                <a:ext uri="{FF2B5EF4-FFF2-40B4-BE49-F238E27FC236}">
                  <a16:creationId xmlns:a16="http://schemas.microsoft.com/office/drawing/2014/main" id="{0B630607-3522-4417-A4AF-81485B53D492}"/>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9" name="Group 118">
            <a:extLst>
              <a:ext uri="{FF2B5EF4-FFF2-40B4-BE49-F238E27FC236}">
                <a16:creationId xmlns:a16="http://schemas.microsoft.com/office/drawing/2014/main" id="{C00D7C90-3A41-49E2-9D4D-E39CE6574467}"/>
              </a:ext>
            </a:extLst>
          </p:cNvPr>
          <p:cNvGrpSpPr/>
          <p:nvPr/>
        </p:nvGrpSpPr>
        <p:grpSpPr>
          <a:xfrm>
            <a:off x="3098289" y="3616960"/>
            <a:ext cx="365760" cy="365760"/>
            <a:chOff x="2272393" y="222746"/>
            <a:chExt cx="457200" cy="457200"/>
          </a:xfrm>
        </p:grpSpPr>
        <p:sp>
          <p:nvSpPr>
            <p:cNvPr id="120" name="Oval 119">
              <a:extLst>
                <a:ext uri="{FF2B5EF4-FFF2-40B4-BE49-F238E27FC236}">
                  <a16:creationId xmlns:a16="http://schemas.microsoft.com/office/drawing/2014/main" id="{92B7F5BC-E244-493C-B1DC-1A6D617434D7}"/>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1" name="Graphic 120" descr="Video camera">
              <a:extLst>
                <a:ext uri="{FF2B5EF4-FFF2-40B4-BE49-F238E27FC236}">
                  <a16:creationId xmlns:a16="http://schemas.microsoft.com/office/drawing/2014/main" id="{ED2CAF40-9080-4A49-BEBD-17CBA14C65F3}"/>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spTree>
    <p:extLst>
      <p:ext uri="{BB962C8B-B14F-4D97-AF65-F5344CB8AC3E}">
        <p14:creationId xmlns:p14="http://schemas.microsoft.com/office/powerpoint/2010/main" val="27521406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78E94AE-40DA-4101-B28B-4A0FA8549E8C}"/>
              </a:ext>
            </a:extLst>
          </p:cNvPr>
          <p:cNvPicPr preferRelativeResize="0">
            <a:picLocks/>
          </p:cNvPicPr>
          <p:nvPr/>
        </p:nvPicPr>
        <p:blipFill>
          <a:blip r:embed="rId3"/>
          <a:stretch>
            <a:fillRect/>
          </a:stretch>
        </p:blipFill>
        <p:spPr>
          <a:xfrm>
            <a:off x="448056" y="1783080"/>
            <a:ext cx="2907792" cy="3401568"/>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(WEB, BLOGs)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27</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EK-RA6M3 information and blogs are available on </a:t>
            </a:r>
            <a:r>
              <a:rPr lang="en-US" sz="1400" dirty="0">
                <a:hlinkClick r:id="rId4"/>
              </a:rPr>
              <a:t>renesas.com/ra/ek-ra6m3</a:t>
            </a:r>
            <a:endParaRPr lang="en-US" sz="1400" dirty="0"/>
          </a:p>
          <a:p>
            <a:pPr algn="ctr"/>
            <a:r>
              <a:rPr lang="en-US" sz="1400" dirty="0"/>
              <a:t>RA kit page </a:t>
            </a:r>
            <a:r>
              <a:rPr lang="en-US" sz="1400" dirty="0">
                <a:hlinkClick r:id="rId5"/>
              </a:rPr>
              <a:t>renesas.com/ra/kits</a:t>
            </a:r>
            <a:endParaRPr lang="en-US" sz="1400" dirty="0"/>
          </a:p>
        </p:txBody>
      </p:sp>
      <p:pic>
        <p:nvPicPr>
          <p:cNvPr id="41" name="Picture 40">
            <a:extLst>
              <a:ext uri="{FF2B5EF4-FFF2-40B4-BE49-F238E27FC236}">
                <a16:creationId xmlns:a16="http://schemas.microsoft.com/office/drawing/2014/main" id="{BE896C7A-5F2B-4301-A5C1-C8A137DCA1E1}"/>
              </a:ext>
            </a:extLst>
          </p:cNvPr>
          <p:cNvPicPr>
            <a:picLocks noChangeAspect="1"/>
          </p:cNvPicPr>
          <p:nvPr/>
        </p:nvPicPr>
        <p:blipFill rotWithShape="1">
          <a:blip r:embed="rId6"/>
          <a:srcRect b="60944"/>
          <a:stretch/>
        </p:blipFill>
        <p:spPr>
          <a:xfrm>
            <a:off x="5836920" y="2190158"/>
            <a:ext cx="4515037" cy="2244077"/>
          </a:xfrm>
          <a:prstGeom prst="rect">
            <a:avLst/>
          </a:prstGeom>
          <a:ln>
            <a:solidFill>
              <a:schemeClr val="bg1">
                <a:lumMod val="50000"/>
              </a:schemeClr>
            </a:solidFill>
          </a:ln>
        </p:spPr>
      </p:pic>
      <p:pic>
        <p:nvPicPr>
          <p:cNvPr id="40" name="Picture 39">
            <a:extLst>
              <a:ext uri="{FF2B5EF4-FFF2-40B4-BE49-F238E27FC236}">
                <a16:creationId xmlns:a16="http://schemas.microsoft.com/office/drawing/2014/main" id="{D93696F7-D285-406C-87FF-30FB553E46BF}"/>
              </a:ext>
            </a:extLst>
          </p:cNvPr>
          <p:cNvPicPr>
            <a:picLocks noChangeAspect="1"/>
          </p:cNvPicPr>
          <p:nvPr/>
        </p:nvPicPr>
        <p:blipFill rotWithShape="1">
          <a:blip r:embed="rId7"/>
          <a:srcRect b="63720"/>
          <a:stretch/>
        </p:blipFill>
        <p:spPr>
          <a:xfrm>
            <a:off x="6524358" y="3373621"/>
            <a:ext cx="5098269" cy="2244077"/>
          </a:xfrm>
          <a:prstGeom prst="rect">
            <a:avLst/>
          </a:prstGeom>
          <a:ln>
            <a:solidFill>
              <a:schemeClr val="bg1">
                <a:lumMod val="50000"/>
              </a:schemeClr>
            </a:solidFill>
          </a:ln>
        </p:spPr>
      </p:pic>
      <p:pic>
        <p:nvPicPr>
          <p:cNvPr id="14" name="Picture 13">
            <a:extLst>
              <a:ext uri="{FF2B5EF4-FFF2-40B4-BE49-F238E27FC236}">
                <a16:creationId xmlns:a16="http://schemas.microsoft.com/office/drawing/2014/main" id="{38B3C10F-EBE5-4DE1-B449-E4B3A093F8E5}"/>
              </a:ext>
            </a:extLst>
          </p:cNvPr>
          <p:cNvPicPr>
            <a:picLocks noChangeAspect="1"/>
          </p:cNvPicPr>
          <p:nvPr/>
        </p:nvPicPr>
        <p:blipFill>
          <a:blip r:embed="rId8"/>
          <a:stretch>
            <a:fillRect/>
          </a:stretch>
        </p:blipFill>
        <p:spPr>
          <a:xfrm>
            <a:off x="2905916" y="2193270"/>
            <a:ext cx="2732884" cy="3401568"/>
          </a:xfrm>
          <a:prstGeom prst="rect">
            <a:avLst/>
          </a:prstGeom>
          <a:ln>
            <a:solidFill>
              <a:schemeClr val="bg1">
                <a:lumMod val="50000"/>
              </a:schemeClr>
            </a:solidFill>
          </a:ln>
        </p:spPr>
      </p:pic>
      <p:grpSp>
        <p:nvGrpSpPr>
          <p:cNvPr id="56" name="Group 55">
            <a:extLst>
              <a:ext uri="{FF2B5EF4-FFF2-40B4-BE49-F238E27FC236}">
                <a16:creationId xmlns:a16="http://schemas.microsoft.com/office/drawing/2014/main" id="{28CF0303-682E-452A-A222-095ECE9DE86A}"/>
              </a:ext>
            </a:extLst>
          </p:cNvPr>
          <p:cNvGrpSpPr/>
          <p:nvPr/>
        </p:nvGrpSpPr>
        <p:grpSpPr>
          <a:xfrm>
            <a:off x="255806" y="1600200"/>
            <a:ext cx="365760" cy="365760"/>
            <a:chOff x="1303528" y="1741093"/>
            <a:chExt cx="457200" cy="457200"/>
          </a:xfrm>
        </p:grpSpPr>
        <p:sp>
          <p:nvSpPr>
            <p:cNvPr id="57" name="Oval 56">
              <a:extLst>
                <a:ext uri="{FF2B5EF4-FFF2-40B4-BE49-F238E27FC236}">
                  <a16:creationId xmlns:a16="http://schemas.microsoft.com/office/drawing/2014/main" id="{89C15CFA-14E6-4339-9A7B-A363DC93D7DE}"/>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8" name="Graphic 57" descr="Internet">
              <a:extLst>
                <a:ext uri="{FF2B5EF4-FFF2-40B4-BE49-F238E27FC236}">
                  <a16:creationId xmlns:a16="http://schemas.microsoft.com/office/drawing/2014/main" id="{8082396A-9AE8-48C4-879C-ACFAB1708DF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327185" y="1758649"/>
              <a:ext cx="406400" cy="406400"/>
            </a:xfrm>
            <a:prstGeom prst="rect">
              <a:avLst/>
            </a:prstGeom>
          </p:spPr>
        </p:pic>
      </p:grpSp>
      <p:grpSp>
        <p:nvGrpSpPr>
          <p:cNvPr id="59" name="Group 58">
            <a:extLst>
              <a:ext uri="{FF2B5EF4-FFF2-40B4-BE49-F238E27FC236}">
                <a16:creationId xmlns:a16="http://schemas.microsoft.com/office/drawing/2014/main" id="{B326A617-95E1-4E57-87BC-0F8AE3C4FD27}"/>
              </a:ext>
            </a:extLst>
          </p:cNvPr>
          <p:cNvGrpSpPr/>
          <p:nvPr/>
        </p:nvGrpSpPr>
        <p:grpSpPr>
          <a:xfrm>
            <a:off x="2723036" y="2019768"/>
            <a:ext cx="365760" cy="365760"/>
            <a:chOff x="1303528" y="1741093"/>
            <a:chExt cx="457200" cy="457200"/>
          </a:xfrm>
        </p:grpSpPr>
        <p:sp>
          <p:nvSpPr>
            <p:cNvPr id="60" name="Oval 59">
              <a:extLst>
                <a:ext uri="{FF2B5EF4-FFF2-40B4-BE49-F238E27FC236}">
                  <a16:creationId xmlns:a16="http://schemas.microsoft.com/office/drawing/2014/main" id="{8B629E47-363D-4BB5-81C1-3EE7F46A14C1}"/>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1" name="Graphic 60" descr="Internet">
              <a:extLst>
                <a:ext uri="{FF2B5EF4-FFF2-40B4-BE49-F238E27FC236}">
                  <a16:creationId xmlns:a16="http://schemas.microsoft.com/office/drawing/2014/main" id="{92DDBE82-87D5-4B90-A80E-D07E03F3B60C}"/>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327185" y="1758649"/>
              <a:ext cx="406400" cy="406400"/>
            </a:xfrm>
            <a:prstGeom prst="rect">
              <a:avLst/>
            </a:prstGeom>
          </p:spPr>
        </p:pic>
      </p:grpSp>
      <p:grpSp>
        <p:nvGrpSpPr>
          <p:cNvPr id="62" name="Group 61">
            <a:extLst>
              <a:ext uri="{FF2B5EF4-FFF2-40B4-BE49-F238E27FC236}">
                <a16:creationId xmlns:a16="http://schemas.microsoft.com/office/drawing/2014/main" id="{29C580B7-DAC9-4FC8-A190-CF359AFB84BD}"/>
              </a:ext>
            </a:extLst>
          </p:cNvPr>
          <p:cNvGrpSpPr/>
          <p:nvPr/>
        </p:nvGrpSpPr>
        <p:grpSpPr>
          <a:xfrm>
            <a:off x="5676899" y="2002770"/>
            <a:ext cx="365760" cy="365760"/>
            <a:chOff x="3959860" y="1754113"/>
            <a:chExt cx="365760" cy="365760"/>
          </a:xfrm>
        </p:grpSpPr>
        <p:sp>
          <p:nvSpPr>
            <p:cNvPr id="63" name="Oval 62">
              <a:extLst>
                <a:ext uri="{FF2B5EF4-FFF2-40B4-BE49-F238E27FC236}">
                  <a16:creationId xmlns:a16="http://schemas.microsoft.com/office/drawing/2014/main" id="{3AAAE002-1AFC-4D69-9D64-44AE31A0AFE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4" name="Graphic 63" descr="Clipboard with solid fill">
              <a:extLst>
                <a:ext uri="{FF2B5EF4-FFF2-40B4-BE49-F238E27FC236}">
                  <a16:creationId xmlns:a16="http://schemas.microsoft.com/office/drawing/2014/main" id="{8B4D6DB3-248C-44E5-B1C3-DB323E6F8E4A}"/>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77" name="Group 76">
            <a:extLst>
              <a:ext uri="{FF2B5EF4-FFF2-40B4-BE49-F238E27FC236}">
                <a16:creationId xmlns:a16="http://schemas.microsoft.com/office/drawing/2014/main" id="{F3286EDB-899A-4AC6-A79A-57F2516F778E}"/>
              </a:ext>
            </a:extLst>
          </p:cNvPr>
          <p:cNvGrpSpPr/>
          <p:nvPr/>
        </p:nvGrpSpPr>
        <p:grpSpPr>
          <a:xfrm>
            <a:off x="6327916" y="3206730"/>
            <a:ext cx="365760" cy="365760"/>
            <a:chOff x="3959860" y="1754113"/>
            <a:chExt cx="365760" cy="365760"/>
          </a:xfrm>
        </p:grpSpPr>
        <p:sp>
          <p:nvSpPr>
            <p:cNvPr id="78" name="Oval 77">
              <a:extLst>
                <a:ext uri="{FF2B5EF4-FFF2-40B4-BE49-F238E27FC236}">
                  <a16:creationId xmlns:a16="http://schemas.microsoft.com/office/drawing/2014/main" id="{740D0C83-9E42-4D1A-B830-68847C3D5C71}"/>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9" name="Graphic 78" descr="Clipboard with solid fill">
              <a:extLst>
                <a:ext uri="{FF2B5EF4-FFF2-40B4-BE49-F238E27FC236}">
                  <a16:creationId xmlns:a16="http://schemas.microsoft.com/office/drawing/2014/main" id="{40AA36E4-A051-4E16-8C02-B7924A091424}"/>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pic>
        <p:nvPicPr>
          <p:cNvPr id="5" name="Picture 4">
            <a:extLst>
              <a:ext uri="{FF2B5EF4-FFF2-40B4-BE49-F238E27FC236}">
                <a16:creationId xmlns:a16="http://schemas.microsoft.com/office/drawing/2014/main" id="{80DE9C1A-FDC9-4E0A-8C31-27EBF9511DA7}"/>
              </a:ext>
            </a:extLst>
          </p:cNvPr>
          <p:cNvPicPr>
            <a:picLocks noChangeAspect="1"/>
          </p:cNvPicPr>
          <p:nvPr/>
        </p:nvPicPr>
        <p:blipFill>
          <a:blip r:embed="rId14"/>
          <a:stretch>
            <a:fillRect/>
          </a:stretch>
        </p:blipFill>
        <p:spPr>
          <a:xfrm>
            <a:off x="7817596" y="1754432"/>
            <a:ext cx="3419048" cy="2590476"/>
          </a:xfrm>
          <a:prstGeom prst="rect">
            <a:avLst/>
          </a:prstGeom>
          <a:ln>
            <a:solidFill>
              <a:schemeClr val="bg1">
                <a:lumMod val="50000"/>
              </a:schemeClr>
            </a:solidFill>
          </a:ln>
        </p:spPr>
      </p:pic>
      <p:grpSp>
        <p:nvGrpSpPr>
          <p:cNvPr id="52" name="Group 51">
            <a:extLst>
              <a:ext uri="{FF2B5EF4-FFF2-40B4-BE49-F238E27FC236}">
                <a16:creationId xmlns:a16="http://schemas.microsoft.com/office/drawing/2014/main" id="{7B5202FB-1225-491A-B582-9F7CE45C5436}"/>
              </a:ext>
            </a:extLst>
          </p:cNvPr>
          <p:cNvGrpSpPr/>
          <p:nvPr/>
        </p:nvGrpSpPr>
        <p:grpSpPr>
          <a:xfrm>
            <a:off x="8610600" y="2745804"/>
            <a:ext cx="3393262" cy="2602103"/>
            <a:chOff x="863660" y="1600200"/>
            <a:chExt cx="3555940" cy="2726851"/>
          </a:xfrm>
        </p:grpSpPr>
        <p:pic>
          <p:nvPicPr>
            <p:cNvPr id="53" name="Picture 52">
              <a:extLst>
                <a:ext uri="{FF2B5EF4-FFF2-40B4-BE49-F238E27FC236}">
                  <a16:creationId xmlns:a16="http://schemas.microsoft.com/office/drawing/2014/main" id="{74753161-A8F5-4622-815B-C1F47617253B}"/>
                </a:ext>
              </a:extLst>
            </p:cNvPr>
            <p:cNvPicPr>
              <a:picLocks noChangeAspect="1"/>
            </p:cNvPicPr>
            <p:nvPr/>
          </p:nvPicPr>
          <p:blipFill rotWithShape="1">
            <a:blip r:embed="rId15"/>
            <a:srcRect l="1" r="31873" b="58766"/>
            <a:stretch/>
          </p:blipFill>
          <p:spPr>
            <a:xfrm>
              <a:off x="863660" y="1600200"/>
              <a:ext cx="3555940" cy="2726851"/>
            </a:xfrm>
            <a:prstGeom prst="rect">
              <a:avLst/>
            </a:prstGeom>
            <a:ln>
              <a:solidFill>
                <a:schemeClr val="bg1">
                  <a:lumMod val="50000"/>
                </a:schemeClr>
              </a:solidFill>
            </a:ln>
          </p:spPr>
        </p:pic>
        <p:pic>
          <p:nvPicPr>
            <p:cNvPr id="54" name="Picture 53">
              <a:extLst>
                <a:ext uri="{FF2B5EF4-FFF2-40B4-BE49-F238E27FC236}">
                  <a16:creationId xmlns:a16="http://schemas.microsoft.com/office/drawing/2014/main" id="{B9187387-04B5-445E-93F9-43F5B3DB1DF3}"/>
                </a:ext>
              </a:extLst>
            </p:cNvPr>
            <p:cNvPicPr>
              <a:picLocks noChangeAspect="1"/>
            </p:cNvPicPr>
            <p:nvPr/>
          </p:nvPicPr>
          <p:blipFill rotWithShape="1">
            <a:blip r:embed="rId15"/>
            <a:srcRect l="49635" b="95391"/>
            <a:stretch/>
          </p:blipFill>
          <p:spPr>
            <a:xfrm>
              <a:off x="1790760" y="1600200"/>
              <a:ext cx="2628840" cy="304799"/>
            </a:xfrm>
            <a:prstGeom prst="rect">
              <a:avLst/>
            </a:prstGeom>
            <a:ln>
              <a:noFill/>
            </a:ln>
          </p:spPr>
        </p:pic>
      </p:grpSp>
      <p:grpSp>
        <p:nvGrpSpPr>
          <p:cNvPr id="65" name="Group 64">
            <a:extLst>
              <a:ext uri="{FF2B5EF4-FFF2-40B4-BE49-F238E27FC236}">
                <a16:creationId xmlns:a16="http://schemas.microsoft.com/office/drawing/2014/main" id="{D7F0B479-8658-4CA2-9AA0-241F1FD206F4}"/>
              </a:ext>
            </a:extLst>
          </p:cNvPr>
          <p:cNvGrpSpPr/>
          <p:nvPr/>
        </p:nvGrpSpPr>
        <p:grpSpPr>
          <a:xfrm>
            <a:off x="7620000" y="1587669"/>
            <a:ext cx="365760" cy="365760"/>
            <a:chOff x="3959860" y="1754113"/>
            <a:chExt cx="365760" cy="365760"/>
          </a:xfrm>
        </p:grpSpPr>
        <p:sp>
          <p:nvSpPr>
            <p:cNvPr id="66" name="Oval 65">
              <a:extLst>
                <a:ext uri="{FF2B5EF4-FFF2-40B4-BE49-F238E27FC236}">
                  <a16:creationId xmlns:a16="http://schemas.microsoft.com/office/drawing/2014/main" id="{7864456B-E78D-4D68-9454-37995671E6A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7" name="Graphic 66" descr="Clipboard with solid fill">
              <a:extLst>
                <a:ext uri="{FF2B5EF4-FFF2-40B4-BE49-F238E27FC236}">
                  <a16:creationId xmlns:a16="http://schemas.microsoft.com/office/drawing/2014/main" id="{9D861EF5-9CE5-4192-BA41-BE7DB28BAF4E}"/>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32" name="Group 31">
            <a:extLst>
              <a:ext uri="{FF2B5EF4-FFF2-40B4-BE49-F238E27FC236}">
                <a16:creationId xmlns:a16="http://schemas.microsoft.com/office/drawing/2014/main" id="{EB3F6169-99D3-4B85-951E-06EB8C372BFE}"/>
              </a:ext>
            </a:extLst>
          </p:cNvPr>
          <p:cNvGrpSpPr/>
          <p:nvPr/>
        </p:nvGrpSpPr>
        <p:grpSpPr>
          <a:xfrm>
            <a:off x="8423986" y="2578566"/>
            <a:ext cx="365760" cy="365760"/>
            <a:chOff x="3959860" y="1754113"/>
            <a:chExt cx="365760" cy="365760"/>
          </a:xfrm>
        </p:grpSpPr>
        <p:sp>
          <p:nvSpPr>
            <p:cNvPr id="33" name="Oval 32">
              <a:extLst>
                <a:ext uri="{FF2B5EF4-FFF2-40B4-BE49-F238E27FC236}">
                  <a16:creationId xmlns:a16="http://schemas.microsoft.com/office/drawing/2014/main" id="{F44101F9-8E1C-456C-BF55-483CCA14C1CF}"/>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4" name="Graphic 33" descr="Clipboard with solid fill">
              <a:extLst>
                <a:ext uri="{FF2B5EF4-FFF2-40B4-BE49-F238E27FC236}">
                  <a16:creationId xmlns:a16="http://schemas.microsoft.com/office/drawing/2014/main" id="{8DF1400A-7FEE-4DE3-8DA4-20F933EF65EF}"/>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spTree>
    <p:extLst>
      <p:ext uri="{BB962C8B-B14F-4D97-AF65-F5344CB8AC3E}">
        <p14:creationId xmlns:p14="http://schemas.microsoft.com/office/powerpoint/2010/main" val="7892926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BF8256A7-6946-4CC3-AD00-1CB5DA00B6E6}"/>
              </a:ext>
            </a:extLst>
          </p:cNvPr>
          <p:cNvSpPr/>
          <p:nvPr/>
        </p:nvSpPr>
        <p:spPr>
          <a:xfrm>
            <a:off x="3145640" y="2021860"/>
            <a:ext cx="7239000" cy="2389881"/>
          </a:xfrm>
          <a:prstGeom prst="rect">
            <a:avLst/>
          </a:prstGeom>
          <a:noFill/>
          <a:ln w="22225">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 ENGINEERING</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28</a:t>
            </a:fld>
            <a:endParaRPr lang="de-DE" dirty="0"/>
          </a:p>
        </p:txBody>
      </p:sp>
      <p:pic>
        <p:nvPicPr>
          <p:cNvPr id="6" name="Picture 5">
            <a:extLst>
              <a:ext uri="{FF2B5EF4-FFF2-40B4-BE49-F238E27FC236}">
                <a16:creationId xmlns:a16="http://schemas.microsoft.com/office/drawing/2014/main" id="{2B28C4DA-13C9-4BA2-8035-59AFB7D96506}"/>
              </a:ext>
            </a:extLst>
          </p:cNvPr>
          <p:cNvPicPr>
            <a:picLocks noChangeAspect="1"/>
          </p:cNvPicPr>
          <p:nvPr/>
        </p:nvPicPr>
        <p:blipFill>
          <a:blip r:embed="rId2"/>
          <a:stretch>
            <a:fillRect/>
          </a:stretch>
        </p:blipFill>
        <p:spPr>
          <a:xfrm>
            <a:off x="3255028" y="2137967"/>
            <a:ext cx="2843481" cy="1719072"/>
          </a:xfrm>
          <a:prstGeom prst="rect">
            <a:avLst/>
          </a:prstGeom>
          <a:ln>
            <a:solidFill>
              <a:schemeClr val="bg1">
                <a:lumMod val="50000"/>
              </a:schemeClr>
            </a:solidFill>
          </a:ln>
        </p:spPr>
      </p:pic>
      <p:pic>
        <p:nvPicPr>
          <p:cNvPr id="7" name="Picture 6">
            <a:extLst>
              <a:ext uri="{FF2B5EF4-FFF2-40B4-BE49-F238E27FC236}">
                <a16:creationId xmlns:a16="http://schemas.microsoft.com/office/drawing/2014/main" id="{57D5603E-0B17-4E4C-BB7C-41CDF2DD287C}"/>
              </a:ext>
            </a:extLst>
          </p:cNvPr>
          <p:cNvPicPr>
            <a:picLocks noChangeAspect="1"/>
          </p:cNvPicPr>
          <p:nvPr/>
        </p:nvPicPr>
        <p:blipFill>
          <a:blip r:embed="rId3"/>
          <a:stretch>
            <a:fillRect/>
          </a:stretch>
        </p:blipFill>
        <p:spPr>
          <a:xfrm>
            <a:off x="6348253" y="2137967"/>
            <a:ext cx="1350160" cy="1719072"/>
          </a:xfrm>
          <a:prstGeom prst="rect">
            <a:avLst/>
          </a:prstGeom>
          <a:ln>
            <a:solidFill>
              <a:schemeClr val="bg1">
                <a:lumMod val="50000"/>
              </a:schemeClr>
            </a:solidFill>
          </a:ln>
        </p:spPr>
      </p:pic>
      <p:pic>
        <p:nvPicPr>
          <p:cNvPr id="8" name="Picture 7">
            <a:extLst>
              <a:ext uri="{FF2B5EF4-FFF2-40B4-BE49-F238E27FC236}">
                <a16:creationId xmlns:a16="http://schemas.microsoft.com/office/drawing/2014/main" id="{84E7E34F-73C5-44C5-9028-100A6F56E414}"/>
              </a:ext>
            </a:extLst>
          </p:cNvPr>
          <p:cNvPicPr>
            <a:picLocks noChangeAspect="1"/>
          </p:cNvPicPr>
          <p:nvPr/>
        </p:nvPicPr>
        <p:blipFill>
          <a:blip r:embed="rId4"/>
          <a:stretch>
            <a:fillRect/>
          </a:stretch>
        </p:blipFill>
        <p:spPr>
          <a:xfrm>
            <a:off x="9281933" y="2137967"/>
            <a:ext cx="869105" cy="1719072"/>
          </a:xfrm>
          <a:prstGeom prst="rect">
            <a:avLst/>
          </a:prstGeom>
          <a:ln>
            <a:solidFill>
              <a:schemeClr val="bg1">
                <a:lumMod val="50000"/>
              </a:schemeClr>
            </a:solidFill>
          </a:ln>
        </p:spPr>
      </p:pic>
      <p:pic>
        <p:nvPicPr>
          <p:cNvPr id="9" name="Picture 8">
            <a:extLst>
              <a:ext uri="{FF2B5EF4-FFF2-40B4-BE49-F238E27FC236}">
                <a16:creationId xmlns:a16="http://schemas.microsoft.com/office/drawing/2014/main" id="{3EC4298F-A041-4547-9D6D-92B3680AD085}"/>
              </a:ext>
            </a:extLst>
          </p:cNvPr>
          <p:cNvPicPr>
            <a:picLocks noChangeAspect="1"/>
          </p:cNvPicPr>
          <p:nvPr/>
        </p:nvPicPr>
        <p:blipFill>
          <a:blip r:embed="rId5"/>
          <a:stretch>
            <a:fillRect/>
          </a:stretch>
        </p:blipFill>
        <p:spPr>
          <a:xfrm>
            <a:off x="7871777" y="2137967"/>
            <a:ext cx="1147420" cy="1719072"/>
          </a:xfrm>
          <a:prstGeom prst="rect">
            <a:avLst/>
          </a:prstGeom>
          <a:ln>
            <a:solidFill>
              <a:schemeClr val="bg1">
                <a:lumMod val="50000"/>
              </a:schemeClr>
            </a:solidFill>
          </a:ln>
        </p:spPr>
      </p:pic>
      <p:sp>
        <p:nvSpPr>
          <p:cNvPr id="10" name="TextBox 9">
            <a:extLst>
              <a:ext uri="{FF2B5EF4-FFF2-40B4-BE49-F238E27FC236}">
                <a16:creationId xmlns:a16="http://schemas.microsoft.com/office/drawing/2014/main" id="{013CE714-D9B7-40BA-9402-596810CCCA25}"/>
              </a:ext>
            </a:extLst>
          </p:cNvPr>
          <p:cNvSpPr txBox="1"/>
          <p:nvPr/>
        </p:nvSpPr>
        <p:spPr>
          <a:xfrm>
            <a:off x="7871776" y="3888521"/>
            <a:ext cx="2279261" cy="523220"/>
          </a:xfrm>
          <a:prstGeom prst="rect">
            <a:avLst/>
          </a:prstGeom>
          <a:noFill/>
        </p:spPr>
        <p:txBody>
          <a:bodyPr wrap="square" rtlCol="0">
            <a:spAutoFit/>
          </a:bodyPr>
          <a:lstStyle/>
          <a:p>
            <a:pPr algn="ctr"/>
            <a:r>
              <a:rPr lang="en-US" sz="1400" dirty="0"/>
              <a:t>Design &amp;</a:t>
            </a:r>
          </a:p>
          <a:p>
            <a:pPr algn="ctr"/>
            <a:r>
              <a:rPr lang="en-US" sz="1400" dirty="0"/>
              <a:t>manufacturing files</a:t>
            </a:r>
          </a:p>
        </p:txBody>
      </p:sp>
      <p:sp>
        <p:nvSpPr>
          <p:cNvPr id="11" name="TextBox 10">
            <a:extLst>
              <a:ext uri="{FF2B5EF4-FFF2-40B4-BE49-F238E27FC236}">
                <a16:creationId xmlns:a16="http://schemas.microsoft.com/office/drawing/2014/main" id="{82566ADC-699A-41B1-9F2B-DDABA03C2A68}"/>
              </a:ext>
            </a:extLst>
          </p:cNvPr>
          <p:cNvSpPr txBox="1"/>
          <p:nvPr/>
        </p:nvSpPr>
        <p:spPr>
          <a:xfrm>
            <a:off x="3255027" y="3888521"/>
            <a:ext cx="2843482" cy="307777"/>
          </a:xfrm>
          <a:prstGeom prst="rect">
            <a:avLst/>
          </a:prstGeom>
          <a:noFill/>
        </p:spPr>
        <p:txBody>
          <a:bodyPr wrap="square" rtlCol="0">
            <a:spAutoFit/>
          </a:bodyPr>
          <a:lstStyle/>
          <a:p>
            <a:pPr algn="ctr"/>
            <a:r>
              <a:rPr lang="en-US" sz="1400" dirty="0"/>
              <a:t>Schematics</a:t>
            </a:r>
          </a:p>
        </p:txBody>
      </p:sp>
      <p:sp>
        <p:nvSpPr>
          <p:cNvPr id="12" name="TextBox 11">
            <a:extLst>
              <a:ext uri="{FF2B5EF4-FFF2-40B4-BE49-F238E27FC236}">
                <a16:creationId xmlns:a16="http://schemas.microsoft.com/office/drawing/2014/main" id="{21D403C4-DD47-46FC-9B0A-C4E555386204}"/>
              </a:ext>
            </a:extLst>
          </p:cNvPr>
          <p:cNvSpPr txBox="1"/>
          <p:nvPr/>
        </p:nvSpPr>
        <p:spPr>
          <a:xfrm>
            <a:off x="3145640" y="1701704"/>
            <a:ext cx="7162800" cy="307777"/>
          </a:xfrm>
          <a:prstGeom prst="rect">
            <a:avLst/>
          </a:prstGeom>
          <a:noFill/>
        </p:spPr>
        <p:txBody>
          <a:bodyPr wrap="square" rtlCol="0">
            <a:spAutoFit/>
          </a:bodyPr>
          <a:lstStyle/>
          <a:p>
            <a:pPr algn="ctr"/>
            <a:r>
              <a:rPr lang="en-US" sz="1400" b="1" dirty="0"/>
              <a:t>Design Package</a:t>
            </a:r>
          </a:p>
        </p:txBody>
      </p:sp>
      <p:pic>
        <p:nvPicPr>
          <p:cNvPr id="14" name="Picture 13">
            <a:extLst>
              <a:ext uri="{FF2B5EF4-FFF2-40B4-BE49-F238E27FC236}">
                <a16:creationId xmlns:a16="http://schemas.microsoft.com/office/drawing/2014/main" id="{396EE6D5-EBD2-4A49-BCC6-CF59F199F2A5}"/>
              </a:ext>
            </a:extLst>
          </p:cNvPr>
          <p:cNvPicPr>
            <a:picLocks noChangeAspect="1"/>
          </p:cNvPicPr>
          <p:nvPr/>
        </p:nvPicPr>
        <p:blipFill>
          <a:blip r:embed="rId6"/>
          <a:stretch>
            <a:fillRect/>
          </a:stretch>
        </p:blipFill>
        <p:spPr>
          <a:xfrm>
            <a:off x="362901" y="2137967"/>
            <a:ext cx="1212104" cy="1714931"/>
          </a:xfrm>
          <a:prstGeom prst="rect">
            <a:avLst/>
          </a:prstGeom>
          <a:ln>
            <a:solidFill>
              <a:schemeClr val="bg1">
                <a:lumMod val="50000"/>
              </a:schemeClr>
            </a:solidFill>
          </a:ln>
        </p:spPr>
      </p:pic>
      <p:sp>
        <p:nvSpPr>
          <p:cNvPr id="15" name="TextBox 14">
            <a:extLst>
              <a:ext uri="{FF2B5EF4-FFF2-40B4-BE49-F238E27FC236}">
                <a16:creationId xmlns:a16="http://schemas.microsoft.com/office/drawing/2014/main" id="{3E00858C-4790-42CB-9507-45C94BB4172C}"/>
              </a:ext>
            </a:extLst>
          </p:cNvPr>
          <p:cNvSpPr txBox="1"/>
          <p:nvPr/>
        </p:nvSpPr>
        <p:spPr>
          <a:xfrm>
            <a:off x="362900" y="3888521"/>
            <a:ext cx="1212105" cy="523220"/>
          </a:xfrm>
          <a:prstGeom prst="rect">
            <a:avLst/>
          </a:prstGeom>
          <a:noFill/>
        </p:spPr>
        <p:txBody>
          <a:bodyPr wrap="square" rtlCol="0">
            <a:spAutoFit/>
          </a:bodyPr>
          <a:lstStyle/>
          <a:p>
            <a:pPr algn="ctr"/>
            <a:r>
              <a:rPr lang="en-US" sz="1400" dirty="0"/>
              <a:t>Quick start</a:t>
            </a:r>
          </a:p>
          <a:p>
            <a:pPr algn="ctr"/>
            <a:r>
              <a:rPr lang="en-US" sz="1400" dirty="0"/>
              <a:t>guide</a:t>
            </a:r>
          </a:p>
        </p:txBody>
      </p:sp>
      <p:pic>
        <p:nvPicPr>
          <p:cNvPr id="17" name="Picture 16">
            <a:extLst>
              <a:ext uri="{FF2B5EF4-FFF2-40B4-BE49-F238E27FC236}">
                <a16:creationId xmlns:a16="http://schemas.microsoft.com/office/drawing/2014/main" id="{C0E7E3DF-20F3-40CE-974A-F6584B5A08DC}"/>
              </a:ext>
            </a:extLst>
          </p:cNvPr>
          <p:cNvPicPr>
            <a:picLocks noChangeAspect="1"/>
          </p:cNvPicPr>
          <p:nvPr/>
        </p:nvPicPr>
        <p:blipFill>
          <a:blip r:embed="rId7"/>
          <a:stretch>
            <a:fillRect/>
          </a:stretch>
        </p:blipFill>
        <p:spPr>
          <a:xfrm>
            <a:off x="1851208" y="2137967"/>
            <a:ext cx="1212077" cy="1714931"/>
          </a:xfrm>
          <a:prstGeom prst="rect">
            <a:avLst/>
          </a:prstGeom>
          <a:ln>
            <a:solidFill>
              <a:schemeClr val="bg1">
                <a:lumMod val="50000"/>
              </a:schemeClr>
            </a:solidFill>
          </a:ln>
        </p:spPr>
      </p:pic>
      <p:sp>
        <p:nvSpPr>
          <p:cNvPr id="18" name="TextBox 17">
            <a:extLst>
              <a:ext uri="{FF2B5EF4-FFF2-40B4-BE49-F238E27FC236}">
                <a16:creationId xmlns:a16="http://schemas.microsoft.com/office/drawing/2014/main" id="{25A89D4B-A471-4FA0-8AEA-A21C8FE61207}"/>
              </a:ext>
            </a:extLst>
          </p:cNvPr>
          <p:cNvSpPr txBox="1"/>
          <p:nvPr/>
        </p:nvSpPr>
        <p:spPr>
          <a:xfrm>
            <a:off x="1851208" y="3888521"/>
            <a:ext cx="1212077" cy="523220"/>
          </a:xfrm>
          <a:prstGeom prst="rect">
            <a:avLst/>
          </a:prstGeom>
          <a:noFill/>
        </p:spPr>
        <p:txBody>
          <a:bodyPr wrap="square" rtlCol="0">
            <a:spAutoFit/>
          </a:bodyPr>
          <a:lstStyle/>
          <a:p>
            <a:pPr algn="ctr"/>
            <a:r>
              <a:rPr lang="en-US" sz="1400" dirty="0"/>
              <a:t>User’s manual</a:t>
            </a:r>
          </a:p>
        </p:txBody>
      </p:sp>
      <p:pic>
        <p:nvPicPr>
          <p:cNvPr id="4" name="Picture 3">
            <a:extLst>
              <a:ext uri="{FF2B5EF4-FFF2-40B4-BE49-F238E27FC236}">
                <a16:creationId xmlns:a16="http://schemas.microsoft.com/office/drawing/2014/main" id="{8817DFC4-1444-48B0-879F-46C9D1B2C5C4}"/>
              </a:ext>
            </a:extLst>
          </p:cNvPr>
          <p:cNvPicPr>
            <a:picLocks noChangeAspect="1"/>
          </p:cNvPicPr>
          <p:nvPr/>
        </p:nvPicPr>
        <p:blipFill>
          <a:blip r:embed="rId8"/>
          <a:stretch>
            <a:fillRect/>
          </a:stretch>
        </p:blipFill>
        <p:spPr>
          <a:xfrm>
            <a:off x="10537040" y="2286152"/>
            <a:ext cx="961905" cy="1219048"/>
          </a:xfrm>
          <a:prstGeom prst="rect">
            <a:avLst/>
          </a:prstGeom>
        </p:spPr>
      </p:pic>
      <p:sp>
        <p:nvSpPr>
          <p:cNvPr id="26" name="TextBox 25">
            <a:extLst>
              <a:ext uri="{FF2B5EF4-FFF2-40B4-BE49-F238E27FC236}">
                <a16:creationId xmlns:a16="http://schemas.microsoft.com/office/drawing/2014/main" id="{4DD49562-0E29-4FD2-A35C-5BDFCB4D3142}"/>
              </a:ext>
            </a:extLst>
          </p:cNvPr>
          <p:cNvSpPr txBox="1"/>
          <p:nvPr/>
        </p:nvSpPr>
        <p:spPr>
          <a:xfrm>
            <a:off x="10460840" y="3888521"/>
            <a:ext cx="1350160" cy="523220"/>
          </a:xfrm>
          <a:prstGeom prst="rect">
            <a:avLst/>
          </a:prstGeom>
          <a:noFill/>
        </p:spPr>
        <p:txBody>
          <a:bodyPr wrap="square" rtlCol="0">
            <a:spAutoFit/>
          </a:bodyPr>
          <a:lstStyle/>
          <a:p>
            <a:pPr algn="ctr"/>
            <a:r>
              <a:rPr lang="en-US" sz="1400" dirty="0"/>
              <a:t>Example Projects</a:t>
            </a:r>
          </a:p>
        </p:txBody>
      </p:sp>
      <p:sp>
        <p:nvSpPr>
          <p:cNvPr id="29" name="TextBox 28">
            <a:extLst>
              <a:ext uri="{FF2B5EF4-FFF2-40B4-BE49-F238E27FC236}">
                <a16:creationId xmlns:a16="http://schemas.microsoft.com/office/drawing/2014/main" id="{E0E265FB-765F-462C-AB7C-A213A9C4DD6D}"/>
              </a:ext>
            </a:extLst>
          </p:cNvPr>
          <p:cNvSpPr txBox="1"/>
          <p:nvPr/>
        </p:nvSpPr>
        <p:spPr>
          <a:xfrm>
            <a:off x="6348252" y="3889704"/>
            <a:ext cx="1369387" cy="523220"/>
          </a:xfrm>
          <a:prstGeom prst="rect">
            <a:avLst/>
          </a:prstGeom>
          <a:noFill/>
        </p:spPr>
        <p:txBody>
          <a:bodyPr wrap="square" rtlCol="0">
            <a:spAutoFit/>
          </a:bodyPr>
          <a:lstStyle/>
          <a:p>
            <a:pPr algn="ctr"/>
            <a:r>
              <a:rPr lang="en-US" sz="1400" dirty="0"/>
              <a:t>Bill of Materials</a:t>
            </a:r>
          </a:p>
        </p:txBody>
      </p:sp>
      <p:sp>
        <p:nvSpPr>
          <p:cNvPr id="30" name="Right Brace 29">
            <a:extLst>
              <a:ext uri="{FF2B5EF4-FFF2-40B4-BE49-F238E27FC236}">
                <a16:creationId xmlns:a16="http://schemas.microsoft.com/office/drawing/2014/main" id="{8E354AF9-E6AE-4E47-AD94-0713BBB238EA}"/>
              </a:ext>
            </a:extLst>
          </p:cNvPr>
          <p:cNvSpPr/>
          <p:nvPr/>
        </p:nvSpPr>
        <p:spPr>
          <a:xfrm rot="5400000">
            <a:off x="5809163" y="-663076"/>
            <a:ext cx="149906" cy="11229660"/>
          </a:xfrm>
          <a:prstGeom prst="rightBrace">
            <a:avLst>
              <a:gd name="adj1" fmla="val 56972"/>
              <a:gd name="adj2" fmla="val 50000"/>
            </a:avLst>
          </a:prstGeom>
          <a:ln w="222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400" dirty="0"/>
          </a:p>
        </p:txBody>
      </p:sp>
      <p:sp>
        <p:nvSpPr>
          <p:cNvPr id="32" name="TextBox 31">
            <a:extLst>
              <a:ext uri="{FF2B5EF4-FFF2-40B4-BE49-F238E27FC236}">
                <a16:creationId xmlns:a16="http://schemas.microsoft.com/office/drawing/2014/main" id="{5B44C74D-543C-4FE0-B396-C54B2C49844A}"/>
              </a:ext>
            </a:extLst>
          </p:cNvPr>
          <p:cNvSpPr txBox="1"/>
          <p:nvPr/>
        </p:nvSpPr>
        <p:spPr>
          <a:xfrm>
            <a:off x="3739797" y="5156296"/>
            <a:ext cx="4288638" cy="307777"/>
          </a:xfrm>
          <a:prstGeom prst="rect">
            <a:avLst/>
          </a:prstGeom>
          <a:noFill/>
        </p:spPr>
        <p:txBody>
          <a:bodyPr wrap="square" rtlCol="0">
            <a:spAutoFit/>
          </a:bodyPr>
          <a:lstStyle/>
          <a:p>
            <a:pPr algn="ctr"/>
            <a:r>
              <a:rPr lang="en-US" sz="1400" dirty="0"/>
              <a:t>All items are available on </a:t>
            </a:r>
            <a:r>
              <a:rPr lang="en-US" sz="1400" dirty="0">
                <a:hlinkClick r:id="rId9"/>
              </a:rPr>
              <a:t>renesas.com/ra/ek-ra6m3</a:t>
            </a:r>
            <a:endParaRPr lang="en-US" sz="1400" dirty="0"/>
          </a:p>
        </p:txBody>
      </p:sp>
    </p:spTree>
    <p:extLst>
      <p:ext uri="{BB962C8B-B14F-4D97-AF65-F5344CB8AC3E}">
        <p14:creationId xmlns:p14="http://schemas.microsoft.com/office/powerpoint/2010/main" val="41125451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29</a:t>
            </a:fld>
            <a:endParaRPr lang="de-DE" dirty="0"/>
          </a:p>
        </p:txBody>
      </p:sp>
      <p:pic>
        <p:nvPicPr>
          <p:cNvPr id="7" name="Picture 6">
            <a:hlinkClick r:id="rId2"/>
            <a:extLst>
              <a:ext uri="{FF2B5EF4-FFF2-40B4-BE49-F238E27FC236}">
                <a16:creationId xmlns:a16="http://schemas.microsoft.com/office/drawing/2014/main" id="{B9DA34B6-271F-45D8-8F95-A5E332B6EB13}"/>
              </a:ext>
            </a:extLst>
          </p:cNvPr>
          <p:cNvPicPr>
            <a:picLocks noChangeAspect="1"/>
          </p:cNvPicPr>
          <p:nvPr/>
        </p:nvPicPr>
        <p:blipFill>
          <a:blip r:embed="rId3"/>
          <a:stretch>
            <a:fillRect/>
          </a:stretch>
        </p:blipFill>
        <p:spPr>
          <a:xfrm>
            <a:off x="5241747" y="1676400"/>
            <a:ext cx="5870253" cy="4238059"/>
          </a:xfrm>
          <a:prstGeom prst="rect">
            <a:avLst/>
          </a:prstGeom>
        </p:spPr>
      </p:pic>
      <p:sp>
        <p:nvSpPr>
          <p:cNvPr id="27" name="Content Placeholder 3">
            <a:extLst>
              <a:ext uri="{FF2B5EF4-FFF2-40B4-BE49-F238E27FC236}">
                <a16:creationId xmlns:a16="http://schemas.microsoft.com/office/drawing/2014/main" id="{30608D99-34C8-4F9F-9FCC-E7B6CAD0A440}"/>
              </a:ext>
            </a:extLst>
          </p:cNvPr>
          <p:cNvSpPr txBox="1">
            <a:spLocks/>
          </p:cNvSpPr>
          <p:nvPr/>
        </p:nvSpPr>
        <p:spPr>
          <a:xfrm>
            <a:off x="1080000" y="1800000"/>
            <a:ext cx="3492000" cy="394800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2400" b="1" dirty="0">
                <a:solidFill>
                  <a:srgbClr val="06418C"/>
                </a:solidFill>
              </a:rPr>
              <a:t>Take the guesswork out of your innovation experience for an</a:t>
            </a:r>
          </a:p>
          <a:p>
            <a:pPr>
              <a:spcAft>
                <a:spcPts val="0"/>
              </a:spcAft>
              <a:buClr>
                <a:srgbClr val="000099"/>
              </a:buClr>
            </a:pPr>
            <a:r>
              <a:rPr lang="en-US" sz="2400" b="1" dirty="0">
                <a:solidFill>
                  <a:srgbClr val="6F7175"/>
                </a:solidFill>
              </a:rPr>
              <a:t>unmatched, systematic &amp; methodical approach to start developing</a:t>
            </a:r>
          </a:p>
          <a:p>
            <a:pPr>
              <a:spcAft>
                <a:spcPts val="0"/>
              </a:spcAft>
              <a:buClr>
                <a:srgbClr val="000099"/>
              </a:buClr>
            </a:pPr>
            <a:endParaRPr lang="en-US" sz="2400" b="1" dirty="0"/>
          </a:p>
          <a:p>
            <a:pPr>
              <a:spcAft>
                <a:spcPts val="0"/>
              </a:spcAft>
              <a:buClr>
                <a:srgbClr val="000099"/>
              </a:buClr>
            </a:pPr>
            <a:r>
              <a:rPr lang="en-US" sz="2400" b="1" dirty="0"/>
              <a:t>Watch the </a:t>
            </a:r>
            <a:r>
              <a:rPr lang="en-US" sz="2400" b="1" dirty="0">
                <a:hlinkClick r:id="rId2"/>
              </a:rPr>
              <a:t>video</a:t>
            </a:r>
            <a:endParaRPr lang="en-US" sz="2400" b="1" dirty="0"/>
          </a:p>
          <a:p>
            <a:pPr>
              <a:spcAft>
                <a:spcPts val="0"/>
              </a:spcAft>
              <a:buClr>
                <a:srgbClr val="000099"/>
              </a:buClr>
            </a:pPr>
            <a:endParaRPr lang="en-US" sz="2400" b="1" dirty="0">
              <a:solidFill>
                <a:srgbClr val="6F7175"/>
              </a:solidFill>
            </a:endParaRPr>
          </a:p>
        </p:txBody>
      </p:sp>
      <p:sp>
        <p:nvSpPr>
          <p:cNvPr id="6" name="TextBox 5">
            <a:extLst>
              <a:ext uri="{FF2B5EF4-FFF2-40B4-BE49-F238E27FC236}">
                <a16:creationId xmlns:a16="http://schemas.microsoft.com/office/drawing/2014/main" id="{AB9DED44-EFA6-4D20-AF19-CCF55FD361C5}"/>
              </a:ext>
            </a:extLst>
          </p:cNvPr>
          <p:cNvSpPr txBox="1"/>
          <p:nvPr/>
        </p:nvSpPr>
        <p:spPr>
          <a:xfrm>
            <a:off x="5320800" y="5882640"/>
            <a:ext cx="5652000" cy="276999"/>
          </a:xfrm>
          <a:prstGeom prst="rect">
            <a:avLst/>
          </a:prstGeom>
          <a:noFill/>
        </p:spPr>
        <p:txBody>
          <a:bodyPr wrap="square" rtlCol="0">
            <a:spAutoFit/>
          </a:bodyPr>
          <a:lstStyle/>
          <a:p>
            <a:pPr algn="ctr"/>
            <a:r>
              <a:rPr lang="en-US" sz="1200" dirty="0"/>
              <a:t>Click the image to watch the video</a:t>
            </a:r>
          </a:p>
        </p:txBody>
      </p:sp>
    </p:spTree>
    <p:extLst>
      <p:ext uri="{BB962C8B-B14F-4D97-AF65-F5344CB8AC3E}">
        <p14:creationId xmlns:p14="http://schemas.microsoft.com/office/powerpoint/2010/main" val="23553207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2303003"/>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your favorite kit</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Order it from one of the leading global or regional distributors</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nvGraphicFramePr>
        <p:xfrm>
          <a:off x="4239862" y="2229329"/>
          <a:ext cx="7181903" cy="1434320"/>
        </p:xfrm>
        <a:graphic>
          <a:graphicData uri="http://schemas.openxmlformats.org/drawingml/2006/table">
            <a:tbl>
              <a:tblPr firstRow="1" bandRow="1"/>
              <a:tblGrid>
                <a:gridCol w="1329305">
                  <a:extLst>
                    <a:ext uri="{9D8B030D-6E8A-4147-A177-3AD203B41FA5}">
                      <a16:colId xmlns:a16="http://schemas.microsoft.com/office/drawing/2014/main" val="178299586"/>
                    </a:ext>
                  </a:extLst>
                </a:gridCol>
                <a:gridCol w="2530547">
                  <a:extLst>
                    <a:ext uri="{9D8B030D-6E8A-4147-A177-3AD203B41FA5}">
                      <a16:colId xmlns:a16="http://schemas.microsoft.com/office/drawing/2014/main" val="2426971881"/>
                    </a:ext>
                  </a:extLst>
                </a:gridCol>
                <a:gridCol w="3322051">
                  <a:extLst>
                    <a:ext uri="{9D8B030D-6E8A-4147-A177-3AD203B41FA5}">
                      <a16:colId xmlns:a16="http://schemas.microsoft.com/office/drawing/2014/main" val="1182209469"/>
                    </a:ext>
                  </a:extLst>
                </a:gridCol>
              </a:tblGrid>
              <a:tr h="424670">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Orderable Part Number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Contents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543845">
                <a:tc>
                  <a:txBody>
                    <a:bodyPr/>
                    <a:lstStyle/>
                    <a:p>
                      <a:pPr algn="ctr" rtl="0" fontAlgn="ctr"/>
                      <a:r>
                        <a:rPr lang="en-US" sz="1300" b="0" i="0" u="none" strike="noStrike" dirty="0">
                          <a:solidFill>
                            <a:srgbClr val="3C3C3B"/>
                          </a:solidFill>
                          <a:effectLst/>
                          <a:latin typeface="Arial" panose="020B0604020202020204" pitchFamily="34" charset="0"/>
                        </a:rPr>
                        <a:t>EK-RA6M3G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300" b="0" i="0" u="none" strike="noStrike" dirty="0">
                          <a:solidFill>
                            <a:srgbClr val="3C3C3B"/>
                          </a:solidFill>
                          <a:effectLst/>
                          <a:latin typeface="Arial" panose="020B0604020202020204" pitchFamily="34" charset="0"/>
                        </a:rPr>
                        <a:t>RTK7EKA6M3S01001BU</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300" b="0" i="0" u="none" strike="noStrike" dirty="0">
                          <a:solidFill>
                            <a:srgbClr val="3C3C3B"/>
                          </a:solidFill>
                          <a:effectLst/>
                          <a:latin typeface="Arial" panose="020B0604020202020204" pitchFamily="34" charset="0"/>
                        </a:rPr>
                        <a:t>EK-RA6M3 board,</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300" b="0" i="0" u="none" strike="noStrike" dirty="0">
                          <a:solidFill>
                            <a:srgbClr val="3C3C3B"/>
                          </a:solidFill>
                          <a:effectLst/>
                          <a:latin typeface="Arial" panose="020B0604020202020204" pitchFamily="34" charset="0"/>
                        </a:rPr>
                        <a:t>Graphics Expansion Board, USB device, USB host &amp; Ethernet cables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r h="365423">
                <a:tc>
                  <a:txBody>
                    <a:bodyPr/>
                    <a:lstStyle/>
                    <a:p>
                      <a:pPr algn="ctr" rtl="0" fontAlgn="ctr"/>
                      <a:r>
                        <a:rPr lang="en-US" sz="1300" b="0" i="0" u="none" strike="noStrike" dirty="0">
                          <a:solidFill>
                            <a:srgbClr val="3C3C3B"/>
                          </a:solidFill>
                          <a:effectLst/>
                          <a:latin typeface="Arial" panose="020B0604020202020204" pitchFamily="34" charset="0"/>
                        </a:rPr>
                        <a:t>EK-RA6M3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300" b="0" i="0" u="none" strike="noStrike" dirty="0">
                          <a:solidFill>
                            <a:srgbClr val="3C3C3B"/>
                          </a:solidFill>
                          <a:effectLst/>
                          <a:latin typeface="Arial" panose="020B0604020202020204" pitchFamily="34" charset="0"/>
                        </a:rPr>
                        <a:t>RTK7EKA6M3S00001BU</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300" b="0" i="0" u="none" strike="noStrike" dirty="0">
                          <a:solidFill>
                            <a:srgbClr val="3C3C3B"/>
                          </a:solidFill>
                          <a:effectLst/>
                          <a:latin typeface="Arial" panose="020B0604020202020204" pitchFamily="34" charset="0"/>
                        </a:rPr>
                        <a:t>EK-RA6M3 board, USB device, USB host &amp; Ethernet cables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5820637"/>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30</a:t>
            </a:fld>
            <a:endParaRPr lang="de-DE" dirty="0"/>
          </a:p>
        </p:txBody>
      </p:sp>
      <p:grpSp>
        <p:nvGrpSpPr>
          <p:cNvPr id="36" name="Group 35">
            <a:extLst>
              <a:ext uri="{FF2B5EF4-FFF2-40B4-BE49-F238E27FC236}">
                <a16:creationId xmlns:a16="http://schemas.microsoft.com/office/drawing/2014/main" id="{A9E77CEA-135D-42BC-83BB-6C5ADD3F71C2}"/>
              </a:ext>
            </a:extLst>
          </p:cNvPr>
          <p:cNvGrpSpPr/>
          <p:nvPr/>
        </p:nvGrpSpPr>
        <p:grpSpPr>
          <a:xfrm>
            <a:off x="640080" y="1731285"/>
            <a:ext cx="2820979" cy="4272592"/>
            <a:chOff x="640080" y="1731285"/>
            <a:chExt cx="2820979" cy="4272592"/>
          </a:xfrm>
        </p:grpSpPr>
        <p:sp>
          <p:nvSpPr>
            <p:cNvPr id="37" name="Arrow: Right 36">
              <a:extLst>
                <a:ext uri="{FF2B5EF4-FFF2-40B4-BE49-F238E27FC236}">
                  <a16:creationId xmlns:a16="http://schemas.microsoft.com/office/drawing/2014/main" id="{263BB1C9-BACD-42A0-AD15-CBD0C941FD9A}"/>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8" name="Oval 37">
              <a:extLst>
                <a:ext uri="{FF2B5EF4-FFF2-40B4-BE49-F238E27FC236}">
                  <a16:creationId xmlns:a16="http://schemas.microsoft.com/office/drawing/2014/main" id="{1BF266F6-84C3-463D-B190-FE5E86A742F4}"/>
                </a:ext>
              </a:extLst>
            </p:cNvPr>
            <p:cNvSpPr>
              <a:spLocks noChangeAspect="1"/>
            </p:cNvSpPr>
            <p:nvPr/>
          </p:nvSpPr>
          <p:spPr>
            <a:xfrm>
              <a:off x="640080" y="1731285"/>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1</a:t>
              </a:r>
            </a:p>
          </p:txBody>
        </p:sp>
        <p:sp>
          <p:nvSpPr>
            <p:cNvPr id="39" name="Content Placeholder 3">
              <a:extLst>
                <a:ext uri="{FF2B5EF4-FFF2-40B4-BE49-F238E27FC236}">
                  <a16:creationId xmlns:a16="http://schemas.microsoft.com/office/drawing/2014/main" id="{9492B0F6-DD22-4E9D-BBD9-604E8A0AEB99}"/>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Get your kit</a:t>
              </a:r>
            </a:p>
          </p:txBody>
        </p:sp>
        <p:pic>
          <p:nvPicPr>
            <p:cNvPr id="40" name="Graphic 39" descr="Chevron arrows">
              <a:extLst>
                <a:ext uri="{FF2B5EF4-FFF2-40B4-BE49-F238E27FC236}">
                  <a16:creationId xmlns:a16="http://schemas.microsoft.com/office/drawing/2014/main" id="{D4B0112B-1842-49F7-8B48-101C3C7D4F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41" name="Oval 40">
              <a:extLst>
                <a:ext uri="{FF2B5EF4-FFF2-40B4-BE49-F238E27FC236}">
                  <a16:creationId xmlns:a16="http://schemas.microsoft.com/office/drawing/2014/main" id="{04300DA2-81C4-4BF5-9EC9-C7CEE4429584}"/>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42" name="Content Placeholder 3">
              <a:extLst>
                <a:ext uri="{FF2B5EF4-FFF2-40B4-BE49-F238E27FC236}">
                  <a16:creationId xmlns:a16="http://schemas.microsoft.com/office/drawing/2014/main" id="{D19F8D1A-B77D-45A9-A3A5-1B01C3D073AE}"/>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43" name="Oval 42">
              <a:extLst>
                <a:ext uri="{FF2B5EF4-FFF2-40B4-BE49-F238E27FC236}">
                  <a16:creationId xmlns:a16="http://schemas.microsoft.com/office/drawing/2014/main" id="{6536BD6A-94B3-431E-8B57-7CB8595B7F62}"/>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44" name="Content Placeholder 3">
              <a:extLst>
                <a:ext uri="{FF2B5EF4-FFF2-40B4-BE49-F238E27FC236}">
                  <a16:creationId xmlns:a16="http://schemas.microsoft.com/office/drawing/2014/main" id="{1C797866-D204-4C93-A350-1FEC457C3C7B}"/>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45" name="Oval 44">
              <a:extLst>
                <a:ext uri="{FF2B5EF4-FFF2-40B4-BE49-F238E27FC236}">
                  <a16:creationId xmlns:a16="http://schemas.microsoft.com/office/drawing/2014/main" id="{2553C4BA-9864-498F-9AAB-BE7A39F478D7}"/>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46" name="Content Placeholder 3">
              <a:extLst>
                <a:ext uri="{FF2B5EF4-FFF2-40B4-BE49-F238E27FC236}">
                  <a16:creationId xmlns:a16="http://schemas.microsoft.com/office/drawing/2014/main" id="{033CBF09-B7C3-46B9-AF31-0C4D9A7D2C8E}"/>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47" name="Oval 46">
              <a:extLst>
                <a:ext uri="{FF2B5EF4-FFF2-40B4-BE49-F238E27FC236}">
                  <a16:creationId xmlns:a16="http://schemas.microsoft.com/office/drawing/2014/main" id="{D5D62F75-889F-401F-B93B-B37B39A159CC}"/>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48" name="Content Placeholder 3">
              <a:extLst>
                <a:ext uri="{FF2B5EF4-FFF2-40B4-BE49-F238E27FC236}">
                  <a16:creationId xmlns:a16="http://schemas.microsoft.com/office/drawing/2014/main" id="{F371BCF5-1967-4D93-8E6C-D06CB65E824E}"/>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49" name="Graphic 48" descr="Chevron arrows">
              <a:extLst>
                <a:ext uri="{FF2B5EF4-FFF2-40B4-BE49-F238E27FC236}">
                  <a16:creationId xmlns:a16="http://schemas.microsoft.com/office/drawing/2014/main" id="{65FA530E-DB4A-4FD1-B21F-844A03C3012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50" name="Graphic 49" descr="Chevron arrows">
              <a:extLst>
                <a:ext uri="{FF2B5EF4-FFF2-40B4-BE49-F238E27FC236}">
                  <a16:creationId xmlns:a16="http://schemas.microsoft.com/office/drawing/2014/main" id="{CC6FA2B1-CECE-4281-B7A9-3A2F023819D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51" name="Graphic 50" descr="Chevron arrows">
              <a:extLst>
                <a:ext uri="{FF2B5EF4-FFF2-40B4-BE49-F238E27FC236}">
                  <a16:creationId xmlns:a16="http://schemas.microsoft.com/office/drawing/2014/main" id="{6F95FD2D-9595-4468-8E8D-B5B7A10D436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52" name="Straight Connector 51">
              <a:extLst>
                <a:ext uri="{FF2B5EF4-FFF2-40B4-BE49-F238E27FC236}">
                  <a16:creationId xmlns:a16="http://schemas.microsoft.com/office/drawing/2014/main" id="{F912B0D4-FDCF-421E-AE1E-E9E0788CC218}"/>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7" name="TextBox 26">
            <a:extLst>
              <a:ext uri="{FF2B5EF4-FFF2-40B4-BE49-F238E27FC236}">
                <a16:creationId xmlns:a16="http://schemas.microsoft.com/office/drawing/2014/main" id="{E443FC1F-473B-88DB-A4AD-7124B2B26665}"/>
              </a:ext>
            </a:extLst>
          </p:cNvPr>
          <p:cNvSpPr txBox="1"/>
          <p:nvPr/>
        </p:nvSpPr>
        <p:spPr>
          <a:xfrm>
            <a:off x="3874119" y="5741313"/>
            <a:ext cx="7547645" cy="430887"/>
          </a:xfrm>
          <a:prstGeom prst="rect">
            <a:avLst/>
          </a:prstGeom>
          <a:noFill/>
        </p:spPr>
        <p:txBody>
          <a:bodyPr wrap="square" rtlCol="0">
            <a:spAutoFit/>
          </a:bodyPr>
          <a:lstStyle/>
          <a:p>
            <a:pPr algn="ctr"/>
            <a:r>
              <a:rPr lang="en-US" sz="1100" dirty="0"/>
              <a:t>Sampling of distributors </a:t>
            </a:r>
          </a:p>
          <a:p>
            <a:pPr algn="ctr"/>
            <a:r>
              <a:rPr lang="en-US" sz="1100" dirty="0"/>
              <a:t>(List subject to change; please refer to </a:t>
            </a:r>
            <a:r>
              <a:rPr lang="en-US" sz="1100" b="0" i="0" u="none" strike="noStrike" dirty="0">
                <a:solidFill>
                  <a:srgbClr val="06418C"/>
                </a:solidFill>
                <a:effectLst/>
                <a:latin typeface="Arial" panose="020B0604020202020204" pitchFamily="34" charset="0"/>
                <a:hlinkClick r:id="rId4"/>
              </a:rPr>
              <a:t>renesas.com/ra/ek-ra6m3</a:t>
            </a:r>
            <a:r>
              <a:rPr lang="en-US" sz="1100" b="0" i="0" u="none" strike="noStrike" dirty="0">
                <a:solidFill>
                  <a:srgbClr val="06418C"/>
                </a:solidFill>
                <a:effectLst/>
                <a:latin typeface="Arial" panose="020B0604020202020204" pitchFamily="34" charset="0"/>
              </a:rPr>
              <a:t> </a:t>
            </a:r>
            <a:r>
              <a:rPr lang="en-US" sz="1100" dirty="0"/>
              <a:t>for the list of distributors stocking the kit)</a:t>
            </a:r>
          </a:p>
        </p:txBody>
      </p:sp>
      <p:grpSp>
        <p:nvGrpSpPr>
          <p:cNvPr id="73" name="Group 72">
            <a:extLst>
              <a:ext uri="{FF2B5EF4-FFF2-40B4-BE49-F238E27FC236}">
                <a16:creationId xmlns:a16="http://schemas.microsoft.com/office/drawing/2014/main" id="{6949F90C-1F87-B896-BCE4-747225784098}"/>
              </a:ext>
            </a:extLst>
          </p:cNvPr>
          <p:cNvGrpSpPr/>
          <p:nvPr/>
        </p:nvGrpSpPr>
        <p:grpSpPr>
          <a:xfrm>
            <a:off x="4137293" y="4271046"/>
            <a:ext cx="7214376" cy="1303787"/>
            <a:chOff x="4137293" y="4271046"/>
            <a:chExt cx="7214376" cy="1303787"/>
          </a:xfrm>
        </p:grpSpPr>
        <p:pic>
          <p:nvPicPr>
            <p:cNvPr id="29" name="Picture 14" descr="Macnica Cytech Pte Ltd - Posts | Facebook">
              <a:extLst>
                <a:ext uri="{FF2B5EF4-FFF2-40B4-BE49-F238E27FC236}">
                  <a16:creationId xmlns:a16="http://schemas.microsoft.com/office/drawing/2014/main" id="{6B3B5BA5-CCC7-3FAC-ADB8-B128357112C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8675" b="37937"/>
            <a:stretch/>
          </p:blipFill>
          <p:spPr bwMode="auto">
            <a:xfrm>
              <a:off x="6492364" y="4797652"/>
              <a:ext cx="1340947" cy="313620"/>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9">
              <a:extLst>
                <a:ext uri="{FF2B5EF4-FFF2-40B4-BE49-F238E27FC236}">
                  <a16:creationId xmlns:a16="http://schemas.microsoft.com/office/drawing/2014/main" id="{8A38D168-1E88-D50D-38D4-BE0006C71F0B}"/>
                </a:ext>
              </a:extLst>
            </p:cNvPr>
            <p:cNvPicPr>
              <a:picLocks noChangeAspect="1"/>
            </p:cNvPicPr>
            <p:nvPr/>
          </p:nvPicPr>
          <p:blipFill>
            <a:blip r:embed="rId6"/>
            <a:stretch>
              <a:fillRect/>
            </a:stretch>
          </p:blipFill>
          <p:spPr>
            <a:xfrm>
              <a:off x="4137293" y="4344260"/>
              <a:ext cx="1185848" cy="306926"/>
            </a:xfrm>
            <a:prstGeom prst="rect">
              <a:avLst/>
            </a:prstGeom>
          </p:spPr>
        </p:pic>
        <p:pic>
          <p:nvPicPr>
            <p:cNvPr id="31" name="Picture 8" descr="http://globalpurchasing.com/site-files/globalpurchasing.com/files/uploads/2014/08/FutureElectronics.png">
              <a:extLst>
                <a:ext uri="{FF2B5EF4-FFF2-40B4-BE49-F238E27FC236}">
                  <a16:creationId xmlns:a16="http://schemas.microsoft.com/office/drawing/2014/main" id="{5BA26EB4-CF76-E1C1-D6DA-1BC32FA73A11}"/>
                </a:ext>
              </a:extLst>
            </p:cNvPr>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81798" y="4806397"/>
              <a:ext cx="1139452" cy="31362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32" name="Picture 31" descr="A red text on a black background&#10;&#10;Description automatically generated">
              <a:extLst>
                <a:ext uri="{FF2B5EF4-FFF2-40B4-BE49-F238E27FC236}">
                  <a16:creationId xmlns:a16="http://schemas.microsoft.com/office/drawing/2014/main" id="{A942FEC0-EFFE-7192-C2ED-875BA1285CB1}"/>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20009" b="16196"/>
            <a:stretch/>
          </p:blipFill>
          <p:spPr>
            <a:xfrm>
              <a:off x="7723239" y="4340912"/>
              <a:ext cx="1328929" cy="379145"/>
            </a:xfrm>
            <a:prstGeom prst="rect">
              <a:avLst/>
            </a:prstGeom>
          </p:spPr>
        </p:pic>
        <p:pic>
          <p:nvPicPr>
            <p:cNvPr id="33" name="Picture 4" descr="Image result for mouser">
              <a:extLst>
                <a:ext uri="{FF2B5EF4-FFF2-40B4-BE49-F238E27FC236}">
                  <a16:creationId xmlns:a16="http://schemas.microsoft.com/office/drawing/2014/main" id="{6205F5C9-D2E9-EE23-9EDE-D08BA1266237}"/>
                </a:ext>
              </a:extLst>
            </p:cNvPr>
            <p:cNvPicPr preferRelativeResize="0">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46011" y="4732427"/>
              <a:ext cx="1070539"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34" name="Picture 33">
              <a:extLst>
                <a:ext uri="{FF2B5EF4-FFF2-40B4-BE49-F238E27FC236}">
                  <a16:creationId xmlns:a16="http://schemas.microsoft.com/office/drawing/2014/main" id="{9CC87D2A-8CDA-BFC9-1834-9FEE85DAE6B7}"/>
                </a:ext>
              </a:extLst>
            </p:cNvPr>
            <p:cNvPicPr preferRelativeResize="0">
              <a:picLocks noChangeAspect="1"/>
            </p:cNvPicPr>
            <p:nvPr/>
          </p:nvPicPr>
          <p:blipFill rotWithShape="1">
            <a:blip r:embed="rId10"/>
            <a:srcRect t="31331" b="30833"/>
            <a:stretch/>
          </p:blipFill>
          <p:spPr>
            <a:xfrm>
              <a:off x="10278930" y="4770527"/>
              <a:ext cx="1072739" cy="270276"/>
            </a:xfrm>
            <a:prstGeom prst="rect">
              <a:avLst/>
            </a:prstGeom>
            <a:ln>
              <a:noFill/>
            </a:ln>
          </p:spPr>
        </p:pic>
        <p:pic>
          <p:nvPicPr>
            <p:cNvPr id="35" name="Picture 34" descr="A picture containing text, clipart&#10;&#10;Description automatically generated">
              <a:extLst>
                <a:ext uri="{FF2B5EF4-FFF2-40B4-BE49-F238E27FC236}">
                  <a16:creationId xmlns:a16="http://schemas.microsoft.com/office/drawing/2014/main" id="{89514E92-3671-4416-6D06-998C19C5888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186871" y="4739097"/>
              <a:ext cx="1123834" cy="365005"/>
            </a:xfrm>
            <a:prstGeom prst="rect">
              <a:avLst/>
            </a:prstGeom>
          </p:spPr>
        </p:pic>
        <p:pic>
          <p:nvPicPr>
            <p:cNvPr id="53" name="Picture 16" descr="http://ir.chip1stop.com/en/wp-content/themes/chip1_stop_en/images/common/logo.png">
              <a:extLst>
                <a:ext uri="{FF2B5EF4-FFF2-40B4-BE49-F238E27FC236}">
                  <a16:creationId xmlns:a16="http://schemas.microsoft.com/office/drawing/2014/main" id="{2CB557AB-6D31-5D32-BF41-5A1A7EB16C68}"/>
                </a:ext>
              </a:extLst>
            </p:cNvPr>
            <p:cNvPicPr preferRelativeResize="0">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629643" y="4345255"/>
              <a:ext cx="1089097"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54" name="Picture 6" descr="Image result for EBV distributor">
              <a:extLst>
                <a:ext uri="{FF2B5EF4-FFF2-40B4-BE49-F238E27FC236}">
                  <a16:creationId xmlns:a16="http://schemas.microsoft.com/office/drawing/2014/main" id="{DA7D4B61-9B34-47D6-461B-0B7BCFE4AB01}"/>
                </a:ext>
              </a:extLst>
            </p:cNvPr>
            <p:cNvPicPr preferRelativeResize="0">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43551" y="4271046"/>
              <a:ext cx="1052988" cy="45335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64" name="Picture 63" descr="A close-up of a logo&#10;&#10;Description automatically generated">
              <a:extLst>
                <a:ext uri="{FF2B5EF4-FFF2-40B4-BE49-F238E27FC236}">
                  <a16:creationId xmlns:a16="http://schemas.microsoft.com/office/drawing/2014/main" id="{418CA96A-0A09-0F42-A511-D259558636B4}"/>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t="25735" b="26515"/>
            <a:stretch/>
          </p:blipFill>
          <p:spPr>
            <a:xfrm>
              <a:off x="7816465" y="5212462"/>
              <a:ext cx="1048809" cy="252657"/>
            </a:xfrm>
            <a:prstGeom prst="rect">
              <a:avLst/>
            </a:prstGeom>
          </p:spPr>
        </p:pic>
        <p:pic>
          <p:nvPicPr>
            <p:cNvPr id="65" name="Picture 64">
              <a:extLst>
                <a:ext uri="{FF2B5EF4-FFF2-40B4-BE49-F238E27FC236}">
                  <a16:creationId xmlns:a16="http://schemas.microsoft.com/office/drawing/2014/main" id="{5EC8661A-F6F2-B712-2D76-ECE371B53510}"/>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352822" y="4454718"/>
              <a:ext cx="1185848" cy="139346"/>
            </a:xfrm>
            <a:prstGeom prst="rect">
              <a:avLst/>
            </a:prstGeom>
          </p:spPr>
        </p:pic>
        <p:pic>
          <p:nvPicPr>
            <p:cNvPr id="66" name="Picture 65">
              <a:extLst>
                <a:ext uri="{FF2B5EF4-FFF2-40B4-BE49-F238E27FC236}">
                  <a16:creationId xmlns:a16="http://schemas.microsoft.com/office/drawing/2014/main" id="{9418BD5E-C748-8662-47C5-9F1246349D0D}"/>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278930" y="4386885"/>
              <a:ext cx="1015177" cy="261333"/>
            </a:xfrm>
            <a:prstGeom prst="rect">
              <a:avLst/>
            </a:prstGeom>
            <a:noFill/>
            <a:extLst>
              <a:ext uri="{909E8E84-426E-40DD-AFC4-6F175D3DCCD1}">
                <a14:hiddenFill xmlns:a14="http://schemas.microsoft.com/office/drawing/2010/main">
                  <a:solidFill>
                    <a:srgbClr val="FFFFFF"/>
                  </a:solidFill>
                </a14:hiddenFill>
              </a:ext>
            </a:extLst>
          </p:spPr>
        </p:pic>
        <p:pic>
          <p:nvPicPr>
            <p:cNvPr id="67" name="Picture 2" descr="Electronic Components Distributor Singapore I Serial System Ltd">
              <a:extLst>
                <a:ext uri="{FF2B5EF4-FFF2-40B4-BE49-F238E27FC236}">
                  <a16:creationId xmlns:a16="http://schemas.microsoft.com/office/drawing/2014/main" id="{4CDAEB8C-BC12-EDEA-FA8E-892AE6415A4C}"/>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419321" y="5129658"/>
              <a:ext cx="1052849" cy="416353"/>
            </a:xfrm>
            <a:prstGeom prst="rect">
              <a:avLst/>
            </a:prstGeom>
            <a:noFill/>
            <a:extLst>
              <a:ext uri="{909E8E84-426E-40DD-AFC4-6F175D3DCCD1}">
                <a14:hiddenFill xmlns:a14="http://schemas.microsoft.com/office/drawing/2010/main">
                  <a:solidFill>
                    <a:srgbClr val="FFFFFF"/>
                  </a:solidFill>
                </a14:hiddenFill>
              </a:ext>
            </a:extLst>
          </p:spPr>
        </p:pic>
        <p:pic>
          <p:nvPicPr>
            <p:cNvPr id="68" name="Picture 8">
              <a:extLst>
                <a:ext uri="{FF2B5EF4-FFF2-40B4-BE49-F238E27FC236}">
                  <a16:creationId xmlns:a16="http://schemas.microsoft.com/office/drawing/2014/main" id="{9ED96BDB-D105-BCB6-A53D-5A8D013E0B9A}"/>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0689326" y="5174267"/>
              <a:ext cx="554914" cy="400566"/>
            </a:xfrm>
            <a:prstGeom prst="rect">
              <a:avLst/>
            </a:prstGeom>
            <a:noFill/>
            <a:extLst>
              <a:ext uri="{909E8E84-426E-40DD-AFC4-6F175D3DCCD1}">
                <a14:hiddenFill xmlns:a14="http://schemas.microsoft.com/office/drawing/2010/main">
                  <a:solidFill>
                    <a:srgbClr val="FFFFFF"/>
                  </a:solidFill>
                </a14:hiddenFill>
              </a:ext>
            </a:extLst>
          </p:spPr>
        </p:pic>
        <p:pic>
          <p:nvPicPr>
            <p:cNvPr id="69" name="Picture 68">
              <a:extLst>
                <a:ext uri="{FF2B5EF4-FFF2-40B4-BE49-F238E27FC236}">
                  <a16:creationId xmlns:a16="http://schemas.microsoft.com/office/drawing/2014/main" id="{D33B8021-CB91-E00A-D69A-9054E8FD923B}"/>
                </a:ext>
              </a:extLst>
            </p:cNvPr>
            <p:cNvPicPr>
              <a:picLocks noChangeAspect="1"/>
            </p:cNvPicPr>
            <p:nvPr/>
          </p:nvPicPr>
          <p:blipFill>
            <a:blip r:embed="rId19">
              <a:clrChange>
                <a:clrFrom>
                  <a:srgbClr val="000000"/>
                </a:clrFrom>
                <a:clrTo>
                  <a:srgbClr val="000000">
                    <a:alpha val="0"/>
                  </a:srgbClr>
                </a:clrTo>
              </a:clrChange>
            </a:blip>
            <a:stretch>
              <a:fillRect/>
            </a:stretch>
          </p:blipFill>
          <p:spPr>
            <a:xfrm>
              <a:off x="6726607" y="5036554"/>
              <a:ext cx="874420" cy="527131"/>
            </a:xfrm>
            <a:prstGeom prst="rect">
              <a:avLst/>
            </a:prstGeom>
          </p:spPr>
        </p:pic>
        <p:pic>
          <p:nvPicPr>
            <p:cNvPr id="70" name="Picture 69">
              <a:extLst>
                <a:ext uri="{FF2B5EF4-FFF2-40B4-BE49-F238E27FC236}">
                  <a16:creationId xmlns:a16="http://schemas.microsoft.com/office/drawing/2014/main" id="{27BDB3AB-F1D9-ED8A-05F1-0FBC7C857BF1}"/>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9043551" y="5255541"/>
              <a:ext cx="1626725" cy="195811"/>
            </a:xfrm>
            <a:prstGeom prst="rect">
              <a:avLst/>
            </a:prstGeom>
          </p:spPr>
        </p:pic>
        <p:pic>
          <p:nvPicPr>
            <p:cNvPr id="71" name="Picture 4" descr="到世强首页">
              <a:extLst>
                <a:ext uri="{FF2B5EF4-FFF2-40B4-BE49-F238E27FC236}">
                  <a16:creationId xmlns:a16="http://schemas.microsoft.com/office/drawing/2014/main" id="{84797D2A-E0FA-715D-E528-C4F6A0357985}"/>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4166164" y="5212462"/>
              <a:ext cx="1129006" cy="267396"/>
            </a:xfrm>
            <a:prstGeom prst="rect">
              <a:avLst/>
            </a:prstGeom>
            <a:noFill/>
            <a:extLst>
              <a:ext uri="{909E8E84-426E-40DD-AFC4-6F175D3DCCD1}">
                <a14:hiddenFill xmlns:a14="http://schemas.microsoft.com/office/drawing/2010/main">
                  <a:solidFill>
                    <a:srgbClr val="FFFFFF"/>
                  </a:solidFill>
                </a14:hiddenFill>
              </a:ext>
            </a:extLst>
          </p:spPr>
        </p:pic>
        <p:pic>
          <p:nvPicPr>
            <p:cNvPr id="72" name="Picture 6" descr="Ryosan Company, Limited FY2017 Results Meeting">
              <a:extLst>
                <a:ext uri="{FF2B5EF4-FFF2-40B4-BE49-F238E27FC236}">
                  <a16:creationId xmlns:a16="http://schemas.microsoft.com/office/drawing/2014/main" id="{764C4DEB-A829-C47D-CF1A-BD292E768E4F}"/>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9343377" y="4661597"/>
              <a:ext cx="565958" cy="52000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727224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2044470"/>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Get quick start guide &amp; user’s manual</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Execute the Quick Start (QS) example project (EP) that is pre-programmed on the kit</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296973847"/>
              </p:ext>
            </p:extLst>
          </p:nvPr>
        </p:nvGraphicFramePr>
        <p:xfrm>
          <a:off x="4252172" y="2201174"/>
          <a:ext cx="3520228" cy="1169818"/>
        </p:xfrm>
        <a:graphic>
          <a:graphicData uri="http://schemas.openxmlformats.org/drawingml/2006/table">
            <a:tbl>
              <a:tblPr firstRow="1" bandRow="1"/>
              <a:tblGrid>
                <a:gridCol w="1212340">
                  <a:extLst>
                    <a:ext uri="{9D8B030D-6E8A-4147-A177-3AD203B41FA5}">
                      <a16:colId xmlns:a16="http://schemas.microsoft.com/office/drawing/2014/main" val="178299586"/>
                    </a:ext>
                  </a:extLst>
                </a:gridCol>
                <a:gridCol w="2307888">
                  <a:extLst>
                    <a:ext uri="{9D8B030D-6E8A-4147-A177-3AD203B41FA5}">
                      <a16:colId xmlns:a16="http://schemas.microsoft.com/office/drawing/2014/main" val="2426971881"/>
                    </a:ext>
                  </a:extLst>
                </a:gridCol>
              </a:tblGrid>
              <a:tr h="513668">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Homepage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28075">
                <a:tc>
                  <a:txBody>
                    <a:bodyPr/>
                    <a:lstStyle/>
                    <a:p>
                      <a:pPr algn="ctr" rtl="0" fontAlgn="ctr"/>
                      <a:r>
                        <a:rPr lang="en-US" sz="1400" b="0" i="0" u="none" strike="noStrike" dirty="0">
                          <a:solidFill>
                            <a:srgbClr val="3C3C3B"/>
                          </a:solidFill>
                          <a:effectLst/>
                          <a:latin typeface="Arial" panose="020B0604020202020204" pitchFamily="34" charset="0"/>
                        </a:rPr>
                        <a:t>EK-RA6M3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2"/>
                        </a:rPr>
                        <a:t>renesas.com/ra/ek-ra6m3</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r h="328075">
                <a:tc>
                  <a:txBody>
                    <a:bodyPr/>
                    <a:lstStyle/>
                    <a:p>
                      <a:pPr algn="ctr" rtl="0" fontAlgn="ctr"/>
                      <a:r>
                        <a:rPr lang="en-US" sz="1400" b="0" i="0" u="none" strike="noStrike" dirty="0">
                          <a:solidFill>
                            <a:srgbClr val="3C3C3B"/>
                          </a:solidFill>
                          <a:effectLst/>
                          <a:latin typeface="Arial" panose="020B0604020202020204" pitchFamily="34" charset="0"/>
                        </a:rPr>
                        <a:t>EK-RA6M3G</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3"/>
                        </a:rPr>
                        <a:t>renesas.com/ra/ek-ra6m3g</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5820637"/>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31</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5" name="Group 4">
            <a:extLst>
              <a:ext uri="{FF2B5EF4-FFF2-40B4-BE49-F238E27FC236}">
                <a16:creationId xmlns:a16="http://schemas.microsoft.com/office/drawing/2014/main" id="{FAA1DA10-E07A-48BA-ACD0-87FDD0EC3D10}"/>
              </a:ext>
            </a:extLst>
          </p:cNvPr>
          <p:cNvGrpSpPr/>
          <p:nvPr/>
        </p:nvGrpSpPr>
        <p:grpSpPr>
          <a:xfrm>
            <a:off x="8169739" y="1420736"/>
            <a:ext cx="1569000" cy="2018488"/>
            <a:chOff x="4056742" y="4252762"/>
            <a:chExt cx="1569000" cy="2018488"/>
          </a:xfrm>
        </p:grpSpPr>
        <p:pic>
          <p:nvPicPr>
            <p:cNvPr id="108" name="Picture 107">
              <a:extLst>
                <a:ext uri="{FF2B5EF4-FFF2-40B4-BE49-F238E27FC236}">
                  <a16:creationId xmlns:a16="http://schemas.microsoft.com/office/drawing/2014/main" id="{F8227646-CEF3-4C7D-9B00-18F25657E223}"/>
                </a:ext>
              </a:extLst>
            </p:cNvPr>
            <p:cNvPicPr>
              <a:picLocks noChangeAspect="1"/>
            </p:cNvPicPr>
            <p:nvPr/>
          </p:nvPicPr>
          <p:blipFill>
            <a:blip r:embed="rId6"/>
            <a:stretch>
              <a:fillRect/>
            </a:stretch>
          </p:blipFill>
          <p:spPr>
            <a:xfrm>
              <a:off x="4259581" y="4252762"/>
              <a:ext cx="1163322" cy="1645920"/>
            </a:xfrm>
            <a:prstGeom prst="rect">
              <a:avLst/>
            </a:prstGeom>
            <a:ln>
              <a:solidFill>
                <a:schemeClr val="bg1">
                  <a:lumMod val="50000"/>
                </a:schemeClr>
              </a:solidFill>
            </a:ln>
          </p:spPr>
        </p:pic>
        <p:sp>
          <p:nvSpPr>
            <p:cNvPr id="4" name="TextBox 3">
              <a:extLst>
                <a:ext uri="{FF2B5EF4-FFF2-40B4-BE49-F238E27FC236}">
                  <a16:creationId xmlns:a16="http://schemas.microsoft.com/office/drawing/2014/main" id="{1B678F8F-DDEB-4727-B7BD-0B73A82B7D27}"/>
                </a:ext>
              </a:extLst>
            </p:cNvPr>
            <p:cNvSpPr txBox="1"/>
            <p:nvPr/>
          </p:nvSpPr>
          <p:spPr>
            <a:xfrm>
              <a:off x="4056742" y="6009640"/>
              <a:ext cx="1569000" cy="261610"/>
            </a:xfrm>
            <a:prstGeom prst="rect">
              <a:avLst/>
            </a:prstGeom>
            <a:noFill/>
          </p:spPr>
          <p:txBody>
            <a:bodyPr wrap="square" rtlCol="0">
              <a:spAutoFit/>
            </a:bodyPr>
            <a:lstStyle/>
            <a:p>
              <a:pPr algn="ctr"/>
              <a:r>
                <a:rPr lang="en-US" sz="1100" dirty="0"/>
                <a:t>Quick start guide</a:t>
              </a:r>
            </a:p>
          </p:txBody>
        </p:sp>
      </p:grpSp>
      <p:grpSp>
        <p:nvGrpSpPr>
          <p:cNvPr id="6" name="Group 5">
            <a:extLst>
              <a:ext uri="{FF2B5EF4-FFF2-40B4-BE49-F238E27FC236}">
                <a16:creationId xmlns:a16="http://schemas.microsoft.com/office/drawing/2014/main" id="{507533B6-3342-4855-9BCD-49E9FC7AF1C7}"/>
              </a:ext>
            </a:extLst>
          </p:cNvPr>
          <p:cNvGrpSpPr/>
          <p:nvPr/>
        </p:nvGrpSpPr>
        <p:grpSpPr>
          <a:xfrm>
            <a:off x="4252172" y="4070968"/>
            <a:ext cx="3171735" cy="2018488"/>
            <a:chOff x="5667465" y="4252762"/>
            <a:chExt cx="3171735" cy="2018488"/>
          </a:xfrm>
        </p:grpSpPr>
        <p:pic>
          <p:nvPicPr>
            <p:cNvPr id="109" name="Picture 108">
              <a:extLst>
                <a:ext uri="{FF2B5EF4-FFF2-40B4-BE49-F238E27FC236}">
                  <a16:creationId xmlns:a16="http://schemas.microsoft.com/office/drawing/2014/main" id="{9E0D7AC9-F437-4DB9-94CA-744EFAB1C659}"/>
                </a:ext>
              </a:extLst>
            </p:cNvPr>
            <p:cNvPicPr>
              <a:picLocks noChangeAspect="1"/>
            </p:cNvPicPr>
            <p:nvPr/>
          </p:nvPicPr>
          <p:blipFill>
            <a:blip r:embed="rId7"/>
            <a:stretch>
              <a:fillRect/>
            </a:stretch>
          </p:blipFill>
          <p:spPr>
            <a:xfrm>
              <a:off x="5667465" y="4252762"/>
              <a:ext cx="3171735" cy="1645920"/>
            </a:xfrm>
            <a:prstGeom prst="rect">
              <a:avLst/>
            </a:prstGeom>
            <a:ln>
              <a:solidFill>
                <a:schemeClr val="bg1">
                  <a:lumMod val="50000"/>
                </a:schemeClr>
              </a:solidFill>
            </a:ln>
          </p:spPr>
        </p:pic>
        <p:sp>
          <p:nvSpPr>
            <p:cNvPr id="28" name="TextBox 27">
              <a:extLst>
                <a:ext uri="{FF2B5EF4-FFF2-40B4-BE49-F238E27FC236}">
                  <a16:creationId xmlns:a16="http://schemas.microsoft.com/office/drawing/2014/main" id="{9C8D2289-ADE4-4841-B99E-8FBE58CAA029}"/>
                </a:ext>
              </a:extLst>
            </p:cNvPr>
            <p:cNvSpPr txBox="1"/>
            <p:nvPr/>
          </p:nvSpPr>
          <p:spPr>
            <a:xfrm>
              <a:off x="5667465" y="6009640"/>
              <a:ext cx="3171735" cy="261610"/>
            </a:xfrm>
            <a:prstGeom prst="rect">
              <a:avLst/>
            </a:prstGeom>
            <a:noFill/>
          </p:spPr>
          <p:txBody>
            <a:bodyPr wrap="square" rtlCol="0">
              <a:spAutoFit/>
            </a:bodyPr>
            <a:lstStyle/>
            <a:p>
              <a:pPr algn="ctr"/>
              <a:r>
                <a:rPr lang="en-US" sz="1100" dirty="0"/>
                <a:t>Quick Start example project</a:t>
              </a:r>
            </a:p>
          </p:txBody>
        </p:sp>
      </p:grpSp>
      <p:grpSp>
        <p:nvGrpSpPr>
          <p:cNvPr id="7" name="Group 6">
            <a:extLst>
              <a:ext uri="{FF2B5EF4-FFF2-40B4-BE49-F238E27FC236}">
                <a16:creationId xmlns:a16="http://schemas.microsoft.com/office/drawing/2014/main" id="{C3CAFC0A-32DD-4D32-B664-62CB5CB21918}"/>
              </a:ext>
            </a:extLst>
          </p:cNvPr>
          <p:cNvGrpSpPr/>
          <p:nvPr/>
        </p:nvGrpSpPr>
        <p:grpSpPr>
          <a:xfrm>
            <a:off x="9819631" y="1420736"/>
            <a:ext cx="1163304" cy="2018488"/>
            <a:chOff x="9123696" y="4252762"/>
            <a:chExt cx="1163304" cy="2018488"/>
          </a:xfrm>
        </p:grpSpPr>
        <p:pic>
          <p:nvPicPr>
            <p:cNvPr id="107" name="Picture 106">
              <a:extLst>
                <a:ext uri="{FF2B5EF4-FFF2-40B4-BE49-F238E27FC236}">
                  <a16:creationId xmlns:a16="http://schemas.microsoft.com/office/drawing/2014/main" id="{E19844C9-8315-4F4C-BB54-7785840FD49D}"/>
                </a:ext>
              </a:extLst>
            </p:cNvPr>
            <p:cNvPicPr>
              <a:picLocks noChangeAspect="1"/>
            </p:cNvPicPr>
            <p:nvPr/>
          </p:nvPicPr>
          <p:blipFill>
            <a:blip r:embed="rId8"/>
            <a:stretch>
              <a:fillRect/>
            </a:stretch>
          </p:blipFill>
          <p:spPr>
            <a:xfrm>
              <a:off x="9123696" y="4252762"/>
              <a:ext cx="1163304" cy="1645920"/>
            </a:xfrm>
            <a:prstGeom prst="rect">
              <a:avLst/>
            </a:prstGeom>
            <a:ln>
              <a:solidFill>
                <a:schemeClr val="bg1">
                  <a:lumMod val="50000"/>
                </a:schemeClr>
              </a:solidFill>
            </a:ln>
          </p:spPr>
        </p:pic>
        <p:sp>
          <p:nvSpPr>
            <p:cNvPr id="29" name="TextBox 28">
              <a:extLst>
                <a:ext uri="{FF2B5EF4-FFF2-40B4-BE49-F238E27FC236}">
                  <a16:creationId xmlns:a16="http://schemas.microsoft.com/office/drawing/2014/main" id="{B874CE3F-8CBC-4BA9-8D4E-B4B05AC20732}"/>
                </a:ext>
              </a:extLst>
            </p:cNvPr>
            <p:cNvSpPr txBox="1"/>
            <p:nvPr/>
          </p:nvSpPr>
          <p:spPr>
            <a:xfrm>
              <a:off x="9123696" y="6009640"/>
              <a:ext cx="1163304" cy="261610"/>
            </a:xfrm>
            <a:prstGeom prst="rect">
              <a:avLst/>
            </a:prstGeom>
            <a:noFill/>
          </p:spPr>
          <p:txBody>
            <a:bodyPr wrap="square" rtlCol="0">
              <a:spAutoFit/>
            </a:bodyPr>
            <a:lstStyle/>
            <a:p>
              <a:pPr algn="ctr"/>
              <a:r>
                <a:rPr lang="en-US" sz="1100" dirty="0"/>
                <a:t>User’s manual</a:t>
              </a:r>
            </a:p>
          </p:txBody>
        </p:sp>
      </p:grpSp>
    </p:spTree>
    <p:extLst>
      <p:ext uri="{BB962C8B-B14F-4D97-AF65-F5344CB8AC3E}">
        <p14:creationId xmlns:p14="http://schemas.microsoft.com/office/powerpoint/2010/main" val="18677846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2" y="1863606"/>
            <a:ext cx="7010932" cy="4962192"/>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Download &amp; install software &amp; tools using the </a:t>
            </a:r>
            <a:r>
              <a:rPr lang="en-US" sz="1400" i="1" dirty="0"/>
              <a:t>FSP with e² studio installer </a:t>
            </a:r>
            <a:r>
              <a:rPr lang="en-US" sz="1400" dirty="0"/>
              <a:t>that includes:</a:t>
            </a:r>
          </a:p>
          <a:p>
            <a:pPr marL="463550" lvl="1" indent="-285750">
              <a:spcAft>
                <a:spcPts val="0"/>
              </a:spcAft>
              <a:buClr>
                <a:srgbClr val="000099"/>
              </a:buClr>
              <a:buFont typeface="Arial" panose="020B0604020202020204" pitchFamily="34" charset="0"/>
              <a:buChar char="•"/>
            </a:pPr>
            <a:r>
              <a:rPr lang="en-US" sz="1400" b="1" dirty="0"/>
              <a:t>Flexible Software Package</a:t>
            </a:r>
            <a:r>
              <a:rPr lang="en-US" sz="1400" dirty="0"/>
              <a:t> – includes Hardware Abstraction Layer (HAL) drivers, Board Support Package (BSP), libraries, etc.</a:t>
            </a:r>
          </a:p>
          <a:p>
            <a:pPr marL="463550" lvl="1" indent="-285750">
              <a:spcAft>
                <a:spcPts val="0"/>
              </a:spcAft>
              <a:buClr>
                <a:srgbClr val="000099"/>
              </a:buClr>
              <a:buFont typeface="Arial" panose="020B0604020202020204" pitchFamily="34" charset="0"/>
              <a:buChar char="•"/>
            </a:pPr>
            <a:r>
              <a:rPr lang="en-US" sz="1400" b="1" dirty="0"/>
              <a:t>e2 studio </a:t>
            </a:r>
            <a:r>
              <a:rPr lang="en-US" sz="1400" dirty="0"/>
              <a:t>– Integrated Development Environment</a:t>
            </a:r>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00050" lvl="1" indent="-400050">
              <a:spcAft>
                <a:spcPts val="0"/>
              </a:spcAft>
              <a:buClr>
                <a:srgbClr val="000099"/>
              </a:buClr>
              <a:buFont typeface="+mj-lt"/>
              <a:buAutoNum type="romanUcPeriod"/>
            </a:pPr>
            <a:endParaRPr lang="en-US" sz="1400" dirty="0"/>
          </a:p>
          <a:p>
            <a:pPr marL="400050" lvl="1" indent="-400050">
              <a:spcAft>
                <a:spcPts val="0"/>
              </a:spcAft>
              <a:buClr>
                <a:srgbClr val="000099"/>
              </a:buClr>
              <a:buFont typeface="+mj-lt"/>
              <a:buAutoNum type="romanUcPeriod" startAt="2"/>
            </a:pPr>
            <a:r>
              <a:rPr lang="en-US" sz="1400" dirty="0"/>
              <a:t>Need help anytime?</a:t>
            </a:r>
          </a:p>
          <a:p>
            <a:pPr marL="463550" lvl="1" indent="-285750">
              <a:spcAft>
                <a:spcPts val="0"/>
              </a:spcAft>
              <a:buClr>
                <a:srgbClr val="000099"/>
              </a:buClr>
              <a:buFont typeface="Arial" panose="020B0604020202020204" pitchFamily="34" charset="0"/>
              <a:buChar char="•"/>
            </a:pPr>
            <a:r>
              <a:rPr lang="en-US" sz="1400" dirty="0"/>
              <a:t>Ask questions, get answers from experts &amp; collaborate with community</a:t>
            </a:r>
          </a:p>
          <a:p>
            <a:pPr lvl="1" indent="0">
              <a:spcAft>
                <a:spcPts val="0"/>
              </a:spcAft>
              <a:buClr>
                <a:srgbClr val="000099"/>
              </a:buClr>
              <a:buNone/>
            </a:pPr>
            <a:r>
              <a:rPr lang="en-US" sz="1400" dirty="0">
                <a:solidFill>
                  <a:srgbClr val="06418C"/>
                </a:solidFill>
              </a:rPr>
              <a:t>      </a:t>
            </a:r>
            <a:r>
              <a:rPr lang="en-US" sz="1400" dirty="0">
                <a:solidFill>
                  <a:srgbClr val="06418C"/>
                </a:solidFill>
                <a:hlinkClick r:id="rId2"/>
              </a:rPr>
              <a:t>renesas.com/ra/forum</a:t>
            </a:r>
            <a:endParaRPr lang="en-US" sz="1400" dirty="0">
              <a:solidFill>
                <a:srgbClr val="06418C"/>
              </a:solidFill>
            </a:endParaRPr>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923727142"/>
              </p:ext>
            </p:extLst>
          </p:nvPr>
        </p:nvGraphicFramePr>
        <p:xfrm>
          <a:off x="4261082" y="3301044"/>
          <a:ext cx="4120917" cy="1042356"/>
        </p:xfrm>
        <a:graphic>
          <a:graphicData uri="http://schemas.openxmlformats.org/drawingml/2006/table">
            <a:tbl>
              <a:tblPr firstRow="1" bandRow="1"/>
              <a:tblGrid>
                <a:gridCol w="1682518">
                  <a:extLst>
                    <a:ext uri="{9D8B030D-6E8A-4147-A177-3AD203B41FA5}">
                      <a16:colId xmlns:a16="http://schemas.microsoft.com/office/drawing/2014/main" val="178299586"/>
                    </a:ext>
                  </a:extLst>
                </a:gridCol>
                <a:gridCol w="2438399">
                  <a:extLst>
                    <a:ext uri="{9D8B030D-6E8A-4147-A177-3AD203B41FA5}">
                      <a16:colId xmlns:a16="http://schemas.microsoft.com/office/drawing/2014/main" val="2426971881"/>
                    </a:ext>
                  </a:extLst>
                </a:gridCol>
              </a:tblGrid>
              <a:tr h="378385">
                <a:tc>
                  <a:txBody>
                    <a:bodyPr/>
                    <a:lstStyle/>
                    <a:p>
                      <a:pPr algn="ctr" rtl="0" fontAlgn="ctr"/>
                      <a:r>
                        <a:rPr lang="en-US" sz="1400" b="1" i="0" u="none" strike="noStrike" dirty="0">
                          <a:solidFill>
                            <a:srgbClr val="06418C"/>
                          </a:solidFill>
                          <a:effectLst/>
                          <a:latin typeface="Arial" panose="020B0604020202020204" pitchFamily="34" charset="0"/>
                        </a:rPr>
                        <a:t>Item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Download 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663971">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1" lang="en-US" sz="1400" b="0" i="0" kern="1200" dirty="0">
                          <a:solidFill>
                            <a:schemeClr val="tx1"/>
                          </a:solidFill>
                          <a:effectLst/>
                          <a:latin typeface="+mn-lt"/>
                          <a:ea typeface="+mn-ea"/>
                          <a:cs typeface="+mn-cs"/>
                        </a:rPr>
                        <a:t>FSP with e² studio installer</a:t>
                      </a:r>
                      <a:r>
                        <a:rPr kumimoji="1" lang="en-US" sz="1800" b="0" i="0" kern="1200" dirty="0">
                          <a:solidFill>
                            <a:schemeClr val="tx1"/>
                          </a:solidFill>
                          <a:effectLst/>
                          <a:latin typeface="+mn-lt"/>
                          <a:ea typeface="+mn-ea"/>
                          <a:cs typeface="+mn-cs"/>
                        </a:rPr>
                        <a:t> </a:t>
                      </a:r>
                      <a:endParaRPr lang="en-US" sz="1400" b="0" i="0" u="none" strike="noStrike" dirty="0">
                        <a:solidFill>
                          <a:srgbClr val="3C3C3B"/>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2"/>
                        </a:rPr>
                        <a:t>renesas.com/ra/fsp</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32</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Tree>
    <p:extLst>
      <p:ext uri="{BB962C8B-B14F-4D97-AF65-F5344CB8AC3E}">
        <p14:creationId xmlns:p14="http://schemas.microsoft.com/office/powerpoint/2010/main" val="42548680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2" y="1863606"/>
            <a:ext cx="8124068" cy="385419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b="1" dirty="0"/>
              <a:t>Explore &amp; customize Quick Start Example Project</a:t>
            </a:r>
          </a:p>
          <a:p>
            <a:pPr marL="463550" lvl="1" indent="-285750">
              <a:spcAft>
                <a:spcPts val="0"/>
              </a:spcAft>
              <a:buClr>
                <a:srgbClr val="000099"/>
              </a:buClr>
              <a:buFont typeface="Arial" panose="020B0604020202020204" pitchFamily="34" charset="0"/>
              <a:buChar char="•"/>
            </a:pPr>
            <a:r>
              <a:rPr lang="en-US" sz="1400"/>
              <a:t>Visit EK-RA6M3 </a:t>
            </a:r>
            <a:r>
              <a:rPr lang="en-US" sz="1400" dirty="0"/>
              <a:t>webpage </a:t>
            </a:r>
            <a:r>
              <a:rPr lang="en-US" sz="1400" dirty="0">
                <a:solidFill>
                  <a:srgbClr val="06418C"/>
                </a:solidFill>
                <a:latin typeface="Arial" panose="020B0604020202020204" pitchFamily="34" charset="0"/>
                <a:hlinkClick r:id="rId2"/>
              </a:rPr>
              <a:t>renesas.com/ra</a:t>
            </a:r>
            <a:r>
              <a:rPr lang="en-US" sz="1400">
                <a:solidFill>
                  <a:srgbClr val="06418C"/>
                </a:solidFill>
                <a:latin typeface="Arial" panose="020B0604020202020204" pitchFamily="34" charset="0"/>
                <a:hlinkClick r:id="rId2"/>
              </a:rPr>
              <a:t>/ek-ra6m3</a:t>
            </a:r>
            <a:r>
              <a:rPr lang="en-US" sz="1400">
                <a:solidFill>
                  <a:srgbClr val="06418C"/>
                </a:solidFill>
                <a:latin typeface="Arial" panose="020B0604020202020204" pitchFamily="34" charset="0"/>
              </a:rPr>
              <a:t> </a:t>
            </a:r>
            <a:r>
              <a:rPr lang="en-US" sz="1400">
                <a:latin typeface="Arial" panose="020B0604020202020204" pitchFamily="34" charset="0"/>
              </a:rPr>
              <a:t>and scroll down to “Documentation &amp; Downloads” section</a:t>
            </a:r>
            <a:endParaRPr lang="en-US" sz="1400" dirty="0">
              <a:solidFill>
                <a:srgbClr val="06418C"/>
              </a:solidFill>
              <a:latin typeface="Arial" panose="020B0604020202020204" pitchFamily="34" charset="0"/>
            </a:endParaRPr>
          </a:p>
          <a:p>
            <a:pPr marL="463550" lvl="1" indent="-285750">
              <a:spcAft>
                <a:spcPts val="0"/>
              </a:spcAft>
              <a:buClr>
                <a:srgbClr val="000099"/>
              </a:buClr>
              <a:buFont typeface="Arial" panose="020B0604020202020204" pitchFamily="34" charset="0"/>
              <a:buChar char="•"/>
            </a:pPr>
            <a:r>
              <a:rPr lang="en-US" sz="1400" dirty="0"/>
              <a:t>Download EK-RA6M3 Example Project Bundle</a:t>
            </a:r>
          </a:p>
          <a:p>
            <a:pPr marL="463550" lvl="1" indent="-285750">
              <a:spcAft>
                <a:spcPts val="0"/>
              </a:spcAft>
              <a:buClr>
                <a:srgbClr val="000099"/>
              </a:buClr>
              <a:buFont typeface="Arial" panose="020B0604020202020204" pitchFamily="34" charset="0"/>
              <a:buChar char="•"/>
            </a:pPr>
            <a:r>
              <a:rPr lang="en-US" sz="1400" dirty="0"/>
              <a:t>Extract the downloaded file xxxx-ek-ra6m3-exampleprojects.zip</a:t>
            </a:r>
          </a:p>
          <a:p>
            <a:pPr marL="463550" lvl="1" indent="-285750">
              <a:spcAft>
                <a:spcPts val="0"/>
              </a:spcAft>
              <a:buClr>
                <a:srgbClr val="000099"/>
              </a:buClr>
              <a:buFont typeface="Arial" panose="020B0604020202020204" pitchFamily="34" charset="0"/>
              <a:buChar char="•"/>
            </a:pPr>
            <a:r>
              <a:rPr lang="en-US" sz="1400" dirty="0"/>
              <a:t>Browse to xxxx-ek-ra6m3-exampleprojects\ek_ra6m3\_quickstart\quickstart_ek_ra6m3_ep to locate the source code of the QS EP</a:t>
            </a:r>
          </a:p>
          <a:p>
            <a:pPr marL="463550" lvl="1" indent="-285750">
              <a:spcAft>
                <a:spcPts val="0"/>
              </a:spcAft>
              <a:buClr>
                <a:srgbClr val="000099"/>
              </a:buClr>
              <a:buFont typeface="Arial" panose="020B0604020202020204" pitchFamily="34" charset="0"/>
              <a:buChar char="•"/>
            </a:pPr>
            <a:r>
              <a:rPr lang="en-US" sz="1400" dirty="0"/>
              <a:t>Refer to the quick start guide for instructions on modifying, rebuilding &amp; programming the QS EP on your kit</a:t>
            </a:r>
          </a:p>
          <a:p>
            <a:pPr lvl="1" indent="0">
              <a:spcAft>
                <a:spcPts val="0"/>
              </a:spcAft>
              <a:buClr>
                <a:srgbClr val="000099"/>
              </a:buClr>
              <a:buNone/>
            </a:pPr>
            <a:endParaRPr lang="en-US" sz="1400" dirty="0"/>
          </a:p>
          <a:p>
            <a:pPr marL="400050" indent="-400050">
              <a:spcAft>
                <a:spcPts val="0"/>
              </a:spcAft>
              <a:buClr>
                <a:srgbClr val="000099"/>
              </a:buClr>
              <a:buFont typeface="+mj-lt"/>
              <a:buAutoNum type="romanUcPeriod" startAt="2"/>
            </a:pPr>
            <a:r>
              <a:rPr lang="en-US" sz="1400" b="1" dirty="0"/>
              <a:t>Explore &amp; customize additional Example Projects</a:t>
            </a:r>
          </a:p>
          <a:p>
            <a:pPr marL="463550" lvl="1" indent="-285750">
              <a:spcAft>
                <a:spcPts val="0"/>
              </a:spcAft>
              <a:buClr>
                <a:srgbClr val="000099"/>
              </a:buClr>
              <a:buFont typeface="Arial" panose="020B0604020202020204" pitchFamily="34" charset="0"/>
              <a:buChar char="•"/>
            </a:pPr>
            <a:r>
              <a:rPr lang="en-US" sz="1400" dirty="0"/>
              <a:t>In the EK-RA6M3 Example Project Bundle downloaded in the step above, browse to xxxx-ek-ra6m3-exampleprojects\ek_ra6m3\ to locate the example projects provided for this kit</a:t>
            </a:r>
          </a:p>
          <a:p>
            <a:pPr marL="463550" lvl="1" indent="-285750">
              <a:spcAft>
                <a:spcPts val="0"/>
              </a:spcAft>
              <a:buClr>
                <a:srgbClr val="000099"/>
              </a:buClr>
              <a:buFont typeface="Arial" panose="020B0604020202020204" pitchFamily="34" charset="0"/>
              <a:buChar char="•"/>
            </a:pPr>
            <a:r>
              <a:rPr lang="en-US" sz="1400" dirty="0"/>
              <a:t>Open xxxx-ek-ra6m3-exampleprojects.pdf to view the list of tool chain supported for each example project and additional reference documents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33</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Tree>
    <p:extLst>
      <p:ext uri="{BB962C8B-B14F-4D97-AF65-F5344CB8AC3E}">
        <p14:creationId xmlns:p14="http://schemas.microsoft.com/office/powerpoint/2010/main" val="8272247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819268" cy="2561535"/>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from hundreds of add-on modules from the supported ecosystems to build custom proof-of-concept hardware</a:t>
            </a:r>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mj-lt"/>
              <a:buAutoNum type="romanUcPeriod" startAt="2"/>
            </a:pPr>
            <a:r>
              <a:rPr lang="en-US" sz="1400" dirty="0"/>
              <a:t>Choose from numerous software IPs from Renesas ecosystem partners for additional features</a:t>
            </a:r>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r>
              <a:rPr lang="en-US" sz="1400" dirty="0"/>
              <a:t>Refer to the kit design package to develop your custom board with feature enhancements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34</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4" name="Group 3">
            <a:extLst>
              <a:ext uri="{FF2B5EF4-FFF2-40B4-BE49-F238E27FC236}">
                <a16:creationId xmlns:a16="http://schemas.microsoft.com/office/drawing/2014/main" id="{BE34E43F-FDED-406B-8855-0C207B33EB17}"/>
              </a:ext>
            </a:extLst>
          </p:cNvPr>
          <p:cNvGrpSpPr/>
          <p:nvPr/>
        </p:nvGrpSpPr>
        <p:grpSpPr>
          <a:xfrm>
            <a:off x="4196532" y="2316198"/>
            <a:ext cx="7147743" cy="845119"/>
            <a:chOff x="4129857" y="2507681"/>
            <a:chExt cx="8092059" cy="1027285"/>
          </a:xfrm>
        </p:grpSpPr>
        <p:pic>
          <p:nvPicPr>
            <p:cNvPr id="23" name="Picture 2" descr="Image result for arduino">
              <a:extLst>
                <a:ext uri="{FF2B5EF4-FFF2-40B4-BE49-F238E27FC236}">
                  <a16:creationId xmlns:a16="http://schemas.microsoft.com/office/drawing/2014/main" id="{FB823531-6959-4AC7-BD56-1D5436D42A6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9857" y="2683076"/>
              <a:ext cx="845088" cy="57512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elated image">
              <a:extLst>
                <a:ext uri="{FF2B5EF4-FFF2-40B4-BE49-F238E27FC236}">
                  <a16:creationId xmlns:a16="http://schemas.microsoft.com/office/drawing/2014/main" id="{C54C127F-C28E-45A3-996D-1561C1EB4C2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61682" y="2590685"/>
              <a:ext cx="1143000" cy="17948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https://cdn6.bigcommerce.com/s-7gavg/product_images/uploaded_images/pmod-family-photo-1c-300.png">
              <a:extLst>
                <a:ext uri="{FF2B5EF4-FFF2-40B4-BE49-F238E27FC236}">
                  <a16:creationId xmlns:a16="http://schemas.microsoft.com/office/drawing/2014/main" id="{4B96C44B-6868-4D9F-B468-B2FD94CA4EB0}"/>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8581248" y="2840993"/>
              <a:ext cx="1303868" cy="53340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2" descr="Image result for mikoBUS logo">
              <a:extLst>
                <a:ext uri="{FF2B5EF4-FFF2-40B4-BE49-F238E27FC236}">
                  <a16:creationId xmlns:a16="http://schemas.microsoft.com/office/drawing/2014/main" id="{2267BCB4-292D-4275-B0EF-50B0D43819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92737" y="2507681"/>
              <a:ext cx="2229179" cy="101082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seeed grove logo">
              <a:extLst>
                <a:ext uri="{FF2B5EF4-FFF2-40B4-BE49-F238E27FC236}">
                  <a16:creationId xmlns:a16="http://schemas.microsoft.com/office/drawing/2014/main" id="{AE1F6C66-3BA7-48AC-B011-A654858A8730}"/>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p:blipFill>
          <p:spPr bwMode="auto">
            <a:xfrm>
              <a:off x="7285375" y="2558081"/>
              <a:ext cx="1030111" cy="765972"/>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28" name="Picture 4" descr="Related image">
              <a:extLst>
                <a:ext uri="{FF2B5EF4-FFF2-40B4-BE49-F238E27FC236}">
                  <a16:creationId xmlns:a16="http://schemas.microsoft.com/office/drawing/2014/main" id="{21668603-3F53-428E-8770-C2F1078DEB12}"/>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163000" y="2518017"/>
              <a:ext cx="1937047" cy="101694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Group 4">
            <a:extLst>
              <a:ext uri="{FF2B5EF4-FFF2-40B4-BE49-F238E27FC236}">
                <a16:creationId xmlns:a16="http://schemas.microsoft.com/office/drawing/2014/main" id="{C1806121-78CA-4B52-8E49-CE8A41B4AD58}"/>
              </a:ext>
            </a:extLst>
          </p:cNvPr>
          <p:cNvGrpSpPr/>
          <p:nvPr/>
        </p:nvGrpSpPr>
        <p:grpSpPr>
          <a:xfrm>
            <a:off x="4255122" y="4536580"/>
            <a:ext cx="5911228" cy="1710386"/>
            <a:chOff x="4255122" y="4052697"/>
            <a:chExt cx="5911228" cy="1710386"/>
          </a:xfrm>
        </p:grpSpPr>
        <p:pic>
          <p:nvPicPr>
            <p:cNvPr id="30" name="Picture 29">
              <a:extLst>
                <a:ext uri="{FF2B5EF4-FFF2-40B4-BE49-F238E27FC236}">
                  <a16:creationId xmlns:a16="http://schemas.microsoft.com/office/drawing/2014/main" id="{505950C3-3D6C-490B-83E3-C026EEE7EC27}"/>
                </a:ext>
              </a:extLst>
            </p:cNvPr>
            <p:cNvPicPr>
              <a:picLocks noChangeAspect="1"/>
            </p:cNvPicPr>
            <p:nvPr/>
          </p:nvPicPr>
          <p:blipFill>
            <a:blip r:embed="rId10"/>
            <a:stretch>
              <a:fillRect/>
            </a:stretch>
          </p:blipFill>
          <p:spPr>
            <a:xfrm>
              <a:off x="4255122" y="4052697"/>
              <a:ext cx="2419984" cy="1463040"/>
            </a:xfrm>
            <a:prstGeom prst="rect">
              <a:avLst/>
            </a:prstGeom>
            <a:ln>
              <a:solidFill>
                <a:schemeClr val="bg1">
                  <a:lumMod val="50000"/>
                </a:schemeClr>
              </a:solidFill>
            </a:ln>
          </p:spPr>
        </p:pic>
        <p:pic>
          <p:nvPicPr>
            <p:cNvPr id="31" name="Picture 30">
              <a:extLst>
                <a:ext uri="{FF2B5EF4-FFF2-40B4-BE49-F238E27FC236}">
                  <a16:creationId xmlns:a16="http://schemas.microsoft.com/office/drawing/2014/main" id="{246CAB18-1CBC-4BAB-AB3F-5E6B6CCA2669}"/>
                </a:ext>
              </a:extLst>
            </p:cNvPr>
            <p:cNvPicPr>
              <a:picLocks noChangeAspect="1"/>
            </p:cNvPicPr>
            <p:nvPr/>
          </p:nvPicPr>
          <p:blipFill>
            <a:blip r:embed="rId11"/>
            <a:stretch>
              <a:fillRect/>
            </a:stretch>
          </p:blipFill>
          <p:spPr>
            <a:xfrm>
              <a:off x="6858211" y="4052697"/>
              <a:ext cx="1149072" cy="1463040"/>
            </a:xfrm>
            <a:prstGeom prst="rect">
              <a:avLst/>
            </a:prstGeom>
            <a:ln>
              <a:solidFill>
                <a:schemeClr val="bg1">
                  <a:lumMod val="50000"/>
                </a:schemeClr>
              </a:solidFill>
            </a:ln>
          </p:spPr>
        </p:pic>
        <p:pic>
          <p:nvPicPr>
            <p:cNvPr id="32" name="Picture 31">
              <a:extLst>
                <a:ext uri="{FF2B5EF4-FFF2-40B4-BE49-F238E27FC236}">
                  <a16:creationId xmlns:a16="http://schemas.microsoft.com/office/drawing/2014/main" id="{CF76348E-C858-438A-96FB-11B0FAA2EF63}"/>
                </a:ext>
              </a:extLst>
            </p:cNvPr>
            <p:cNvPicPr>
              <a:picLocks noChangeAspect="1"/>
            </p:cNvPicPr>
            <p:nvPr/>
          </p:nvPicPr>
          <p:blipFill>
            <a:blip r:embed="rId12"/>
            <a:stretch>
              <a:fillRect/>
            </a:stretch>
          </p:blipFill>
          <p:spPr>
            <a:xfrm>
              <a:off x="9334500" y="4052697"/>
              <a:ext cx="739664" cy="1463040"/>
            </a:xfrm>
            <a:prstGeom prst="rect">
              <a:avLst/>
            </a:prstGeom>
            <a:ln>
              <a:solidFill>
                <a:schemeClr val="bg1">
                  <a:lumMod val="50000"/>
                </a:schemeClr>
              </a:solidFill>
            </a:ln>
          </p:spPr>
        </p:pic>
        <p:pic>
          <p:nvPicPr>
            <p:cNvPr id="33" name="Picture 32">
              <a:extLst>
                <a:ext uri="{FF2B5EF4-FFF2-40B4-BE49-F238E27FC236}">
                  <a16:creationId xmlns:a16="http://schemas.microsoft.com/office/drawing/2014/main" id="{29927123-AF84-4FB7-85AF-45FA933F9F38}"/>
                </a:ext>
              </a:extLst>
            </p:cNvPr>
            <p:cNvPicPr>
              <a:picLocks noChangeAspect="1"/>
            </p:cNvPicPr>
            <p:nvPr/>
          </p:nvPicPr>
          <p:blipFill>
            <a:blip r:embed="rId13"/>
            <a:stretch>
              <a:fillRect/>
            </a:stretch>
          </p:blipFill>
          <p:spPr>
            <a:xfrm>
              <a:off x="8229600" y="4052697"/>
              <a:ext cx="976528" cy="1463040"/>
            </a:xfrm>
            <a:prstGeom prst="rect">
              <a:avLst/>
            </a:prstGeom>
            <a:ln>
              <a:solidFill>
                <a:schemeClr val="bg1">
                  <a:lumMod val="50000"/>
                </a:schemeClr>
              </a:solidFill>
            </a:ln>
          </p:spPr>
        </p:pic>
        <p:sp>
          <p:nvSpPr>
            <p:cNvPr id="34" name="TextBox 33">
              <a:extLst>
                <a:ext uri="{FF2B5EF4-FFF2-40B4-BE49-F238E27FC236}">
                  <a16:creationId xmlns:a16="http://schemas.microsoft.com/office/drawing/2014/main" id="{1E93F779-7A53-4C95-9388-C417FC5E8E68}"/>
                </a:ext>
              </a:extLst>
            </p:cNvPr>
            <p:cNvSpPr txBox="1"/>
            <p:nvPr/>
          </p:nvSpPr>
          <p:spPr>
            <a:xfrm>
              <a:off x="8108950" y="5501473"/>
              <a:ext cx="2057400" cy="261610"/>
            </a:xfrm>
            <a:prstGeom prst="rect">
              <a:avLst/>
            </a:prstGeom>
            <a:noFill/>
          </p:spPr>
          <p:txBody>
            <a:bodyPr wrap="square" rtlCol="0">
              <a:spAutoFit/>
            </a:bodyPr>
            <a:lstStyle/>
            <a:p>
              <a:pPr algn="ctr"/>
              <a:r>
                <a:rPr lang="en-US" sz="1100" dirty="0"/>
                <a:t>Design &amp; manufacturing files</a:t>
              </a:r>
            </a:p>
          </p:txBody>
        </p:sp>
        <p:sp>
          <p:nvSpPr>
            <p:cNvPr id="35" name="TextBox 34">
              <a:extLst>
                <a:ext uri="{FF2B5EF4-FFF2-40B4-BE49-F238E27FC236}">
                  <a16:creationId xmlns:a16="http://schemas.microsoft.com/office/drawing/2014/main" id="{06B83FC7-3A47-4F8B-8987-E4C560D98FBC}"/>
                </a:ext>
              </a:extLst>
            </p:cNvPr>
            <p:cNvSpPr txBox="1"/>
            <p:nvPr/>
          </p:nvSpPr>
          <p:spPr>
            <a:xfrm>
              <a:off x="4255122" y="5501473"/>
              <a:ext cx="2419983" cy="261610"/>
            </a:xfrm>
            <a:prstGeom prst="rect">
              <a:avLst/>
            </a:prstGeom>
            <a:noFill/>
          </p:spPr>
          <p:txBody>
            <a:bodyPr wrap="square" rtlCol="0">
              <a:spAutoFit/>
            </a:bodyPr>
            <a:lstStyle/>
            <a:p>
              <a:pPr algn="ctr"/>
              <a:r>
                <a:rPr lang="en-US" sz="1100" dirty="0"/>
                <a:t>Schematics</a:t>
              </a:r>
            </a:p>
          </p:txBody>
        </p:sp>
        <p:sp>
          <p:nvSpPr>
            <p:cNvPr id="36" name="TextBox 35">
              <a:extLst>
                <a:ext uri="{FF2B5EF4-FFF2-40B4-BE49-F238E27FC236}">
                  <a16:creationId xmlns:a16="http://schemas.microsoft.com/office/drawing/2014/main" id="{7E8D5D22-F10C-4077-93FA-C009B3F604DE}"/>
                </a:ext>
              </a:extLst>
            </p:cNvPr>
            <p:cNvSpPr txBox="1"/>
            <p:nvPr/>
          </p:nvSpPr>
          <p:spPr>
            <a:xfrm>
              <a:off x="6858209" y="5501473"/>
              <a:ext cx="1149073" cy="261610"/>
            </a:xfrm>
            <a:prstGeom prst="rect">
              <a:avLst/>
            </a:prstGeom>
            <a:noFill/>
          </p:spPr>
          <p:txBody>
            <a:bodyPr wrap="square" rtlCol="0">
              <a:spAutoFit/>
            </a:bodyPr>
            <a:lstStyle/>
            <a:p>
              <a:pPr algn="ctr"/>
              <a:r>
                <a:rPr lang="en-US" sz="1100" dirty="0"/>
                <a:t>BOM</a:t>
              </a:r>
            </a:p>
          </p:txBody>
        </p:sp>
      </p:grpSp>
      <p:grpSp>
        <p:nvGrpSpPr>
          <p:cNvPr id="6" name="Group 5">
            <a:extLst>
              <a:ext uri="{FF2B5EF4-FFF2-40B4-BE49-F238E27FC236}">
                <a16:creationId xmlns:a16="http://schemas.microsoft.com/office/drawing/2014/main" id="{72B282F4-4C94-49A6-8815-620575841023}"/>
              </a:ext>
            </a:extLst>
          </p:cNvPr>
          <p:cNvGrpSpPr/>
          <p:nvPr/>
        </p:nvGrpSpPr>
        <p:grpSpPr>
          <a:xfrm>
            <a:off x="4191000" y="3444159"/>
            <a:ext cx="7827257" cy="514129"/>
            <a:chOff x="4191000" y="3377778"/>
            <a:chExt cx="7827257" cy="514129"/>
          </a:xfrm>
        </p:grpSpPr>
        <p:pic>
          <p:nvPicPr>
            <p:cNvPr id="1032" name="Picture 8" descr="Image result for altia">
              <a:extLst>
                <a:ext uri="{FF2B5EF4-FFF2-40B4-BE49-F238E27FC236}">
                  <a16:creationId xmlns:a16="http://schemas.microsoft.com/office/drawing/2014/main" id="{0B2FD6E0-6A11-4E37-A672-32469B8528B7}"/>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959942" y="3550524"/>
              <a:ext cx="801615" cy="23813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segger logo">
              <a:extLst>
                <a:ext uri="{FF2B5EF4-FFF2-40B4-BE49-F238E27FC236}">
                  <a16:creationId xmlns:a16="http://schemas.microsoft.com/office/drawing/2014/main" id="{738B7E8C-7B0D-47F5-9162-DBC727E3A35D}"/>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153150" y="3493553"/>
              <a:ext cx="670603" cy="33530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MX stack">
              <a:extLst>
                <a:ext uri="{FF2B5EF4-FFF2-40B4-BE49-F238E27FC236}">
                  <a16:creationId xmlns:a16="http://schemas.microsoft.com/office/drawing/2014/main" id="{F5F72F0B-5577-4981-93A9-549C3B9FD212}"/>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1470122" y="3503698"/>
              <a:ext cx="548135" cy="30476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DSP concepts">
              <a:extLst>
                <a:ext uri="{FF2B5EF4-FFF2-40B4-BE49-F238E27FC236}">
                  <a16:creationId xmlns:a16="http://schemas.microsoft.com/office/drawing/2014/main" id="{455DF926-3457-4B35-84AF-440A0D0DB5B2}"/>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7873421" y="3503698"/>
              <a:ext cx="752306" cy="38820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sensory">
              <a:extLst>
                <a:ext uri="{FF2B5EF4-FFF2-40B4-BE49-F238E27FC236}">
                  <a16:creationId xmlns:a16="http://schemas.microsoft.com/office/drawing/2014/main" id="{F51BD7C2-2AEF-4EF6-ABDB-7EDDA23FEABD}"/>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8772562" y="3452404"/>
              <a:ext cx="685782" cy="414856"/>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6">
              <a:extLst>
                <a:ext uri="{FF2B5EF4-FFF2-40B4-BE49-F238E27FC236}">
                  <a16:creationId xmlns:a16="http://schemas.microsoft.com/office/drawing/2014/main" id="{4FB5D7EB-DB87-4EE8-8232-764C26A7D60D}"/>
                </a:ext>
              </a:extLst>
            </p:cNvPr>
            <p:cNvPicPr>
              <a:picLocks noChangeAspect="1"/>
            </p:cNvPicPr>
            <p:nvPr/>
          </p:nvPicPr>
          <p:blipFill>
            <a:blip r:embed="rId19"/>
            <a:stretch>
              <a:fillRect/>
            </a:stretch>
          </p:blipFill>
          <p:spPr>
            <a:xfrm>
              <a:off x="9617682" y="3550374"/>
              <a:ext cx="852394" cy="225346"/>
            </a:xfrm>
            <a:prstGeom prst="rect">
              <a:avLst/>
            </a:prstGeom>
          </p:spPr>
        </p:pic>
        <p:pic>
          <p:nvPicPr>
            <p:cNvPr id="48" name="Picture 47">
              <a:extLst>
                <a:ext uri="{FF2B5EF4-FFF2-40B4-BE49-F238E27FC236}">
                  <a16:creationId xmlns:a16="http://schemas.microsoft.com/office/drawing/2014/main" id="{23A7E658-255B-48CF-AECC-621BE3D8482A}"/>
                </a:ext>
              </a:extLst>
            </p:cNvPr>
            <p:cNvPicPr>
              <a:picLocks noChangeAspect="1"/>
            </p:cNvPicPr>
            <p:nvPr/>
          </p:nvPicPr>
          <p:blipFill>
            <a:blip r:embed="rId20"/>
            <a:stretch>
              <a:fillRect/>
            </a:stretch>
          </p:blipFill>
          <p:spPr>
            <a:xfrm>
              <a:off x="10574536" y="3449378"/>
              <a:ext cx="791126" cy="330072"/>
            </a:xfrm>
            <a:prstGeom prst="rect">
              <a:avLst/>
            </a:prstGeom>
          </p:spPr>
        </p:pic>
        <p:pic>
          <p:nvPicPr>
            <p:cNvPr id="49" name="Picture 12" descr="Related image">
              <a:extLst>
                <a:ext uri="{FF2B5EF4-FFF2-40B4-BE49-F238E27FC236}">
                  <a16:creationId xmlns:a16="http://schemas.microsoft.com/office/drawing/2014/main" id="{3649F681-221A-41A1-BB27-C6A91468F978}"/>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5305425" y="3377778"/>
              <a:ext cx="976490" cy="502195"/>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14" descr="Related image">
              <a:extLst>
                <a:ext uri="{FF2B5EF4-FFF2-40B4-BE49-F238E27FC236}">
                  <a16:creationId xmlns:a16="http://schemas.microsoft.com/office/drawing/2014/main" id="{14F3DDFC-FE77-4276-8C6F-8B696DFBB76B}"/>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4191000" y="3438145"/>
              <a:ext cx="1389204" cy="39996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605209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USEFUL RESOURCES</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35</a:t>
            </a:fld>
            <a:endParaRPr lang="de-DE" dirty="0"/>
          </a:p>
        </p:txBody>
      </p:sp>
      <p:grpSp>
        <p:nvGrpSpPr>
          <p:cNvPr id="8" name="Group 7">
            <a:extLst>
              <a:ext uri="{FF2B5EF4-FFF2-40B4-BE49-F238E27FC236}">
                <a16:creationId xmlns:a16="http://schemas.microsoft.com/office/drawing/2014/main" id="{C2BB06D2-192F-4F54-B200-5158255AB605}"/>
              </a:ext>
            </a:extLst>
          </p:cNvPr>
          <p:cNvGrpSpPr/>
          <p:nvPr/>
        </p:nvGrpSpPr>
        <p:grpSpPr>
          <a:xfrm>
            <a:off x="152400" y="2329619"/>
            <a:ext cx="11778844" cy="2973901"/>
            <a:chOff x="190500" y="2329619"/>
            <a:chExt cx="11778844" cy="2973901"/>
          </a:xfrm>
        </p:grpSpPr>
        <p:pic>
          <p:nvPicPr>
            <p:cNvPr id="6" name="Picture 5">
              <a:extLst>
                <a:ext uri="{FF2B5EF4-FFF2-40B4-BE49-F238E27FC236}">
                  <a16:creationId xmlns:a16="http://schemas.microsoft.com/office/drawing/2014/main" id="{726356D3-C196-4E4E-B9D8-6C0BD6329FB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964915" y="2329619"/>
              <a:ext cx="814682" cy="543121"/>
            </a:xfrm>
            <a:prstGeom prst="rect">
              <a:avLst/>
            </a:prstGeom>
          </p:spPr>
        </p:pic>
        <p:sp>
          <p:nvSpPr>
            <p:cNvPr id="44" name="Rectangle 43">
              <a:extLst>
                <a:ext uri="{FF2B5EF4-FFF2-40B4-BE49-F238E27FC236}">
                  <a16:creationId xmlns:a16="http://schemas.microsoft.com/office/drawing/2014/main" id="{B249CE2D-363D-40AB-8D4D-82AC1A4906BF}"/>
                </a:ext>
              </a:extLst>
            </p:cNvPr>
            <p:cNvSpPr/>
            <p:nvPr/>
          </p:nvSpPr>
          <p:spPr>
            <a:xfrm>
              <a:off x="469900" y="4066942"/>
              <a:ext cx="190499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Ordering &amp;</a:t>
              </a:r>
            </a:p>
            <a:p>
              <a:pPr algn="ctr"/>
              <a:r>
                <a:rPr lang="en-US" b="1" dirty="0">
                  <a:solidFill>
                    <a:srgbClr val="06418C"/>
                  </a:solidFill>
                </a:rPr>
                <a:t>Documentation</a:t>
              </a:r>
            </a:p>
          </p:txBody>
        </p:sp>
        <p:sp>
          <p:nvSpPr>
            <p:cNvPr id="45" name="Rectangle 44">
              <a:extLst>
                <a:ext uri="{FF2B5EF4-FFF2-40B4-BE49-F238E27FC236}">
                  <a16:creationId xmlns:a16="http://schemas.microsoft.com/office/drawing/2014/main" id="{CEA5C383-9EBF-4068-A6DA-9871B4D8010D}"/>
                </a:ext>
              </a:extLst>
            </p:cNvPr>
            <p:cNvSpPr/>
            <p:nvPr/>
          </p:nvSpPr>
          <p:spPr>
            <a:xfrm>
              <a:off x="19050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User Manual, Design Package, Quick Start Guide</a:t>
              </a:r>
            </a:p>
            <a:p>
              <a:pPr algn="ctr"/>
              <a:r>
                <a:rPr lang="en-US" sz="1200" u="sng" dirty="0">
                  <a:solidFill>
                    <a:srgbClr val="06418C"/>
                  </a:solidFill>
                  <a:hlinkClick r:id="rId3"/>
                </a:rPr>
                <a:t>renesas.com/ra/ek-ra6m3</a:t>
              </a:r>
              <a:endParaRPr lang="en-US" sz="1200" u="sng" dirty="0">
                <a:solidFill>
                  <a:srgbClr val="06418C"/>
                </a:solidFill>
                <a:highlight>
                  <a:srgbClr val="FFFF00"/>
                </a:highlight>
              </a:endParaRPr>
            </a:p>
          </p:txBody>
        </p:sp>
        <p:pic>
          <p:nvPicPr>
            <p:cNvPr id="60" name="Graphic 59" descr="Shopping cart with solid fill">
              <a:extLst>
                <a:ext uri="{FF2B5EF4-FFF2-40B4-BE49-F238E27FC236}">
                  <a16:creationId xmlns:a16="http://schemas.microsoft.com/office/drawing/2014/main" id="{7D9A911B-0410-4FEF-9453-1F08CD4EDA6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720548" y="2616082"/>
              <a:ext cx="1371600" cy="1371600"/>
            </a:xfrm>
            <a:prstGeom prst="rect">
              <a:avLst/>
            </a:prstGeom>
          </p:spPr>
        </p:pic>
        <p:sp>
          <p:nvSpPr>
            <p:cNvPr id="37" name="Rectangle 36">
              <a:extLst>
                <a:ext uri="{FF2B5EF4-FFF2-40B4-BE49-F238E27FC236}">
                  <a16:creationId xmlns:a16="http://schemas.microsoft.com/office/drawing/2014/main" id="{859FEAE9-64F6-4444-ADA4-3E423CEF90B9}"/>
                </a:ext>
              </a:extLst>
            </p:cNvPr>
            <p:cNvSpPr/>
            <p:nvPr/>
          </p:nvSpPr>
          <p:spPr>
            <a:xfrm>
              <a:off x="284405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Example Projects</a:t>
              </a:r>
            </a:p>
          </p:txBody>
        </p:sp>
        <p:sp>
          <p:nvSpPr>
            <p:cNvPr id="38" name="Rectangle 37">
              <a:extLst>
                <a:ext uri="{FF2B5EF4-FFF2-40B4-BE49-F238E27FC236}">
                  <a16:creationId xmlns:a16="http://schemas.microsoft.com/office/drawing/2014/main" id="{BDFC80C1-F4C4-42AD-850C-937161721430}"/>
                </a:ext>
              </a:extLst>
            </p:cNvPr>
            <p:cNvSpPr/>
            <p:nvPr/>
          </p:nvSpPr>
          <p:spPr>
            <a:xfrm>
              <a:off x="250802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Access FSP and Example Projects for RA Kits</a:t>
              </a:r>
            </a:p>
            <a:p>
              <a:pPr algn="ctr"/>
              <a:r>
                <a:rPr lang="en-US" sz="1200" u="sng" dirty="0">
                  <a:solidFill>
                    <a:srgbClr val="06418C"/>
                  </a:solidFill>
                  <a:hlinkClick r:id="rId6"/>
                </a:rPr>
                <a:t>renesas.com/ra/</a:t>
              </a:r>
              <a:r>
                <a:rPr lang="en-US" sz="1200" u="sng" dirty="0" err="1">
                  <a:solidFill>
                    <a:srgbClr val="06418C"/>
                  </a:solidFill>
                  <a:hlinkClick r:id="rId6"/>
                </a:rPr>
                <a:t>KitEP</a:t>
              </a:r>
              <a:endParaRPr lang="en-US" sz="1200" u="sng" dirty="0">
                <a:solidFill>
                  <a:srgbClr val="06418C"/>
                </a:solidFill>
              </a:endParaRPr>
            </a:p>
          </p:txBody>
        </p:sp>
        <p:pic>
          <p:nvPicPr>
            <p:cNvPr id="40" name="Graphic 39" descr="Maze with solid fill">
              <a:extLst>
                <a:ext uri="{FF2B5EF4-FFF2-40B4-BE49-F238E27FC236}">
                  <a16:creationId xmlns:a16="http://schemas.microsoft.com/office/drawing/2014/main" id="{69BF22CB-69EE-43AC-B0B9-0BC26C35841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3038073" y="2720340"/>
              <a:ext cx="1371600" cy="1371600"/>
            </a:xfrm>
            <a:prstGeom prst="rect">
              <a:avLst/>
            </a:prstGeom>
          </p:spPr>
        </p:pic>
        <p:sp>
          <p:nvSpPr>
            <p:cNvPr id="47" name="Rectangle 46">
              <a:extLst>
                <a:ext uri="{FF2B5EF4-FFF2-40B4-BE49-F238E27FC236}">
                  <a16:creationId xmlns:a16="http://schemas.microsoft.com/office/drawing/2014/main" id="{802C963D-AD8C-45D3-AB4F-F7DCF093A696}"/>
                </a:ext>
              </a:extLst>
            </p:cNvPr>
            <p:cNvSpPr/>
            <p:nvPr/>
          </p:nvSpPr>
          <p:spPr>
            <a:xfrm>
              <a:off x="5161577"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Video</a:t>
              </a:r>
            </a:p>
            <a:p>
              <a:pPr algn="ctr"/>
              <a:r>
                <a:rPr lang="en-US" b="1" dirty="0">
                  <a:solidFill>
                    <a:srgbClr val="06418C"/>
                  </a:solidFill>
                </a:rPr>
                <a:t>Library</a:t>
              </a:r>
            </a:p>
          </p:txBody>
        </p:sp>
        <p:sp>
          <p:nvSpPr>
            <p:cNvPr id="48" name="Rectangle 47">
              <a:extLst>
                <a:ext uri="{FF2B5EF4-FFF2-40B4-BE49-F238E27FC236}">
                  <a16:creationId xmlns:a16="http://schemas.microsoft.com/office/drawing/2014/main" id="{CB0330B7-DA1C-46AB-B649-3559C305151B}"/>
                </a:ext>
              </a:extLst>
            </p:cNvPr>
            <p:cNvSpPr/>
            <p:nvPr/>
          </p:nvSpPr>
          <p:spPr>
            <a:xfrm>
              <a:off x="482555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Learn more about RA MCU,</a:t>
              </a:r>
            </a:p>
            <a:p>
              <a:pPr algn="ctr"/>
              <a:r>
                <a:rPr lang="en-US" sz="1200" dirty="0">
                  <a:solidFill>
                    <a:schemeClr val="tx1"/>
                  </a:solidFill>
                </a:rPr>
                <a:t>Kits, FSP, and Tools</a:t>
              </a:r>
            </a:p>
            <a:p>
              <a:pPr algn="ctr"/>
              <a:r>
                <a:rPr lang="en-US" sz="1200" u="sng" dirty="0">
                  <a:solidFill>
                    <a:srgbClr val="06418C"/>
                  </a:solidFill>
                  <a:hlinkClick r:id="rId9"/>
                </a:rPr>
                <a:t>renesas.com/ra/videos</a:t>
              </a:r>
              <a:endParaRPr lang="en-US" sz="1200" u="sng" dirty="0">
                <a:solidFill>
                  <a:srgbClr val="06418C"/>
                </a:solidFill>
              </a:endParaRPr>
            </a:p>
          </p:txBody>
        </p:sp>
        <p:pic>
          <p:nvPicPr>
            <p:cNvPr id="52" name="Graphic 51" descr="Laptop with solid fill">
              <a:extLst>
                <a:ext uri="{FF2B5EF4-FFF2-40B4-BE49-F238E27FC236}">
                  <a16:creationId xmlns:a16="http://schemas.microsoft.com/office/drawing/2014/main" id="{26125F5A-4715-4B0A-A83E-8B48F1DE4362}"/>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5355598" y="2798962"/>
              <a:ext cx="1371600" cy="1371600"/>
            </a:xfrm>
            <a:prstGeom prst="rect">
              <a:avLst/>
            </a:prstGeom>
          </p:spPr>
        </p:pic>
        <p:sp>
          <p:nvSpPr>
            <p:cNvPr id="76" name="Rectangle 75">
              <a:extLst>
                <a:ext uri="{FF2B5EF4-FFF2-40B4-BE49-F238E27FC236}">
                  <a16:creationId xmlns:a16="http://schemas.microsoft.com/office/drawing/2014/main" id="{7182FBE7-5640-4E06-861F-66F2FB727873}"/>
                </a:ext>
              </a:extLst>
            </p:cNvPr>
            <p:cNvSpPr/>
            <p:nvPr/>
          </p:nvSpPr>
          <p:spPr>
            <a:xfrm>
              <a:off x="747910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Support</a:t>
              </a:r>
            </a:p>
            <a:p>
              <a:pPr algn="ctr"/>
              <a:r>
                <a:rPr lang="en-US" b="1" dirty="0">
                  <a:solidFill>
                    <a:srgbClr val="06418C"/>
                  </a:solidFill>
                </a:rPr>
                <a:t>Community</a:t>
              </a:r>
            </a:p>
          </p:txBody>
        </p:sp>
        <p:sp>
          <p:nvSpPr>
            <p:cNvPr id="77" name="Rectangle 76">
              <a:extLst>
                <a:ext uri="{FF2B5EF4-FFF2-40B4-BE49-F238E27FC236}">
                  <a16:creationId xmlns:a16="http://schemas.microsoft.com/office/drawing/2014/main" id="{2FAF8B97-A9DD-4B0B-BFF5-F8C0EA9A90F6}"/>
                </a:ext>
              </a:extLst>
            </p:cNvPr>
            <p:cNvSpPr/>
            <p:nvPr/>
          </p:nvSpPr>
          <p:spPr>
            <a:xfrm>
              <a:off x="714307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Ask questions from experts</a:t>
              </a:r>
            </a:p>
            <a:p>
              <a:pPr algn="ctr"/>
              <a:r>
                <a:rPr lang="en-US" sz="1200" dirty="0">
                  <a:solidFill>
                    <a:schemeClr val="tx1"/>
                  </a:solidFill>
                </a:rPr>
                <a:t>Collaborate with community</a:t>
              </a:r>
            </a:p>
            <a:p>
              <a:pPr algn="ctr"/>
              <a:r>
                <a:rPr lang="en-US" sz="1200" u="sng" dirty="0">
                  <a:solidFill>
                    <a:srgbClr val="06418C"/>
                  </a:solidFill>
                  <a:hlinkClick r:id="rId12"/>
                </a:rPr>
                <a:t>renesas.com/ra/forum</a:t>
              </a:r>
              <a:endParaRPr lang="en-US" sz="1200" u="sng" dirty="0">
                <a:solidFill>
                  <a:srgbClr val="06418C"/>
                </a:solidFill>
              </a:endParaRPr>
            </a:p>
          </p:txBody>
        </p:sp>
        <p:sp>
          <p:nvSpPr>
            <p:cNvPr id="84" name="Rectangle 83">
              <a:extLst>
                <a:ext uri="{FF2B5EF4-FFF2-40B4-BE49-F238E27FC236}">
                  <a16:creationId xmlns:a16="http://schemas.microsoft.com/office/drawing/2014/main" id="{BCA95353-878A-4071-8459-278668939DCA}"/>
                </a:ext>
              </a:extLst>
            </p:cNvPr>
            <p:cNvSpPr/>
            <p:nvPr/>
          </p:nvSpPr>
          <p:spPr>
            <a:xfrm>
              <a:off x="9562468" y="4066942"/>
              <a:ext cx="232473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Feedback &amp; </a:t>
              </a:r>
            </a:p>
            <a:p>
              <a:pPr algn="ctr"/>
              <a:r>
                <a:rPr lang="en-US" b="1" dirty="0">
                  <a:solidFill>
                    <a:srgbClr val="06418C"/>
                  </a:solidFill>
                </a:rPr>
                <a:t>Feature Requests</a:t>
              </a:r>
            </a:p>
          </p:txBody>
        </p:sp>
        <p:sp>
          <p:nvSpPr>
            <p:cNvPr id="85" name="Rectangle 84">
              <a:extLst>
                <a:ext uri="{FF2B5EF4-FFF2-40B4-BE49-F238E27FC236}">
                  <a16:creationId xmlns:a16="http://schemas.microsoft.com/office/drawing/2014/main" id="{5A9A6F37-3230-4065-9329-F2135713B172}"/>
                </a:ext>
              </a:extLst>
            </p:cNvPr>
            <p:cNvSpPr/>
            <p:nvPr/>
          </p:nvSpPr>
          <p:spPr>
            <a:xfrm>
              <a:off x="9549952"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dirty="0">
                  <a:solidFill>
                    <a:schemeClr val="tx1"/>
                  </a:solidFill>
                </a:rPr>
                <a:t>Tell us how we are doing and how can enhance your experience</a:t>
              </a:r>
            </a:p>
            <a:p>
              <a:pPr algn="ctr"/>
              <a:r>
                <a:rPr lang="en-US" sz="1200" u="sng" dirty="0">
                  <a:solidFill>
                    <a:srgbClr val="06418C"/>
                  </a:solidFill>
                  <a:hlinkClick r:id="rId13"/>
                </a:rPr>
                <a:t>renesas.com/ra/</a:t>
              </a:r>
              <a:r>
                <a:rPr lang="en-US" sz="1200" u="sng" dirty="0" err="1">
                  <a:solidFill>
                    <a:srgbClr val="06418C"/>
                  </a:solidFill>
                  <a:hlinkClick r:id="rId13"/>
                </a:rPr>
                <a:t>KitFeedback</a:t>
              </a:r>
              <a:endParaRPr lang="en-US" sz="1200" u="sng" dirty="0">
                <a:solidFill>
                  <a:srgbClr val="06418C"/>
                </a:solidFill>
              </a:endParaRPr>
            </a:p>
          </p:txBody>
        </p:sp>
        <p:pic>
          <p:nvPicPr>
            <p:cNvPr id="87" name="Graphic 86" descr="Shooting star with solid fill">
              <a:extLst>
                <a:ext uri="{FF2B5EF4-FFF2-40B4-BE49-F238E27FC236}">
                  <a16:creationId xmlns:a16="http://schemas.microsoft.com/office/drawing/2014/main" id="{03258A71-773A-4F92-947D-8A58A73974F6}"/>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10080000" y="2585602"/>
              <a:ext cx="1371600" cy="1371600"/>
            </a:xfrm>
            <a:prstGeom prst="rect">
              <a:avLst/>
            </a:prstGeom>
          </p:spPr>
        </p:pic>
        <p:pic>
          <p:nvPicPr>
            <p:cNvPr id="93" name="Graphic 92" descr="Connections">
              <a:extLst>
                <a:ext uri="{FF2B5EF4-FFF2-40B4-BE49-F238E27FC236}">
                  <a16:creationId xmlns:a16="http://schemas.microsoft.com/office/drawing/2014/main" id="{ED796C02-CF65-4413-A2CC-029FD064304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665503" y="2640591"/>
              <a:ext cx="1371600" cy="1371600"/>
            </a:xfrm>
            <a:prstGeom prst="rect">
              <a:avLst/>
            </a:prstGeom>
          </p:spPr>
        </p:pic>
      </p:grpSp>
    </p:spTree>
    <p:extLst>
      <p:ext uri="{BB962C8B-B14F-4D97-AF65-F5344CB8AC3E}">
        <p14:creationId xmlns:p14="http://schemas.microsoft.com/office/powerpoint/2010/main" val="32660461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323A2-BE45-4554-A2A1-CDDC5BF11AE1}"/>
              </a:ext>
            </a:extLst>
          </p:cNvPr>
          <p:cNvSpPr>
            <a:spLocks noGrp="1"/>
          </p:cNvSpPr>
          <p:nvPr>
            <p:ph type="title"/>
          </p:nvPr>
        </p:nvSpPr>
        <p:spPr/>
        <p:txBody>
          <a:bodyPr/>
          <a:lstStyle/>
          <a:p>
            <a:r>
              <a:rPr lang="en-US" dirty="0"/>
              <a:t>BRING YOUR BIG IDEAS TO LIFE</a:t>
            </a:r>
          </a:p>
        </p:txBody>
      </p:sp>
      <p:sp>
        <p:nvSpPr>
          <p:cNvPr id="3" name="Slide Number Placeholder 2">
            <a:extLst>
              <a:ext uri="{FF2B5EF4-FFF2-40B4-BE49-F238E27FC236}">
                <a16:creationId xmlns:a16="http://schemas.microsoft.com/office/drawing/2014/main" id="{AAC6CFC9-D094-470B-BCED-305BA0255AED}"/>
              </a:ext>
            </a:extLst>
          </p:cNvPr>
          <p:cNvSpPr>
            <a:spLocks noGrp="1"/>
          </p:cNvSpPr>
          <p:nvPr>
            <p:ph type="sldNum" sz="quarter" idx="10"/>
          </p:nvPr>
        </p:nvSpPr>
        <p:spPr/>
        <p:txBody>
          <a:bodyPr/>
          <a:lstStyle/>
          <a:p>
            <a:pPr algn="l"/>
            <a:r>
              <a:rPr lang="de-DE"/>
              <a:t>Page </a:t>
            </a:r>
            <a:fld id="{3FD030EF-7044-4946-962A-5D7D09BD1B34}" type="slidenum">
              <a:rPr lang="de-DE" smtClean="0"/>
              <a:pPr algn="l"/>
              <a:t>36</a:t>
            </a:fld>
            <a:endParaRPr lang="de-DE" dirty="0"/>
          </a:p>
        </p:txBody>
      </p:sp>
      <p:sp>
        <p:nvSpPr>
          <p:cNvPr id="14" name="Content Placeholder 3">
            <a:extLst>
              <a:ext uri="{FF2B5EF4-FFF2-40B4-BE49-F238E27FC236}">
                <a16:creationId xmlns:a16="http://schemas.microsoft.com/office/drawing/2014/main" id="{F03A413B-ED38-4632-946E-3BE564F9802F}"/>
              </a:ext>
            </a:extLst>
          </p:cNvPr>
          <p:cNvSpPr txBox="1">
            <a:spLocks/>
          </p:cNvSpPr>
          <p:nvPr/>
        </p:nvSpPr>
        <p:spPr>
          <a:xfrm>
            <a:off x="1219200" y="3429000"/>
            <a:ext cx="9511800" cy="899542"/>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lgn="ctr">
              <a:spcAft>
                <a:spcPts val="0"/>
              </a:spcAft>
              <a:buClr>
                <a:srgbClr val="000099"/>
              </a:buClr>
            </a:pPr>
            <a:r>
              <a:rPr lang="en-US" sz="2000" b="1" dirty="0"/>
              <a:t>Unmatched Innovation Experience</a:t>
            </a:r>
          </a:p>
          <a:p>
            <a:pPr algn="ctr">
              <a:spcAft>
                <a:spcPts val="0"/>
              </a:spcAft>
              <a:buClr>
                <a:srgbClr val="000099"/>
              </a:buClr>
            </a:pPr>
            <a:r>
              <a:rPr lang="en-US" u="sng" dirty="0">
                <a:solidFill>
                  <a:srgbClr val="06418C"/>
                </a:solidFill>
                <a:hlinkClick r:id="rId3"/>
              </a:rPr>
              <a:t>renesas.com/ra/kits</a:t>
            </a:r>
            <a:endParaRPr lang="en-US" u="sng" dirty="0">
              <a:solidFill>
                <a:srgbClr val="06418C"/>
              </a:solidFill>
            </a:endParaRPr>
          </a:p>
          <a:p>
            <a:pPr algn="ctr">
              <a:spcAft>
                <a:spcPts val="0"/>
              </a:spcAft>
              <a:buClr>
                <a:srgbClr val="000099"/>
              </a:buClr>
            </a:pPr>
            <a:endParaRPr lang="en-US" sz="1400" dirty="0"/>
          </a:p>
        </p:txBody>
      </p:sp>
      <p:pic>
        <p:nvPicPr>
          <p:cNvPr id="16" name="Graphic 15" descr="Star">
            <a:extLst>
              <a:ext uri="{FF2B5EF4-FFF2-40B4-BE49-F238E27FC236}">
                <a16:creationId xmlns:a16="http://schemas.microsoft.com/office/drawing/2014/main" id="{D1C9C220-9325-4A05-BE5C-0766C047971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493265" y="2827002"/>
            <a:ext cx="457200" cy="457200"/>
          </a:xfrm>
          <a:prstGeom prst="rect">
            <a:avLst/>
          </a:prstGeom>
        </p:spPr>
      </p:pic>
      <p:pic>
        <p:nvPicPr>
          <p:cNvPr id="21" name="Graphic 20" descr="Star">
            <a:extLst>
              <a:ext uri="{FF2B5EF4-FFF2-40B4-BE49-F238E27FC236}">
                <a16:creationId xmlns:a16="http://schemas.microsoft.com/office/drawing/2014/main" id="{D8394948-3C79-4060-93E2-82B99ECB7D0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065248" y="2827002"/>
            <a:ext cx="457200" cy="457200"/>
          </a:xfrm>
          <a:prstGeom prst="rect">
            <a:avLst/>
          </a:prstGeom>
        </p:spPr>
      </p:pic>
      <p:pic>
        <p:nvPicPr>
          <p:cNvPr id="22" name="Graphic 21" descr="Star">
            <a:extLst>
              <a:ext uri="{FF2B5EF4-FFF2-40B4-BE49-F238E27FC236}">
                <a16:creationId xmlns:a16="http://schemas.microsoft.com/office/drawing/2014/main" id="{70402A7C-959E-4D51-A825-C5E69FB8316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912365" y="2827002"/>
            <a:ext cx="457200" cy="457200"/>
          </a:xfrm>
          <a:prstGeom prst="rect">
            <a:avLst/>
          </a:prstGeom>
        </p:spPr>
      </p:pic>
      <p:pic>
        <p:nvPicPr>
          <p:cNvPr id="23" name="Graphic 22" descr="Star">
            <a:extLst>
              <a:ext uri="{FF2B5EF4-FFF2-40B4-BE49-F238E27FC236}">
                <a16:creationId xmlns:a16="http://schemas.microsoft.com/office/drawing/2014/main" id="{320DC92D-E1FF-46B4-B02C-9F33C38C32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337788" y="2827002"/>
            <a:ext cx="457200" cy="457200"/>
          </a:xfrm>
          <a:prstGeom prst="rect">
            <a:avLst/>
          </a:prstGeom>
        </p:spPr>
      </p:pic>
      <p:pic>
        <p:nvPicPr>
          <p:cNvPr id="24" name="Graphic 23" descr="Star">
            <a:extLst>
              <a:ext uri="{FF2B5EF4-FFF2-40B4-BE49-F238E27FC236}">
                <a16:creationId xmlns:a16="http://schemas.microsoft.com/office/drawing/2014/main" id="{C6B9304A-B26B-4D2E-A8A0-E69D31E92B2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749268" y="2827002"/>
            <a:ext cx="457200" cy="457200"/>
          </a:xfrm>
          <a:prstGeom prst="rect">
            <a:avLst/>
          </a:prstGeom>
        </p:spPr>
      </p:pic>
    </p:spTree>
    <p:extLst>
      <p:ext uri="{BB962C8B-B14F-4D97-AF65-F5344CB8AC3E}">
        <p14:creationId xmlns:p14="http://schemas.microsoft.com/office/powerpoint/2010/main" val="20969395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3"/>
          </p:nvPr>
        </p:nvSpPr>
        <p:spPr>
          <a:xfrm>
            <a:off x="1080000" y="1556792"/>
            <a:ext cx="5280000" cy="300339"/>
          </a:xfrm>
        </p:spPr>
        <p:txBody>
          <a:bodyPr/>
          <a:lstStyle/>
          <a:p>
            <a:r>
              <a:rPr lang="en-US"/>
              <a:t>renesas.com/ra/kits</a:t>
            </a:r>
            <a:endParaRPr lang="en-US" dirty="0"/>
          </a:p>
        </p:txBody>
      </p:sp>
    </p:spTree>
    <p:extLst>
      <p:ext uri="{BB962C8B-B14F-4D97-AF65-F5344CB8AC3E}">
        <p14:creationId xmlns:p14="http://schemas.microsoft.com/office/powerpoint/2010/main" val="3372854313"/>
      </p:ext>
    </p:extLst>
  </p:cSld>
  <p:clrMapOvr>
    <a:masterClrMapping/>
  </p:clrMapOvr>
</p:sld>
</file>

<file path=ppt/theme/theme1.xml><?xml version="1.0" encoding="utf-8"?>
<a:theme xmlns:a="http://schemas.openxmlformats.org/drawingml/2006/main" name="1_151229_Renesas_Templates_16_9_EN">
  <a:themeElements>
    <a:clrScheme name="Renesas_colors">
      <a:dk1>
        <a:srgbClr val="3C3C3B"/>
      </a:dk1>
      <a:lt1>
        <a:sysClr val="window" lastClr="FFFFFF"/>
      </a:lt1>
      <a:dk2>
        <a:srgbClr val="06418C"/>
      </a:dk2>
      <a:lt2>
        <a:srgbClr val="F2F2F2"/>
      </a:lt2>
      <a:accent1>
        <a:srgbClr val="4471A9"/>
      </a:accent1>
      <a:accent2>
        <a:srgbClr val="D70000"/>
      </a:accent2>
      <a:accent3>
        <a:srgbClr val="FFC800"/>
      </a:accent3>
      <a:accent4>
        <a:srgbClr val="669933"/>
      </a:accent4>
      <a:accent5>
        <a:srgbClr val="993399"/>
      </a:accent5>
      <a:accent6>
        <a:srgbClr val="9D9D9D"/>
      </a:accent6>
      <a:hlink>
        <a:srgbClr val="06418C"/>
      </a:hlink>
      <a:folHlink>
        <a:srgbClr val="993399"/>
      </a:folHlink>
    </a:clrScheme>
    <a:fontScheme name="ユーザー定義 1">
      <a:majorFont>
        <a:latin typeface="Arial Narrow"/>
        <a:ea typeface="メイリオ"/>
        <a:cs typeface=""/>
      </a:majorFont>
      <a:minorFont>
        <a:latin typeface="Arial"/>
        <a:ea typeface="メイリオ"/>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3" id="{62AEAEB6-40A3-4D75-B33C-1F42C2BC62A7}" vid="{3779926A-489F-42B9-A4BE-B2793363998F}"/>
    </a:ext>
  </a:ext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6FF94D3E903484CB962F1713FF7D198" ma:contentTypeVersion="7" ma:contentTypeDescription="Create a new document." ma:contentTypeScope="" ma:versionID="ef08e023ecac0c87317abfe8116d83c3">
  <xsd:schema xmlns:xsd="http://www.w3.org/2001/XMLSchema" xmlns:xs="http://www.w3.org/2001/XMLSchema" xmlns:p="http://schemas.microsoft.com/office/2006/metadata/properties" xmlns:ns2="7ed1e8ce-ac71-43a3-9065-33c6d26ce90a" xmlns:ns3="2121ca1d-bd4f-4987-8287-ad50630e769d" targetNamespace="http://schemas.microsoft.com/office/2006/metadata/properties" ma:root="true" ma:fieldsID="e00b85145f6ce195cea402b8ad6feea3" ns2:_="" ns3:_="">
    <xsd:import namespace="7ed1e8ce-ac71-43a3-9065-33c6d26ce90a"/>
    <xsd:import namespace="2121ca1d-bd4f-4987-8287-ad50630e769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d1e8ce-ac71-43a3-9065-33c6d26ce9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121ca1d-bd4f-4987-8287-ad50630e769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6F78807-BBAF-4F69-A663-E8375773C40D}">
  <ds:schemaRefs>
    <ds:schemaRef ds:uri="http://schemas.microsoft.com/sharepoint/v3/contenttype/forms"/>
  </ds:schemaRefs>
</ds:datastoreItem>
</file>

<file path=customXml/itemProps2.xml><?xml version="1.0" encoding="utf-8"?>
<ds:datastoreItem xmlns:ds="http://schemas.openxmlformats.org/officeDocument/2006/customXml" ds:itemID="{4C571A10-FF2F-443F-8DBA-C2B8D1E23E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ed1e8ce-ac71-43a3-9065-33c6d26ce90a"/>
    <ds:schemaRef ds:uri="2121ca1d-bd4f-4987-8287-ad50630e7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Renesas_PPT_conf_E_20171221_Synergy</Template>
  <TotalTime>0</TotalTime>
  <Words>2437</Words>
  <Application>Microsoft Office PowerPoint</Application>
  <PresentationFormat>Widescreen</PresentationFormat>
  <Paragraphs>649</Paragraphs>
  <Slides>37</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Arial Narrow</vt:lpstr>
      <vt:lpstr>Arial Nova Cond Light</vt:lpstr>
      <vt:lpstr>Calibri</vt:lpstr>
      <vt:lpstr>Symbol</vt:lpstr>
      <vt:lpstr>Wingdings</vt:lpstr>
      <vt:lpstr>1_151229_Renesas_Templates_16_9_EN</vt:lpstr>
      <vt:lpstr>PowerPoint Presentation</vt:lpstr>
      <vt:lpstr>AGENDA</vt:lpstr>
      <vt:lpstr>VISION OF RA KITS</vt:lpstr>
      <vt:lpstr>OBJECTIVE</vt:lpstr>
      <vt:lpstr>STRATEGY</vt:lpstr>
      <vt:lpstr>DIFFERENTIATION that sets you apart</vt:lpstr>
      <vt:lpstr>KIT ARCHITECTURE</vt:lpstr>
      <vt:lpstr>KIT ARCHITECTURE</vt:lpstr>
      <vt:lpstr>KIT ARCHITECTURE</vt:lpstr>
      <vt:lpstr>THE WORLD OF INNOVATION AWAITS You!</vt:lpstr>
      <vt:lpstr>ECOSYSTEM &amp; SYSTEM CONTROL ACCESS AREA</vt:lpstr>
      <vt:lpstr>ECOSYSTEM &amp; SYSTEM CONTROL ACCESS AREA</vt:lpstr>
      <vt:lpstr>Multiple Debug MODES</vt:lpstr>
      <vt:lpstr>ECOSYSTEM &amp; SYSTEM CONTROL ACCESS AREA</vt:lpstr>
      <vt:lpstr>ECOSYSTEM &amp; SYSTEM CONTROL ACCESS AREA</vt:lpstr>
      <vt:lpstr>SPECIAL FEATURES ACCESS AREA</vt:lpstr>
      <vt:lpstr>MCU NATIVE PIN ACCESS AREA</vt:lpstr>
      <vt:lpstr>MCU NATIVE PIN ACCESS AREA</vt:lpstr>
      <vt:lpstr>MCU NATIVE PIN ACCESS AREA</vt:lpstr>
      <vt:lpstr>Graphics Expansion BOARD</vt:lpstr>
      <vt:lpstr>UX ENHACEMENTS</vt:lpstr>
      <vt:lpstr>UX ENHACEMENTS</vt:lpstr>
      <vt:lpstr>UX ENHACEMENTS</vt:lpstr>
      <vt:lpstr>UX ENHACEMENTS</vt:lpstr>
      <vt:lpstr>WORLD READY</vt:lpstr>
      <vt:lpstr>TOP NOTCH COLLATERAL (PPts, VIDEOS)</vt:lpstr>
      <vt:lpstr>TOP NOTCH COLLATERAL (WEB, BLOGs)</vt:lpstr>
      <vt:lpstr>TOP NOTCH COLLATERAL - ENGINEERING</vt:lpstr>
      <vt:lpstr>GETTING STARTED IS EASY!</vt:lpstr>
      <vt:lpstr>GETTING STARTED IS EASY!</vt:lpstr>
      <vt:lpstr>GETTING STARTED IS EASY!</vt:lpstr>
      <vt:lpstr>GETTING STARTED IS EASY!</vt:lpstr>
      <vt:lpstr>GETTING STARTED IS EASY!</vt:lpstr>
      <vt:lpstr>GETTING STARTED IS EASY!</vt:lpstr>
      <vt:lpstr>USEFUL RESOURCES</vt:lpstr>
      <vt:lpstr>BRING YOUR BIG IDEAS TO LIFE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Pub_RA_EK-RA6M3_DeepDive</dc:title>
  <dc:creator/>
  <cp:lastModifiedBy/>
  <cp:revision>1</cp:revision>
  <dcterms:created xsi:type="dcterms:W3CDTF">2019-09-26T21:20:31Z</dcterms:created>
  <dcterms:modified xsi:type="dcterms:W3CDTF">2023-11-08T06:45:00Z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0x010100A6FF94D3E903484CB962F1713FF7D198</vt:lpwstr>
  </property>
</Properties>
</file>