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2137"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2195" r:id="rId19"/>
    <p:sldId id="2196" r:id="rId20"/>
    <p:sldId id="2205" r:id="rId21"/>
    <p:sldId id="2202" r:id="rId22"/>
    <p:sldId id="2207" r:id="rId23"/>
    <p:sldId id="2213" r:id="rId24"/>
    <p:sldId id="2210" r:id="rId25"/>
    <p:sldId id="2208" r:id="rId26"/>
    <p:sldId id="2164" r:id="rId27"/>
    <p:sldId id="2230" r:id="rId28"/>
    <p:sldId id="2229" r:id="rId29"/>
    <p:sldId id="2226" r:id="rId30"/>
    <p:sldId id="11884" r:id="rId31"/>
    <p:sldId id="2224" r:id="rId32"/>
    <p:sldId id="2188" r:id="rId33"/>
    <p:sldId id="2222" r:id="rId34"/>
    <p:sldId id="2223" r:id="rId35"/>
    <p:sldId id="2191"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705C"/>
    <a:srgbClr val="06418C"/>
    <a:srgbClr val="272753"/>
    <a:srgbClr val="2B2B5D"/>
    <a:srgbClr val="0E102D"/>
    <a:srgbClr val="1F203F"/>
    <a:srgbClr val="252557"/>
    <a:srgbClr val="66FF33"/>
    <a:srgbClr val="E8FFE1"/>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00" autoAdjust="0"/>
    <p:restoredTop sz="80972" autoAdjust="0"/>
  </p:normalViewPr>
  <p:slideViewPr>
    <p:cSldViewPr showGuides="1">
      <p:cViewPr>
        <p:scale>
          <a:sx n="400" d="100"/>
          <a:sy n="400" d="100"/>
        </p:scale>
        <p:origin x="-8766" y="-5862"/>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3" d="2"/>
        <a:sy n="3" d="2"/>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me conclude by expressing my appreciation that with your efforts and contributions, Renesas is able to offer an outstanding suite of MCU kits that provide a novel combination of standardization and flexibility, ecosystem readiness, global compliance and compatibility, and industry-leading user experience.</a:t>
            </a:r>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22</a:t>
            </a:fld>
            <a:endParaRPr lang="en-US" dirty="0"/>
          </a:p>
        </p:txBody>
      </p:sp>
    </p:spTree>
    <p:extLst>
      <p:ext uri="{BB962C8B-B14F-4D97-AF65-F5344CB8AC3E}">
        <p14:creationId xmlns:p14="http://schemas.microsoft.com/office/powerpoint/2010/main" val="2391135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7.png"/><Relationship Id="rId1" Type="http://schemas.openxmlformats.org/officeDocument/2006/relationships/slideLayout" Target="../slideLayouts/slideLayout4.xml"/><Relationship Id="rId5" Type="http://schemas.openxmlformats.org/officeDocument/2006/relationships/image" Target="../media/image55.jpeg"/><Relationship Id="rId4" Type="http://schemas.openxmlformats.org/officeDocument/2006/relationships/image" Target="../media/image54.sv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7.png"/><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8.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1.png"/></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7.png"/><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hyperlink" Target="google.com" TargetMode="External"/><Relationship Id="rId5" Type="http://schemas.openxmlformats.org/officeDocument/2006/relationships/image" Target="../media/image61.png"/><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0.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59.png"/><Relationship Id="rId5" Type="http://schemas.openxmlformats.org/officeDocument/2006/relationships/image" Target="../media/image64.png"/><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8" Type="http://schemas.openxmlformats.org/officeDocument/2006/relationships/image" Target="../media/image70.png"/><Relationship Id="rId3" Type="http://schemas.microsoft.com/office/2007/relationships/hdphoto" Target="../media/hdphoto1.wdp"/><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image" Target="../media/image65.png"/><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25.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18" Type="http://schemas.openxmlformats.org/officeDocument/2006/relationships/hyperlink" Target="https://youtu.be/iTlKX6Z2yvE" TargetMode="External"/><Relationship Id="rId3" Type="http://schemas.openxmlformats.org/officeDocument/2006/relationships/image" Target="../media/image75.png"/><Relationship Id="rId21" Type="http://schemas.openxmlformats.org/officeDocument/2006/relationships/image" Target="../media/image86.svg"/><Relationship Id="rId7" Type="http://schemas.openxmlformats.org/officeDocument/2006/relationships/hyperlink" Target="http://www.renesas.com/ra/ek-ra6m5" TargetMode="External"/><Relationship Id="rId12" Type="http://schemas.openxmlformats.org/officeDocument/2006/relationships/hyperlink" Target="https://youtu.be/VwvA2MN84Zs" TargetMode="External"/><Relationship Id="rId17" Type="http://schemas.openxmlformats.org/officeDocument/2006/relationships/image" Target="../media/image83.png"/><Relationship Id="rId2" Type="http://schemas.openxmlformats.org/officeDocument/2006/relationships/notesSlide" Target="../notesSlides/notesSlide9.xml"/><Relationship Id="rId16" Type="http://schemas.openxmlformats.org/officeDocument/2006/relationships/hyperlink" Target="https://youtu.be/qumpIKYr368" TargetMode="External"/><Relationship Id="rId20" Type="http://schemas.openxmlformats.org/officeDocument/2006/relationships/image" Target="../media/image85.png"/><Relationship Id="rId1" Type="http://schemas.openxmlformats.org/officeDocument/2006/relationships/slideLayout" Target="../slideLayouts/slideLayout4.xml"/><Relationship Id="rId6" Type="http://schemas.openxmlformats.org/officeDocument/2006/relationships/image" Target="../media/image77.png"/><Relationship Id="rId11" Type="http://schemas.openxmlformats.org/officeDocument/2006/relationships/image" Target="../media/image80.png"/><Relationship Id="rId5" Type="http://schemas.openxmlformats.org/officeDocument/2006/relationships/image" Target="../media/image76.jpeg"/><Relationship Id="rId15" Type="http://schemas.openxmlformats.org/officeDocument/2006/relationships/image" Target="../media/image82.jpeg"/><Relationship Id="rId10" Type="http://schemas.openxmlformats.org/officeDocument/2006/relationships/hyperlink" Target="https://youtu.be/1VyLN2K10Ws" TargetMode="External"/><Relationship Id="rId19" Type="http://schemas.openxmlformats.org/officeDocument/2006/relationships/image" Target="../media/image84.png"/><Relationship Id="rId4" Type="http://schemas.openxmlformats.org/officeDocument/2006/relationships/hyperlink" Target="https://youtu.be/7dsT9sPZi8g" TargetMode="External"/><Relationship Id="rId9" Type="http://schemas.openxmlformats.org/officeDocument/2006/relationships/image" Target="../media/image79.svg"/><Relationship Id="rId14" Type="http://schemas.openxmlformats.org/officeDocument/2006/relationships/hyperlink" Target="https://youtu.be/A2zzUZlnKqE" TargetMode="External"/><Relationship Id="rId22" Type="http://schemas.openxmlformats.org/officeDocument/2006/relationships/image" Target="../media/image87.svg"/></Relationships>
</file>

<file path=ppt/slides/_rels/slide26.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6.svg"/><Relationship Id="rId3" Type="http://schemas.openxmlformats.org/officeDocument/2006/relationships/image" Target="../media/image88.png"/><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89.png"/><Relationship Id="rId11" Type="http://schemas.openxmlformats.org/officeDocument/2006/relationships/image" Target="../media/image94.svg"/><Relationship Id="rId5" Type="http://schemas.openxmlformats.org/officeDocument/2006/relationships/hyperlink" Target="http://www.renesas.com/ra/kits" TargetMode="External"/><Relationship Id="rId15" Type="http://schemas.openxmlformats.org/officeDocument/2006/relationships/image" Target="../media/image98.png"/><Relationship Id="rId10" Type="http://schemas.openxmlformats.org/officeDocument/2006/relationships/image" Target="../media/image93.svg"/><Relationship Id="rId4" Type="http://schemas.openxmlformats.org/officeDocument/2006/relationships/hyperlink" Target="http://www.renesas.com/ra/ek-ra6m5" TargetMode="External"/><Relationship Id="rId9" Type="http://schemas.openxmlformats.org/officeDocument/2006/relationships/image" Target="../media/image92.png"/><Relationship Id="rId14" Type="http://schemas.openxmlformats.org/officeDocument/2006/relationships/image" Target="../media/image97.png"/></Relationships>
</file>

<file path=ppt/slides/_rels/slide27.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99.png"/><Relationship Id="rId7" Type="http://schemas.openxmlformats.org/officeDocument/2006/relationships/image" Target="../media/image101.png"/><Relationship Id="rId2" Type="http://schemas.openxmlformats.org/officeDocument/2006/relationships/hyperlink" Target="http://www.renesas.com/ra/ek-ra6m5" TargetMode="External"/><Relationship Id="rId1" Type="http://schemas.openxmlformats.org/officeDocument/2006/relationships/slideLayout" Target="../slideLayouts/slideLayout4.xml"/><Relationship Id="rId6" Type="http://schemas.openxmlformats.org/officeDocument/2006/relationships/image" Target="../media/image100.png"/><Relationship Id="rId5" Type="http://schemas.openxmlformats.org/officeDocument/2006/relationships/image" Target="../media/image73.png"/><Relationship Id="rId4" Type="http://schemas.openxmlformats.org/officeDocument/2006/relationships/image" Target="../media/image74.png"/><Relationship Id="rId9" Type="http://schemas.openxmlformats.org/officeDocument/2006/relationships/image" Target="../media/image103.png"/></Relationships>
</file>

<file path=ppt/slides/_rels/slide2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115.png"/><Relationship Id="rId18" Type="http://schemas.openxmlformats.org/officeDocument/2006/relationships/image" Target="../media/image120.jpeg"/><Relationship Id="rId3" Type="http://schemas.openxmlformats.org/officeDocument/2006/relationships/image" Target="../media/image106.svg"/><Relationship Id="rId21" Type="http://schemas.openxmlformats.org/officeDocument/2006/relationships/image" Target="../media/image123.png"/><Relationship Id="rId7" Type="http://schemas.openxmlformats.org/officeDocument/2006/relationships/image" Target="../media/image109.png"/><Relationship Id="rId12" Type="http://schemas.openxmlformats.org/officeDocument/2006/relationships/image" Target="../media/image114.png"/><Relationship Id="rId17" Type="http://schemas.openxmlformats.org/officeDocument/2006/relationships/image" Target="../media/image119.png"/><Relationship Id="rId2" Type="http://schemas.openxmlformats.org/officeDocument/2006/relationships/image" Target="../media/image105.png"/><Relationship Id="rId16" Type="http://schemas.openxmlformats.org/officeDocument/2006/relationships/image" Target="../media/image118.png"/><Relationship Id="rId20" Type="http://schemas.openxmlformats.org/officeDocument/2006/relationships/image" Target="../media/image122.png"/><Relationship Id="rId1" Type="http://schemas.openxmlformats.org/officeDocument/2006/relationships/slideLayout" Target="../slideLayouts/slideLayout4.xml"/><Relationship Id="rId6" Type="http://schemas.openxmlformats.org/officeDocument/2006/relationships/image" Target="../media/image108.png"/><Relationship Id="rId11" Type="http://schemas.openxmlformats.org/officeDocument/2006/relationships/image" Target="../media/image113.jpeg"/><Relationship Id="rId5" Type="http://schemas.openxmlformats.org/officeDocument/2006/relationships/image" Target="../media/image107.png"/><Relationship Id="rId15" Type="http://schemas.openxmlformats.org/officeDocument/2006/relationships/image" Target="../media/image117.png"/><Relationship Id="rId10" Type="http://schemas.openxmlformats.org/officeDocument/2006/relationships/image" Target="../media/image112.png"/><Relationship Id="rId19" Type="http://schemas.openxmlformats.org/officeDocument/2006/relationships/image" Target="../media/image121.png"/><Relationship Id="rId4" Type="http://schemas.openxmlformats.org/officeDocument/2006/relationships/hyperlink" Target="http://www.renesas.com/ra/ek-ra6m5" TargetMode="External"/><Relationship Id="rId9" Type="http://schemas.openxmlformats.org/officeDocument/2006/relationships/image" Target="../media/image111.png"/><Relationship Id="rId14" Type="http://schemas.openxmlformats.org/officeDocument/2006/relationships/image" Target="../media/image116.jpeg"/><Relationship Id="rId22" Type="http://schemas.openxmlformats.org/officeDocument/2006/relationships/image" Target="../media/image124.jpeg"/></Relationships>
</file>

<file path=ppt/slides/_rels/slide3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105.png"/><Relationship Id="rId7" Type="http://schemas.openxmlformats.org/officeDocument/2006/relationships/image" Target="../media/image73.png"/><Relationship Id="rId2" Type="http://schemas.openxmlformats.org/officeDocument/2006/relationships/hyperlink" Target="http://www.renesas.com/ra/ek-ra6m5" TargetMode="External"/><Relationship Id="rId1" Type="http://schemas.openxmlformats.org/officeDocument/2006/relationships/slideLayout" Target="../slideLayouts/slideLayout4.xml"/><Relationship Id="rId6" Type="http://schemas.openxmlformats.org/officeDocument/2006/relationships/image" Target="../media/image126.png"/><Relationship Id="rId5" Type="http://schemas.openxmlformats.org/officeDocument/2006/relationships/image" Target="../media/image125.png"/><Relationship Id="rId4" Type="http://schemas.openxmlformats.org/officeDocument/2006/relationships/image" Target="../media/image106.svg"/></Relationships>
</file>

<file path=ppt/slides/_rels/slide31.xml.rels><?xml version="1.0" encoding="UTF-8" standalone="yes"?>
<Relationships xmlns="http://schemas.openxmlformats.org/package/2006/relationships"><Relationship Id="rId3" Type="http://schemas.openxmlformats.org/officeDocument/2006/relationships/image" Target="../media/image106.svg"/><Relationship Id="rId2" Type="http://schemas.openxmlformats.org/officeDocument/2006/relationships/image" Target="../media/image105.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hyperlink" Target="http://www.renesas.com/ra/ek-ra6m5" TargetMode="External"/><Relationship Id="rId1" Type="http://schemas.openxmlformats.org/officeDocument/2006/relationships/slideLayout" Target="../slideLayouts/slideLayout4.xml"/><Relationship Id="rId4" Type="http://schemas.openxmlformats.org/officeDocument/2006/relationships/image" Target="../media/image106.svg"/></Relationships>
</file>

<file path=ppt/slides/_rels/slide33.xml.rels><?xml version="1.0" encoding="UTF-8" standalone="yes"?>
<Relationships xmlns="http://schemas.openxmlformats.org/package/2006/relationships"><Relationship Id="rId8" Type="http://schemas.openxmlformats.org/officeDocument/2006/relationships/image" Target="../media/image131.jpeg"/><Relationship Id="rId13" Type="http://schemas.openxmlformats.org/officeDocument/2006/relationships/image" Target="../media/image136.png"/><Relationship Id="rId18" Type="http://schemas.openxmlformats.org/officeDocument/2006/relationships/image" Target="../media/image141.png"/><Relationship Id="rId3" Type="http://schemas.openxmlformats.org/officeDocument/2006/relationships/image" Target="../media/image106.svg"/><Relationship Id="rId7" Type="http://schemas.openxmlformats.org/officeDocument/2006/relationships/image" Target="../media/image130.png"/><Relationship Id="rId12" Type="http://schemas.openxmlformats.org/officeDocument/2006/relationships/image" Target="../media/image135.png"/><Relationship Id="rId17" Type="http://schemas.openxmlformats.org/officeDocument/2006/relationships/image" Target="../media/image140.png"/><Relationship Id="rId2" Type="http://schemas.openxmlformats.org/officeDocument/2006/relationships/image" Target="../media/image105.png"/><Relationship Id="rId16" Type="http://schemas.openxmlformats.org/officeDocument/2006/relationships/image" Target="../media/image139.png"/><Relationship Id="rId1" Type="http://schemas.openxmlformats.org/officeDocument/2006/relationships/slideLayout" Target="../slideLayouts/slideLayout4.xml"/><Relationship Id="rId6" Type="http://schemas.openxmlformats.org/officeDocument/2006/relationships/image" Target="../media/image129.png"/><Relationship Id="rId11" Type="http://schemas.openxmlformats.org/officeDocument/2006/relationships/image" Target="../media/image134.png"/><Relationship Id="rId5" Type="http://schemas.openxmlformats.org/officeDocument/2006/relationships/image" Target="../media/image128.png"/><Relationship Id="rId15" Type="http://schemas.openxmlformats.org/officeDocument/2006/relationships/image" Target="../media/image138.png"/><Relationship Id="rId10" Type="http://schemas.openxmlformats.org/officeDocument/2006/relationships/image" Target="../media/image133.png"/><Relationship Id="rId19" Type="http://schemas.openxmlformats.org/officeDocument/2006/relationships/image" Target="../media/image142.png"/><Relationship Id="rId4" Type="http://schemas.openxmlformats.org/officeDocument/2006/relationships/image" Target="../media/image127.png"/><Relationship Id="rId9" Type="http://schemas.openxmlformats.org/officeDocument/2006/relationships/image" Target="../media/image132.jpeg"/><Relationship Id="rId14" Type="http://schemas.openxmlformats.org/officeDocument/2006/relationships/image" Target="../media/image137.png"/></Relationships>
</file>

<file path=ppt/slides/_rels/slide34.xml.rels><?xml version="1.0" encoding="UTF-8" standalone="yes"?>
<Relationships xmlns="http://schemas.openxmlformats.org/package/2006/relationships"><Relationship Id="rId8" Type="http://schemas.openxmlformats.org/officeDocument/2006/relationships/image" Target="../media/image147.svg"/><Relationship Id="rId13" Type="http://schemas.openxmlformats.org/officeDocument/2006/relationships/hyperlink" Target="http://www.renesas.com/ra/KitFeedback" TargetMode="External"/><Relationship Id="rId3" Type="http://schemas.openxmlformats.org/officeDocument/2006/relationships/hyperlink" Target="http://www.renesas.com/ra/ek-ra6m5" TargetMode="External"/><Relationship Id="rId7" Type="http://schemas.openxmlformats.org/officeDocument/2006/relationships/image" Target="../media/image146.png"/><Relationship Id="rId12" Type="http://schemas.openxmlformats.org/officeDocument/2006/relationships/hyperlink" Target="http://www.renesas.com/ra/forum" TargetMode="External"/><Relationship Id="rId17" Type="http://schemas.openxmlformats.org/officeDocument/2006/relationships/image" Target="../media/image153.svg"/><Relationship Id="rId2" Type="http://schemas.openxmlformats.org/officeDocument/2006/relationships/image" Target="../media/image143.png"/><Relationship Id="rId16" Type="http://schemas.openxmlformats.org/officeDocument/2006/relationships/image" Target="../media/image152.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49.svg"/><Relationship Id="rId5" Type="http://schemas.openxmlformats.org/officeDocument/2006/relationships/image" Target="../media/image145.svg"/><Relationship Id="rId15" Type="http://schemas.openxmlformats.org/officeDocument/2006/relationships/image" Target="../media/image151.svg"/><Relationship Id="rId10" Type="http://schemas.openxmlformats.org/officeDocument/2006/relationships/image" Target="../media/image148.png"/><Relationship Id="rId4" Type="http://schemas.openxmlformats.org/officeDocument/2006/relationships/image" Target="../media/image144.png"/><Relationship Id="rId9" Type="http://schemas.openxmlformats.org/officeDocument/2006/relationships/hyperlink" Target="http://www.renesas.com/ra/videos" TargetMode="External"/><Relationship Id="rId14" Type="http://schemas.openxmlformats.org/officeDocument/2006/relationships/image" Target="../media/image150.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55.svg"/><Relationship Id="rId4" Type="http://schemas.openxmlformats.org/officeDocument/2006/relationships/image" Target="../media/image15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A picture containing flower, plant, outdoor&#10;&#10;Description automatically generated">
            <a:extLst>
              <a:ext uri="{FF2B5EF4-FFF2-40B4-BE49-F238E27FC236}">
                <a16:creationId xmlns:a16="http://schemas.microsoft.com/office/drawing/2014/main" id="{E2747296-C97D-4C0B-9514-3B23C1E96AE1}"/>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7424" b="7424"/>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EK-RA6M5</a:t>
            </a:r>
          </a:p>
          <a:p>
            <a:r>
              <a:rPr lang="en-US" sz="3400" dirty="0"/>
              <a:t>RENESAS Advanced MCU KIT</a:t>
            </a:r>
          </a:p>
        </p:txBody>
      </p:sp>
      <p:sp>
        <p:nvSpPr>
          <p:cNvPr id="8" name="Text Placeholder 3">
            <a:extLst>
              <a:ext uri="{FF2B5EF4-FFF2-40B4-BE49-F238E27FC236}">
                <a16:creationId xmlns:a16="http://schemas.microsoft.com/office/drawing/2014/main" id="{DDE06936-9504-4501-A697-FDD08716684C}"/>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KITSC</a:t>
            </a:r>
          </a:p>
        </p:txBody>
      </p:sp>
      <p:sp>
        <p:nvSpPr>
          <p:cNvPr id="2" name="TextBox 1">
            <a:extLst>
              <a:ext uri="{FF2B5EF4-FFF2-40B4-BE49-F238E27FC236}">
                <a16:creationId xmlns:a16="http://schemas.microsoft.com/office/drawing/2014/main" id="{DCD579B0-D30D-0D92-388F-43C5F2492B42}"/>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3CB81AED-08A6-7C82-C7A4-E7C9B16F73E8}"/>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Big Sur | United States</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highlight>
                  <a:srgbClr val="FFFF00"/>
                </a:highlight>
              </a:rPr>
              <a:t>EK-RA6M5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395972" y="5863118"/>
            <a:ext cx="2104780" cy="276999"/>
          </a:xfrm>
          <a:prstGeom prst="rect">
            <a:avLst/>
          </a:prstGeom>
          <a:noFill/>
        </p:spPr>
        <p:txBody>
          <a:bodyPr wrap="square" rtlCol="0">
            <a:spAutoFit/>
          </a:bodyPr>
          <a:lstStyle/>
          <a:p>
            <a:pPr algn="ctr"/>
            <a:r>
              <a:rPr lang="en-US" sz="1200" b="1" dirty="0"/>
              <a:t>EK-RA4M2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2079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4" name="Picture 3" descr="A picture containing text, electronics, circuit&#10;&#10;Description automatically generated">
            <a:extLst>
              <a:ext uri="{FF2B5EF4-FFF2-40B4-BE49-F238E27FC236}">
                <a16:creationId xmlns:a16="http://schemas.microsoft.com/office/drawing/2014/main" id="{7DD605FD-9203-46B9-B3A0-D470755F59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5400" y="1640552"/>
            <a:ext cx="2127603" cy="4325112"/>
          </a:xfrm>
          <a:prstGeom prst="rect">
            <a:avLst/>
          </a:prstGeom>
        </p:spPr>
      </p:pic>
      <p:pic>
        <p:nvPicPr>
          <p:cNvPr id="42" name="Picture 41" descr="A picture containing text, electronics&#10;&#10;Description automatically generated">
            <a:extLst>
              <a:ext uri="{FF2B5EF4-FFF2-40B4-BE49-F238E27FC236}">
                <a16:creationId xmlns:a16="http://schemas.microsoft.com/office/drawing/2014/main" id="{61F00DEB-1E2C-44F1-B89B-15A2AFE6E0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10400" y="1624914"/>
            <a:ext cx="2878474" cy="4029862"/>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4" name="Picture 3">
            <a:extLst>
              <a:ext uri="{FF2B5EF4-FFF2-40B4-BE49-F238E27FC236}">
                <a16:creationId xmlns:a16="http://schemas.microsoft.com/office/drawing/2014/main" id="{761DFB0D-9A0B-41E4-9EC2-50027AF0BB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950" y="-192176"/>
            <a:ext cx="4457700" cy="6858000"/>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4191000" y="5715000"/>
            <a:ext cx="4362366" cy="646331"/>
          </a:xfrm>
          <a:prstGeom prst="rect">
            <a:avLst/>
          </a:prstGeom>
          <a:noFill/>
        </p:spPr>
        <p:txBody>
          <a:bodyPr wrap="square" rtlCol="0">
            <a:spAutoFit/>
          </a:bodyPr>
          <a:lstStyle/>
          <a:p>
            <a:pPr algn="ctr"/>
            <a:r>
              <a:rPr lang="en-US" b="1" dirty="0"/>
              <a:t>EK-RA6M5</a:t>
            </a:r>
          </a:p>
          <a:p>
            <a:pPr algn="ctr"/>
            <a:r>
              <a:rPr lang="en-US" b="1" dirty="0"/>
              <a:t>Evaluation Kit for RA6M5 MCU Group</a:t>
            </a:r>
          </a:p>
        </p:txBody>
      </p:sp>
      <p:pic>
        <p:nvPicPr>
          <p:cNvPr id="8" name="Picture 7">
            <a:extLst>
              <a:ext uri="{FF2B5EF4-FFF2-40B4-BE49-F238E27FC236}">
                <a16:creationId xmlns:a16="http://schemas.microsoft.com/office/drawing/2014/main" id="{22FC95DD-5B74-4480-9365-6A92053CC5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1348025"/>
            <a:ext cx="6477000" cy="4654187"/>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text, electronics, circuit&#10;&#10;Description automatically generated">
            <a:extLst>
              <a:ext uri="{FF2B5EF4-FFF2-40B4-BE49-F238E27FC236}">
                <a16:creationId xmlns:a16="http://schemas.microsoft.com/office/drawing/2014/main" id="{2E2AD97D-EEC1-41F3-9C5F-12F3BA5A567E}"/>
              </a:ext>
            </a:extLst>
          </p:cNvPr>
          <p:cNvPicPr>
            <a:picLocks noChangeAspect="1"/>
          </p:cNvPicPr>
          <p:nvPr/>
        </p:nvPicPr>
        <p:blipFill rotWithShape="1">
          <a:blip r:embed="rId2">
            <a:extLst>
              <a:ext uri="{28A0092B-C50C-407E-A947-70E740481C1C}">
                <a14:useLocalDpi xmlns:a14="http://schemas.microsoft.com/office/drawing/2010/main" val="0"/>
              </a:ext>
            </a:extLst>
          </a:blip>
          <a:srcRect b="55655"/>
          <a:stretch/>
        </p:blipFill>
        <p:spPr>
          <a:xfrm>
            <a:off x="8121386" y="1835514"/>
            <a:ext cx="4067175" cy="3666396"/>
          </a:xfrm>
          <a:prstGeom prst="rect">
            <a:avLst/>
          </a:prstGeom>
        </p:spPr>
      </p:pic>
      <p:pic>
        <p:nvPicPr>
          <p:cNvPr id="27" name="Picture 26" descr="A picture containing text, electronics, circuit&#10;&#10;Description automatically generated">
            <a:extLst>
              <a:ext uri="{FF2B5EF4-FFF2-40B4-BE49-F238E27FC236}">
                <a16:creationId xmlns:a16="http://schemas.microsoft.com/office/drawing/2014/main" id="{CBCBFC82-045A-4B2E-A422-A89DA4C351FC}"/>
              </a:ext>
            </a:extLst>
          </p:cNvPr>
          <p:cNvPicPr>
            <a:picLocks noChangeAspect="1"/>
          </p:cNvPicPr>
          <p:nvPr/>
        </p:nvPicPr>
        <p:blipFill rotWithShape="1">
          <a:blip r:embed="rId3">
            <a:extLst>
              <a:ext uri="{28A0092B-C50C-407E-A947-70E740481C1C}">
                <a14:useLocalDpi xmlns:a14="http://schemas.microsoft.com/office/drawing/2010/main" val="0"/>
              </a:ext>
            </a:extLst>
          </a:blip>
          <a:srcRect b="55881"/>
          <a:stretch/>
        </p:blipFill>
        <p:spPr>
          <a:xfrm>
            <a:off x="4459197" y="1835514"/>
            <a:ext cx="4067174" cy="36477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3434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408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text, electronics, circuit&#10;&#10;Description automatically generated">
            <a:extLst>
              <a:ext uri="{FF2B5EF4-FFF2-40B4-BE49-F238E27FC236}">
                <a16:creationId xmlns:a16="http://schemas.microsoft.com/office/drawing/2014/main" id="{A3311896-0616-4171-8B87-FE96B50EEF61}"/>
              </a:ext>
            </a:extLst>
          </p:cNvPr>
          <p:cNvPicPr>
            <a:picLocks noChangeAspect="1"/>
          </p:cNvPicPr>
          <p:nvPr/>
        </p:nvPicPr>
        <p:blipFill rotWithShape="1">
          <a:blip r:embed="rId2">
            <a:extLst>
              <a:ext uri="{28A0092B-C50C-407E-A947-70E740481C1C}">
                <a14:useLocalDpi xmlns:a14="http://schemas.microsoft.com/office/drawing/2010/main" val="0"/>
              </a:ext>
            </a:extLst>
          </a:blip>
          <a:srcRect b="55655"/>
          <a:stretch/>
        </p:blipFill>
        <p:spPr>
          <a:xfrm>
            <a:off x="8121386" y="1835514"/>
            <a:ext cx="4067175" cy="3666396"/>
          </a:xfrm>
          <a:prstGeom prst="rect">
            <a:avLst/>
          </a:prstGeom>
        </p:spPr>
      </p:pic>
      <p:pic>
        <p:nvPicPr>
          <p:cNvPr id="26" name="Picture 25" descr="A picture containing text, electronics, circuit&#10;&#10;Description automatically generated">
            <a:extLst>
              <a:ext uri="{FF2B5EF4-FFF2-40B4-BE49-F238E27FC236}">
                <a16:creationId xmlns:a16="http://schemas.microsoft.com/office/drawing/2014/main" id="{6ABA3D84-54F5-4ECB-AD54-4642F8757904}"/>
              </a:ext>
            </a:extLst>
          </p:cNvPr>
          <p:cNvPicPr>
            <a:picLocks noChangeAspect="1"/>
          </p:cNvPicPr>
          <p:nvPr/>
        </p:nvPicPr>
        <p:blipFill rotWithShape="1">
          <a:blip r:embed="rId3">
            <a:extLst>
              <a:ext uri="{28A0092B-C50C-407E-A947-70E740481C1C}">
                <a14:useLocalDpi xmlns:a14="http://schemas.microsoft.com/office/drawing/2010/main" val="0"/>
              </a:ext>
            </a:extLst>
          </a:blip>
          <a:srcRect b="55881"/>
          <a:stretch/>
        </p:blipFill>
        <p:spPr>
          <a:xfrm>
            <a:off x="4459197" y="1835514"/>
            <a:ext cx="4067174" cy="3647765"/>
          </a:xfrm>
          <a:prstGeom prst="rect">
            <a:avLst/>
          </a:prstGeom>
        </p:spPr>
      </p:pic>
      <p:grpSp>
        <p:nvGrpSpPr>
          <p:cNvPr id="44" name="Group 43">
            <a:extLst>
              <a:ext uri="{FF2B5EF4-FFF2-40B4-BE49-F238E27FC236}">
                <a16:creationId xmlns:a16="http://schemas.microsoft.com/office/drawing/2014/main" id="{C6BEFE03-9E0F-43DA-B59A-9B112C624352}"/>
              </a:ext>
            </a:extLst>
          </p:cNvPr>
          <p:cNvGrpSpPr/>
          <p:nvPr/>
        </p:nvGrpSpPr>
        <p:grpSpPr>
          <a:xfrm>
            <a:off x="7122624" y="4768405"/>
            <a:ext cx="660629" cy="338554"/>
            <a:chOff x="7049355" y="4721841"/>
            <a:chExt cx="660629" cy="338554"/>
          </a:xfrm>
        </p:grpSpPr>
        <p:pic>
          <p:nvPicPr>
            <p:cNvPr id="45" name="Picture 44">
              <a:extLst>
                <a:ext uri="{FF2B5EF4-FFF2-40B4-BE49-F238E27FC236}">
                  <a16:creationId xmlns:a16="http://schemas.microsoft.com/office/drawing/2014/main" id="{B7F39A69-EAB9-4C03-AA4A-B69F0C9520DE}"/>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46" name="TextBox 45">
              <a:extLst>
                <a:ext uri="{FF2B5EF4-FFF2-40B4-BE49-F238E27FC236}">
                  <a16:creationId xmlns:a16="http://schemas.microsoft.com/office/drawing/2014/main" id="{BCB76158-9974-4D05-8EC1-283640FDC0F9}"/>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descr="A picture containing text, electronics, circuit&#10;&#10;Description automatically generated">
            <a:extLst>
              <a:ext uri="{FF2B5EF4-FFF2-40B4-BE49-F238E27FC236}">
                <a16:creationId xmlns:a16="http://schemas.microsoft.com/office/drawing/2014/main" id="{7C732FD1-8DE2-44EE-A519-A9FCE2E3D46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122" y="2270469"/>
            <a:ext cx="1667677" cy="3390149"/>
          </a:xfrm>
          <a:prstGeom prst="rect">
            <a:avLst/>
          </a:prstGeom>
        </p:spPr>
      </p:pic>
      <p:pic>
        <p:nvPicPr>
          <p:cNvPr id="50" name="Picture 49" descr="A picture containing text, electronics, circuit&#10;&#10;Description automatically generated">
            <a:extLst>
              <a:ext uri="{FF2B5EF4-FFF2-40B4-BE49-F238E27FC236}">
                <a16:creationId xmlns:a16="http://schemas.microsoft.com/office/drawing/2014/main" id="{C7A1CE15-FAB6-460E-A611-07B52DE28A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2128" y="2238434"/>
            <a:ext cx="1667677" cy="3390149"/>
          </a:xfrm>
          <a:prstGeom prst="rect">
            <a:avLst/>
          </a:prstGeom>
        </p:spPr>
      </p:pic>
      <p:pic>
        <p:nvPicPr>
          <p:cNvPr id="49" name="Picture 48" descr="A picture containing text, electronics, circuit&#10;&#10;Description automatically generated">
            <a:extLst>
              <a:ext uri="{FF2B5EF4-FFF2-40B4-BE49-F238E27FC236}">
                <a16:creationId xmlns:a16="http://schemas.microsoft.com/office/drawing/2014/main" id="{4DD6C152-0829-4173-AA1B-ED9941B213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27637" y="2221018"/>
            <a:ext cx="1667677" cy="3390149"/>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91076" y="2899301"/>
              <a:ext cx="2170028" cy="2204316"/>
              <a:chOff x="5191076" y="3124199"/>
              <a:chExt cx="2170028" cy="2204316"/>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3845085"/>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910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5968691" y="3124199"/>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715014" y="3950338"/>
                <a:ext cx="143293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424431"/>
              <a:ext cx="2315345" cy="1973743"/>
              <a:chOff x="9495655" y="2649329"/>
              <a:chExt cx="2315345" cy="1973743"/>
            </a:xfrm>
          </p:grpSpPr>
          <p:sp>
            <p:nvSpPr>
              <p:cNvPr id="93" name="Rectangle 92">
                <a:extLst>
                  <a:ext uri="{FF2B5EF4-FFF2-40B4-BE49-F238E27FC236}">
                    <a16:creationId xmlns:a16="http://schemas.microsoft.com/office/drawing/2014/main" id="{6C82C696-74E2-4B88-8E69-E38FB04F657C}"/>
                  </a:ext>
                </a:extLst>
              </p:cNvPr>
              <p:cNvSpPr/>
              <p:nvPr/>
            </p:nvSpPr>
            <p:spPr>
              <a:xfrm>
                <a:off x="9882212" y="3115638"/>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610852" y="2649329"/>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293539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37464" y="3032761"/>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71455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679403" y="3772958"/>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521829"/>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483140"/>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42455" y="3918971"/>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57276" y="3346433"/>
              <a:ext cx="1956977" cy="1757184"/>
              <a:chOff x="1546676" y="3571331"/>
              <a:chExt cx="1956977" cy="1757184"/>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70253" y="3607591"/>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466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71825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7766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175999" y="4061347"/>
                <a:ext cx="1252412"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descr="A picture containing text, electronics, circuit&#10;&#10;Description automatically generated">
            <a:extLst>
              <a:ext uri="{FF2B5EF4-FFF2-40B4-BE49-F238E27FC236}">
                <a16:creationId xmlns:a16="http://schemas.microsoft.com/office/drawing/2014/main" id="{05B48F2F-EFB2-4D9B-A1E2-4D35AEA1BF5A}"/>
              </a:ext>
            </a:extLst>
          </p:cNvPr>
          <p:cNvPicPr>
            <a:picLocks noChangeAspect="1"/>
          </p:cNvPicPr>
          <p:nvPr/>
        </p:nvPicPr>
        <p:blipFill rotWithShape="1">
          <a:blip r:embed="rId2">
            <a:extLst>
              <a:ext uri="{28A0092B-C50C-407E-A947-70E740481C1C}">
                <a14:useLocalDpi xmlns:a14="http://schemas.microsoft.com/office/drawing/2010/main" val="0"/>
              </a:ext>
            </a:extLst>
          </a:blip>
          <a:srcRect b="55655"/>
          <a:stretch/>
        </p:blipFill>
        <p:spPr>
          <a:xfrm>
            <a:off x="8121386" y="1835514"/>
            <a:ext cx="4067175" cy="3666396"/>
          </a:xfrm>
          <a:prstGeom prst="rect">
            <a:avLst/>
          </a:prstGeom>
        </p:spPr>
      </p:pic>
      <p:pic>
        <p:nvPicPr>
          <p:cNvPr id="54" name="Picture 53" descr="A picture containing text, electronics, circuit&#10;&#10;Description automatically generated">
            <a:extLst>
              <a:ext uri="{FF2B5EF4-FFF2-40B4-BE49-F238E27FC236}">
                <a16:creationId xmlns:a16="http://schemas.microsoft.com/office/drawing/2014/main" id="{2225965A-FF7F-4ABB-8544-0FF6FDC60FF7}"/>
              </a:ext>
            </a:extLst>
          </p:cNvPr>
          <p:cNvPicPr>
            <a:picLocks noChangeAspect="1"/>
          </p:cNvPicPr>
          <p:nvPr/>
        </p:nvPicPr>
        <p:blipFill rotWithShape="1">
          <a:blip r:embed="rId3">
            <a:extLst>
              <a:ext uri="{28A0092B-C50C-407E-A947-70E740481C1C}">
                <a14:useLocalDpi xmlns:a14="http://schemas.microsoft.com/office/drawing/2010/main" val="0"/>
              </a:ext>
            </a:extLst>
          </a:blip>
          <a:srcRect b="55881"/>
          <a:stretch/>
        </p:blipFill>
        <p:spPr>
          <a:xfrm>
            <a:off x="4459197" y="1835514"/>
            <a:ext cx="4067174" cy="3647765"/>
          </a:xfrm>
          <a:prstGeom prst="rect">
            <a:avLst/>
          </a:prstGeom>
        </p:spPr>
      </p:pic>
      <p:grpSp>
        <p:nvGrpSpPr>
          <p:cNvPr id="56" name="Group 55">
            <a:extLst>
              <a:ext uri="{FF2B5EF4-FFF2-40B4-BE49-F238E27FC236}">
                <a16:creationId xmlns:a16="http://schemas.microsoft.com/office/drawing/2014/main" id="{1BD05055-26C5-42CD-B2A6-17A96DB541CC}"/>
              </a:ext>
            </a:extLst>
          </p:cNvPr>
          <p:cNvGrpSpPr/>
          <p:nvPr/>
        </p:nvGrpSpPr>
        <p:grpSpPr>
          <a:xfrm>
            <a:off x="7122624" y="4768405"/>
            <a:ext cx="660629" cy="338554"/>
            <a:chOff x="7049355" y="4721841"/>
            <a:chExt cx="660629" cy="338554"/>
          </a:xfrm>
        </p:grpSpPr>
        <p:pic>
          <p:nvPicPr>
            <p:cNvPr id="57" name="Picture 56">
              <a:extLst>
                <a:ext uri="{FF2B5EF4-FFF2-40B4-BE49-F238E27FC236}">
                  <a16:creationId xmlns:a16="http://schemas.microsoft.com/office/drawing/2014/main" id="{A7C766A8-C854-46F3-B988-F9853BF212C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8" name="TextBox 57">
              <a:extLst>
                <a:ext uri="{FF2B5EF4-FFF2-40B4-BE49-F238E27FC236}">
                  <a16:creationId xmlns:a16="http://schemas.microsoft.com/office/drawing/2014/main" id="{D8407A53-FBC8-4148-890C-A96D281C2B8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7680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A picture containing text, electronics, circuit&#10;&#10;Description automatically generated">
            <a:extLst>
              <a:ext uri="{FF2B5EF4-FFF2-40B4-BE49-F238E27FC236}">
                <a16:creationId xmlns:a16="http://schemas.microsoft.com/office/drawing/2014/main" id="{5A54AE46-F00D-4581-90A6-2397CA8027F5}"/>
              </a:ext>
            </a:extLst>
          </p:cNvPr>
          <p:cNvPicPr>
            <a:picLocks noChangeAspect="1"/>
          </p:cNvPicPr>
          <p:nvPr/>
        </p:nvPicPr>
        <p:blipFill rotWithShape="1">
          <a:blip r:embed="rId2">
            <a:extLst>
              <a:ext uri="{28A0092B-C50C-407E-A947-70E740481C1C}">
                <a14:useLocalDpi xmlns:a14="http://schemas.microsoft.com/office/drawing/2010/main" val="0"/>
              </a:ext>
            </a:extLst>
          </a:blip>
          <a:srcRect b="55655"/>
          <a:stretch/>
        </p:blipFill>
        <p:spPr>
          <a:xfrm>
            <a:off x="8121386" y="1835514"/>
            <a:ext cx="4067175" cy="3666396"/>
          </a:xfrm>
          <a:prstGeom prst="rect">
            <a:avLst/>
          </a:prstGeom>
        </p:spPr>
      </p:pic>
      <p:pic>
        <p:nvPicPr>
          <p:cNvPr id="33" name="Picture 32" descr="A picture containing text, electronics, circuit&#10;&#10;Description automatically generated">
            <a:extLst>
              <a:ext uri="{FF2B5EF4-FFF2-40B4-BE49-F238E27FC236}">
                <a16:creationId xmlns:a16="http://schemas.microsoft.com/office/drawing/2014/main" id="{926F3A11-DE2C-44DA-98B9-8E10B6E2C39C}"/>
              </a:ext>
            </a:extLst>
          </p:cNvPr>
          <p:cNvPicPr>
            <a:picLocks noChangeAspect="1"/>
          </p:cNvPicPr>
          <p:nvPr/>
        </p:nvPicPr>
        <p:blipFill rotWithShape="1">
          <a:blip r:embed="rId3">
            <a:extLst>
              <a:ext uri="{28A0092B-C50C-407E-A947-70E740481C1C}">
                <a14:useLocalDpi xmlns:a14="http://schemas.microsoft.com/office/drawing/2010/main" val="0"/>
              </a:ext>
            </a:extLst>
          </a:blip>
          <a:srcRect b="55881"/>
          <a:stretch/>
        </p:blipFill>
        <p:spPr>
          <a:xfrm>
            <a:off x="4459197" y="1835514"/>
            <a:ext cx="4067174" cy="3647765"/>
          </a:xfrm>
          <a:prstGeom prst="rect">
            <a:avLst/>
          </a:prstGeom>
        </p:spPr>
      </p:pic>
      <p:grpSp>
        <p:nvGrpSpPr>
          <p:cNvPr id="28" name="Group 27">
            <a:extLst>
              <a:ext uri="{FF2B5EF4-FFF2-40B4-BE49-F238E27FC236}">
                <a16:creationId xmlns:a16="http://schemas.microsoft.com/office/drawing/2014/main" id="{9D007416-A2F3-4465-88A1-1ABBD3C43D11}"/>
              </a:ext>
            </a:extLst>
          </p:cNvPr>
          <p:cNvGrpSpPr/>
          <p:nvPr/>
        </p:nvGrpSpPr>
        <p:grpSpPr>
          <a:xfrm>
            <a:off x="7122624" y="4768405"/>
            <a:ext cx="660629" cy="338554"/>
            <a:chOff x="7049355" y="4721841"/>
            <a:chExt cx="660629" cy="338554"/>
          </a:xfrm>
        </p:grpSpPr>
        <p:pic>
          <p:nvPicPr>
            <p:cNvPr id="29" name="Picture 28">
              <a:extLst>
                <a:ext uri="{FF2B5EF4-FFF2-40B4-BE49-F238E27FC236}">
                  <a16:creationId xmlns:a16="http://schemas.microsoft.com/office/drawing/2014/main" id="{06B0032B-5F23-4850-AFED-0DAF7F09ADAC}"/>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17ED5374-34AD-4E4F-BCB5-7F7CD894616B}"/>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87680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picture containing text, electronics, circuit&#10;&#10;Description automatically generated">
            <a:extLst>
              <a:ext uri="{FF2B5EF4-FFF2-40B4-BE49-F238E27FC236}">
                <a16:creationId xmlns:a16="http://schemas.microsoft.com/office/drawing/2014/main" id="{355008ED-D938-4D00-8757-5D628987D62B}"/>
              </a:ext>
            </a:extLst>
          </p:cNvPr>
          <p:cNvPicPr>
            <a:picLocks noChangeAspect="1"/>
          </p:cNvPicPr>
          <p:nvPr/>
        </p:nvPicPr>
        <p:blipFill rotWithShape="1">
          <a:blip r:embed="rId2">
            <a:extLst>
              <a:ext uri="{28A0092B-C50C-407E-A947-70E740481C1C}">
                <a14:useLocalDpi xmlns:a14="http://schemas.microsoft.com/office/drawing/2010/main" val="0"/>
              </a:ext>
            </a:extLst>
          </a:blip>
          <a:srcRect t="43757" b="43084"/>
          <a:stretch/>
        </p:blipFill>
        <p:spPr>
          <a:xfrm>
            <a:off x="8133427" y="3146805"/>
            <a:ext cx="3969634" cy="1061857"/>
          </a:xfrm>
          <a:prstGeom prst="rect">
            <a:avLst/>
          </a:prstGeom>
        </p:spPr>
      </p:pic>
      <p:pic>
        <p:nvPicPr>
          <p:cNvPr id="23" name="Picture 22" descr="A picture containing text, electronics, circuit&#10;&#10;Description automatically generated">
            <a:extLst>
              <a:ext uri="{FF2B5EF4-FFF2-40B4-BE49-F238E27FC236}">
                <a16:creationId xmlns:a16="http://schemas.microsoft.com/office/drawing/2014/main" id="{47EE65EA-D95B-42A6-A351-F80CA49710FB}"/>
              </a:ext>
            </a:extLst>
          </p:cNvPr>
          <p:cNvPicPr>
            <a:picLocks noChangeAspect="1"/>
          </p:cNvPicPr>
          <p:nvPr/>
        </p:nvPicPr>
        <p:blipFill rotWithShape="1">
          <a:blip r:embed="rId3">
            <a:extLst>
              <a:ext uri="{28A0092B-C50C-407E-A947-70E740481C1C}">
                <a14:useLocalDpi xmlns:a14="http://schemas.microsoft.com/office/drawing/2010/main" val="0"/>
              </a:ext>
            </a:extLst>
          </a:blip>
          <a:srcRect t="43530" b="43312"/>
          <a:stretch/>
        </p:blipFill>
        <p:spPr>
          <a:xfrm>
            <a:off x="4559042" y="3133379"/>
            <a:ext cx="3997845" cy="1069404"/>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3374065"/>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Ethernet PHY </a:t>
            </a:r>
          </a:p>
          <a:p>
            <a:pPr marL="463550" lvl="1" indent="-285750">
              <a:spcAft>
                <a:spcPts val="0"/>
              </a:spcAft>
              <a:buClr>
                <a:srgbClr val="000099"/>
              </a:buClr>
            </a:pPr>
            <a:r>
              <a:rPr lang="en-US" sz="1400" dirty="0"/>
              <a:t>RJ45 with integrated magnetics</a:t>
            </a:r>
          </a:p>
          <a:p>
            <a:pPr marL="463550" lvl="1" indent="-285750">
              <a:spcAft>
                <a:spcPts val="0"/>
              </a:spcAft>
              <a:buClr>
                <a:srgbClr val="000099"/>
              </a:buClr>
            </a:pPr>
            <a:r>
              <a:rPr lang="en-US" sz="1400" dirty="0"/>
              <a:t>RX &amp; TX LEDs</a:t>
            </a:r>
          </a:p>
          <a:p>
            <a:pPr marL="463550" lvl="1" indent="-285750">
              <a:spcAft>
                <a:spcPts val="0"/>
              </a:spcAft>
              <a:buClr>
                <a:srgbClr val="000099"/>
              </a:buClr>
            </a:pPr>
            <a:r>
              <a:rPr lang="en-US" sz="1400" dirty="0"/>
              <a:t>RMII disconnect traces</a:t>
            </a:r>
          </a:p>
          <a:p>
            <a:pPr marL="285750" indent="-285750">
              <a:spcAft>
                <a:spcPts val="0"/>
              </a:spcAft>
              <a:buClr>
                <a:srgbClr val="000099"/>
              </a:buClr>
              <a:buFont typeface="Wingdings" panose="05000000000000000000" pitchFamily="2" charset="2"/>
              <a:buChar char="§"/>
            </a:pPr>
            <a:r>
              <a:rPr lang="en-US" sz="1400" dirty="0"/>
              <a:t>64 MB Octo-SPI flash</a:t>
            </a:r>
          </a:p>
          <a:p>
            <a:pPr marL="285750" indent="-285750">
              <a:spcAft>
                <a:spcPts val="0"/>
              </a:spcAft>
              <a:buClr>
                <a:srgbClr val="000099"/>
              </a:buClr>
              <a:buFont typeface="Wingdings" panose="05000000000000000000" pitchFamily="2" charset="2"/>
              <a:buChar char="§"/>
            </a:pPr>
            <a:r>
              <a:rPr lang="en-US" sz="1400" dirty="0"/>
              <a:t>32 MB Quad-SPI flash</a:t>
            </a:r>
          </a:p>
          <a:p>
            <a:pPr marL="285750" indent="-285750">
              <a:spcAft>
                <a:spcPts val="0"/>
              </a:spcAft>
              <a:buClr>
                <a:srgbClr val="000099"/>
              </a:buClr>
              <a:buFont typeface="Wingdings" panose="05000000000000000000" pitchFamily="2" charset="2"/>
              <a:buChar char="§"/>
            </a:pPr>
            <a:r>
              <a:rPr lang="en-US" sz="1400" dirty="0"/>
              <a:t>CAN FD</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3" name="Rectangle 12">
            <a:extLst>
              <a:ext uri="{FF2B5EF4-FFF2-40B4-BE49-F238E27FC236}">
                <a16:creationId xmlns:a16="http://schemas.microsoft.com/office/drawing/2014/main" id="{9EFB1D41-B1E9-4346-902A-93F92F797992}"/>
              </a:ext>
            </a:extLst>
          </p:cNvPr>
          <p:cNvSpPr/>
          <p:nvPr/>
        </p:nvSpPr>
        <p:spPr>
          <a:xfrm flipV="1">
            <a:off x="5492397" y="3809998"/>
            <a:ext cx="552307" cy="38100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6629400" y="3233741"/>
            <a:ext cx="1561082"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0105CC3-F67D-4975-A783-0E086F38212D}"/>
              </a:ext>
            </a:extLst>
          </p:cNvPr>
          <p:cNvSpPr/>
          <p:nvPr/>
        </p:nvSpPr>
        <p:spPr>
          <a:xfrm flipV="1">
            <a:off x="6096000" y="3428998"/>
            <a:ext cx="482104"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0DB7004-ADB3-4028-A908-21FB85AF2AFA}"/>
              </a:ext>
            </a:extLst>
          </p:cNvPr>
          <p:cNvSpPr/>
          <p:nvPr/>
        </p:nvSpPr>
        <p:spPr>
          <a:xfrm flipV="1">
            <a:off x="9677400" y="3233739"/>
            <a:ext cx="381000" cy="9572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1DE3F5E-0E11-45D2-A693-066957583DF0}"/>
              </a:ext>
            </a:extLst>
          </p:cNvPr>
          <p:cNvSpPr/>
          <p:nvPr/>
        </p:nvSpPr>
        <p:spPr>
          <a:xfrm flipV="1">
            <a:off x="4893554" y="3146801"/>
            <a:ext cx="1050045" cy="59877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0FD88FF8-4934-4086-905D-58BE7163CB56}"/>
              </a:ext>
            </a:extLst>
          </p:cNvPr>
          <p:cNvSpPr/>
          <p:nvPr/>
        </p:nvSpPr>
        <p:spPr>
          <a:xfrm flipV="1">
            <a:off x="4893555" y="3862340"/>
            <a:ext cx="552308" cy="32865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2">
                                            <p:txEl>
                                              <p:pRg st="7" end="7"/>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2">
                                            <p:txEl>
                                              <p:pRg st="9" end="9"/>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7" grpId="0" animBg="1"/>
      <p:bldP spid="25"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descr="A picture containing text, electronics, circuit&#10;&#10;Description automatically generated">
            <a:extLst>
              <a:ext uri="{FF2B5EF4-FFF2-40B4-BE49-F238E27FC236}">
                <a16:creationId xmlns:a16="http://schemas.microsoft.com/office/drawing/2014/main" id="{8CF99D63-9971-4285-A857-F9A495D3519C}"/>
              </a:ext>
            </a:extLst>
          </p:cNvPr>
          <p:cNvPicPr>
            <a:picLocks noChangeAspect="1"/>
          </p:cNvPicPr>
          <p:nvPr/>
        </p:nvPicPr>
        <p:blipFill rotWithShape="1">
          <a:blip r:embed="rId2">
            <a:extLst>
              <a:ext uri="{28A0092B-C50C-407E-A947-70E740481C1C}">
                <a14:useLocalDpi xmlns:a14="http://schemas.microsoft.com/office/drawing/2010/main" val="0"/>
              </a:ext>
            </a:extLst>
          </a:blip>
          <a:srcRect t="56214"/>
          <a:stretch/>
        </p:blipFill>
        <p:spPr>
          <a:xfrm>
            <a:off x="4488861" y="2063991"/>
            <a:ext cx="4067174" cy="3610529"/>
          </a:xfrm>
          <a:prstGeom prst="rect">
            <a:avLst/>
          </a:prstGeom>
        </p:spPr>
      </p:pic>
      <p:pic>
        <p:nvPicPr>
          <p:cNvPr id="35" name="Picture 34" descr="A picture containing text, electronics, circuit&#10;&#10;Description automatically generated">
            <a:extLst>
              <a:ext uri="{FF2B5EF4-FFF2-40B4-BE49-F238E27FC236}">
                <a16:creationId xmlns:a16="http://schemas.microsoft.com/office/drawing/2014/main" id="{40A10085-7704-4AA4-830A-E5EC4FDB4DF7}"/>
              </a:ext>
            </a:extLst>
          </p:cNvPr>
          <p:cNvPicPr>
            <a:picLocks noChangeAspect="1"/>
          </p:cNvPicPr>
          <p:nvPr/>
        </p:nvPicPr>
        <p:blipFill rotWithShape="1">
          <a:blip r:embed="rId3">
            <a:extLst>
              <a:ext uri="{28A0092B-C50C-407E-A947-70E740481C1C}">
                <a14:useLocalDpi xmlns:a14="http://schemas.microsoft.com/office/drawing/2010/main" val="0"/>
              </a:ext>
            </a:extLst>
          </a:blip>
          <a:srcRect t="56331"/>
          <a:stretch/>
        </p:blipFill>
        <p:spPr>
          <a:xfrm>
            <a:off x="8075613" y="2057400"/>
            <a:ext cx="4067175" cy="3610529"/>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RA6M5 MCU</a:t>
            </a:r>
          </a:p>
          <a:p>
            <a:pPr marL="285750" indent="-285750">
              <a:spcAft>
                <a:spcPts val="0"/>
              </a:spcAft>
              <a:buClr>
                <a:srgbClr val="000099"/>
              </a:buClr>
              <a:buFont typeface="Wingdings" panose="05000000000000000000" pitchFamily="2" charset="2"/>
              <a:buChar char="§"/>
            </a:pPr>
            <a:r>
              <a:rPr lang="en-US" sz="1400" dirty="0"/>
              <a:t>R7FA6M5BH3CFC  </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5971032" y="3209544"/>
            <a:ext cx="1106424"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4192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3272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395917" y="4892040"/>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511341" y="2157148"/>
            <a:ext cx="3254228" cy="3120377"/>
            <a:chOff x="8511341" y="2157148"/>
            <a:chExt cx="3254228" cy="3120377"/>
          </a:xfrm>
        </p:grpSpPr>
        <p:grpSp>
          <p:nvGrpSpPr>
            <p:cNvPr id="6" name="Group 5">
              <a:extLst>
                <a:ext uri="{FF2B5EF4-FFF2-40B4-BE49-F238E27FC236}">
                  <a16:creationId xmlns:a16="http://schemas.microsoft.com/office/drawing/2014/main" id="{D9919858-1A55-4C48-BD4A-8DC2CDD57CED}"/>
                </a:ext>
              </a:extLst>
            </p:cNvPr>
            <p:cNvGrpSpPr/>
            <p:nvPr/>
          </p:nvGrpSpPr>
          <p:grpSpPr>
            <a:xfrm>
              <a:off x="8511341" y="2157148"/>
              <a:ext cx="3254228" cy="2867766"/>
              <a:chOff x="8511341" y="2157148"/>
              <a:chExt cx="3254228" cy="2867766"/>
            </a:xfrm>
          </p:grpSpPr>
          <p:sp>
            <p:nvSpPr>
              <p:cNvPr id="21" name="Rectangle 20">
                <a:extLst>
                  <a:ext uri="{FF2B5EF4-FFF2-40B4-BE49-F238E27FC236}">
                    <a16:creationId xmlns:a16="http://schemas.microsoft.com/office/drawing/2014/main" id="{BF9AF3DB-8E7E-4AC0-A1E8-A1326FD1CF26}"/>
                  </a:ext>
                </a:extLst>
              </p:cNvPr>
              <p:cNvSpPr/>
              <p:nvPr/>
            </p:nvSpPr>
            <p:spPr>
              <a:xfrm flipV="1">
                <a:off x="864741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11341" y="479739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8861199" y="2157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97446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942958" y="49434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1091232" y="505000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240782" y="4715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6" name="Picture 35">
            <a:extLst>
              <a:ext uri="{FF2B5EF4-FFF2-40B4-BE49-F238E27FC236}">
                <a16:creationId xmlns:a16="http://schemas.microsoft.com/office/drawing/2014/main" id="{B919AB4E-37E0-44A3-9152-EAF896B02A4A}"/>
              </a:ext>
            </a:extLst>
          </p:cNvPr>
          <p:cNvPicPr>
            <a:picLocks noChangeAspect="1"/>
          </p:cNvPicPr>
          <p:nvPr/>
        </p:nvPicPr>
        <p:blipFill>
          <a:blip r:embed="rId4"/>
          <a:stretch>
            <a:fillRect/>
          </a:stretch>
        </p:blipFill>
        <p:spPr>
          <a:xfrm>
            <a:off x="6015039" y="3245646"/>
            <a:ext cx="1033457" cy="1021553"/>
          </a:xfrm>
          <a:prstGeom prst="rect">
            <a:avLst/>
          </a:prstGeom>
        </p:spPr>
      </p:pic>
      <p:sp>
        <p:nvSpPr>
          <p:cNvPr id="37" name="TextBox 36">
            <a:extLst>
              <a:ext uri="{FF2B5EF4-FFF2-40B4-BE49-F238E27FC236}">
                <a16:creationId xmlns:a16="http://schemas.microsoft.com/office/drawing/2014/main" id="{160C712E-89C8-419F-8C43-FEF02604B494}"/>
              </a:ext>
            </a:extLst>
          </p:cNvPr>
          <p:cNvSpPr txBox="1"/>
          <p:nvPr/>
        </p:nvSpPr>
        <p:spPr>
          <a:xfrm>
            <a:off x="6120857" y="3543270"/>
            <a:ext cx="812214"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RA6M5</a:t>
            </a:r>
          </a:p>
          <a:p>
            <a:pPr algn="ctr"/>
            <a:r>
              <a:rPr lang="en-US" sz="1000" dirty="0">
                <a:solidFill>
                  <a:srgbClr val="A08371"/>
                </a:solidFill>
                <a:latin typeface="Arial Narrow" panose="020B0606020202030204" pitchFamily="34" charset="0"/>
              </a:rPr>
              <a:t>MCU</a:t>
            </a:r>
          </a:p>
        </p:txBody>
      </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Picture 255" descr="A picture containing text, electronics, circuit&#10;&#10;Description automatically generated">
            <a:extLst>
              <a:ext uri="{FF2B5EF4-FFF2-40B4-BE49-F238E27FC236}">
                <a16:creationId xmlns:a16="http://schemas.microsoft.com/office/drawing/2014/main" id="{DF861CFC-5DCF-4454-93A0-C8F7C5175308}"/>
              </a:ext>
            </a:extLst>
          </p:cNvPr>
          <p:cNvPicPr>
            <a:picLocks noChangeAspect="1"/>
          </p:cNvPicPr>
          <p:nvPr/>
        </p:nvPicPr>
        <p:blipFill rotWithShape="1">
          <a:blip r:embed="rId3">
            <a:extLst>
              <a:ext uri="{28A0092B-C50C-407E-A947-70E740481C1C}">
                <a14:useLocalDpi xmlns:a14="http://schemas.microsoft.com/office/drawing/2010/main" val="0"/>
              </a:ext>
            </a:extLst>
          </a:blip>
          <a:srcRect t="56214"/>
          <a:stretch/>
        </p:blipFill>
        <p:spPr>
          <a:xfrm>
            <a:off x="4488861" y="2063991"/>
            <a:ext cx="4067174" cy="3610529"/>
          </a:xfrm>
          <a:prstGeom prst="rect">
            <a:avLst/>
          </a:prstGeom>
        </p:spPr>
      </p:pic>
      <p:pic>
        <p:nvPicPr>
          <p:cNvPr id="257" name="Picture 256" descr="A picture containing text, electronics, circuit&#10;&#10;Description automatically generated">
            <a:extLst>
              <a:ext uri="{FF2B5EF4-FFF2-40B4-BE49-F238E27FC236}">
                <a16:creationId xmlns:a16="http://schemas.microsoft.com/office/drawing/2014/main" id="{499019BD-3158-40E7-B317-58DE5A5EDE4B}"/>
              </a:ext>
            </a:extLst>
          </p:cNvPr>
          <p:cNvPicPr>
            <a:picLocks noChangeAspect="1"/>
          </p:cNvPicPr>
          <p:nvPr/>
        </p:nvPicPr>
        <p:blipFill rotWithShape="1">
          <a:blip r:embed="rId4">
            <a:extLst>
              <a:ext uri="{28A0092B-C50C-407E-A947-70E740481C1C}">
                <a14:useLocalDpi xmlns:a14="http://schemas.microsoft.com/office/drawing/2010/main" val="0"/>
              </a:ext>
            </a:extLst>
          </a:blip>
          <a:srcRect t="56331"/>
          <a:stretch/>
        </p:blipFill>
        <p:spPr>
          <a:xfrm>
            <a:off x="8075613" y="2057400"/>
            <a:ext cx="4067175" cy="3610529"/>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RA6M5 MCU</a:t>
            </a:r>
          </a:p>
          <a:p>
            <a:pPr marL="285750" indent="-285750">
              <a:spcAft>
                <a:spcPts val="0"/>
              </a:spcAft>
              <a:buClr>
                <a:srgbClr val="000099"/>
              </a:buClr>
              <a:buFont typeface="Wingdings" panose="05000000000000000000" pitchFamily="2" charset="2"/>
              <a:buChar char="§"/>
            </a:pPr>
            <a:r>
              <a:rPr lang="en-US" sz="1400" dirty="0"/>
              <a:t>R7FA6M5BH3CFC</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grpSp>
        <p:nvGrpSpPr>
          <p:cNvPr id="259" name="Group 258">
            <a:extLst>
              <a:ext uri="{FF2B5EF4-FFF2-40B4-BE49-F238E27FC236}">
                <a16:creationId xmlns:a16="http://schemas.microsoft.com/office/drawing/2014/main" id="{4DA5A524-F0EE-453A-BDF0-147593E953C7}"/>
              </a:ext>
            </a:extLst>
          </p:cNvPr>
          <p:cNvGrpSpPr/>
          <p:nvPr/>
        </p:nvGrpSpPr>
        <p:grpSpPr>
          <a:xfrm>
            <a:off x="6015039" y="3245646"/>
            <a:ext cx="1033457" cy="1021553"/>
            <a:chOff x="6015039" y="3245646"/>
            <a:chExt cx="840581" cy="1021553"/>
          </a:xfrm>
        </p:grpSpPr>
        <p:pic>
          <p:nvPicPr>
            <p:cNvPr id="261" name="Picture 260">
              <a:extLst>
                <a:ext uri="{FF2B5EF4-FFF2-40B4-BE49-F238E27FC236}">
                  <a16:creationId xmlns:a16="http://schemas.microsoft.com/office/drawing/2014/main" id="{683A3C12-2293-414E-9B28-BC136AFC105E}"/>
                </a:ext>
              </a:extLst>
            </p:cNvPr>
            <p:cNvPicPr>
              <a:picLocks noChangeAspect="1"/>
            </p:cNvPicPr>
            <p:nvPr/>
          </p:nvPicPr>
          <p:blipFill>
            <a:blip r:embed="rId5"/>
            <a:stretch>
              <a:fillRect/>
            </a:stretch>
          </p:blipFill>
          <p:spPr>
            <a:xfrm>
              <a:off x="6015039" y="3245646"/>
              <a:ext cx="840581" cy="1021553"/>
            </a:xfrm>
            <a:prstGeom prst="rect">
              <a:avLst/>
            </a:prstGeom>
          </p:spPr>
        </p:pic>
        <p:sp>
          <p:nvSpPr>
            <p:cNvPr id="262" name="TextBox 261">
              <a:extLst>
                <a:ext uri="{FF2B5EF4-FFF2-40B4-BE49-F238E27FC236}">
                  <a16:creationId xmlns:a16="http://schemas.microsoft.com/office/drawing/2014/main" id="{EB830E6C-1288-43C1-A5BB-E8916698EB07}"/>
                </a:ext>
              </a:extLst>
            </p:cNvPr>
            <p:cNvSpPr txBox="1"/>
            <p:nvPr/>
          </p:nvSpPr>
          <p:spPr>
            <a:xfrm>
              <a:off x="6101108" y="3543270"/>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RA6M5</a:t>
              </a:r>
            </a:p>
            <a:p>
              <a:pPr algn="ctr"/>
              <a:r>
                <a:rPr lang="en-US" sz="1000" dirty="0">
                  <a:solidFill>
                    <a:srgbClr val="A08371"/>
                  </a:solidFill>
                  <a:latin typeface="Arial Narrow" panose="020B0606020202030204" pitchFamily="34" charset="0"/>
                </a:rPr>
                <a:t>MCU</a:t>
              </a:r>
            </a:p>
          </p:txBody>
        </p:sp>
      </p:grpSp>
      <p:sp>
        <p:nvSpPr>
          <p:cNvPr id="264" name="Rectangle 263">
            <a:extLst>
              <a:ext uri="{FF2B5EF4-FFF2-40B4-BE49-F238E27FC236}">
                <a16:creationId xmlns:a16="http://schemas.microsoft.com/office/drawing/2014/main" id="{3E88BCF2-A857-47DA-9E6C-42603D6837BD}"/>
              </a:ext>
            </a:extLst>
          </p:cNvPr>
          <p:cNvSpPr/>
          <p:nvPr/>
        </p:nvSpPr>
        <p:spPr>
          <a:xfrm flipV="1">
            <a:off x="5971032" y="3209926"/>
            <a:ext cx="1106424"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58" name="Group 257">
            <a:extLst>
              <a:ext uri="{FF2B5EF4-FFF2-40B4-BE49-F238E27FC236}">
                <a16:creationId xmlns:a16="http://schemas.microsoft.com/office/drawing/2014/main" id="{7A5B1123-E611-4171-B5B4-DD93E1A84A27}"/>
              </a:ext>
            </a:extLst>
          </p:cNvPr>
          <p:cNvGrpSpPr/>
          <p:nvPr/>
        </p:nvGrpSpPr>
        <p:grpSpPr>
          <a:xfrm>
            <a:off x="8511341" y="2157148"/>
            <a:ext cx="3254228" cy="3120377"/>
            <a:chOff x="8511341" y="2157148"/>
            <a:chExt cx="3254228" cy="3120377"/>
          </a:xfrm>
        </p:grpSpPr>
        <p:grpSp>
          <p:nvGrpSpPr>
            <p:cNvPr id="279" name="Group 278">
              <a:extLst>
                <a:ext uri="{FF2B5EF4-FFF2-40B4-BE49-F238E27FC236}">
                  <a16:creationId xmlns:a16="http://schemas.microsoft.com/office/drawing/2014/main" id="{55E25B4E-E43F-453A-B8CA-B0FA18262D2F}"/>
                </a:ext>
              </a:extLst>
            </p:cNvPr>
            <p:cNvGrpSpPr/>
            <p:nvPr/>
          </p:nvGrpSpPr>
          <p:grpSpPr>
            <a:xfrm>
              <a:off x="8511341" y="2157148"/>
              <a:ext cx="3254228" cy="2867766"/>
              <a:chOff x="8511341" y="2157148"/>
              <a:chExt cx="3254228" cy="2867766"/>
            </a:xfrm>
          </p:grpSpPr>
          <p:sp>
            <p:nvSpPr>
              <p:cNvPr id="283" name="Rectangle 282">
                <a:extLst>
                  <a:ext uri="{FF2B5EF4-FFF2-40B4-BE49-F238E27FC236}">
                    <a16:creationId xmlns:a16="http://schemas.microsoft.com/office/drawing/2014/main" id="{D7A42150-4048-486F-A9FF-4BD5F162AA9A}"/>
                  </a:ext>
                </a:extLst>
              </p:cNvPr>
              <p:cNvSpPr/>
              <p:nvPr/>
            </p:nvSpPr>
            <p:spPr>
              <a:xfrm flipV="1">
                <a:off x="864741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4" name="Rectangle 283">
                <a:extLst>
                  <a:ext uri="{FF2B5EF4-FFF2-40B4-BE49-F238E27FC236}">
                    <a16:creationId xmlns:a16="http://schemas.microsoft.com/office/drawing/2014/main" id="{9854CCD9-B56D-43BD-87F9-82C38F7A5186}"/>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5" name="Rectangle 284">
                <a:extLst>
                  <a:ext uri="{FF2B5EF4-FFF2-40B4-BE49-F238E27FC236}">
                    <a16:creationId xmlns:a16="http://schemas.microsoft.com/office/drawing/2014/main" id="{2600E0E6-4EE6-40B3-8048-AC25330820BA}"/>
                  </a:ext>
                </a:extLst>
              </p:cNvPr>
              <p:cNvSpPr/>
              <p:nvPr/>
            </p:nvSpPr>
            <p:spPr>
              <a:xfrm flipV="1">
                <a:off x="8511341" y="479739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 name="Rectangle 285">
                <a:extLst>
                  <a:ext uri="{FF2B5EF4-FFF2-40B4-BE49-F238E27FC236}">
                    <a16:creationId xmlns:a16="http://schemas.microsoft.com/office/drawing/2014/main" id="{1FBBEE1B-1CFA-4CBC-9D07-863FF2E67FFA}"/>
                  </a:ext>
                </a:extLst>
              </p:cNvPr>
              <p:cNvSpPr/>
              <p:nvPr/>
            </p:nvSpPr>
            <p:spPr>
              <a:xfrm flipV="1">
                <a:off x="8861199" y="2157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7" name="Rectangle 286">
                <a:extLst>
                  <a:ext uri="{FF2B5EF4-FFF2-40B4-BE49-F238E27FC236}">
                    <a16:creationId xmlns:a16="http://schemas.microsoft.com/office/drawing/2014/main" id="{D6B5E5C1-B02C-4E4B-9306-92E1D7232320}"/>
                  </a:ext>
                </a:extLst>
              </p:cNvPr>
              <p:cNvSpPr/>
              <p:nvPr/>
            </p:nvSpPr>
            <p:spPr>
              <a:xfrm flipV="1">
                <a:off x="1097446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80" name="Rectangle 279">
              <a:extLst>
                <a:ext uri="{FF2B5EF4-FFF2-40B4-BE49-F238E27FC236}">
                  <a16:creationId xmlns:a16="http://schemas.microsoft.com/office/drawing/2014/main" id="{7C04518E-6AD7-41FD-A447-78E65F5D7558}"/>
                </a:ext>
              </a:extLst>
            </p:cNvPr>
            <p:cNvSpPr/>
            <p:nvPr/>
          </p:nvSpPr>
          <p:spPr>
            <a:xfrm flipV="1">
              <a:off x="8942958" y="49434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1" name="Rectangle 280">
              <a:extLst>
                <a:ext uri="{FF2B5EF4-FFF2-40B4-BE49-F238E27FC236}">
                  <a16:creationId xmlns:a16="http://schemas.microsoft.com/office/drawing/2014/main" id="{0E210A56-0604-4118-B78B-2D7EFB08D73C}"/>
                </a:ext>
              </a:extLst>
            </p:cNvPr>
            <p:cNvSpPr/>
            <p:nvPr/>
          </p:nvSpPr>
          <p:spPr>
            <a:xfrm flipV="1">
              <a:off x="11091232" y="505000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2" name="Rectangle 281">
              <a:extLst>
                <a:ext uri="{FF2B5EF4-FFF2-40B4-BE49-F238E27FC236}">
                  <a16:creationId xmlns:a16="http://schemas.microsoft.com/office/drawing/2014/main" id="{CCD8A620-27C6-46FA-ABF5-2434749AF656}"/>
                </a:ext>
              </a:extLst>
            </p:cNvPr>
            <p:cNvSpPr/>
            <p:nvPr/>
          </p:nvSpPr>
          <p:spPr>
            <a:xfrm flipV="1">
              <a:off x="11240782" y="4715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8" name="Group 287">
            <a:extLst>
              <a:ext uri="{FF2B5EF4-FFF2-40B4-BE49-F238E27FC236}">
                <a16:creationId xmlns:a16="http://schemas.microsoft.com/office/drawing/2014/main" id="{2841A008-B20F-495A-AD4F-08DA331D3A43}"/>
              </a:ext>
            </a:extLst>
          </p:cNvPr>
          <p:cNvGrpSpPr/>
          <p:nvPr/>
        </p:nvGrpSpPr>
        <p:grpSpPr>
          <a:xfrm>
            <a:off x="5041926" y="2323002"/>
            <a:ext cx="2891207" cy="2906699"/>
            <a:chOff x="5041926" y="2323002"/>
            <a:chExt cx="2891207" cy="2906699"/>
          </a:xfrm>
        </p:grpSpPr>
        <p:sp>
          <p:nvSpPr>
            <p:cNvPr id="289" name="Rectangle 288">
              <a:extLst>
                <a:ext uri="{FF2B5EF4-FFF2-40B4-BE49-F238E27FC236}">
                  <a16:creationId xmlns:a16="http://schemas.microsoft.com/office/drawing/2014/main" id="{71DCEE6E-510E-44EC-AB0F-2C14DCDA641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0" name="Rectangle 289">
              <a:extLst>
                <a:ext uri="{FF2B5EF4-FFF2-40B4-BE49-F238E27FC236}">
                  <a16:creationId xmlns:a16="http://schemas.microsoft.com/office/drawing/2014/main" id="{BB5286A7-DC3F-49A0-869C-65B3721639BA}"/>
                </a:ext>
              </a:extLst>
            </p:cNvPr>
            <p:cNvSpPr/>
            <p:nvPr/>
          </p:nvSpPr>
          <p:spPr>
            <a:xfrm flipV="1">
              <a:off x="504192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1" name="Rectangle 290">
              <a:extLst>
                <a:ext uri="{FF2B5EF4-FFF2-40B4-BE49-F238E27FC236}">
                  <a16:creationId xmlns:a16="http://schemas.microsoft.com/office/drawing/2014/main" id="{C3D4C5AA-2B13-4EF6-8891-FDAD50A41D5D}"/>
                </a:ext>
              </a:extLst>
            </p:cNvPr>
            <p:cNvSpPr/>
            <p:nvPr/>
          </p:nvSpPr>
          <p:spPr>
            <a:xfrm flipV="1">
              <a:off x="763272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2" name="Rectangle 291">
              <a:extLst>
                <a:ext uri="{FF2B5EF4-FFF2-40B4-BE49-F238E27FC236}">
                  <a16:creationId xmlns:a16="http://schemas.microsoft.com/office/drawing/2014/main" id="{B8D15AE3-D815-4F5C-9EAA-590C60CF7306}"/>
                </a:ext>
              </a:extLst>
            </p:cNvPr>
            <p:cNvSpPr/>
            <p:nvPr/>
          </p:nvSpPr>
          <p:spPr>
            <a:xfrm flipV="1">
              <a:off x="5395917" y="4892040"/>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48" name="Group 2047">
            <a:extLst>
              <a:ext uri="{FF2B5EF4-FFF2-40B4-BE49-F238E27FC236}">
                <a16:creationId xmlns:a16="http://schemas.microsoft.com/office/drawing/2014/main" id="{5C89A241-C143-4F44-A403-77C5B1EC3D9A}"/>
              </a:ext>
            </a:extLst>
          </p:cNvPr>
          <p:cNvGrpSpPr/>
          <p:nvPr/>
        </p:nvGrpSpPr>
        <p:grpSpPr>
          <a:xfrm>
            <a:off x="4856100" y="2156222"/>
            <a:ext cx="3291840" cy="3200400"/>
            <a:chOff x="4898314" y="2197879"/>
            <a:chExt cx="3239240" cy="3074213"/>
          </a:xfrm>
        </p:grpSpPr>
        <p:grpSp>
          <p:nvGrpSpPr>
            <p:cNvPr id="10" name="Group 9">
              <a:extLst>
                <a:ext uri="{FF2B5EF4-FFF2-40B4-BE49-F238E27FC236}">
                  <a16:creationId xmlns:a16="http://schemas.microsoft.com/office/drawing/2014/main" id="{5C12AEFF-729B-4863-AE8D-BA670CFE2DB0}"/>
                </a:ext>
              </a:extLst>
            </p:cNvPr>
            <p:cNvGrpSpPr/>
            <p:nvPr/>
          </p:nvGrpSpPr>
          <p:grpSpPr>
            <a:xfrm>
              <a:off x="4898314" y="2197879"/>
              <a:ext cx="3239240" cy="3074213"/>
              <a:chOff x="9429380" y="-1353597"/>
              <a:chExt cx="3239240" cy="3074213"/>
            </a:xfrm>
          </p:grpSpPr>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2D40162F-1458-4D9C-9A15-D2D293461580}"/>
                </a:ext>
              </a:extLst>
            </p:cNvPr>
            <p:cNvGrpSpPr/>
            <p:nvPr/>
          </p:nvGrpSpPr>
          <p:grpSpPr>
            <a:xfrm>
              <a:off x="5110247" y="2326466"/>
              <a:ext cx="2778443" cy="2761811"/>
              <a:chOff x="9641313" y="-1225010"/>
              <a:chExt cx="2778443" cy="2761811"/>
            </a:xfrm>
          </p:grpSpPr>
          <p:grpSp>
            <p:nvGrpSpPr>
              <p:cNvPr id="1318" name="Group 1317">
                <a:extLst>
                  <a:ext uri="{FF2B5EF4-FFF2-40B4-BE49-F238E27FC236}">
                    <a16:creationId xmlns:a16="http://schemas.microsoft.com/office/drawing/2014/main" id="{98750747-F9BD-4225-A18F-F007FFBAD9F4}"/>
                  </a:ext>
                </a:extLst>
              </p:cNvPr>
              <p:cNvGrpSpPr/>
              <p:nvPr/>
            </p:nvGrpSpPr>
            <p:grpSpPr>
              <a:xfrm>
                <a:off x="9641313" y="-816634"/>
                <a:ext cx="192404" cy="91440"/>
                <a:chOff x="5093495" y="2795588"/>
                <a:chExt cx="192404" cy="91440"/>
              </a:xfrm>
            </p:grpSpPr>
            <p:sp>
              <p:nvSpPr>
                <p:cNvPr id="1322" name="Oval 1321">
                  <a:extLst>
                    <a:ext uri="{FF2B5EF4-FFF2-40B4-BE49-F238E27FC236}">
                      <a16:creationId xmlns:a16="http://schemas.microsoft.com/office/drawing/2014/main" id="{C002B670-2B11-4CB8-B892-A12017F4C2F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3" name="Oval 1322">
                  <a:extLst>
                    <a:ext uri="{FF2B5EF4-FFF2-40B4-BE49-F238E27FC236}">
                      <a16:creationId xmlns:a16="http://schemas.microsoft.com/office/drawing/2014/main" id="{3D8C1D32-B698-4C48-A1C2-72F99843E07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9" name="Group 1318">
                <a:extLst>
                  <a:ext uri="{FF2B5EF4-FFF2-40B4-BE49-F238E27FC236}">
                    <a16:creationId xmlns:a16="http://schemas.microsoft.com/office/drawing/2014/main" id="{78F3878F-5366-4BDD-B058-3C35F6020EFA}"/>
                  </a:ext>
                </a:extLst>
              </p:cNvPr>
              <p:cNvGrpSpPr/>
              <p:nvPr/>
            </p:nvGrpSpPr>
            <p:grpSpPr>
              <a:xfrm>
                <a:off x="9641313" y="-714240"/>
                <a:ext cx="192404" cy="91440"/>
                <a:chOff x="5093495" y="2795588"/>
                <a:chExt cx="192404" cy="91440"/>
              </a:xfrm>
            </p:grpSpPr>
            <p:sp>
              <p:nvSpPr>
                <p:cNvPr id="1320" name="Oval 1319">
                  <a:extLst>
                    <a:ext uri="{FF2B5EF4-FFF2-40B4-BE49-F238E27FC236}">
                      <a16:creationId xmlns:a16="http://schemas.microsoft.com/office/drawing/2014/main" id="{299222D2-E9C5-4639-8468-4A39036003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1" name="Oval 1320">
                  <a:extLst>
                    <a:ext uri="{FF2B5EF4-FFF2-40B4-BE49-F238E27FC236}">
                      <a16:creationId xmlns:a16="http://schemas.microsoft.com/office/drawing/2014/main" id="{0FBC0E18-D40E-4756-93F8-63719119760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2" name="Group 1311">
                <a:extLst>
                  <a:ext uri="{FF2B5EF4-FFF2-40B4-BE49-F238E27FC236}">
                    <a16:creationId xmlns:a16="http://schemas.microsoft.com/office/drawing/2014/main" id="{A9D3A716-9D4A-42FA-964D-D6B967756BF9}"/>
                  </a:ext>
                </a:extLst>
              </p:cNvPr>
              <p:cNvGrpSpPr/>
              <p:nvPr/>
            </p:nvGrpSpPr>
            <p:grpSpPr>
              <a:xfrm>
                <a:off x="9641313" y="-611846"/>
                <a:ext cx="192404" cy="91440"/>
                <a:chOff x="5093495" y="2795588"/>
                <a:chExt cx="192404" cy="91440"/>
              </a:xfrm>
            </p:grpSpPr>
            <p:sp>
              <p:nvSpPr>
                <p:cNvPr id="1316" name="Oval 1315">
                  <a:extLst>
                    <a:ext uri="{FF2B5EF4-FFF2-40B4-BE49-F238E27FC236}">
                      <a16:creationId xmlns:a16="http://schemas.microsoft.com/office/drawing/2014/main" id="{5F79A7D8-1CBE-47E5-8E59-F9D49A0FEAE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7" name="Oval 1316">
                  <a:extLst>
                    <a:ext uri="{FF2B5EF4-FFF2-40B4-BE49-F238E27FC236}">
                      <a16:creationId xmlns:a16="http://schemas.microsoft.com/office/drawing/2014/main" id="{90DFCC99-93B2-4574-BAE8-35602A9CDF7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3" name="Group 1312">
                <a:extLst>
                  <a:ext uri="{FF2B5EF4-FFF2-40B4-BE49-F238E27FC236}">
                    <a16:creationId xmlns:a16="http://schemas.microsoft.com/office/drawing/2014/main" id="{636BA907-7928-4117-8267-B5B043E91C8B}"/>
                  </a:ext>
                </a:extLst>
              </p:cNvPr>
              <p:cNvGrpSpPr/>
              <p:nvPr/>
            </p:nvGrpSpPr>
            <p:grpSpPr>
              <a:xfrm>
                <a:off x="9641313" y="-509452"/>
                <a:ext cx="192404" cy="91440"/>
                <a:chOff x="5093495" y="2795588"/>
                <a:chExt cx="192404" cy="91440"/>
              </a:xfrm>
            </p:grpSpPr>
            <p:sp>
              <p:nvSpPr>
                <p:cNvPr id="1314" name="Oval 1313">
                  <a:extLst>
                    <a:ext uri="{FF2B5EF4-FFF2-40B4-BE49-F238E27FC236}">
                      <a16:creationId xmlns:a16="http://schemas.microsoft.com/office/drawing/2014/main" id="{528D458F-303C-4F12-9795-965075601EE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5" name="Oval 1314">
                  <a:extLst>
                    <a:ext uri="{FF2B5EF4-FFF2-40B4-BE49-F238E27FC236}">
                      <a16:creationId xmlns:a16="http://schemas.microsoft.com/office/drawing/2014/main" id="{C41C4CBA-9F89-42C8-9B42-D16643B4DE0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6" name="Group 1305">
                <a:extLst>
                  <a:ext uri="{FF2B5EF4-FFF2-40B4-BE49-F238E27FC236}">
                    <a16:creationId xmlns:a16="http://schemas.microsoft.com/office/drawing/2014/main" id="{BEC6C771-E3E9-4A26-8A2A-EE1B14B70BF4}"/>
                  </a:ext>
                </a:extLst>
              </p:cNvPr>
              <p:cNvGrpSpPr/>
              <p:nvPr/>
            </p:nvGrpSpPr>
            <p:grpSpPr>
              <a:xfrm>
                <a:off x="9641313" y="-406104"/>
                <a:ext cx="192404" cy="91440"/>
                <a:chOff x="5093495" y="2795588"/>
                <a:chExt cx="192404" cy="91440"/>
              </a:xfrm>
            </p:grpSpPr>
            <p:sp>
              <p:nvSpPr>
                <p:cNvPr id="1310" name="Oval 1309">
                  <a:extLst>
                    <a:ext uri="{FF2B5EF4-FFF2-40B4-BE49-F238E27FC236}">
                      <a16:creationId xmlns:a16="http://schemas.microsoft.com/office/drawing/2014/main" id="{DB57C6B4-49EC-48F3-A6CF-EC6F73DC8D7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1" name="Oval 1310">
                  <a:extLst>
                    <a:ext uri="{FF2B5EF4-FFF2-40B4-BE49-F238E27FC236}">
                      <a16:creationId xmlns:a16="http://schemas.microsoft.com/office/drawing/2014/main" id="{FC8DB86C-B4E6-4895-BA78-511238ECF03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7" name="Group 1306">
                <a:extLst>
                  <a:ext uri="{FF2B5EF4-FFF2-40B4-BE49-F238E27FC236}">
                    <a16:creationId xmlns:a16="http://schemas.microsoft.com/office/drawing/2014/main" id="{EC418F85-160A-4EF6-A440-0A6815CDB6EB}"/>
                  </a:ext>
                </a:extLst>
              </p:cNvPr>
              <p:cNvGrpSpPr/>
              <p:nvPr/>
            </p:nvGrpSpPr>
            <p:grpSpPr>
              <a:xfrm>
                <a:off x="9641313" y="-303710"/>
                <a:ext cx="192404" cy="91440"/>
                <a:chOff x="5093495" y="2795588"/>
                <a:chExt cx="192404" cy="91440"/>
              </a:xfrm>
            </p:grpSpPr>
            <p:sp>
              <p:nvSpPr>
                <p:cNvPr id="1308" name="Oval 1307">
                  <a:extLst>
                    <a:ext uri="{FF2B5EF4-FFF2-40B4-BE49-F238E27FC236}">
                      <a16:creationId xmlns:a16="http://schemas.microsoft.com/office/drawing/2014/main" id="{E00D2D71-45C5-4F31-BF3E-0F837FF358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9" name="Oval 1308">
                  <a:extLst>
                    <a:ext uri="{FF2B5EF4-FFF2-40B4-BE49-F238E27FC236}">
                      <a16:creationId xmlns:a16="http://schemas.microsoft.com/office/drawing/2014/main" id="{80A29ABA-93DA-4951-AC07-F2D76940A69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0" name="Group 1299">
                <a:extLst>
                  <a:ext uri="{FF2B5EF4-FFF2-40B4-BE49-F238E27FC236}">
                    <a16:creationId xmlns:a16="http://schemas.microsoft.com/office/drawing/2014/main" id="{2C517E81-E111-4C96-A4EC-22C1F3FD2448}"/>
                  </a:ext>
                </a:extLst>
              </p:cNvPr>
              <p:cNvGrpSpPr/>
              <p:nvPr/>
            </p:nvGrpSpPr>
            <p:grpSpPr>
              <a:xfrm>
                <a:off x="9641313" y="-201316"/>
                <a:ext cx="192404" cy="91440"/>
                <a:chOff x="5093495" y="2795588"/>
                <a:chExt cx="192404" cy="91440"/>
              </a:xfrm>
            </p:grpSpPr>
            <p:sp>
              <p:nvSpPr>
                <p:cNvPr id="1304" name="Oval 1303">
                  <a:extLst>
                    <a:ext uri="{FF2B5EF4-FFF2-40B4-BE49-F238E27FC236}">
                      <a16:creationId xmlns:a16="http://schemas.microsoft.com/office/drawing/2014/main" id="{4A7FDC63-5B24-4D76-821B-100ACBB7DCA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5" name="Oval 1304">
                  <a:extLst>
                    <a:ext uri="{FF2B5EF4-FFF2-40B4-BE49-F238E27FC236}">
                      <a16:creationId xmlns:a16="http://schemas.microsoft.com/office/drawing/2014/main" id="{930A389F-5FEF-4CD0-B10B-4A1CDA4D245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1" name="Group 1300">
                <a:extLst>
                  <a:ext uri="{FF2B5EF4-FFF2-40B4-BE49-F238E27FC236}">
                    <a16:creationId xmlns:a16="http://schemas.microsoft.com/office/drawing/2014/main" id="{9B552E26-5DAD-472A-8ACB-1AA88242056C}"/>
                  </a:ext>
                </a:extLst>
              </p:cNvPr>
              <p:cNvGrpSpPr/>
              <p:nvPr/>
            </p:nvGrpSpPr>
            <p:grpSpPr>
              <a:xfrm>
                <a:off x="9641313" y="-98922"/>
                <a:ext cx="192404" cy="91440"/>
                <a:chOff x="5093495" y="2795588"/>
                <a:chExt cx="192404" cy="91440"/>
              </a:xfrm>
            </p:grpSpPr>
            <p:sp>
              <p:nvSpPr>
                <p:cNvPr id="1302" name="Oval 1301">
                  <a:extLst>
                    <a:ext uri="{FF2B5EF4-FFF2-40B4-BE49-F238E27FC236}">
                      <a16:creationId xmlns:a16="http://schemas.microsoft.com/office/drawing/2014/main" id="{1982F3F8-5A27-479C-83B7-11C0CAC2876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3" name="Oval 1302">
                  <a:extLst>
                    <a:ext uri="{FF2B5EF4-FFF2-40B4-BE49-F238E27FC236}">
                      <a16:creationId xmlns:a16="http://schemas.microsoft.com/office/drawing/2014/main" id="{BF4D77E9-0A75-432A-A96E-46FA2CC6056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4" name="Group 1293">
                <a:extLst>
                  <a:ext uri="{FF2B5EF4-FFF2-40B4-BE49-F238E27FC236}">
                    <a16:creationId xmlns:a16="http://schemas.microsoft.com/office/drawing/2014/main" id="{2208EFDD-F097-4CC9-80A8-840F20221468}"/>
                  </a:ext>
                </a:extLst>
              </p:cNvPr>
              <p:cNvGrpSpPr/>
              <p:nvPr/>
            </p:nvGrpSpPr>
            <p:grpSpPr>
              <a:xfrm>
                <a:off x="9641313" y="3472"/>
                <a:ext cx="192404" cy="91440"/>
                <a:chOff x="5093495" y="2795588"/>
                <a:chExt cx="192404" cy="91440"/>
              </a:xfrm>
            </p:grpSpPr>
            <p:sp>
              <p:nvSpPr>
                <p:cNvPr id="1298" name="Oval 1297">
                  <a:extLst>
                    <a:ext uri="{FF2B5EF4-FFF2-40B4-BE49-F238E27FC236}">
                      <a16:creationId xmlns:a16="http://schemas.microsoft.com/office/drawing/2014/main" id="{0728962C-B18C-4E1E-895F-573E255A674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9" name="Oval 1298">
                  <a:extLst>
                    <a:ext uri="{FF2B5EF4-FFF2-40B4-BE49-F238E27FC236}">
                      <a16:creationId xmlns:a16="http://schemas.microsoft.com/office/drawing/2014/main" id="{6F83EBD6-2B7A-43EB-9A8A-5E1EAF7DE04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5" name="Group 1294">
                <a:extLst>
                  <a:ext uri="{FF2B5EF4-FFF2-40B4-BE49-F238E27FC236}">
                    <a16:creationId xmlns:a16="http://schemas.microsoft.com/office/drawing/2014/main" id="{05BCE99C-A17F-4A74-AA29-99CD35B9FE86}"/>
                  </a:ext>
                </a:extLst>
              </p:cNvPr>
              <p:cNvGrpSpPr/>
              <p:nvPr/>
            </p:nvGrpSpPr>
            <p:grpSpPr>
              <a:xfrm>
                <a:off x="9641313" y="105866"/>
                <a:ext cx="192404" cy="91440"/>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9641313" y="208260"/>
                <a:ext cx="192404" cy="91440"/>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9641313" y="310654"/>
                <a:ext cx="192404" cy="91440"/>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9641313" y="414002"/>
                <a:ext cx="192404" cy="91440"/>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9641313" y="516396"/>
                <a:ext cx="192404" cy="91440"/>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9641313" y="618790"/>
                <a:ext cx="192404" cy="91440"/>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9641313" y="721184"/>
                <a:ext cx="192404" cy="91440"/>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9641313" y="829055"/>
                <a:ext cx="192404" cy="91440"/>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9641313" y="931449"/>
                <a:ext cx="192404" cy="91440"/>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4" name="Group 1263">
                <a:extLst>
                  <a:ext uri="{FF2B5EF4-FFF2-40B4-BE49-F238E27FC236}">
                    <a16:creationId xmlns:a16="http://schemas.microsoft.com/office/drawing/2014/main" id="{3691AAA8-4D30-4701-BE5E-C4C01C4EB1D2}"/>
                  </a:ext>
                </a:extLst>
              </p:cNvPr>
              <p:cNvGrpSpPr/>
              <p:nvPr/>
            </p:nvGrpSpPr>
            <p:grpSpPr>
              <a:xfrm>
                <a:off x="9641313" y="1033843"/>
                <a:ext cx="192404" cy="91440"/>
                <a:chOff x="5093495" y="2795588"/>
                <a:chExt cx="192404" cy="91440"/>
              </a:xfrm>
            </p:grpSpPr>
            <p:sp>
              <p:nvSpPr>
                <p:cNvPr id="1268" name="Oval 1267">
                  <a:extLst>
                    <a:ext uri="{FF2B5EF4-FFF2-40B4-BE49-F238E27FC236}">
                      <a16:creationId xmlns:a16="http://schemas.microsoft.com/office/drawing/2014/main" id="{E3AD8918-B3C7-4757-8AF9-8E5224586A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9" name="Oval 1268">
                  <a:extLst>
                    <a:ext uri="{FF2B5EF4-FFF2-40B4-BE49-F238E27FC236}">
                      <a16:creationId xmlns:a16="http://schemas.microsoft.com/office/drawing/2014/main" id="{4F8C9913-AAD2-4878-9066-01E4B0B1462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5" name="Group 1264">
                <a:extLst>
                  <a:ext uri="{FF2B5EF4-FFF2-40B4-BE49-F238E27FC236}">
                    <a16:creationId xmlns:a16="http://schemas.microsoft.com/office/drawing/2014/main" id="{3E767ED3-F0F9-4487-ABCD-7975591B7AB4}"/>
                  </a:ext>
                </a:extLst>
              </p:cNvPr>
              <p:cNvGrpSpPr/>
              <p:nvPr/>
            </p:nvGrpSpPr>
            <p:grpSpPr>
              <a:xfrm>
                <a:off x="9641313" y="1143562"/>
                <a:ext cx="192404" cy="91440"/>
                <a:chOff x="5093495" y="2802913"/>
                <a:chExt cx="192404" cy="91440"/>
              </a:xfrm>
            </p:grpSpPr>
            <p:sp>
              <p:nvSpPr>
                <p:cNvPr id="1266" name="Oval 1265">
                  <a:extLst>
                    <a:ext uri="{FF2B5EF4-FFF2-40B4-BE49-F238E27FC236}">
                      <a16:creationId xmlns:a16="http://schemas.microsoft.com/office/drawing/2014/main" id="{E743250C-2CCA-4B6D-8B61-AFAE80548D2A}"/>
                    </a:ext>
                  </a:extLst>
                </p:cNvPr>
                <p:cNvSpPr>
                  <a:spLocks noChangeAspect="1"/>
                </p:cNvSpPr>
                <p:nvPr/>
              </p:nvSpPr>
              <p:spPr>
                <a:xfrm>
                  <a:off x="5093495"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7" name="Oval 1266">
                  <a:extLst>
                    <a:ext uri="{FF2B5EF4-FFF2-40B4-BE49-F238E27FC236}">
                      <a16:creationId xmlns:a16="http://schemas.microsoft.com/office/drawing/2014/main" id="{EACC9598-B6F4-40ED-BC95-E30BA686DAAC}"/>
                    </a:ext>
                  </a:extLst>
                </p:cNvPr>
                <p:cNvSpPr>
                  <a:spLocks noChangeAspect="1"/>
                </p:cNvSpPr>
                <p:nvPr/>
              </p:nvSpPr>
              <p:spPr>
                <a:xfrm>
                  <a:off x="5194459"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8" name="Group 1247">
                <a:extLst>
                  <a:ext uri="{FF2B5EF4-FFF2-40B4-BE49-F238E27FC236}">
                    <a16:creationId xmlns:a16="http://schemas.microsoft.com/office/drawing/2014/main" id="{F8C040C0-A7FD-4C37-8E5C-5F494BAD5E34}"/>
                  </a:ext>
                </a:extLst>
              </p:cNvPr>
              <p:cNvGrpSpPr/>
              <p:nvPr/>
            </p:nvGrpSpPr>
            <p:grpSpPr>
              <a:xfrm>
                <a:off x="12227352" y="-818658"/>
                <a:ext cx="192404" cy="91440"/>
                <a:chOff x="5093495" y="2795588"/>
                <a:chExt cx="192404" cy="91440"/>
              </a:xfrm>
            </p:grpSpPr>
            <p:sp>
              <p:nvSpPr>
                <p:cNvPr id="1252" name="Oval 1251">
                  <a:extLst>
                    <a:ext uri="{FF2B5EF4-FFF2-40B4-BE49-F238E27FC236}">
                      <a16:creationId xmlns:a16="http://schemas.microsoft.com/office/drawing/2014/main" id="{68A4DD1A-A3C2-4BEC-A1D9-165B69E3BC2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3" name="Oval 1252">
                  <a:extLst>
                    <a:ext uri="{FF2B5EF4-FFF2-40B4-BE49-F238E27FC236}">
                      <a16:creationId xmlns:a16="http://schemas.microsoft.com/office/drawing/2014/main" id="{93CC1344-6436-4933-A354-B2186CA7B0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9" name="Group 1248">
                <a:extLst>
                  <a:ext uri="{FF2B5EF4-FFF2-40B4-BE49-F238E27FC236}">
                    <a16:creationId xmlns:a16="http://schemas.microsoft.com/office/drawing/2014/main" id="{77BAD0B0-34E7-434D-A52F-C3FC9E797230}"/>
                  </a:ext>
                </a:extLst>
              </p:cNvPr>
              <p:cNvGrpSpPr/>
              <p:nvPr/>
            </p:nvGrpSpPr>
            <p:grpSpPr>
              <a:xfrm>
                <a:off x="12227352" y="-716264"/>
                <a:ext cx="192404" cy="91440"/>
                <a:chOff x="5093495" y="2795588"/>
                <a:chExt cx="192404" cy="91440"/>
              </a:xfrm>
            </p:grpSpPr>
            <p:sp>
              <p:nvSpPr>
                <p:cNvPr id="1250" name="Oval 1249">
                  <a:extLst>
                    <a:ext uri="{FF2B5EF4-FFF2-40B4-BE49-F238E27FC236}">
                      <a16:creationId xmlns:a16="http://schemas.microsoft.com/office/drawing/2014/main" id="{3D3BE345-17CE-4EAD-AEDA-7563B9E1E4F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1" name="Oval 1250">
                  <a:extLst>
                    <a:ext uri="{FF2B5EF4-FFF2-40B4-BE49-F238E27FC236}">
                      <a16:creationId xmlns:a16="http://schemas.microsoft.com/office/drawing/2014/main" id="{D2DDDB01-8A54-4F5A-A42D-41C3B853557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2" name="Group 1241">
                <a:extLst>
                  <a:ext uri="{FF2B5EF4-FFF2-40B4-BE49-F238E27FC236}">
                    <a16:creationId xmlns:a16="http://schemas.microsoft.com/office/drawing/2014/main" id="{B9219598-D373-493B-A8DE-0876BDBB8F51}"/>
                  </a:ext>
                </a:extLst>
              </p:cNvPr>
              <p:cNvGrpSpPr/>
              <p:nvPr/>
            </p:nvGrpSpPr>
            <p:grpSpPr>
              <a:xfrm>
                <a:off x="12227352" y="-613870"/>
                <a:ext cx="192404" cy="91440"/>
                <a:chOff x="5093495" y="2795588"/>
                <a:chExt cx="192404" cy="91440"/>
              </a:xfrm>
            </p:grpSpPr>
            <p:sp>
              <p:nvSpPr>
                <p:cNvPr id="1246" name="Oval 1245">
                  <a:extLst>
                    <a:ext uri="{FF2B5EF4-FFF2-40B4-BE49-F238E27FC236}">
                      <a16:creationId xmlns:a16="http://schemas.microsoft.com/office/drawing/2014/main" id="{ADF6ABDF-1FD0-4446-9460-34550C71DD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7" name="Oval 1246">
                  <a:extLst>
                    <a:ext uri="{FF2B5EF4-FFF2-40B4-BE49-F238E27FC236}">
                      <a16:creationId xmlns:a16="http://schemas.microsoft.com/office/drawing/2014/main" id="{31F22CB6-A072-4677-9B06-A7D7B1A2668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3" name="Group 1242">
                <a:extLst>
                  <a:ext uri="{FF2B5EF4-FFF2-40B4-BE49-F238E27FC236}">
                    <a16:creationId xmlns:a16="http://schemas.microsoft.com/office/drawing/2014/main" id="{17439802-F6E6-4AA0-A697-05F01542ED66}"/>
                  </a:ext>
                </a:extLst>
              </p:cNvPr>
              <p:cNvGrpSpPr/>
              <p:nvPr/>
            </p:nvGrpSpPr>
            <p:grpSpPr>
              <a:xfrm>
                <a:off x="12227352" y="-511476"/>
                <a:ext cx="192404" cy="91440"/>
                <a:chOff x="5093495" y="2795588"/>
                <a:chExt cx="192404" cy="91440"/>
              </a:xfrm>
            </p:grpSpPr>
            <p:sp>
              <p:nvSpPr>
                <p:cNvPr id="1244" name="Oval 1243">
                  <a:extLst>
                    <a:ext uri="{FF2B5EF4-FFF2-40B4-BE49-F238E27FC236}">
                      <a16:creationId xmlns:a16="http://schemas.microsoft.com/office/drawing/2014/main" id="{D60E67E4-421B-4783-9876-8B3131676B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5" name="Oval 1244">
                  <a:extLst>
                    <a:ext uri="{FF2B5EF4-FFF2-40B4-BE49-F238E27FC236}">
                      <a16:creationId xmlns:a16="http://schemas.microsoft.com/office/drawing/2014/main" id="{F4C8211B-656A-47AF-99CF-D3F1D7FDB5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6" name="Group 1235">
                <a:extLst>
                  <a:ext uri="{FF2B5EF4-FFF2-40B4-BE49-F238E27FC236}">
                    <a16:creationId xmlns:a16="http://schemas.microsoft.com/office/drawing/2014/main" id="{72782FE7-76FF-469E-BE9D-8D5A699DAE20}"/>
                  </a:ext>
                </a:extLst>
              </p:cNvPr>
              <p:cNvGrpSpPr/>
              <p:nvPr/>
            </p:nvGrpSpPr>
            <p:grpSpPr>
              <a:xfrm>
                <a:off x="12227352" y="-408128"/>
                <a:ext cx="192404" cy="91440"/>
                <a:chOff x="5093495" y="2795588"/>
                <a:chExt cx="192404" cy="91440"/>
              </a:xfrm>
            </p:grpSpPr>
            <p:sp>
              <p:nvSpPr>
                <p:cNvPr id="1240" name="Oval 1239">
                  <a:extLst>
                    <a:ext uri="{FF2B5EF4-FFF2-40B4-BE49-F238E27FC236}">
                      <a16:creationId xmlns:a16="http://schemas.microsoft.com/office/drawing/2014/main" id="{0DFC2E97-FF5A-47AD-B211-4D744150354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1" name="Oval 1240">
                  <a:extLst>
                    <a:ext uri="{FF2B5EF4-FFF2-40B4-BE49-F238E27FC236}">
                      <a16:creationId xmlns:a16="http://schemas.microsoft.com/office/drawing/2014/main" id="{751B6598-1897-4729-9D86-84C15061E24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7" name="Group 1236">
                <a:extLst>
                  <a:ext uri="{FF2B5EF4-FFF2-40B4-BE49-F238E27FC236}">
                    <a16:creationId xmlns:a16="http://schemas.microsoft.com/office/drawing/2014/main" id="{56C13BE4-A0B6-4ED3-814C-300141182B84}"/>
                  </a:ext>
                </a:extLst>
              </p:cNvPr>
              <p:cNvGrpSpPr/>
              <p:nvPr/>
            </p:nvGrpSpPr>
            <p:grpSpPr>
              <a:xfrm>
                <a:off x="12227352" y="-305734"/>
                <a:ext cx="192404" cy="91440"/>
                <a:chOff x="5093495" y="2795588"/>
                <a:chExt cx="192404" cy="91440"/>
              </a:xfrm>
            </p:grpSpPr>
            <p:sp>
              <p:nvSpPr>
                <p:cNvPr id="1238" name="Oval 1237">
                  <a:extLst>
                    <a:ext uri="{FF2B5EF4-FFF2-40B4-BE49-F238E27FC236}">
                      <a16:creationId xmlns:a16="http://schemas.microsoft.com/office/drawing/2014/main" id="{7CA842B1-E54F-4CEF-8588-30E98B1FEE3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9" name="Oval 1238">
                  <a:extLst>
                    <a:ext uri="{FF2B5EF4-FFF2-40B4-BE49-F238E27FC236}">
                      <a16:creationId xmlns:a16="http://schemas.microsoft.com/office/drawing/2014/main" id="{209FC89F-7925-4BD9-ADC5-40E2E25365D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0" name="Group 1229">
                <a:extLst>
                  <a:ext uri="{FF2B5EF4-FFF2-40B4-BE49-F238E27FC236}">
                    <a16:creationId xmlns:a16="http://schemas.microsoft.com/office/drawing/2014/main" id="{C722A1EA-F354-4749-A1C3-3FE4C22C8D99}"/>
                  </a:ext>
                </a:extLst>
              </p:cNvPr>
              <p:cNvGrpSpPr/>
              <p:nvPr/>
            </p:nvGrpSpPr>
            <p:grpSpPr>
              <a:xfrm>
                <a:off x="12227352" y="-203340"/>
                <a:ext cx="192404" cy="91440"/>
                <a:chOff x="5093495" y="2795588"/>
                <a:chExt cx="192404" cy="91440"/>
              </a:xfrm>
            </p:grpSpPr>
            <p:sp>
              <p:nvSpPr>
                <p:cNvPr id="1234" name="Oval 1233">
                  <a:extLst>
                    <a:ext uri="{FF2B5EF4-FFF2-40B4-BE49-F238E27FC236}">
                      <a16:creationId xmlns:a16="http://schemas.microsoft.com/office/drawing/2014/main" id="{71E43386-779B-4258-BE84-2E9D6D0F55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5" name="Oval 1234">
                  <a:extLst>
                    <a:ext uri="{FF2B5EF4-FFF2-40B4-BE49-F238E27FC236}">
                      <a16:creationId xmlns:a16="http://schemas.microsoft.com/office/drawing/2014/main" id="{355F6753-7A34-435C-81F8-825E61A06AE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1" name="Group 1230">
                <a:extLst>
                  <a:ext uri="{FF2B5EF4-FFF2-40B4-BE49-F238E27FC236}">
                    <a16:creationId xmlns:a16="http://schemas.microsoft.com/office/drawing/2014/main" id="{F6850EAD-677B-4570-89E6-3ED105E7DE5B}"/>
                  </a:ext>
                </a:extLst>
              </p:cNvPr>
              <p:cNvGrpSpPr/>
              <p:nvPr/>
            </p:nvGrpSpPr>
            <p:grpSpPr>
              <a:xfrm>
                <a:off x="12227352" y="-100946"/>
                <a:ext cx="192404" cy="91440"/>
                <a:chOff x="5093495" y="2795588"/>
                <a:chExt cx="192404" cy="91440"/>
              </a:xfrm>
            </p:grpSpPr>
            <p:sp>
              <p:nvSpPr>
                <p:cNvPr id="1232" name="Oval 1231">
                  <a:extLst>
                    <a:ext uri="{FF2B5EF4-FFF2-40B4-BE49-F238E27FC236}">
                      <a16:creationId xmlns:a16="http://schemas.microsoft.com/office/drawing/2014/main" id="{6E1E845F-011C-4A84-BB81-CE3C7406177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3" name="Oval 1232">
                  <a:extLst>
                    <a:ext uri="{FF2B5EF4-FFF2-40B4-BE49-F238E27FC236}">
                      <a16:creationId xmlns:a16="http://schemas.microsoft.com/office/drawing/2014/main" id="{897EC006-671D-4557-8CD2-41EEDCAEB34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4" name="Group 1223">
                <a:extLst>
                  <a:ext uri="{FF2B5EF4-FFF2-40B4-BE49-F238E27FC236}">
                    <a16:creationId xmlns:a16="http://schemas.microsoft.com/office/drawing/2014/main" id="{37DB002A-2F36-4DE7-A555-DCD7645A9843}"/>
                  </a:ext>
                </a:extLst>
              </p:cNvPr>
              <p:cNvGrpSpPr/>
              <p:nvPr/>
            </p:nvGrpSpPr>
            <p:grpSpPr>
              <a:xfrm>
                <a:off x="12227352" y="1448"/>
                <a:ext cx="192404" cy="91440"/>
                <a:chOff x="5093495" y="2795588"/>
                <a:chExt cx="192404" cy="91440"/>
              </a:xfrm>
            </p:grpSpPr>
            <p:sp>
              <p:nvSpPr>
                <p:cNvPr id="1228" name="Oval 1227">
                  <a:extLst>
                    <a:ext uri="{FF2B5EF4-FFF2-40B4-BE49-F238E27FC236}">
                      <a16:creationId xmlns:a16="http://schemas.microsoft.com/office/drawing/2014/main" id="{16D6D433-E8C6-449D-BD63-DEE2F48E76D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 name="Oval 1228">
                  <a:extLst>
                    <a:ext uri="{FF2B5EF4-FFF2-40B4-BE49-F238E27FC236}">
                      <a16:creationId xmlns:a16="http://schemas.microsoft.com/office/drawing/2014/main" id="{5F54F1FC-0B7E-4FF8-B238-C74421B14A1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5" name="Group 1224">
                <a:extLst>
                  <a:ext uri="{FF2B5EF4-FFF2-40B4-BE49-F238E27FC236}">
                    <a16:creationId xmlns:a16="http://schemas.microsoft.com/office/drawing/2014/main" id="{6132A318-3E35-4C68-98B7-025757ABAAB6}"/>
                  </a:ext>
                </a:extLst>
              </p:cNvPr>
              <p:cNvGrpSpPr/>
              <p:nvPr/>
            </p:nvGrpSpPr>
            <p:grpSpPr>
              <a:xfrm>
                <a:off x="12227352" y="103842"/>
                <a:ext cx="192404" cy="91440"/>
                <a:chOff x="5093495" y="2795588"/>
                <a:chExt cx="192404" cy="91440"/>
              </a:xfrm>
            </p:grpSpPr>
            <p:sp>
              <p:nvSpPr>
                <p:cNvPr id="1226" name="Oval 1225">
                  <a:extLst>
                    <a:ext uri="{FF2B5EF4-FFF2-40B4-BE49-F238E27FC236}">
                      <a16:creationId xmlns:a16="http://schemas.microsoft.com/office/drawing/2014/main" id="{B6AD91E2-2D3A-4333-AE3B-EE30DBFB247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7" name="Oval 1226">
                  <a:extLst>
                    <a:ext uri="{FF2B5EF4-FFF2-40B4-BE49-F238E27FC236}">
                      <a16:creationId xmlns:a16="http://schemas.microsoft.com/office/drawing/2014/main" id="{1BF38A04-CB80-4030-BB7E-D5E95380945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12227352" y="206236"/>
                <a:ext cx="192404" cy="91440"/>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12227352" y="308630"/>
                <a:ext cx="192404" cy="91440"/>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12227352" y="411978"/>
                <a:ext cx="192404" cy="91440"/>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12227352" y="514372"/>
                <a:ext cx="192404" cy="91440"/>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12227352" y="616766"/>
                <a:ext cx="192404" cy="91440"/>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12227352" y="719160"/>
                <a:ext cx="192404" cy="91440"/>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12227352" y="827031"/>
                <a:ext cx="192404" cy="91440"/>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12227352" y="929425"/>
                <a:ext cx="192404" cy="91440"/>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4" name="Group 1193">
                <a:extLst>
                  <a:ext uri="{FF2B5EF4-FFF2-40B4-BE49-F238E27FC236}">
                    <a16:creationId xmlns:a16="http://schemas.microsoft.com/office/drawing/2014/main" id="{6854A9C9-0559-42AB-84A4-5CCC5718D1CC}"/>
                  </a:ext>
                </a:extLst>
              </p:cNvPr>
              <p:cNvGrpSpPr/>
              <p:nvPr/>
            </p:nvGrpSpPr>
            <p:grpSpPr>
              <a:xfrm>
                <a:off x="12227352" y="1031819"/>
                <a:ext cx="192404" cy="91440"/>
                <a:chOff x="5093495" y="2795588"/>
                <a:chExt cx="192404" cy="91440"/>
              </a:xfrm>
            </p:grpSpPr>
            <p:sp>
              <p:nvSpPr>
                <p:cNvPr id="1198" name="Oval 1197">
                  <a:extLst>
                    <a:ext uri="{FF2B5EF4-FFF2-40B4-BE49-F238E27FC236}">
                      <a16:creationId xmlns:a16="http://schemas.microsoft.com/office/drawing/2014/main" id="{AAE799FF-51F6-44FD-A70D-1B2C07F68A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9" name="Oval 1198">
                  <a:extLst>
                    <a:ext uri="{FF2B5EF4-FFF2-40B4-BE49-F238E27FC236}">
                      <a16:creationId xmlns:a16="http://schemas.microsoft.com/office/drawing/2014/main" id="{5637CE55-70C9-4F80-A635-0AC8CD61C13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5" name="Group 1194">
                <a:extLst>
                  <a:ext uri="{FF2B5EF4-FFF2-40B4-BE49-F238E27FC236}">
                    <a16:creationId xmlns:a16="http://schemas.microsoft.com/office/drawing/2014/main" id="{E589F923-2F97-48E3-9408-A7FEC4F5396A}"/>
                  </a:ext>
                </a:extLst>
              </p:cNvPr>
              <p:cNvGrpSpPr/>
              <p:nvPr/>
            </p:nvGrpSpPr>
            <p:grpSpPr>
              <a:xfrm>
                <a:off x="12227352" y="1147373"/>
                <a:ext cx="192404" cy="91440"/>
                <a:chOff x="5093495" y="2808748"/>
                <a:chExt cx="192404" cy="91440"/>
              </a:xfrm>
            </p:grpSpPr>
            <p:sp>
              <p:nvSpPr>
                <p:cNvPr id="1196" name="Oval 1195">
                  <a:extLst>
                    <a:ext uri="{FF2B5EF4-FFF2-40B4-BE49-F238E27FC236}">
                      <a16:creationId xmlns:a16="http://schemas.microsoft.com/office/drawing/2014/main" id="{0FE93048-84A0-4A62-9995-CF4B804B81FF}"/>
                    </a:ext>
                  </a:extLst>
                </p:cNvPr>
                <p:cNvSpPr>
                  <a:spLocks noChangeAspect="1"/>
                </p:cNvSpPr>
                <p:nvPr/>
              </p:nvSpPr>
              <p:spPr>
                <a:xfrm>
                  <a:off x="5093495"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7" name="Oval 1196">
                  <a:extLst>
                    <a:ext uri="{FF2B5EF4-FFF2-40B4-BE49-F238E27FC236}">
                      <a16:creationId xmlns:a16="http://schemas.microsoft.com/office/drawing/2014/main" id="{4085D701-3318-446F-90DE-784D75675DE4}"/>
                    </a:ext>
                  </a:extLst>
                </p:cNvPr>
                <p:cNvSpPr>
                  <a:spLocks noChangeAspect="1"/>
                </p:cNvSpPr>
                <p:nvPr/>
              </p:nvSpPr>
              <p:spPr>
                <a:xfrm>
                  <a:off x="5194459"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82" name="Oval 1181">
                <a:extLst>
                  <a:ext uri="{FF2B5EF4-FFF2-40B4-BE49-F238E27FC236}">
                    <a16:creationId xmlns:a16="http://schemas.microsoft.com/office/drawing/2014/main" id="{8E622753-3B17-4C4D-B480-294CBEF62C0A}"/>
                  </a:ext>
                </a:extLst>
              </p:cNvPr>
              <p:cNvSpPr>
                <a:spLocks noChangeAspect="1"/>
              </p:cNvSpPr>
              <p:nvPr/>
            </p:nvSpPr>
            <p:spPr>
              <a:xfrm rot="5400000">
                <a:off x="119108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3" name="Oval 1182">
                <a:extLst>
                  <a:ext uri="{FF2B5EF4-FFF2-40B4-BE49-F238E27FC236}">
                    <a16:creationId xmlns:a16="http://schemas.microsoft.com/office/drawing/2014/main" id="{C8982BD6-9B86-4693-BDCC-CC2934B398B0}"/>
                  </a:ext>
                </a:extLst>
              </p:cNvPr>
              <p:cNvSpPr>
                <a:spLocks noChangeAspect="1"/>
              </p:cNvSpPr>
              <p:nvPr/>
            </p:nvSpPr>
            <p:spPr>
              <a:xfrm rot="5400000">
                <a:off x="119108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0" name="Oval 1179">
                <a:extLst>
                  <a:ext uri="{FF2B5EF4-FFF2-40B4-BE49-F238E27FC236}">
                    <a16:creationId xmlns:a16="http://schemas.microsoft.com/office/drawing/2014/main" id="{54EAAF74-8F1B-4204-A3F4-0710851AC166}"/>
                  </a:ext>
                </a:extLst>
              </p:cNvPr>
              <p:cNvSpPr>
                <a:spLocks noChangeAspect="1"/>
              </p:cNvSpPr>
              <p:nvPr/>
            </p:nvSpPr>
            <p:spPr>
              <a:xfrm rot="5400000">
                <a:off x="118084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1" name="Oval 1180">
                <a:extLst>
                  <a:ext uri="{FF2B5EF4-FFF2-40B4-BE49-F238E27FC236}">
                    <a16:creationId xmlns:a16="http://schemas.microsoft.com/office/drawing/2014/main" id="{CD862F62-7A9F-4DEA-AD74-5A0DAE1B74DA}"/>
                  </a:ext>
                </a:extLst>
              </p:cNvPr>
              <p:cNvSpPr>
                <a:spLocks noChangeAspect="1"/>
              </p:cNvSpPr>
              <p:nvPr/>
            </p:nvSpPr>
            <p:spPr>
              <a:xfrm rot="5400000">
                <a:off x="118084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6" name="Oval 1175">
                <a:extLst>
                  <a:ext uri="{FF2B5EF4-FFF2-40B4-BE49-F238E27FC236}">
                    <a16:creationId xmlns:a16="http://schemas.microsoft.com/office/drawing/2014/main" id="{FD687DFB-DE17-41BC-8816-EB74284643AE}"/>
                  </a:ext>
                </a:extLst>
              </p:cNvPr>
              <p:cNvSpPr>
                <a:spLocks noChangeAspect="1"/>
              </p:cNvSpPr>
              <p:nvPr/>
            </p:nvSpPr>
            <p:spPr>
              <a:xfrm rot="5400000">
                <a:off x="117061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7" name="Oval 1176">
                <a:extLst>
                  <a:ext uri="{FF2B5EF4-FFF2-40B4-BE49-F238E27FC236}">
                    <a16:creationId xmlns:a16="http://schemas.microsoft.com/office/drawing/2014/main" id="{0714D831-E7D8-4770-9ACD-CE3153D59641}"/>
                  </a:ext>
                </a:extLst>
              </p:cNvPr>
              <p:cNvSpPr>
                <a:spLocks noChangeAspect="1"/>
              </p:cNvSpPr>
              <p:nvPr/>
            </p:nvSpPr>
            <p:spPr>
              <a:xfrm rot="5400000">
                <a:off x="117061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4" name="Oval 1173">
                <a:extLst>
                  <a:ext uri="{FF2B5EF4-FFF2-40B4-BE49-F238E27FC236}">
                    <a16:creationId xmlns:a16="http://schemas.microsoft.com/office/drawing/2014/main" id="{3C4D2C3C-5970-45F2-87DE-AA5BD2E9F9CD}"/>
                  </a:ext>
                </a:extLst>
              </p:cNvPr>
              <p:cNvSpPr>
                <a:spLocks noChangeAspect="1"/>
              </p:cNvSpPr>
              <p:nvPr/>
            </p:nvSpPr>
            <p:spPr>
              <a:xfrm rot="5400000">
                <a:off x="1160370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5" name="Oval 1174">
                <a:extLst>
                  <a:ext uri="{FF2B5EF4-FFF2-40B4-BE49-F238E27FC236}">
                    <a16:creationId xmlns:a16="http://schemas.microsoft.com/office/drawing/2014/main" id="{33396CDD-5534-458F-BC87-2F6296BC8636}"/>
                  </a:ext>
                </a:extLst>
              </p:cNvPr>
              <p:cNvSpPr>
                <a:spLocks noChangeAspect="1"/>
              </p:cNvSpPr>
              <p:nvPr/>
            </p:nvSpPr>
            <p:spPr>
              <a:xfrm rot="5400000">
                <a:off x="1160370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0" name="Oval 1169">
                <a:extLst>
                  <a:ext uri="{FF2B5EF4-FFF2-40B4-BE49-F238E27FC236}">
                    <a16:creationId xmlns:a16="http://schemas.microsoft.com/office/drawing/2014/main" id="{A63B4C5F-4498-4606-9776-85E46E550D23}"/>
                  </a:ext>
                </a:extLst>
              </p:cNvPr>
              <p:cNvSpPr>
                <a:spLocks noChangeAspect="1"/>
              </p:cNvSpPr>
              <p:nvPr/>
            </p:nvSpPr>
            <p:spPr>
              <a:xfrm rot="5400000">
                <a:off x="115003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1" name="Oval 1170">
                <a:extLst>
                  <a:ext uri="{FF2B5EF4-FFF2-40B4-BE49-F238E27FC236}">
                    <a16:creationId xmlns:a16="http://schemas.microsoft.com/office/drawing/2014/main" id="{C19A69D8-EDEA-4143-BF51-79E181CDCDBB}"/>
                  </a:ext>
                </a:extLst>
              </p:cNvPr>
              <p:cNvSpPr>
                <a:spLocks noChangeAspect="1"/>
              </p:cNvSpPr>
              <p:nvPr/>
            </p:nvSpPr>
            <p:spPr>
              <a:xfrm rot="5400000">
                <a:off x="115003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8" name="Oval 1167">
                <a:extLst>
                  <a:ext uri="{FF2B5EF4-FFF2-40B4-BE49-F238E27FC236}">
                    <a16:creationId xmlns:a16="http://schemas.microsoft.com/office/drawing/2014/main" id="{8C1035CF-B387-407C-8E87-7E01B1F10BC4}"/>
                  </a:ext>
                </a:extLst>
              </p:cNvPr>
              <p:cNvSpPr>
                <a:spLocks noChangeAspect="1"/>
              </p:cNvSpPr>
              <p:nvPr/>
            </p:nvSpPr>
            <p:spPr>
              <a:xfrm rot="5400000">
                <a:off x="113979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9" name="Oval 1168">
                <a:extLst>
                  <a:ext uri="{FF2B5EF4-FFF2-40B4-BE49-F238E27FC236}">
                    <a16:creationId xmlns:a16="http://schemas.microsoft.com/office/drawing/2014/main" id="{DF1E64BB-6C26-47BD-A367-37CA2BB5AAA3}"/>
                  </a:ext>
                </a:extLst>
              </p:cNvPr>
              <p:cNvSpPr>
                <a:spLocks noChangeAspect="1"/>
              </p:cNvSpPr>
              <p:nvPr/>
            </p:nvSpPr>
            <p:spPr>
              <a:xfrm rot="5400000">
                <a:off x="113979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4" name="Oval 1163">
                <a:extLst>
                  <a:ext uri="{FF2B5EF4-FFF2-40B4-BE49-F238E27FC236}">
                    <a16:creationId xmlns:a16="http://schemas.microsoft.com/office/drawing/2014/main" id="{635F2962-1F1B-47C7-9606-6896777AB3A6}"/>
                  </a:ext>
                </a:extLst>
              </p:cNvPr>
              <p:cNvSpPr>
                <a:spLocks noChangeAspect="1"/>
              </p:cNvSpPr>
              <p:nvPr/>
            </p:nvSpPr>
            <p:spPr>
              <a:xfrm rot="5400000">
                <a:off x="112955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5" name="Oval 1164">
                <a:extLst>
                  <a:ext uri="{FF2B5EF4-FFF2-40B4-BE49-F238E27FC236}">
                    <a16:creationId xmlns:a16="http://schemas.microsoft.com/office/drawing/2014/main" id="{4CC191D2-0652-4295-9ED6-153BB6B05177}"/>
                  </a:ext>
                </a:extLst>
              </p:cNvPr>
              <p:cNvSpPr>
                <a:spLocks noChangeAspect="1"/>
              </p:cNvSpPr>
              <p:nvPr/>
            </p:nvSpPr>
            <p:spPr>
              <a:xfrm rot="5400000">
                <a:off x="112955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2" name="Oval 1161">
                <a:extLst>
                  <a:ext uri="{FF2B5EF4-FFF2-40B4-BE49-F238E27FC236}">
                    <a16:creationId xmlns:a16="http://schemas.microsoft.com/office/drawing/2014/main" id="{F3EBC237-E389-4AD2-8AFA-EC1D71317D03}"/>
                  </a:ext>
                </a:extLst>
              </p:cNvPr>
              <p:cNvSpPr>
                <a:spLocks noChangeAspect="1"/>
              </p:cNvSpPr>
              <p:nvPr/>
            </p:nvSpPr>
            <p:spPr>
              <a:xfrm rot="5400000">
                <a:off x="1119317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3" name="Oval 1162">
                <a:extLst>
                  <a:ext uri="{FF2B5EF4-FFF2-40B4-BE49-F238E27FC236}">
                    <a16:creationId xmlns:a16="http://schemas.microsoft.com/office/drawing/2014/main" id="{9AE79E6B-C420-4A52-B076-DCEB2C54EACB}"/>
                  </a:ext>
                </a:extLst>
              </p:cNvPr>
              <p:cNvSpPr>
                <a:spLocks noChangeAspect="1"/>
              </p:cNvSpPr>
              <p:nvPr/>
            </p:nvSpPr>
            <p:spPr>
              <a:xfrm rot="5400000">
                <a:off x="1119317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8" name="Oval 1157">
                <a:extLst>
                  <a:ext uri="{FF2B5EF4-FFF2-40B4-BE49-F238E27FC236}">
                    <a16:creationId xmlns:a16="http://schemas.microsoft.com/office/drawing/2014/main" id="{3BD58D8E-99A9-4321-AEF6-16CD5FF14370}"/>
                  </a:ext>
                </a:extLst>
              </p:cNvPr>
              <p:cNvSpPr>
                <a:spLocks noChangeAspect="1"/>
              </p:cNvSpPr>
              <p:nvPr/>
            </p:nvSpPr>
            <p:spPr>
              <a:xfrm rot="5400000">
                <a:off x="1109078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9" name="Oval 1158">
                <a:extLst>
                  <a:ext uri="{FF2B5EF4-FFF2-40B4-BE49-F238E27FC236}">
                    <a16:creationId xmlns:a16="http://schemas.microsoft.com/office/drawing/2014/main" id="{897A4554-E5EF-47B3-A63F-746C24F67843}"/>
                  </a:ext>
                </a:extLst>
              </p:cNvPr>
              <p:cNvSpPr>
                <a:spLocks noChangeAspect="1"/>
              </p:cNvSpPr>
              <p:nvPr/>
            </p:nvSpPr>
            <p:spPr>
              <a:xfrm rot="5400000">
                <a:off x="1109078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6" name="Oval 1155">
                <a:extLst>
                  <a:ext uri="{FF2B5EF4-FFF2-40B4-BE49-F238E27FC236}">
                    <a16:creationId xmlns:a16="http://schemas.microsoft.com/office/drawing/2014/main" id="{DDF23E05-A397-4566-A237-B90DDB8B0D9B}"/>
                  </a:ext>
                </a:extLst>
              </p:cNvPr>
              <p:cNvSpPr>
                <a:spLocks noChangeAspect="1"/>
              </p:cNvSpPr>
              <p:nvPr/>
            </p:nvSpPr>
            <p:spPr>
              <a:xfrm rot="5400000">
                <a:off x="109883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7" name="Oval 1156">
                <a:extLst>
                  <a:ext uri="{FF2B5EF4-FFF2-40B4-BE49-F238E27FC236}">
                    <a16:creationId xmlns:a16="http://schemas.microsoft.com/office/drawing/2014/main" id="{65A6CEE8-AF2C-4551-A401-CEBB1C1EC759}"/>
                  </a:ext>
                </a:extLst>
              </p:cNvPr>
              <p:cNvSpPr>
                <a:spLocks noChangeAspect="1"/>
              </p:cNvSpPr>
              <p:nvPr/>
            </p:nvSpPr>
            <p:spPr>
              <a:xfrm rot="5400000">
                <a:off x="109883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2" name="Oval 1151">
                <a:extLst>
                  <a:ext uri="{FF2B5EF4-FFF2-40B4-BE49-F238E27FC236}">
                    <a16:creationId xmlns:a16="http://schemas.microsoft.com/office/drawing/2014/main" id="{AC282138-AED7-4871-B6E7-BAD7312BBA84}"/>
                  </a:ext>
                </a:extLst>
              </p:cNvPr>
              <p:cNvSpPr>
                <a:spLocks noChangeAspect="1"/>
              </p:cNvSpPr>
              <p:nvPr/>
            </p:nvSpPr>
            <p:spPr>
              <a:xfrm rot="5400000">
                <a:off x="108859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3" name="Oval 1152">
                <a:extLst>
                  <a:ext uri="{FF2B5EF4-FFF2-40B4-BE49-F238E27FC236}">
                    <a16:creationId xmlns:a16="http://schemas.microsoft.com/office/drawing/2014/main" id="{810C1C43-7F15-4D7D-94D2-B002557D3242}"/>
                  </a:ext>
                </a:extLst>
              </p:cNvPr>
              <p:cNvSpPr>
                <a:spLocks noChangeAspect="1"/>
              </p:cNvSpPr>
              <p:nvPr/>
            </p:nvSpPr>
            <p:spPr>
              <a:xfrm rot="5400000">
                <a:off x="108859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0" name="Oval 1149">
                <a:extLst>
                  <a:ext uri="{FF2B5EF4-FFF2-40B4-BE49-F238E27FC236}">
                    <a16:creationId xmlns:a16="http://schemas.microsoft.com/office/drawing/2014/main" id="{B7B4177B-EAED-45F3-A365-B4C24B0D16F5}"/>
                  </a:ext>
                </a:extLst>
              </p:cNvPr>
              <p:cNvSpPr>
                <a:spLocks noChangeAspect="1"/>
              </p:cNvSpPr>
              <p:nvPr/>
            </p:nvSpPr>
            <p:spPr>
              <a:xfrm rot="5400000">
                <a:off x="107836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1" name="Oval 1150">
                <a:extLst>
                  <a:ext uri="{FF2B5EF4-FFF2-40B4-BE49-F238E27FC236}">
                    <a16:creationId xmlns:a16="http://schemas.microsoft.com/office/drawing/2014/main" id="{98D13931-A592-481C-BE31-BD2ACCCC9911}"/>
                  </a:ext>
                </a:extLst>
              </p:cNvPr>
              <p:cNvSpPr>
                <a:spLocks noChangeAspect="1"/>
              </p:cNvSpPr>
              <p:nvPr/>
            </p:nvSpPr>
            <p:spPr>
              <a:xfrm rot="5400000">
                <a:off x="107836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6" name="Oval 1145">
                <a:extLst>
                  <a:ext uri="{FF2B5EF4-FFF2-40B4-BE49-F238E27FC236}">
                    <a16:creationId xmlns:a16="http://schemas.microsoft.com/office/drawing/2014/main" id="{B24C90A2-55C5-4E85-BCDB-18F1EAD0623F}"/>
                  </a:ext>
                </a:extLst>
              </p:cNvPr>
              <p:cNvSpPr>
                <a:spLocks noChangeAspect="1"/>
              </p:cNvSpPr>
              <p:nvPr/>
            </p:nvSpPr>
            <p:spPr>
              <a:xfrm rot="5400000">
                <a:off x="1068025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7" name="Oval 1146">
                <a:extLst>
                  <a:ext uri="{FF2B5EF4-FFF2-40B4-BE49-F238E27FC236}">
                    <a16:creationId xmlns:a16="http://schemas.microsoft.com/office/drawing/2014/main" id="{AF3F3053-AC3D-4AE1-BFA9-9ACFB0828304}"/>
                  </a:ext>
                </a:extLst>
              </p:cNvPr>
              <p:cNvSpPr>
                <a:spLocks noChangeAspect="1"/>
              </p:cNvSpPr>
              <p:nvPr/>
            </p:nvSpPr>
            <p:spPr>
              <a:xfrm rot="5400000">
                <a:off x="1068025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4" name="Oval 1143">
                <a:extLst>
                  <a:ext uri="{FF2B5EF4-FFF2-40B4-BE49-F238E27FC236}">
                    <a16:creationId xmlns:a16="http://schemas.microsoft.com/office/drawing/2014/main" id="{7F5A3492-34F9-45DE-87DB-2EED1CD4E3DC}"/>
                  </a:ext>
                </a:extLst>
              </p:cNvPr>
              <p:cNvSpPr>
                <a:spLocks noChangeAspect="1"/>
              </p:cNvSpPr>
              <p:nvPr/>
            </p:nvSpPr>
            <p:spPr>
              <a:xfrm rot="5400000">
                <a:off x="105778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5" name="Oval 1144">
                <a:extLst>
                  <a:ext uri="{FF2B5EF4-FFF2-40B4-BE49-F238E27FC236}">
                    <a16:creationId xmlns:a16="http://schemas.microsoft.com/office/drawing/2014/main" id="{3E94AFCA-0AEC-4611-993A-CFEE9BE2E1DC}"/>
                  </a:ext>
                </a:extLst>
              </p:cNvPr>
              <p:cNvSpPr>
                <a:spLocks noChangeAspect="1"/>
              </p:cNvSpPr>
              <p:nvPr/>
            </p:nvSpPr>
            <p:spPr>
              <a:xfrm rot="5400000">
                <a:off x="105778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0" name="Oval 1139">
                <a:extLst>
                  <a:ext uri="{FF2B5EF4-FFF2-40B4-BE49-F238E27FC236}">
                    <a16:creationId xmlns:a16="http://schemas.microsoft.com/office/drawing/2014/main" id="{D115C8C7-00BF-41B2-AD4E-7194F1C5EFEB}"/>
                  </a:ext>
                </a:extLst>
              </p:cNvPr>
              <p:cNvSpPr>
                <a:spLocks noChangeAspect="1"/>
              </p:cNvSpPr>
              <p:nvPr/>
            </p:nvSpPr>
            <p:spPr>
              <a:xfrm rot="5400000">
                <a:off x="104754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1" name="Oval 1140">
                <a:extLst>
                  <a:ext uri="{FF2B5EF4-FFF2-40B4-BE49-F238E27FC236}">
                    <a16:creationId xmlns:a16="http://schemas.microsoft.com/office/drawing/2014/main" id="{BEE0E052-06ED-4271-86B0-4C50815676A1}"/>
                  </a:ext>
                </a:extLst>
              </p:cNvPr>
              <p:cNvSpPr>
                <a:spLocks noChangeAspect="1"/>
              </p:cNvSpPr>
              <p:nvPr/>
            </p:nvSpPr>
            <p:spPr>
              <a:xfrm rot="5400000">
                <a:off x="104754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8" name="Oval 1137">
                <a:extLst>
                  <a:ext uri="{FF2B5EF4-FFF2-40B4-BE49-F238E27FC236}">
                    <a16:creationId xmlns:a16="http://schemas.microsoft.com/office/drawing/2014/main" id="{5C0B738B-A761-4620-952A-5EE0D6200BC5}"/>
                  </a:ext>
                </a:extLst>
              </p:cNvPr>
              <p:cNvSpPr>
                <a:spLocks noChangeAspect="1"/>
              </p:cNvSpPr>
              <p:nvPr/>
            </p:nvSpPr>
            <p:spPr>
              <a:xfrm rot="5400000">
                <a:off x="103730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9" name="Oval 1138">
                <a:extLst>
                  <a:ext uri="{FF2B5EF4-FFF2-40B4-BE49-F238E27FC236}">
                    <a16:creationId xmlns:a16="http://schemas.microsoft.com/office/drawing/2014/main" id="{7A754703-B09C-40FA-9FCB-0356640DC023}"/>
                  </a:ext>
                </a:extLst>
              </p:cNvPr>
              <p:cNvSpPr>
                <a:spLocks noChangeAspect="1"/>
              </p:cNvSpPr>
              <p:nvPr/>
            </p:nvSpPr>
            <p:spPr>
              <a:xfrm rot="5400000">
                <a:off x="103730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4" name="Oval 1133">
                <a:extLst>
                  <a:ext uri="{FF2B5EF4-FFF2-40B4-BE49-F238E27FC236}">
                    <a16:creationId xmlns:a16="http://schemas.microsoft.com/office/drawing/2014/main" id="{00E26DCA-C525-4004-B67A-9828F5EC3AEF}"/>
                  </a:ext>
                </a:extLst>
              </p:cNvPr>
              <p:cNvSpPr>
                <a:spLocks noChangeAspect="1"/>
              </p:cNvSpPr>
              <p:nvPr/>
            </p:nvSpPr>
            <p:spPr>
              <a:xfrm rot="5400000">
                <a:off x="10265200"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5" name="Oval 1134">
                <a:extLst>
                  <a:ext uri="{FF2B5EF4-FFF2-40B4-BE49-F238E27FC236}">
                    <a16:creationId xmlns:a16="http://schemas.microsoft.com/office/drawing/2014/main" id="{859B251C-44CF-4F11-A2F2-E47F30A3B7ED}"/>
                  </a:ext>
                </a:extLst>
              </p:cNvPr>
              <p:cNvSpPr>
                <a:spLocks noChangeAspect="1"/>
              </p:cNvSpPr>
              <p:nvPr/>
            </p:nvSpPr>
            <p:spPr>
              <a:xfrm rot="5400000">
                <a:off x="10265200"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2" name="Oval 1131">
                <a:extLst>
                  <a:ext uri="{FF2B5EF4-FFF2-40B4-BE49-F238E27FC236}">
                    <a16:creationId xmlns:a16="http://schemas.microsoft.com/office/drawing/2014/main" id="{21278711-1F79-4C5B-A244-02CD717826DC}"/>
                  </a:ext>
                </a:extLst>
              </p:cNvPr>
              <p:cNvSpPr>
                <a:spLocks noChangeAspect="1"/>
              </p:cNvSpPr>
              <p:nvPr/>
            </p:nvSpPr>
            <p:spPr>
              <a:xfrm rot="5400000">
                <a:off x="10162806"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3" name="Oval 1132">
                <a:extLst>
                  <a:ext uri="{FF2B5EF4-FFF2-40B4-BE49-F238E27FC236}">
                    <a16:creationId xmlns:a16="http://schemas.microsoft.com/office/drawing/2014/main" id="{34AA9E63-E1D1-4DAF-8974-F35B1E13D8E8}"/>
                  </a:ext>
                </a:extLst>
              </p:cNvPr>
              <p:cNvSpPr>
                <a:spLocks noChangeAspect="1"/>
              </p:cNvSpPr>
              <p:nvPr/>
            </p:nvSpPr>
            <p:spPr>
              <a:xfrm rot="5400000">
                <a:off x="10162806"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8" name="Oval 1127">
                <a:extLst>
                  <a:ext uri="{FF2B5EF4-FFF2-40B4-BE49-F238E27FC236}">
                    <a16:creationId xmlns:a16="http://schemas.microsoft.com/office/drawing/2014/main" id="{68C16936-335F-4C40-9BCD-808890223926}"/>
                  </a:ext>
                </a:extLst>
              </p:cNvPr>
              <p:cNvSpPr>
                <a:spLocks noChangeAspect="1"/>
              </p:cNvSpPr>
              <p:nvPr/>
            </p:nvSpPr>
            <p:spPr>
              <a:xfrm rot="5400000">
                <a:off x="10060412"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9" name="Oval 1128">
                <a:extLst>
                  <a:ext uri="{FF2B5EF4-FFF2-40B4-BE49-F238E27FC236}">
                    <a16:creationId xmlns:a16="http://schemas.microsoft.com/office/drawing/2014/main" id="{A672BCD6-503C-4CD6-8517-66DE484FA896}"/>
                  </a:ext>
                </a:extLst>
              </p:cNvPr>
              <p:cNvSpPr>
                <a:spLocks noChangeAspect="1"/>
              </p:cNvSpPr>
              <p:nvPr/>
            </p:nvSpPr>
            <p:spPr>
              <a:xfrm rot="5400000">
                <a:off x="10060412"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6" name="Oval 1125">
                <a:extLst>
                  <a:ext uri="{FF2B5EF4-FFF2-40B4-BE49-F238E27FC236}">
                    <a16:creationId xmlns:a16="http://schemas.microsoft.com/office/drawing/2014/main" id="{3DDCEE6D-7FC3-4D4D-97DB-5419A00E58E2}"/>
                  </a:ext>
                </a:extLst>
              </p:cNvPr>
              <p:cNvSpPr>
                <a:spLocks noChangeAspect="1"/>
              </p:cNvSpPr>
              <p:nvPr/>
            </p:nvSpPr>
            <p:spPr>
              <a:xfrm rot="5400000">
                <a:off x="9958018"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 name="Oval 1126">
                <a:extLst>
                  <a:ext uri="{FF2B5EF4-FFF2-40B4-BE49-F238E27FC236}">
                    <a16:creationId xmlns:a16="http://schemas.microsoft.com/office/drawing/2014/main" id="{05D298A9-2990-4F36-B990-45266880D3B7}"/>
                  </a:ext>
                </a:extLst>
              </p:cNvPr>
              <p:cNvSpPr>
                <a:spLocks noChangeAspect="1"/>
              </p:cNvSpPr>
              <p:nvPr/>
            </p:nvSpPr>
            <p:spPr>
              <a:xfrm rot="5400000">
                <a:off x="9958018"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20" name="Group 1119">
                <a:extLst>
                  <a:ext uri="{FF2B5EF4-FFF2-40B4-BE49-F238E27FC236}">
                    <a16:creationId xmlns:a16="http://schemas.microsoft.com/office/drawing/2014/main" id="{A70FA3E9-CFC5-4871-852E-2B7CD8EA044A}"/>
                  </a:ext>
                </a:extLst>
              </p:cNvPr>
              <p:cNvGrpSpPr/>
              <p:nvPr/>
            </p:nvGrpSpPr>
            <p:grpSpPr>
              <a:xfrm rot="5400000">
                <a:off x="11856499" y="1393688"/>
                <a:ext cx="192404" cy="93821"/>
                <a:chOff x="4986354" y="2790826"/>
                <a:chExt cx="192404" cy="93821"/>
              </a:xfrm>
            </p:grpSpPr>
            <p:sp>
              <p:nvSpPr>
                <p:cNvPr id="1124" name="Oval 1123">
                  <a:extLst>
                    <a:ext uri="{FF2B5EF4-FFF2-40B4-BE49-F238E27FC236}">
                      <a16:creationId xmlns:a16="http://schemas.microsoft.com/office/drawing/2014/main" id="{37D75BCD-85AB-4B46-9805-1FDF9AC61D1C}"/>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5" name="Oval 1124">
                  <a:extLst>
                    <a:ext uri="{FF2B5EF4-FFF2-40B4-BE49-F238E27FC236}">
                      <a16:creationId xmlns:a16="http://schemas.microsoft.com/office/drawing/2014/main" id="{902E2609-1800-4EC4-9147-8C623BF13264}"/>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1" name="Group 1120">
                <a:extLst>
                  <a:ext uri="{FF2B5EF4-FFF2-40B4-BE49-F238E27FC236}">
                    <a16:creationId xmlns:a16="http://schemas.microsoft.com/office/drawing/2014/main" id="{089D09E3-7056-4548-BFFA-BBBCB52EFD03}"/>
                  </a:ext>
                </a:extLst>
              </p:cNvPr>
              <p:cNvGrpSpPr/>
              <p:nvPr/>
            </p:nvGrpSpPr>
            <p:grpSpPr>
              <a:xfrm rot="5400000">
                <a:off x="11750533" y="1394877"/>
                <a:ext cx="192403" cy="91440"/>
                <a:chOff x="4986354" y="2795588"/>
                <a:chExt cx="192403" cy="91440"/>
              </a:xfrm>
            </p:grpSpPr>
            <p:sp>
              <p:nvSpPr>
                <p:cNvPr id="1122" name="Oval 1121">
                  <a:extLst>
                    <a:ext uri="{FF2B5EF4-FFF2-40B4-BE49-F238E27FC236}">
                      <a16:creationId xmlns:a16="http://schemas.microsoft.com/office/drawing/2014/main" id="{5633EE98-A560-498F-AA3E-23F713EEFFD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3" name="Oval 1122">
                  <a:extLst>
                    <a:ext uri="{FF2B5EF4-FFF2-40B4-BE49-F238E27FC236}">
                      <a16:creationId xmlns:a16="http://schemas.microsoft.com/office/drawing/2014/main" id="{5DAD88A4-E889-428D-BAC6-4981D550133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4" name="Group 1113">
                <a:extLst>
                  <a:ext uri="{FF2B5EF4-FFF2-40B4-BE49-F238E27FC236}">
                    <a16:creationId xmlns:a16="http://schemas.microsoft.com/office/drawing/2014/main" id="{8D69C01B-BEFE-42EE-A138-055CB29B8DF5}"/>
                  </a:ext>
                </a:extLst>
              </p:cNvPr>
              <p:cNvGrpSpPr/>
              <p:nvPr/>
            </p:nvGrpSpPr>
            <p:grpSpPr>
              <a:xfrm rot="5400000">
                <a:off x="11648139" y="1394877"/>
                <a:ext cx="192403" cy="91440"/>
                <a:chOff x="4986354" y="2795588"/>
                <a:chExt cx="192403" cy="91440"/>
              </a:xfrm>
            </p:grpSpPr>
            <p:sp>
              <p:nvSpPr>
                <p:cNvPr id="1118" name="Oval 1117">
                  <a:extLst>
                    <a:ext uri="{FF2B5EF4-FFF2-40B4-BE49-F238E27FC236}">
                      <a16:creationId xmlns:a16="http://schemas.microsoft.com/office/drawing/2014/main" id="{5E524982-B1E9-445A-87CB-DE15E3AB925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9" name="Oval 1118">
                  <a:extLst>
                    <a:ext uri="{FF2B5EF4-FFF2-40B4-BE49-F238E27FC236}">
                      <a16:creationId xmlns:a16="http://schemas.microsoft.com/office/drawing/2014/main" id="{4E09EE11-B860-4B3A-9B62-6ED0F91DCED0}"/>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5" name="Group 1114">
                <a:extLst>
                  <a:ext uri="{FF2B5EF4-FFF2-40B4-BE49-F238E27FC236}">
                    <a16:creationId xmlns:a16="http://schemas.microsoft.com/office/drawing/2014/main" id="{1CE7ADCB-798A-4E33-B3ED-BAABFF0B67B1}"/>
                  </a:ext>
                </a:extLst>
              </p:cNvPr>
              <p:cNvGrpSpPr/>
              <p:nvPr/>
            </p:nvGrpSpPr>
            <p:grpSpPr>
              <a:xfrm rot="5400000">
                <a:off x="11545745" y="1394877"/>
                <a:ext cx="192403" cy="91440"/>
                <a:chOff x="4986354" y="2795588"/>
                <a:chExt cx="192403" cy="91440"/>
              </a:xfrm>
            </p:grpSpPr>
            <p:sp>
              <p:nvSpPr>
                <p:cNvPr id="1116" name="Oval 1115">
                  <a:extLst>
                    <a:ext uri="{FF2B5EF4-FFF2-40B4-BE49-F238E27FC236}">
                      <a16:creationId xmlns:a16="http://schemas.microsoft.com/office/drawing/2014/main" id="{B5FFF9B7-8E77-4413-B165-5FEB9FA0727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7" name="Oval 1116">
                  <a:extLst>
                    <a:ext uri="{FF2B5EF4-FFF2-40B4-BE49-F238E27FC236}">
                      <a16:creationId xmlns:a16="http://schemas.microsoft.com/office/drawing/2014/main" id="{0478C984-A30C-4F92-BD87-E691E20E375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8" name="Group 1107">
                <a:extLst>
                  <a:ext uri="{FF2B5EF4-FFF2-40B4-BE49-F238E27FC236}">
                    <a16:creationId xmlns:a16="http://schemas.microsoft.com/office/drawing/2014/main" id="{571688EF-7D5E-4EC2-A089-CDD9B959B6D4}"/>
                  </a:ext>
                </a:extLst>
              </p:cNvPr>
              <p:cNvGrpSpPr/>
              <p:nvPr/>
            </p:nvGrpSpPr>
            <p:grpSpPr>
              <a:xfrm rot="5400000">
                <a:off x="11442397" y="1394877"/>
                <a:ext cx="192403" cy="91440"/>
                <a:chOff x="4986354" y="2795588"/>
                <a:chExt cx="192403" cy="91440"/>
              </a:xfrm>
            </p:grpSpPr>
            <p:sp>
              <p:nvSpPr>
                <p:cNvPr id="1112" name="Oval 1111">
                  <a:extLst>
                    <a:ext uri="{FF2B5EF4-FFF2-40B4-BE49-F238E27FC236}">
                      <a16:creationId xmlns:a16="http://schemas.microsoft.com/office/drawing/2014/main" id="{2340696B-E079-4F65-9CC8-4CF1DDBA32A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3" name="Oval 1112">
                  <a:extLst>
                    <a:ext uri="{FF2B5EF4-FFF2-40B4-BE49-F238E27FC236}">
                      <a16:creationId xmlns:a16="http://schemas.microsoft.com/office/drawing/2014/main" id="{56E6B122-382E-4954-A688-FE5749C683D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9" name="Group 1108">
                <a:extLst>
                  <a:ext uri="{FF2B5EF4-FFF2-40B4-BE49-F238E27FC236}">
                    <a16:creationId xmlns:a16="http://schemas.microsoft.com/office/drawing/2014/main" id="{F7239C76-CC13-416C-866A-7D7922A60F82}"/>
                  </a:ext>
                </a:extLst>
              </p:cNvPr>
              <p:cNvGrpSpPr/>
              <p:nvPr/>
            </p:nvGrpSpPr>
            <p:grpSpPr>
              <a:xfrm rot="5400000">
                <a:off x="11340003" y="1394877"/>
                <a:ext cx="192403" cy="91440"/>
                <a:chOff x="4986354" y="2795588"/>
                <a:chExt cx="192403" cy="91440"/>
              </a:xfrm>
            </p:grpSpPr>
            <p:sp>
              <p:nvSpPr>
                <p:cNvPr id="1110" name="Oval 1109">
                  <a:extLst>
                    <a:ext uri="{FF2B5EF4-FFF2-40B4-BE49-F238E27FC236}">
                      <a16:creationId xmlns:a16="http://schemas.microsoft.com/office/drawing/2014/main" id="{B549110D-BA75-4E93-A9BD-74F9389B83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1" name="Oval 1110">
                  <a:extLst>
                    <a:ext uri="{FF2B5EF4-FFF2-40B4-BE49-F238E27FC236}">
                      <a16:creationId xmlns:a16="http://schemas.microsoft.com/office/drawing/2014/main" id="{4A262CE5-11AC-445A-8EEC-0F824733327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2" name="Group 1101">
                <a:extLst>
                  <a:ext uri="{FF2B5EF4-FFF2-40B4-BE49-F238E27FC236}">
                    <a16:creationId xmlns:a16="http://schemas.microsoft.com/office/drawing/2014/main" id="{A430AEAF-6234-4070-9DC2-31FB226AAD8E}"/>
                  </a:ext>
                </a:extLst>
              </p:cNvPr>
              <p:cNvGrpSpPr/>
              <p:nvPr/>
            </p:nvGrpSpPr>
            <p:grpSpPr>
              <a:xfrm rot="5400000">
                <a:off x="11237609" y="1394877"/>
                <a:ext cx="192403" cy="91440"/>
                <a:chOff x="4986354" y="2795588"/>
                <a:chExt cx="192403" cy="91440"/>
              </a:xfrm>
            </p:grpSpPr>
            <p:sp>
              <p:nvSpPr>
                <p:cNvPr id="1106" name="Oval 1105">
                  <a:extLst>
                    <a:ext uri="{FF2B5EF4-FFF2-40B4-BE49-F238E27FC236}">
                      <a16:creationId xmlns:a16="http://schemas.microsoft.com/office/drawing/2014/main" id="{FDB321AC-5A7C-4BAF-9D70-04CC7EF52BBB}"/>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7" name="Oval 1106">
                  <a:extLst>
                    <a:ext uri="{FF2B5EF4-FFF2-40B4-BE49-F238E27FC236}">
                      <a16:creationId xmlns:a16="http://schemas.microsoft.com/office/drawing/2014/main" id="{D78424E7-5183-4CF4-9F11-43227A3B7A4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3" name="Group 1102">
                <a:extLst>
                  <a:ext uri="{FF2B5EF4-FFF2-40B4-BE49-F238E27FC236}">
                    <a16:creationId xmlns:a16="http://schemas.microsoft.com/office/drawing/2014/main" id="{B3B4BC5E-D5A3-4DC7-BBD2-44E7FEACD653}"/>
                  </a:ext>
                </a:extLst>
              </p:cNvPr>
              <p:cNvGrpSpPr/>
              <p:nvPr/>
            </p:nvGrpSpPr>
            <p:grpSpPr>
              <a:xfrm rot="5400000">
                <a:off x="11135215" y="1394877"/>
                <a:ext cx="192403" cy="91440"/>
                <a:chOff x="4986354" y="2795588"/>
                <a:chExt cx="192403" cy="91440"/>
              </a:xfrm>
            </p:grpSpPr>
            <p:sp>
              <p:nvSpPr>
                <p:cNvPr id="1104" name="Oval 1103">
                  <a:extLst>
                    <a:ext uri="{FF2B5EF4-FFF2-40B4-BE49-F238E27FC236}">
                      <a16:creationId xmlns:a16="http://schemas.microsoft.com/office/drawing/2014/main" id="{38B3D111-E78C-42DD-928D-5406EB7EAFA0}"/>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5" name="Oval 1104">
                  <a:extLst>
                    <a:ext uri="{FF2B5EF4-FFF2-40B4-BE49-F238E27FC236}">
                      <a16:creationId xmlns:a16="http://schemas.microsoft.com/office/drawing/2014/main" id="{4F341E94-DA70-43BD-844D-7922FA6D27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6" name="Group 1095">
                <a:extLst>
                  <a:ext uri="{FF2B5EF4-FFF2-40B4-BE49-F238E27FC236}">
                    <a16:creationId xmlns:a16="http://schemas.microsoft.com/office/drawing/2014/main" id="{32C7754C-9DB2-4E9E-80F5-6F306B9FE97D}"/>
                  </a:ext>
                </a:extLst>
              </p:cNvPr>
              <p:cNvGrpSpPr/>
              <p:nvPr/>
            </p:nvGrpSpPr>
            <p:grpSpPr>
              <a:xfrm rot="5400000">
                <a:off x="11032821" y="1394877"/>
                <a:ext cx="192403" cy="91440"/>
                <a:chOff x="4986354" y="2795588"/>
                <a:chExt cx="192403" cy="91440"/>
              </a:xfrm>
            </p:grpSpPr>
            <p:sp>
              <p:nvSpPr>
                <p:cNvPr id="1100" name="Oval 1099">
                  <a:extLst>
                    <a:ext uri="{FF2B5EF4-FFF2-40B4-BE49-F238E27FC236}">
                      <a16:creationId xmlns:a16="http://schemas.microsoft.com/office/drawing/2014/main" id="{42961604-E7F1-45CD-B01C-1D64818A73A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1" name="Oval 1100">
                  <a:extLst>
                    <a:ext uri="{FF2B5EF4-FFF2-40B4-BE49-F238E27FC236}">
                      <a16:creationId xmlns:a16="http://schemas.microsoft.com/office/drawing/2014/main" id="{C9AC6180-2479-4A23-91F4-E2CFEED1568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7" name="Group 1096">
                <a:extLst>
                  <a:ext uri="{FF2B5EF4-FFF2-40B4-BE49-F238E27FC236}">
                    <a16:creationId xmlns:a16="http://schemas.microsoft.com/office/drawing/2014/main" id="{6EF9DF5B-315F-4309-B58F-B8791AFE064D}"/>
                  </a:ext>
                </a:extLst>
              </p:cNvPr>
              <p:cNvGrpSpPr/>
              <p:nvPr/>
            </p:nvGrpSpPr>
            <p:grpSpPr>
              <a:xfrm rot="5400000">
                <a:off x="10930427" y="1394877"/>
                <a:ext cx="192403" cy="91440"/>
                <a:chOff x="4986354" y="2795588"/>
                <a:chExt cx="192403" cy="91440"/>
              </a:xfrm>
            </p:grpSpPr>
            <p:sp>
              <p:nvSpPr>
                <p:cNvPr id="1098" name="Oval 1097">
                  <a:extLst>
                    <a:ext uri="{FF2B5EF4-FFF2-40B4-BE49-F238E27FC236}">
                      <a16:creationId xmlns:a16="http://schemas.microsoft.com/office/drawing/2014/main" id="{695AF2DE-B843-4142-8B58-D3F8E8DFE9A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9" name="Oval 1098">
                  <a:extLst>
                    <a:ext uri="{FF2B5EF4-FFF2-40B4-BE49-F238E27FC236}">
                      <a16:creationId xmlns:a16="http://schemas.microsoft.com/office/drawing/2014/main" id="{3FD30E46-83DC-4EFA-AB00-47A7E04A445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0" name="Group 1089">
                <a:extLst>
                  <a:ext uri="{FF2B5EF4-FFF2-40B4-BE49-F238E27FC236}">
                    <a16:creationId xmlns:a16="http://schemas.microsoft.com/office/drawing/2014/main" id="{7088A27C-659B-4647-A79C-8EAB42D74D70}"/>
                  </a:ext>
                </a:extLst>
              </p:cNvPr>
              <p:cNvGrpSpPr/>
              <p:nvPr/>
            </p:nvGrpSpPr>
            <p:grpSpPr>
              <a:xfrm rot="5400000">
                <a:off x="10828033" y="1394877"/>
                <a:ext cx="192403" cy="91440"/>
                <a:chOff x="4986354" y="2795588"/>
                <a:chExt cx="192403" cy="91440"/>
              </a:xfrm>
            </p:grpSpPr>
            <p:sp>
              <p:nvSpPr>
                <p:cNvPr id="1094" name="Oval 1093">
                  <a:extLst>
                    <a:ext uri="{FF2B5EF4-FFF2-40B4-BE49-F238E27FC236}">
                      <a16:creationId xmlns:a16="http://schemas.microsoft.com/office/drawing/2014/main" id="{1FA35C56-467D-474D-8F10-BD7577AA2B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5" name="Oval 1094">
                  <a:extLst>
                    <a:ext uri="{FF2B5EF4-FFF2-40B4-BE49-F238E27FC236}">
                      <a16:creationId xmlns:a16="http://schemas.microsoft.com/office/drawing/2014/main" id="{FBC34BEF-3274-44DE-825E-D7E133B7C8F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1" name="Group 1090">
                <a:extLst>
                  <a:ext uri="{FF2B5EF4-FFF2-40B4-BE49-F238E27FC236}">
                    <a16:creationId xmlns:a16="http://schemas.microsoft.com/office/drawing/2014/main" id="{4310FE5F-5259-4184-B52A-5A32E3D0D4EF}"/>
                  </a:ext>
                </a:extLst>
              </p:cNvPr>
              <p:cNvGrpSpPr/>
              <p:nvPr/>
            </p:nvGrpSpPr>
            <p:grpSpPr>
              <a:xfrm rot="5400000">
                <a:off x="10725639" y="1394877"/>
                <a:ext cx="192403" cy="91440"/>
                <a:chOff x="4986354" y="2795588"/>
                <a:chExt cx="192403" cy="91440"/>
              </a:xfrm>
            </p:grpSpPr>
            <p:sp>
              <p:nvSpPr>
                <p:cNvPr id="1092" name="Oval 1091">
                  <a:extLst>
                    <a:ext uri="{FF2B5EF4-FFF2-40B4-BE49-F238E27FC236}">
                      <a16:creationId xmlns:a16="http://schemas.microsoft.com/office/drawing/2014/main" id="{17264A9A-92F9-4283-B908-0C7ED2EA006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3" name="Oval 1092">
                  <a:extLst>
                    <a:ext uri="{FF2B5EF4-FFF2-40B4-BE49-F238E27FC236}">
                      <a16:creationId xmlns:a16="http://schemas.microsoft.com/office/drawing/2014/main" id="{206ACEAE-6C4B-46F7-9C02-B75CE1910BB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4" name="Group 1083">
                <a:extLst>
                  <a:ext uri="{FF2B5EF4-FFF2-40B4-BE49-F238E27FC236}">
                    <a16:creationId xmlns:a16="http://schemas.microsoft.com/office/drawing/2014/main" id="{D9E4589E-BB8F-407F-9482-8AFAB62D6CD6}"/>
                  </a:ext>
                </a:extLst>
              </p:cNvPr>
              <p:cNvGrpSpPr/>
              <p:nvPr/>
            </p:nvGrpSpPr>
            <p:grpSpPr>
              <a:xfrm rot="5400000">
                <a:off x="10622291" y="1394877"/>
                <a:ext cx="192403" cy="91440"/>
                <a:chOff x="4986354" y="2795588"/>
                <a:chExt cx="192403" cy="91440"/>
              </a:xfrm>
            </p:grpSpPr>
            <p:sp>
              <p:nvSpPr>
                <p:cNvPr id="1088" name="Oval 1087">
                  <a:extLst>
                    <a:ext uri="{FF2B5EF4-FFF2-40B4-BE49-F238E27FC236}">
                      <a16:creationId xmlns:a16="http://schemas.microsoft.com/office/drawing/2014/main" id="{F7F9DA28-C413-42F9-8A7E-23E575364B6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Oval 1088">
                  <a:extLst>
                    <a:ext uri="{FF2B5EF4-FFF2-40B4-BE49-F238E27FC236}">
                      <a16:creationId xmlns:a16="http://schemas.microsoft.com/office/drawing/2014/main" id="{C5B3DD18-6F77-47B2-9F51-42DA7FAEF70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5" name="Group 1084">
                <a:extLst>
                  <a:ext uri="{FF2B5EF4-FFF2-40B4-BE49-F238E27FC236}">
                    <a16:creationId xmlns:a16="http://schemas.microsoft.com/office/drawing/2014/main" id="{E454D7F1-0EA8-4FC3-80C8-D6062E08DDB9}"/>
                  </a:ext>
                </a:extLst>
              </p:cNvPr>
              <p:cNvGrpSpPr/>
              <p:nvPr/>
            </p:nvGrpSpPr>
            <p:grpSpPr>
              <a:xfrm rot="5400000">
                <a:off x="10519897" y="1394877"/>
                <a:ext cx="192403" cy="91440"/>
                <a:chOff x="4986354" y="2795588"/>
                <a:chExt cx="192403" cy="91440"/>
              </a:xfrm>
            </p:grpSpPr>
            <p:sp>
              <p:nvSpPr>
                <p:cNvPr id="1086" name="Oval 1085">
                  <a:extLst>
                    <a:ext uri="{FF2B5EF4-FFF2-40B4-BE49-F238E27FC236}">
                      <a16:creationId xmlns:a16="http://schemas.microsoft.com/office/drawing/2014/main" id="{EAD72628-D976-4DB5-BAEB-D7C85B1B3BA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Oval 1086">
                  <a:extLst>
                    <a:ext uri="{FF2B5EF4-FFF2-40B4-BE49-F238E27FC236}">
                      <a16:creationId xmlns:a16="http://schemas.microsoft.com/office/drawing/2014/main" id="{FB31977C-665D-46B4-9A27-E34BE22B793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8" name="Group 1077">
                <a:extLst>
                  <a:ext uri="{FF2B5EF4-FFF2-40B4-BE49-F238E27FC236}">
                    <a16:creationId xmlns:a16="http://schemas.microsoft.com/office/drawing/2014/main" id="{7002C393-FB11-41A6-A1B8-BDE51D1A6061}"/>
                  </a:ext>
                </a:extLst>
              </p:cNvPr>
              <p:cNvGrpSpPr/>
              <p:nvPr/>
            </p:nvGrpSpPr>
            <p:grpSpPr>
              <a:xfrm rot="5400000">
                <a:off x="10417503" y="1394877"/>
                <a:ext cx="192403" cy="91440"/>
                <a:chOff x="4986354" y="2795588"/>
                <a:chExt cx="192403" cy="91440"/>
              </a:xfrm>
            </p:grpSpPr>
            <p:sp>
              <p:nvSpPr>
                <p:cNvPr id="1082" name="Oval 1081">
                  <a:extLst>
                    <a:ext uri="{FF2B5EF4-FFF2-40B4-BE49-F238E27FC236}">
                      <a16:creationId xmlns:a16="http://schemas.microsoft.com/office/drawing/2014/main" id="{F4E538CA-AACD-428A-A84B-B5AA13F248C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3" name="Oval 1082">
                  <a:extLst>
                    <a:ext uri="{FF2B5EF4-FFF2-40B4-BE49-F238E27FC236}">
                      <a16:creationId xmlns:a16="http://schemas.microsoft.com/office/drawing/2014/main" id="{172F14D8-21D4-4846-AB62-7CDA435310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9" name="Group 1078">
                <a:extLst>
                  <a:ext uri="{FF2B5EF4-FFF2-40B4-BE49-F238E27FC236}">
                    <a16:creationId xmlns:a16="http://schemas.microsoft.com/office/drawing/2014/main" id="{CF443797-BC79-4D3A-9DFC-D691B241483C}"/>
                  </a:ext>
                </a:extLst>
              </p:cNvPr>
              <p:cNvGrpSpPr/>
              <p:nvPr/>
            </p:nvGrpSpPr>
            <p:grpSpPr>
              <a:xfrm rot="5400000">
                <a:off x="10315109" y="1394877"/>
                <a:ext cx="192403" cy="91440"/>
                <a:chOff x="4986354" y="2795588"/>
                <a:chExt cx="192403" cy="91440"/>
              </a:xfrm>
            </p:grpSpPr>
            <p:sp>
              <p:nvSpPr>
                <p:cNvPr id="1080" name="Oval 1079">
                  <a:extLst>
                    <a:ext uri="{FF2B5EF4-FFF2-40B4-BE49-F238E27FC236}">
                      <a16:creationId xmlns:a16="http://schemas.microsoft.com/office/drawing/2014/main" id="{CB26E69F-0B9C-4E43-90C8-2B3B8895A43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1" name="Oval 1080">
                  <a:extLst>
                    <a:ext uri="{FF2B5EF4-FFF2-40B4-BE49-F238E27FC236}">
                      <a16:creationId xmlns:a16="http://schemas.microsoft.com/office/drawing/2014/main" id="{9471D8C3-32CC-496A-9CFF-3207F023CDF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2" name="Group 1071">
                <a:extLst>
                  <a:ext uri="{FF2B5EF4-FFF2-40B4-BE49-F238E27FC236}">
                    <a16:creationId xmlns:a16="http://schemas.microsoft.com/office/drawing/2014/main" id="{BA404E02-A7AC-4547-9ECF-AF8DB71F7D32}"/>
                  </a:ext>
                </a:extLst>
              </p:cNvPr>
              <p:cNvGrpSpPr/>
              <p:nvPr/>
            </p:nvGrpSpPr>
            <p:grpSpPr>
              <a:xfrm rot="5400000">
                <a:off x="10207238" y="1394877"/>
                <a:ext cx="192403" cy="91440"/>
                <a:chOff x="4986354" y="2795588"/>
                <a:chExt cx="192403" cy="91440"/>
              </a:xfrm>
            </p:grpSpPr>
            <p:sp>
              <p:nvSpPr>
                <p:cNvPr id="1076" name="Oval 1075">
                  <a:extLst>
                    <a:ext uri="{FF2B5EF4-FFF2-40B4-BE49-F238E27FC236}">
                      <a16:creationId xmlns:a16="http://schemas.microsoft.com/office/drawing/2014/main" id="{07DC5253-0B19-4B13-8016-5CEA5E11FA08}"/>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Oval 1076">
                  <a:extLst>
                    <a:ext uri="{FF2B5EF4-FFF2-40B4-BE49-F238E27FC236}">
                      <a16:creationId xmlns:a16="http://schemas.microsoft.com/office/drawing/2014/main" id="{EA1F6BF4-DB54-46D1-8CD9-A8A375155EB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3" name="Group 1072">
                <a:extLst>
                  <a:ext uri="{FF2B5EF4-FFF2-40B4-BE49-F238E27FC236}">
                    <a16:creationId xmlns:a16="http://schemas.microsoft.com/office/drawing/2014/main" id="{4BC96141-11C1-4412-8D23-013BA217A74C}"/>
                  </a:ext>
                </a:extLst>
              </p:cNvPr>
              <p:cNvGrpSpPr/>
              <p:nvPr/>
            </p:nvGrpSpPr>
            <p:grpSpPr>
              <a:xfrm rot="5400000">
                <a:off x="10104844" y="1394877"/>
                <a:ext cx="192403" cy="91440"/>
                <a:chOff x="4986354" y="2795588"/>
                <a:chExt cx="192403" cy="91440"/>
              </a:xfrm>
            </p:grpSpPr>
            <p:sp>
              <p:nvSpPr>
                <p:cNvPr id="1074" name="Oval 1073">
                  <a:extLst>
                    <a:ext uri="{FF2B5EF4-FFF2-40B4-BE49-F238E27FC236}">
                      <a16:creationId xmlns:a16="http://schemas.microsoft.com/office/drawing/2014/main" id="{192AE8A5-B3DE-4D15-8A01-73D2835D2745}"/>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5" name="Oval 1074">
                  <a:extLst>
                    <a:ext uri="{FF2B5EF4-FFF2-40B4-BE49-F238E27FC236}">
                      <a16:creationId xmlns:a16="http://schemas.microsoft.com/office/drawing/2014/main" id="{C35F3EC0-3B1D-455A-A30F-B5711DF91A1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6" name="Group 1065">
                <a:extLst>
                  <a:ext uri="{FF2B5EF4-FFF2-40B4-BE49-F238E27FC236}">
                    <a16:creationId xmlns:a16="http://schemas.microsoft.com/office/drawing/2014/main" id="{FFA36569-0510-42B4-B682-0C1EB49E1321}"/>
                  </a:ext>
                </a:extLst>
              </p:cNvPr>
              <p:cNvGrpSpPr/>
              <p:nvPr/>
            </p:nvGrpSpPr>
            <p:grpSpPr>
              <a:xfrm rot="5400000">
                <a:off x="10002450" y="1394877"/>
                <a:ext cx="192403" cy="91440"/>
                <a:chOff x="4986354" y="2795588"/>
                <a:chExt cx="192403" cy="91440"/>
              </a:xfrm>
            </p:grpSpPr>
            <p:sp>
              <p:nvSpPr>
                <p:cNvPr id="1070" name="Oval 1069">
                  <a:extLst>
                    <a:ext uri="{FF2B5EF4-FFF2-40B4-BE49-F238E27FC236}">
                      <a16:creationId xmlns:a16="http://schemas.microsoft.com/office/drawing/2014/main" id="{3F1BBE8A-3635-4CB8-9F65-D6D2B00B665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1" name="Oval 1070">
                  <a:extLst>
                    <a:ext uri="{FF2B5EF4-FFF2-40B4-BE49-F238E27FC236}">
                      <a16:creationId xmlns:a16="http://schemas.microsoft.com/office/drawing/2014/main" id="{71246F7C-87F6-476E-96C5-6E15B5C2ED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7" name="Group 1066">
                <a:extLst>
                  <a:ext uri="{FF2B5EF4-FFF2-40B4-BE49-F238E27FC236}">
                    <a16:creationId xmlns:a16="http://schemas.microsoft.com/office/drawing/2014/main" id="{E952FFFF-D2B7-4F27-9B76-414B8D2A6BB5}"/>
                  </a:ext>
                </a:extLst>
              </p:cNvPr>
              <p:cNvGrpSpPr/>
              <p:nvPr/>
            </p:nvGrpSpPr>
            <p:grpSpPr>
              <a:xfrm rot="5400000">
                <a:off x="9900056" y="1394877"/>
                <a:ext cx="192403" cy="91440"/>
                <a:chOff x="4986354" y="2795588"/>
                <a:chExt cx="192403" cy="91440"/>
              </a:xfrm>
            </p:grpSpPr>
            <p:sp>
              <p:nvSpPr>
                <p:cNvPr id="1068" name="Oval 1067">
                  <a:extLst>
                    <a:ext uri="{FF2B5EF4-FFF2-40B4-BE49-F238E27FC236}">
                      <a16:creationId xmlns:a16="http://schemas.microsoft.com/office/drawing/2014/main" id="{06CD9A8F-6DEF-4009-9B43-D6CBDA6E5E1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9" name="Oval 1068">
                  <a:extLst>
                    <a:ext uri="{FF2B5EF4-FFF2-40B4-BE49-F238E27FC236}">
                      <a16:creationId xmlns:a16="http://schemas.microsoft.com/office/drawing/2014/main" id="{7C4F2B2B-979D-4976-845E-EA8CE211C01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4" name="Oval 1053">
                <a:extLst>
                  <a:ext uri="{FF2B5EF4-FFF2-40B4-BE49-F238E27FC236}">
                    <a16:creationId xmlns:a16="http://schemas.microsoft.com/office/drawing/2014/main" id="{0BDC7C9D-6F11-45A9-9E01-4637FCC86DE7}"/>
                  </a:ext>
                </a:extLst>
              </p:cNvPr>
              <p:cNvSpPr>
                <a:spLocks noChangeAspect="1"/>
              </p:cNvSpPr>
              <p:nvPr/>
            </p:nvSpPr>
            <p:spPr>
              <a:xfrm rot="5400000">
                <a:off x="12023401" y="-1225010"/>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Oval 1054">
                <a:extLst>
                  <a:ext uri="{FF2B5EF4-FFF2-40B4-BE49-F238E27FC236}">
                    <a16:creationId xmlns:a16="http://schemas.microsoft.com/office/drawing/2014/main" id="{5A504C6E-2842-469C-AF14-4AC72022C9D5}"/>
                  </a:ext>
                </a:extLst>
              </p:cNvPr>
              <p:cNvSpPr>
                <a:spLocks noChangeAspect="1"/>
              </p:cNvSpPr>
              <p:nvPr/>
            </p:nvSpPr>
            <p:spPr>
              <a:xfrm rot="5400000">
                <a:off x="12023401" y="-112404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2" name="Oval 1051">
                <a:extLst>
                  <a:ext uri="{FF2B5EF4-FFF2-40B4-BE49-F238E27FC236}">
                    <a16:creationId xmlns:a16="http://schemas.microsoft.com/office/drawing/2014/main" id="{11A256EF-2194-4729-8D7A-6A61BFBD58DF}"/>
                  </a:ext>
                </a:extLst>
              </p:cNvPr>
              <p:cNvSpPr>
                <a:spLocks noChangeAspect="1"/>
              </p:cNvSpPr>
              <p:nvPr/>
            </p:nvSpPr>
            <p:spPr>
              <a:xfrm rot="5400000">
                <a:off x="12013645" y="134437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3" name="Oval 1052">
                <a:extLst>
                  <a:ext uri="{FF2B5EF4-FFF2-40B4-BE49-F238E27FC236}">
                    <a16:creationId xmlns:a16="http://schemas.microsoft.com/office/drawing/2014/main" id="{4C763E91-386A-477B-A645-19B20E8DA3A5}"/>
                  </a:ext>
                </a:extLst>
              </p:cNvPr>
              <p:cNvSpPr>
                <a:spLocks noChangeAspect="1"/>
              </p:cNvSpPr>
              <p:nvPr/>
            </p:nvSpPr>
            <p:spPr>
              <a:xfrm rot="5400000">
                <a:off x="12013645" y="144533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A picture containing text, electronics, circuit&#10;&#10;Description automatically generated">
            <a:extLst>
              <a:ext uri="{FF2B5EF4-FFF2-40B4-BE49-F238E27FC236}">
                <a16:creationId xmlns:a16="http://schemas.microsoft.com/office/drawing/2014/main" id="{4297AC35-EB37-4BEA-A43B-A362209EB6BC}"/>
              </a:ext>
            </a:extLst>
          </p:cNvPr>
          <p:cNvPicPr>
            <a:picLocks noChangeAspect="1"/>
          </p:cNvPicPr>
          <p:nvPr/>
        </p:nvPicPr>
        <p:blipFill rotWithShape="1">
          <a:blip r:embed="rId2">
            <a:extLst>
              <a:ext uri="{28A0092B-C50C-407E-A947-70E740481C1C}">
                <a14:useLocalDpi xmlns:a14="http://schemas.microsoft.com/office/drawing/2010/main" val="0"/>
              </a:ext>
            </a:extLst>
          </a:blip>
          <a:srcRect t="56214"/>
          <a:stretch/>
        </p:blipFill>
        <p:spPr>
          <a:xfrm>
            <a:off x="4488861" y="2063991"/>
            <a:ext cx="4067174" cy="3610529"/>
          </a:xfrm>
          <a:prstGeom prst="rect">
            <a:avLst/>
          </a:prstGeom>
        </p:spPr>
      </p:pic>
      <p:pic>
        <p:nvPicPr>
          <p:cNvPr id="33" name="Picture 32" descr="A picture containing text, electronics, circuit&#10;&#10;Description automatically generated">
            <a:extLst>
              <a:ext uri="{FF2B5EF4-FFF2-40B4-BE49-F238E27FC236}">
                <a16:creationId xmlns:a16="http://schemas.microsoft.com/office/drawing/2014/main" id="{7C6681E9-D60F-48A2-A790-82B1E84F0493}"/>
              </a:ext>
            </a:extLst>
          </p:cNvPr>
          <p:cNvPicPr>
            <a:picLocks noChangeAspect="1"/>
          </p:cNvPicPr>
          <p:nvPr/>
        </p:nvPicPr>
        <p:blipFill rotWithShape="1">
          <a:blip r:embed="rId3">
            <a:extLst>
              <a:ext uri="{28A0092B-C50C-407E-A947-70E740481C1C}">
                <a14:useLocalDpi xmlns:a14="http://schemas.microsoft.com/office/drawing/2010/main" val="0"/>
              </a:ext>
            </a:extLst>
          </a:blip>
          <a:srcRect t="56331"/>
          <a:stretch/>
        </p:blipFill>
        <p:spPr>
          <a:xfrm>
            <a:off x="8075613" y="2057400"/>
            <a:ext cx="4067175" cy="3610529"/>
          </a:xfrm>
          <a:prstGeom prst="rect">
            <a:avLst/>
          </a:prstGeom>
        </p:spPr>
      </p:pic>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RA6M5 MCU</a:t>
            </a:r>
          </a:p>
          <a:p>
            <a:pPr marL="285750" indent="-285750">
              <a:spcAft>
                <a:spcPts val="0"/>
              </a:spcAft>
              <a:buClr>
                <a:srgbClr val="000099"/>
              </a:buClr>
              <a:buFont typeface="Wingdings" panose="05000000000000000000" pitchFamily="2" charset="2"/>
              <a:buChar char="§"/>
            </a:pPr>
            <a:r>
              <a:rPr lang="en-US" sz="1400" dirty="0"/>
              <a:t>R7FA6M5BH3CFC  </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4" name="Group 3">
            <a:extLst>
              <a:ext uri="{FF2B5EF4-FFF2-40B4-BE49-F238E27FC236}">
                <a16:creationId xmlns:a16="http://schemas.microsoft.com/office/drawing/2014/main" id="{F42DB014-FA5B-46BD-B5E5-D329394C6A90}"/>
              </a:ext>
            </a:extLst>
          </p:cNvPr>
          <p:cNvGrpSpPr/>
          <p:nvPr/>
        </p:nvGrpSpPr>
        <p:grpSpPr>
          <a:xfrm>
            <a:off x="4874714" y="2105856"/>
            <a:ext cx="3300427" cy="467374"/>
            <a:chOff x="4874714" y="2105856"/>
            <a:chExt cx="3300427" cy="467374"/>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4874714" y="212382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5425690" y="3428998"/>
            <a:ext cx="442506"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9812662" y="2605092"/>
            <a:ext cx="612735" cy="72066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Picture 33">
            <a:extLst>
              <a:ext uri="{FF2B5EF4-FFF2-40B4-BE49-F238E27FC236}">
                <a16:creationId xmlns:a16="http://schemas.microsoft.com/office/drawing/2014/main" id="{A0705E56-9F75-4083-A2C7-77ACE4E189FD}"/>
              </a:ext>
            </a:extLst>
          </p:cNvPr>
          <p:cNvPicPr>
            <a:picLocks noChangeAspect="1"/>
          </p:cNvPicPr>
          <p:nvPr/>
        </p:nvPicPr>
        <p:blipFill>
          <a:blip r:embed="rId4"/>
          <a:stretch>
            <a:fillRect/>
          </a:stretch>
        </p:blipFill>
        <p:spPr>
          <a:xfrm>
            <a:off x="6015039" y="3245646"/>
            <a:ext cx="1033457" cy="1021553"/>
          </a:xfrm>
          <a:prstGeom prst="rect">
            <a:avLst/>
          </a:prstGeom>
        </p:spPr>
      </p:pic>
      <p:sp>
        <p:nvSpPr>
          <p:cNvPr id="35" name="TextBox 34">
            <a:extLst>
              <a:ext uri="{FF2B5EF4-FFF2-40B4-BE49-F238E27FC236}">
                <a16:creationId xmlns:a16="http://schemas.microsoft.com/office/drawing/2014/main" id="{81F34716-8C1D-4189-948F-570599DA6471}"/>
              </a:ext>
            </a:extLst>
          </p:cNvPr>
          <p:cNvSpPr txBox="1"/>
          <p:nvPr/>
        </p:nvSpPr>
        <p:spPr>
          <a:xfrm>
            <a:off x="6120857" y="3543270"/>
            <a:ext cx="812214"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RA6M5</a:t>
            </a:r>
          </a:p>
          <a:p>
            <a:pPr algn="ctr"/>
            <a:r>
              <a:rPr lang="en-US" sz="1000" dirty="0">
                <a:solidFill>
                  <a:srgbClr val="A08371"/>
                </a:solidFill>
                <a:latin typeface="Arial Narrow" panose="020B0606020202030204" pitchFamily="34" charset="0"/>
              </a:rPr>
              <a:t>MCU</a:t>
            </a:r>
          </a:p>
        </p:txBody>
      </p:sp>
      <p:sp>
        <p:nvSpPr>
          <p:cNvPr id="52" name="Rectangle 51">
            <a:extLst>
              <a:ext uri="{FF2B5EF4-FFF2-40B4-BE49-F238E27FC236}">
                <a16:creationId xmlns:a16="http://schemas.microsoft.com/office/drawing/2014/main" id="{F330C5B0-F95C-4B1E-B177-56C34C6703DE}"/>
              </a:ext>
            </a:extLst>
          </p:cNvPr>
          <p:cNvSpPr/>
          <p:nvPr/>
        </p:nvSpPr>
        <p:spPr>
          <a:xfrm flipV="1">
            <a:off x="5970667" y="3209925"/>
            <a:ext cx="1106408" cy="1066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6" name="Group 35">
            <a:extLst>
              <a:ext uri="{FF2B5EF4-FFF2-40B4-BE49-F238E27FC236}">
                <a16:creationId xmlns:a16="http://schemas.microsoft.com/office/drawing/2014/main" id="{9B278F0F-EA5C-4C0A-8022-2B6C60BA7B2D}"/>
              </a:ext>
            </a:extLst>
          </p:cNvPr>
          <p:cNvGrpSpPr/>
          <p:nvPr/>
        </p:nvGrpSpPr>
        <p:grpSpPr>
          <a:xfrm>
            <a:off x="8511341" y="2157148"/>
            <a:ext cx="3254228" cy="3120377"/>
            <a:chOff x="8511341" y="2157148"/>
            <a:chExt cx="3254228" cy="3120377"/>
          </a:xfrm>
        </p:grpSpPr>
        <p:grpSp>
          <p:nvGrpSpPr>
            <p:cNvPr id="37" name="Group 36">
              <a:extLst>
                <a:ext uri="{FF2B5EF4-FFF2-40B4-BE49-F238E27FC236}">
                  <a16:creationId xmlns:a16="http://schemas.microsoft.com/office/drawing/2014/main" id="{4599C196-456B-46B8-8CBA-1DF26B7098D7}"/>
                </a:ext>
              </a:extLst>
            </p:cNvPr>
            <p:cNvGrpSpPr/>
            <p:nvPr/>
          </p:nvGrpSpPr>
          <p:grpSpPr>
            <a:xfrm>
              <a:off x="8511341" y="2157148"/>
              <a:ext cx="3254228" cy="2867766"/>
              <a:chOff x="8511341" y="2157148"/>
              <a:chExt cx="3254228" cy="2867766"/>
            </a:xfrm>
          </p:grpSpPr>
          <p:sp>
            <p:nvSpPr>
              <p:cNvPr id="41" name="Rectangle 40">
                <a:extLst>
                  <a:ext uri="{FF2B5EF4-FFF2-40B4-BE49-F238E27FC236}">
                    <a16:creationId xmlns:a16="http://schemas.microsoft.com/office/drawing/2014/main" id="{C3C1E53B-7DFF-4D41-8053-AB96DC8C7207}"/>
                  </a:ext>
                </a:extLst>
              </p:cNvPr>
              <p:cNvSpPr/>
              <p:nvPr/>
            </p:nvSpPr>
            <p:spPr>
              <a:xfrm flipV="1">
                <a:off x="864741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1F21DCC9-F0A0-402F-8B1F-258DC4DEC5F7}"/>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DDFD2DB4-30B3-4DE5-B997-22489EBB26F2}"/>
                  </a:ext>
                </a:extLst>
              </p:cNvPr>
              <p:cNvSpPr/>
              <p:nvPr/>
            </p:nvSpPr>
            <p:spPr>
              <a:xfrm flipV="1">
                <a:off x="8511341" y="479739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5E31F030-2A66-4BB2-92AD-9A995F056832}"/>
                  </a:ext>
                </a:extLst>
              </p:cNvPr>
              <p:cNvSpPr/>
              <p:nvPr/>
            </p:nvSpPr>
            <p:spPr>
              <a:xfrm flipV="1">
                <a:off x="8861199" y="2157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9583A6DF-A8BF-4028-93CD-A4CE3013AA8C}"/>
                  </a:ext>
                </a:extLst>
              </p:cNvPr>
              <p:cNvSpPr/>
              <p:nvPr/>
            </p:nvSpPr>
            <p:spPr>
              <a:xfrm flipV="1">
                <a:off x="10974469" y="255893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8" name="Rectangle 37">
              <a:extLst>
                <a:ext uri="{FF2B5EF4-FFF2-40B4-BE49-F238E27FC236}">
                  <a16:creationId xmlns:a16="http://schemas.microsoft.com/office/drawing/2014/main" id="{73140990-6228-4D6A-A0E9-020561183C1A}"/>
                </a:ext>
              </a:extLst>
            </p:cNvPr>
            <p:cNvSpPr/>
            <p:nvPr/>
          </p:nvSpPr>
          <p:spPr>
            <a:xfrm flipV="1">
              <a:off x="8942958" y="49434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D95FE4AF-1F5A-4AF3-AFBE-BE01CE3D9DB6}"/>
                </a:ext>
              </a:extLst>
            </p:cNvPr>
            <p:cNvSpPr/>
            <p:nvPr/>
          </p:nvSpPr>
          <p:spPr>
            <a:xfrm flipV="1">
              <a:off x="11091232" y="505000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13BFB328-829C-4EDD-A898-7CB8B4CFD097}"/>
                </a:ext>
              </a:extLst>
            </p:cNvPr>
            <p:cNvSpPr/>
            <p:nvPr/>
          </p:nvSpPr>
          <p:spPr>
            <a:xfrm flipV="1">
              <a:off x="11240782" y="4715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5C83812A-7F40-4AE2-8784-F837110098E1}"/>
              </a:ext>
            </a:extLst>
          </p:cNvPr>
          <p:cNvGrpSpPr/>
          <p:nvPr/>
        </p:nvGrpSpPr>
        <p:grpSpPr>
          <a:xfrm>
            <a:off x="5041926" y="2323002"/>
            <a:ext cx="2891207" cy="2906699"/>
            <a:chOff x="5041926" y="2323002"/>
            <a:chExt cx="2891207" cy="2906699"/>
          </a:xfrm>
        </p:grpSpPr>
        <p:sp>
          <p:nvSpPr>
            <p:cNvPr id="46" name="Rectangle 45">
              <a:extLst>
                <a:ext uri="{FF2B5EF4-FFF2-40B4-BE49-F238E27FC236}">
                  <a16:creationId xmlns:a16="http://schemas.microsoft.com/office/drawing/2014/main" id="{D88E39F6-B332-4369-BA63-64222CB2C29E}"/>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BE7BFB21-1E46-47D7-A17D-E1E972A4AAD7}"/>
                </a:ext>
              </a:extLst>
            </p:cNvPr>
            <p:cNvSpPr/>
            <p:nvPr/>
          </p:nvSpPr>
          <p:spPr>
            <a:xfrm flipV="1">
              <a:off x="504192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CC06281C-2CF7-4D61-B005-7644CCA25600}"/>
                </a:ext>
              </a:extLst>
            </p:cNvPr>
            <p:cNvSpPr/>
            <p:nvPr/>
          </p:nvSpPr>
          <p:spPr>
            <a:xfrm flipV="1">
              <a:off x="763272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152F8E58-009B-497F-8031-80894312A3CF}"/>
                </a:ext>
              </a:extLst>
            </p:cNvPr>
            <p:cNvSpPr/>
            <p:nvPr/>
          </p:nvSpPr>
          <p:spPr>
            <a:xfrm flipV="1">
              <a:off x="5395917" y="4892040"/>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picture containing text, electronics, circuit&#10;&#10;Description automatically generated">
            <a:extLst>
              <a:ext uri="{FF2B5EF4-FFF2-40B4-BE49-F238E27FC236}">
                <a16:creationId xmlns:a16="http://schemas.microsoft.com/office/drawing/2014/main" id="{9AEE258A-4C06-4547-8050-16FA3F9E2C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8191" y="409575"/>
            <a:ext cx="2717720" cy="5524736"/>
          </a:xfrm>
          <a:prstGeom prst="rect">
            <a:avLst/>
          </a:prstGeom>
        </p:spPr>
      </p:pic>
      <p:pic>
        <p:nvPicPr>
          <p:cNvPr id="15" name="Picture 14" descr="A picture containing text, electronics, circuit&#10;&#10;Description automatically generated">
            <a:extLst>
              <a:ext uri="{FF2B5EF4-FFF2-40B4-BE49-F238E27FC236}">
                <a16:creationId xmlns:a16="http://schemas.microsoft.com/office/drawing/2014/main" id="{FBD959A6-835F-4985-BCAE-56A1304CE4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78523" y="390525"/>
            <a:ext cx="2726012" cy="5541594"/>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62501" y="644900"/>
            <a:ext cx="2281500" cy="5155826"/>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p:nvPr/>
        </p:nvCxnSpPr>
        <p:spPr>
          <a:xfrm>
            <a:off x="8014135" y="680085"/>
            <a:ext cx="0" cy="512064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23837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17527" y="1738462"/>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727053" y="243628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descr="A picture containing text, electronics, circuit&#10;&#10;Description automatically generated">
            <a:extLst>
              <a:ext uri="{FF2B5EF4-FFF2-40B4-BE49-F238E27FC236}">
                <a16:creationId xmlns:a16="http://schemas.microsoft.com/office/drawing/2014/main" id="{F80FB2F3-044A-4D83-9980-E9E19E1A46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8191" y="409575"/>
            <a:ext cx="2717720" cy="5524736"/>
          </a:xfrm>
          <a:prstGeom prst="rect">
            <a:avLst/>
          </a:prstGeom>
        </p:spPr>
      </p:pic>
      <p:pic>
        <p:nvPicPr>
          <p:cNvPr id="30" name="Picture 29" descr="A picture containing text, electronics, circuit&#10;&#10;Description automatically generated">
            <a:extLst>
              <a:ext uri="{FF2B5EF4-FFF2-40B4-BE49-F238E27FC236}">
                <a16:creationId xmlns:a16="http://schemas.microsoft.com/office/drawing/2014/main" id="{8C575C47-CB83-4AA2-8C61-52EFA62229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78523" y="390525"/>
            <a:ext cx="2726012" cy="5541594"/>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270753" y="2353222"/>
            <a:ext cx="4265267" cy="3012526"/>
            <a:chOff x="7270753" y="2353222"/>
            <a:chExt cx="4265267" cy="3012526"/>
          </a:xfrm>
        </p:grpSpPr>
        <p:sp>
          <p:nvSpPr>
            <p:cNvPr id="19" name="Rectangle 18">
              <a:extLst>
                <a:ext uri="{FF2B5EF4-FFF2-40B4-BE49-F238E27FC236}">
                  <a16:creationId xmlns:a16="http://schemas.microsoft.com/office/drawing/2014/main" id="{993FDD17-8BEE-47AC-AF36-B0CC66A38A4F}"/>
                </a:ext>
              </a:extLst>
            </p:cNvPr>
            <p:cNvSpPr/>
            <p:nvPr/>
          </p:nvSpPr>
          <p:spPr>
            <a:xfrm flipV="1">
              <a:off x="757999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270753" y="5137149"/>
              <a:ext cx="1435097"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8895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876450"/>
            <a:ext cx="923151" cy="2819034"/>
            <a:chOff x="10286999" y="876450"/>
            <a:chExt cx="923151" cy="2819034"/>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390686"/>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3533853"/>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52916" y="433832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46720" y="350215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ek-ra6m5-v1-designpackage</a:t>
                  </a:r>
                </a:p>
                <a:p>
                  <a:pPr defTabSz="627063"/>
                  <a:r>
                    <a:rPr lang="en-US" sz="1300" dirty="0"/>
                    <a:t>	Design Files</a:t>
                  </a:r>
                </a:p>
                <a:p>
                  <a:pPr defTabSz="627063"/>
                  <a:r>
                    <a:rPr lang="en-US" sz="1300" dirty="0"/>
                    <a:t>	Manufacturing Files</a:t>
                  </a:r>
                </a:p>
                <a:p>
                  <a:pPr defTabSz="627063"/>
                  <a:r>
                    <a:rPr lang="en-US" sz="1300" dirty="0"/>
                    <a:t>	ek-ra6m5-v1-3d.pdf</a:t>
                  </a:r>
                </a:p>
                <a:p>
                  <a:pPr defTabSz="627063"/>
                  <a:r>
                    <a:rPr lang="en-US" sz="1300" dirty="0"/>
                    <a:t>	ek-ra6m5-v1-bom.pdf</a:t>
                  </a:r>
                </a:p>
                <a:p>
                  <a:pPr defTabSz="627063"/>
                  <a:r>
                    <a:rPr lang="en-US" sz="1300" dirty="0"/>
                    <a:t>	ek-ra6m5-v1-mechdwg.pdf</a:t>
                  </a:r>
                </a:p>
                <a:p>
                  <a:pPr defTabSz="627063"/>
                  <a:r>
                    <a:rPr lang="en-US" sz="1300" dirty="0"/>
                    <a:t>	ek-ra6m5-v1-schematics.pdf</a:t>
                  </a:r>
                </a:p>
                <a:p>
                  <a:pPr defTabSz="627063"/>
                  <a:r>
                    <a:rPr lang="en-US" sz="1300" dirty="0"/>
                    <a:t>xxxxxxxx-cloud-connectivity-ek-ra6m5-ap</a:t>
                  </a:r>
                </a:p>
                <a:p>
                  <a:pPr defTabSz="627063"/>
                  <a:r>
                    <a:rPr lang="en-US" sz="1300" dirty="0"/>
                    <a:t>xxxxxxxx-cloud-connectivity-ek-ra6m5-ep</a:t>
                  </a:r>
                </a:p>
                <a:p>
                  <a:pPr defTabSz="627063"/>
                  <a:r>
                    <a:rPr lang="en-US" sz="1300" dirty="0"/>
                    <a:t>xxxxxxxx-cloud-connectivity-ek-ra6m5-an.pdf</a:t>
                  </a:r>
                </a:p>
                <a:p>
                  <a:pPr defTabSz="627063"/>
                  <a:r>
                    <a:rPr lang="en-US" sz="1300" dirty="0"/>
                    <a:t>xxxxxxxx-ek-ra6m5-qsg.pdf</a:t>
                  </a:r>
                </a:p>
                <a:p>
                  <a:pPr defTabSz="627063"/>
                  <a:r>
                    <a:rPr lang="en-US" sz="1300" dirty="0"/>
                    <a:t>xxxxxxxx-ek-ra6m5-v1-um.pdf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5" name="Group 4">
            <a:extLst>
              <a:ext uri="{FF2B5EF4-FFF2-40B4-BE49-F238E27FC236}">
                <a16:creationId xmlns:a16="http://schemas.microsoft.com/office/drawing/2014/main" id="{CEC5A87A-1639-4619-9815-CCF95BEC0C3F}"/>
              </a:ext>
            </a:extLst>
          </p:cNvPr>
          <p:cNvGrpSpPr/>
          <p:nvPr/>
        </p:nvGrpSpPr>
        <p:grpSpPr>
          <a:xfrm>
            <a:off x="4876800" y="2642651"/>
            <a:ext cx="7315200" cy="805804"/>
            <a:chOff x="4876800" y="2642651"/>
            <a:chExt cx="7315200" cy="805804"/>
          </a:xfrm>
        </p:grpSpPr>
        <p:sp>
          <p:nvSpPr>
            <p:cNvPr id="65" name="TextBox 64">
              <a:extLst>
                <a:ext uri="{FF2B5EF4-FFF2-40B4-BE49-F238E27FC236}">
                  <a16:creationId xmlns:a16="http://schemas.microsoft.com/office/drawing/2014/main" id="{88CE3E1F-1FFB-4190-8932-4B94903FE53C}"/>
                </a:ext>
              </a:extLst>
            </p:cNvPr>
            <p:cNvSpPr txBox="1"/>
            <p:nvPr/>
          </p:nvSpPr>
          <p:spPr>
            <a:xfrm>
              <a:off x="4876800" y="3171456"/>
              <a:ext cx="7315200" cy="276999"/>
            </a:xfrm>
            <a:prstGeom prst="rect">
              <a:avLst/>
            </a:prstGeom>
            <a:noFill/>
          </p:spPr>
          <p:txBody>
            <a:bodyPr wrap="square" rtlCol="0">
              <a:spAutoFit/>
            </a:bodyPr>
            <a:lstStyle/>
            <a:p>
              <a:pPr algn="ctr"/>
              <a:r>
                <a:rPr lang="en-US" sz="1200" b="1" dirty="0"/>
                <a:t>Easy to order</a:t>
              </a:r>
            </a:p>
          </p:txBody>
        </p:sp>
        <p:sp>
          <p:nvSpPr>
            <p:cNvPr id="66" name="Rectangle 65">
              <a:extLst>
                <a:ext uri="{FF2B5EF4-FFF2-40B4-BE49-F238E27FC236}">
                  <a16:creationId xmlns:a16="http://schemas.microsoft.com/office/drawing/2014/main" id="{BC9A2708-EED7-42F4-8AB6-847A60DBE542}"/>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7" name="Group 66">
            <a:extLst>
              <a:ext uri="{FF2B5EF4-FFF2-40B4-BE49-F238E27FC236}">
                <a16:creationId xmlns:a16="http://schemas.microsoft.com/office/drawing/2014/main" id="{D8DE6BD9-0763-4735-ABDC-C95C7C52D51D}"/>
              </a:ext>
            </a:extLst>
          </p:cNvPr>
          <p:cNvGrpSpPr/>
          <p:nvPr/>
        </p:nvGrpSpPr>
        <p:grpSpPr>
          <a:xfrm>
            <a:off x="4758999" y="278324"/>
            <a:ext cx="4838704" cy="1746405"/>
            <a:chOff x="4758999" y="278324"/>
            <a:chExt cx="4838704" cy="1746405"/>
          </a:xfrm>
        </p:grpSpPr>
        <p:grpSp>
          <p:nvGrpSpPr>
            <p:cNvPr id="68" name="Group 67">
              <a:extLst>
                <a:ext uri="{FF2B5EF4-FFF2-40B4-BE49-F238E27FC236}">
                  <a16:creationId xmlns:a16="http://schemas.microsoft.com/office/drawing/2014/main" id="{A3A27B34-BB32-4C23-A6BA-4BE8BDEF9580}"/>
                </a:ext>
              </a:extLst>
            </p:cNvPr>
            <p:cNvGrpSpPr/>
            <p:nvPr/>
          </p:nvGrpSpPr>
          <p:grpSpPr>
            <a:xfrm>
              <a:off x="4758999" y="278324"/>
              <a:ext cx="4838704" cy="1412609"/>
              <a:chOff x="4762496" y="2099287"/>
              <a:chExt cx="4838704" cy="1412609"/>
            </a:xfrm>
          </p:grpSpPr>
          <p:sp>
            <p:nvSpPr>
              <p:cNvPr id="74" name="Rectangle 73">
                <a:extLst>
                  <a:ext uri="{FF2B5EF4-FFF2-40B4-BE49-F238E27FC236}">
                    <a16:creationId xmlns:a16="http://schemas.microsoft.com/office/drawing/2014/main" id="{CFA6DABD-366D-4A61-8700-00BAC11C2DA4}"/>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743B965C-4B91-48A9-9702-F014BA5617E4}"/>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A74A105B-0F3C-4C6E-82B8-B6C5C5EFAD76}"/>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EK-RA6M5</a:t>
                </a:r>
              </a:p>
            </p:txBody>
          </p:sp>
          <p:sp>
            <p:nvSpPr>
              <p:cNvPr id="77" name="TextBox 76">
                <a:extLst>
                  <a:ext uri="{FF2B5EF4-FFF2-40B4-BE49-F238E27FC236}">
                    <a16:creationId xmlns:a16="http://schemas.microsoft.com/office/drawing/2014/main" id="{0DF66B7D-320B-4997-9599-F6261E71D174}"/>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RA6M5 MCU Group</a:t>
                </a:r>
              </a:p>
            </p:txBody>
          </p:sp>
          <p:sp>
            <p:nvSpPr>
              <p:cNvPr id="78" name="TextBox 77">
                <a:extLst>
                  <a:ext uri="{FF2B5EF4-FFF2-40B4-BE49-F238E27FC236}">
                    <a16:creationId xmlns:a16="http://schemas.microsoft.com/office/drawing/2014/main" id="{E71273BB-776A-4877-8881-158CE8BD287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79" name="TextBox 78">
                <a:extLst>
                  <a:ext uri="{FF2B5EF4-FFF2-40B4-BE49-F238E27FC236}">
                    <a16:creationId xmlns:a16="http://schemas.microsoft.com/office/drawing/2014/main" id="{C268AE4C-B01A-4D22-B68F-CB5A1A46B86E}"/>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0" name="TextBox 79">
                <a:extLst>
                  <a:ext uri="{FF2B5EF4-FFF2-40B4-BE49-F238E27FC236}">
                    <a16:creationId xmlns:a16="http://schemas.microsoft.com/office/drawing/2014/main" id="{07FA4D70-830B-4805-92B7-D4C92DDD0F8F}"/>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EK-RA6M5 – Quick Start Guide</a:t>
                </a:r>
                <a:r>
                  <a:rPr lang="en-US" sz="600" dirty="0">
                    <a:latin typeface="+mj-lt"/>
                  </a:rPr>
                  <a:t>	Rev.1.00	RXYZ1234567	2449	</a:t>
                </a:r>
                <a:r>
                  <a:rPr lang="en-US" sz="600" b="1" dirty="0">
                    <a:solidFill>
                      <a:srgbClr val="2A289D"/>
                    </a:solidFill>
                    <a:latin typeface="+mj-lt"/>
                  </a:rPr>
                  <a:t>EK-RA6M5</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EK-RA6M5 v1 – User’s Manual</a:t>
                </a:r>
                <a:r>
                  <a:rPr lang="en-US" sz="600" dirty="0">
                    <a:latin typeface="+mj-lt"/>
                  </a:rPr>
                  <a:t>	Rev.1.00	RXYZ987654	2450	</a:t>
                </a:r>
                <a:r>
                  <a:rPr lang="en-US" sz="600" b="1" dirty="0">
                    <a:solidFill>
                      <a:srgbClr val="2A289D"/>
                    </a:solidFill>
                    <a:latin typeface="+mj-lt"/>
                  </a:rPr>
                  <a:t>EK-RA6M5</a:t>
                </a:r>
              </a:p>
              <a:p>
                <a:endParaRPr lang="en-US" sz="600" dirty="0">
                  <a:latin typeface="+mj-lt"/>
                </a:endParaRPr>
              </a:p>
            </p:txBody>
          </p:sp>
          <p:cxnSp>
            <p:nvCxnSpPr>
              <p:cNvPr id="81" name="Straight Connector 80">
                <a:extLst>
                  <a:ext uri="{FF2B5EF4-FFF2-40B4-BE49-F238E27FC236}">
                    <a16:creationId xmlns:a16="http://schemas.microsoft.com/office/drawing/2014/main" id="{F70D5AA3-8825-42D2-B51C-30A80874258B}"/>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2" name="Flowchart: Terminator 81">
                <a:extLst>
                  <a:ext uri="{FF2B5EF4-FFF2-40B4-BE49-F238E27FC236}">
                    <a16:creationId xmlns:a16="http://schemas.microsoft.com/office/drawing/2014/main" id="{6FF2DE4A-CFAF-42E5-A6A7-FF9ECAA3835F}"/>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69" name="Group 68">
              <a:extLst>
                <a:ext uri="{FF2B5EF4-FFF2-40B4-BE49-F238E27FC236}">
                  <a16:creationId xmlns:a16="http://schemas.microsoft.com/office/drawing/2014/main" id="{AF82B4F8-1AEA-44AC-8142-743976F7DCEB}"/>
                </a:ext>
              </a:extLst>
            </p:cNvPr>
            <p:cNvGrpSpPr/>
            <p:nvPr/>
          </p:nvGrpSpPr>
          <p:grpSpPr>
            <a:xfrm>
              <a:off x="4835704" y="540689"/>
              <a:ext cx="4685680" cy="1484040"/>
              <a:chOff x="4835704" y="540689"/>
              <a:chExt cx="4685680" cy="1484040"/>
            </a:xfrm>
          </p:grpSpPr>
          <p:sp>
            <p:nvSpPr>
              <p:cNvPr id="70" name="Rectangle 69">
                <a:extLst>
                  <a:ext uri="{FF2B5EF4-FFF2-40B4-BE49-F238E27FC236}">
                    <a16:creationId xmlns:a16="http://schemas.microsoft.com/office/drawing/2014/main" id="{B825D265-A683-4A0F-9DCA-98257EE3B5ED}"/>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D01B2DA7-9649-451E-8A97-12042040AD2F}"/>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4EA9422D-8434-482A-AC66-1D3906F66E77}"/>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TextBox 72">
                <a:extLst>
                  <a:ext uri="{FF2B5EF4-FFF2-40B4-BE49-F238E27FC236}">
                    <a16:creationId xmlns:a16="http://schemas.microsoft.com/office/drawing/2014/main" id="{0535AE5C-AD91-4498-A37B-30A4296B0008}"/>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83" name="Group 82">
            <a:extLst>
              <a:ext uri="{FF2B5EF4-FFF2-40B4-BE49-F238E27FC236}">
                <a16:creationId xmlns:a16="http://schemas.microsoft.com/office/drawing/2014/main" id="{B338C69D-8A25-4473-BDBD-B5F97A273CE5}"/>
              </a:ext>
            </a:extLst>
          </p:cNvPr>
          <p:cNvGrpSpPr/>
          <p:nvPr/>
        </p:nvGrpSpPr>
        <p:grpSpPr>
          <a:xfrm>
            <a:off x="5125169" y="3532152"/>
            <a:ext cx="2799991" cy="2800569"/>
            <a:chOff x="5125169" y="3532152"/>
            <a:chExt cx="2799991" cy="2800569"/>
          </a:xfrm>
        </p:grpSpPr>
        <p:sp>
          <p:nvSpPr>
            <p:cNvPr id="84" name="TextBox 83">
              <a:extLst>
                <a:ext uri="{FF2B5EF4-FFF2-40B4-BE49-F238E27FC236}">
                  <a16:creationId xmlns:a16="http://schemas.microsoft.com/office/drawing/2014/main" id="{D5F3756C-F50D-4D1D-B659-F203ACC5ACAC}"/>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85" name="Group 84">
              <a:extLst>
                <a:ext uri="{FF2B5EF4-FFF2-40B4-BE49-F238E27FC236}">
                  <a16:creationId xmlns:a16="http://schemas.microsoft.com/office/drawing/2014/main" id="{5B1B5321-2EA7-4208-8989-C6D7A5DB6864}"/>
                </a:ext>
              </a:extLst>
            </p:cNvPr>
            <p:cNvGrpSpPr/>
            <p:nvPr/>
          </p:nvGrpSpPr>
          <p:grpSpPr>
            <a:xfrm>
              <a:off x="5214463" y="3532152"/>
              <a:ext cx="2595439" cy="2254228"/>
              <a:chOff x="5214463" y="3532152"/>
              <a:chExt cx="2595439" cy="2254228"/>
            </a:xfrm>
          </p:grpSpPr>
          <p:pic>
            <p:nvPicPr>
              <p:cNvPr id="86" name="Picture 85">
                <a:extLst>
                  <a:ext uri="{FF2B5EF4-FFF2-40B4-BE49-F238E27FC236}">
                    <a16:creationId xmlns:a16="http://schemas.microsoft.com/office/drawing/2014/main" id="{B5D4AEA7-AA28-427D-BCD8-D6576B9C100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87" name="TextBox 86">
                <a:extLst>
                  <a:ext uri="{FF2B5EF4-FFF2-40B4-BE49-F238E27FC236}">
                    <a16:creationId xmlns:a16="http://schemas.microsoft.com/office/drawing/2014/main" id="{B00262D1-025D-4E2B-B41A-0D42C32E8AF5}"/>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RA6M5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RA6M5 Microcontroller Group</a:t>
                </a:r>
              </a:p>
              <a:p>
                <a:pPr algn="r"/>
                <a:r>
                  <a:rPr lang="en-US" sz="700" dirty="0">
                    <a:solidFill>
                      <a:schemeClr val="tx1">
                        <a:lumMod val="50000"/>
                      </a:schemeClr>
                    </a:solidFill>
                  </a:rPr>
                  <a:t>EK-RA6M5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RA6 Series</a:t>
                </a:r>
              </a:p>
            </p:txBody>
          </p:sp>
        </p:grpSp>
      </p:grpSp>
      <p:graphicFrame>
        <p:nvGraphicFramePr>
          <p:cNvPr id="88" name="Table 87">
            <a:extLst>
              <a:ext uri="{FF2B5EF4-FFF2-40B4-BE49-F238E27FC236}">
                <a16:creationId xmlns:a16="http://schemas.microsoft.com/office/drawing/2014/main" id="{F4BECF8E-8AC5-4683-8EAE-AECA519423B8}"/>
              </a:ext>
            </a:extLst>
          </p:cNvPr>
          <p:cNvGraphicFramePr>
            <a:graphicFrameLocks noGrp="1"/>
          </p:cNvGraphicFramePr>
          <p:nvPr>
            <p:extLst>
              <p:ext uri="{D42A27DB-BD31-4B8C-83A1-F6EECF244321}">
                <p14:modId xmlns:p14="http://schemas.microsoft.com/office/powerpoint/2010/main" val="3191370707"/>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RTK7EKA6M5S00001BE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RA6M5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6"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Digi 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6"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6"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
                                            <p:txEl>
                                              <p:pRg st="10" end="1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7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
                                            <p:txEl>
                                              <p:pRg st="11" end="11"/>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5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1">
                                            <p:txEl>
                                              <p:pRg st="12" end="12"/>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0824B82-5A94-4E14-8C03-F4B35E830DBA}"/>
              </a:ext>
            </a:extLst>
          </p:cNvPr>
          <p:cNvPicPr>
            <a:picLocks noChangeAspect="1"/>
          </p:cNvPicPr>
          <p:nvPr/>
        </p:nvPicPr>
        <p:blipFill>
          <a:blip r:embed="rId3"/>
          <a:stretch>
            <a:fillRect/>
          </a:stretch>
        </p:blipFill>
        <p:spPr>
          <a:xfrm>
            <a:off x="9900802" y="154692"/>
            <a:ext cx="1984248" cy="1549603"/>
          </a:xfrm>
          <a:prstGeom prst="rect">
            <a:avLst/>
          </a:prstGeom>
          <a:noFill/>
          <a:ln>
            <a:solidFill>
              <a:schemeClr val="bg1">
                <a:lumMod val="50000"/>
              </a:schemeClr>
            </a:solidFill>
          </a:ln>
        </p:spPr>
      </p:pic>
      <p:pic>
        <p:nvPicPr>
          <p:cNvPr id="100" name="Picture 99">
            <a:extLst>
              <a:ext uri="{FF2B5EF4-FFF2-40B4-BE49-F238E27FC236}">
                <a16:creationId xmlns:a16="http://schemas.microsoft.com/office/drawing/2014/main" id="{F2E1A2C5-BAD0-4CC7-A097-84948B1348F0}"/>
              </a:ext>
            </a:extLst>
          </p:cNvPr>
          <p:cNvPicPr>
            <a:picLocks noChangeAspect="1"/>
          </p:cNvPicPr>
          <p:nvPr/>
        </p:nvPicPr>
        <p:blipFill>
          <a:blip r:embed="rId4"/>
          <a:stretch>
            <a:fillRect/>
          </a:stretch>
        </p:blipFill>
        <p:spPr>
          <a:xfrm>
            <a:off x="5003898" y="4216804"/>
            <a:ext cx="2547156" cy="1816184"/>
          </a:xfrm>
          <a:prstGeom prst="rect">
            <a:avLst/>
          </a:prstGeom>
        </p:spPr>
      </p:pic>
      <p:grpSp>
        <p:nvGrpSpPr>
          <p:cNvPr id="72" name="Group 71">
            <a:extLst>
              <a:ext uri="{FF2B5EF4-FFF2-40B4-BE49-F238E27FC236}">
                <a16:creationId xmlns:a16="http://schemas.microsoft.com/office/drawing/2014/main" id="{8DA97C4C-C12F-45E1-B088-3D2DA27C035C}"/>
              </a:ext>
            </a:extLst>
          </p:cNvPr>
          <p:cNvGrpSpPr/>
          <p:nvPr/>
        </p:nvGrpSpPr>
        <p:grpSpPr>
          <a:xfrm>
            <a:off x="4758999" y="278324"/>
            <a:ext cx="4838704" cy="1412609"/>
            <a:chOff x="4762496" y="2099287"/>
            <a:chExt cx="4838704" cy="1412609"/>
          </a:xfrm>
        </p:grpSpPr>
        <p:sp>
          <p:nvSpPr>
            <p:cNvPr id="73" name="Rectangle 72">
              <a:extLst>
                <a:ext uri="{FF2B5EF4-FFF2-40B4-BE49-F238E27FC236}">
                  <a16:creationId xmlns:a16="http://schemas.microsoft.com/office/drawing/2014/main" id="{BF9B30F1-5880-458C-A534-00C1CF1E57F3}"/>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8" name="Straight Connector 87">
              <a:extLst>
                <a:ext uri="{FF2B5EF4-FFF2-40B4-BE49-F238E27FC236}">
                  <a16:creationId xmlns:a16="http://schemas.microsoft.com/office/drawing/2014/main" id="{5066AD28-2A78-4F51-A810-6E02BEB9164F}"/>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9" name="TextBox 88">
              <a:extLst>
                <a:ext uri="{FF2B5EF4-FFF2-40B4-BE49-F238E27FC236}">
                  <a16:creationId xmlns:a16="http://schemas.microsoft.com/office/drawing/2014/main" id="{29CF07A1-D533-476C-8075-F1AE3BFE0A34}"/>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EK-RA6M5</a:t>
              </a:r>
            </a:p>
          </p:txBody>
        </p:sp>
        <p:sp>
          <p:nvSpPr>
            <p:cNvPr id="90" name="TextBox 89">
              <a:extLst>
                <a:ext uri="{FF2B5EF4-FFF2-40B4-BE49-F238E27FC236}">
                  <a16:creationId xmlns:a16="http://schemas.microsoft.com/office/drawing/2014/main" id="{24A39107-26C5-4EE9-8E25-E21EA275B66E}"/>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RA6M5 MCU Group</a:t>
              </a:r>
            </a:p>
          </p:txBody>
        </p:sp>
        <p:sp>
          <p:nvSpPr>
            <p:cNvPr id="91" name="TextBox 90">
              <a:extLst>
                <a:ext uri="{FF2B5EF4-FFF2-40B4-BE49-F238E27FC236}">
                  <a16:creationId xmlns:a16="http://schemas.microsoft.com/office/drawing/2014/main" id="{43A2C399-92C4-495D-BA3B-3CC4179823CE}"/>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92" name="TextBox 91">
              <a:extLst>
                <a:ext uri="{FF2B5EF4-FFF2-40B4-BE49-F238E27FC236}">
                  <a16:creationId xmlns:a16="http://schemas.microsoft.com/office/drawing/2014/main" id="{8BAFB252-B773-4D76-B115-21F3B3C47DEE}"/>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93" name="TextBox 92">
              <a:extLst>
                <a:ext uri="{FF2B5EF4-FFF2-40B4-BE49-F238E27FC236}">
                  <a16:creationId xmlns:a16="http://schemas.microsoft.com/office/drawing/2014/main" id="{D3A125FD-C7A6-4836-A516-47FC46C79324}"/>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EK-RA6M5 – Quick Start Guide</a:t>
              </a:r>
              <a:r>
                <a:rPr lang="en-US" sz="600" dirty="0">
                  <a:latin typeface="+mj-lt"/>
                </a:rPr>
                <a:t>	Rev.1.00	RXYZ1234567	2449	</a:t>
              </a:r>
              <a:r>
                <a:rPr lang="en-US" sz="600" b="1" dirty="0">
                  <a:solidFill>
                    <a:srgbClr val="2A289D"/>
                  </a:solidFill>
                  <a:latin typeface="+mj-lt"/>
                </a:rPr>
                <a:t>EK-RA6M5</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EK-RA6M5 v1 – User’s Manual</a:t>
              </a:r>
              <a:r>
                <a:rPr lang="en-US" sz="600" dirty="0">
                  <a:latin typeface="+mj-lt"/>
                </a:rPr>
                <a:t>	Rev.1.00	RXYZ987654	2450	</a:t>
              </a:r>
              <a:r>
                <a:rPr lang="en-US" sz="600" b="1" dirty="0">
                  <a:solidFill>
                    <a:srgbClr val="2A289D"/>
                  </a:solidFill>
                  <a:latin typeface="+mj-lt"/>
                </a:rPr>
                <a:t>EK-RA6M5</a:t>
              </a:r>
            </a:p>
            <a:p>
              <a:r>
                <a:rPr lang="en-US" sz="600" dirty="0"/>
                <a:t>	</a:t>
              </a:r>
              <a:r>
                <a:rPr lang="en-US" sz="600" dirty="0">
                  <a:latin typeface="+mj-lt"/>
                </a:rPr>
                <a:t>Dec.1.20</a:t>
              </a:r>
            </a:p>
          </p:txBody>
        </p:sp>
        <p:cxnSp>
          <p:nvCxnSpPr>
            <p:cNvPr id="94" name="Straight Connector 93">
              <a:extLst>
                <a:ext uri="{FF2B5EF4-FFF2-40B4-BE49-F238E27FC236}">
                  <a16:creationId xmlns:a16="http://schemas.microsoft.com/office/drawing/2014/main" id="{FE9AA852-7C26-4229-BA19-8F4689DB3B78}"/>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95" name="Flowchart: Terminator 94">
              <a:extLst>
                <a:ext uri="{FF2B5EF4-FFF2-40B4-BE49-F238E27FC236}">
                  <a16:creationId xmlns:a16="http://schemas.microsoft.com/office/drawing/2014/main" id="{434076D6-79F3-4F34-8035-29E5BD3BC76E}"/>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96" name="Group 95">
            <a:extLst>
              <a:ext uri="{FF2B5EF4-FFF2-40B4-BE49-F238E27FC236}">
                <a16:creationId xmlns:a16="http://schemas.microsoft.com/office/drawing/2014/main" id="{6C9FF67C-744B-4B99-913E-313C401775EF}"/>
              </a:ext>
            </a:extLst>
          </p:cNvPr>
          <p:cNvGrpSpPr/>
          <p:nvPr/>
        </p:nvGrpSpPr>
        <p:grpSpPr>
          <a:xfrm>
            <a:off x="5005209" y="2043900"/>
            <a:ext cx="2548349" cy="1877731"/>
            <a:chOff x="5005209" y="2043900"/>
            <a:chExt cx="2548349" cy="1877731"/>
          </a:xfrm>
        </p:grpSpPr>
        <p:pic>
          <p:nvPicPr>
            <p:cNvPr id="97" name="Picture 96">
              <a:extLst>
                <a:ext uri="{FF2B5EF4-FFF2-40B4-BE49-F238E27FC236}">
                  <a16:creationId xmlns:a16="http://schemas.microsoft.com/office/drawing/2014/main" id="{EBE6C0D3-9EFA-45C4-9DB8-FD93DF53F846}"/>
                </a:ext>
              </a:extLst>
            </p:cNvPr>
            <p:cNvPicPr>
              <a:picLocks noChangeAspect="1"/>
            </p:cNvPicPr>
            <p:nvPr/>
          </p:nvPicPr>
          <p:blipFill>
            <a:blip r:embed="rId5"/>
            <a:stretch>
              <a:fillRect/>
            </a:stretch>
          </p:blipFill>
          <p:spPr>
            <a:xfrm>
              <a:off x="5005209" y="2043900"/>
              <a:ext cx="2548349" cy="1877731"/>
            </a:xfrm>
            <a:prstGeom prst="rect">
              <a:avLst/>
            </a:prstGeom>
          </p:spPr>
        </p:pic>
        <p:sp>
          <p:nvSpPr>
            <p:cNvPr id="98" name="TextBox 97">
              <a:extLst>
                <a:ext uri="{FF2B5EF4-FFF2-40B4-BE49-F238E27FC236}">
                  <a16:creationId xmlns:a16="http://schemas.microsoft.com/office/drawing/2014/main" id="{B12BCDCC-3648-407F-B448-8B877E58C873}"/>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RA6M5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RA6M5 Microcontroller Group</a:t>
              </a:r>
            </a:p>
            <a:p>
              <a:pPr algn="r"/>
              <a:r>
                <a:rPr lang="en-US" sz="700" dirty="0">
                  <a:solidFill>
                    <a:schemeClr val="tx1">
                      <a:lumMod val="50000"/>
                    </a:schemeClr>
                  </a:solidFill>
                </a:rPr>
                <a:t>EK-RA6M5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RA6 Series</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sp>
        <p:nvSpPr>
          <p:cNvPr id="69" name="Rectangle 68">
            <a:extLst>
              <a:ext uri="{FF2B5EF4-FFF2-40B4-BE49-F238E27FC236}">
                <a16:creationId xmlns:a16="http://schemas.microsoft.com/office/drawing/2014/main" id="{63B67A7A-9839-49FD-9AFF-7847E8E35459}"/>
              </a:ext>
            </a:extLst>
          </p:cNvPr>
          <p:cNvSpPr/>
          <p:nvPr/>
        </p:nvSpPr>
        <p:spPr>
          <a:xfrm>
            <a:off x="7217893" y="335280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65526" y="4761575"/>
            <a:ext cx="1340883" cy="442494"/>
            <a:chOff x="6034462" y="2118944"/>
            <a:chExt cx="1186620" cy="391585"/>
          </a:xfrm>
        </p:grpSpPr>
        <p:sp>
          <p:nvSpPr>
            <p:cNvPr id="70" name="Rectangle 69">
              <a:extLst>
                <a:ext uri="{FF2B5EF4-FFF2-40B4-BE49-F238E27FC236}">
                  <a16:creationId xmlns:a16="http://schemas.microsoft.com/office/drawing/2014/main" id="{B760E024-778D-4B14-B1C4-CD1250EE3C1C}"/>
                </a:ext>
              </a:extLst>
            </p:cNvPr>
            <p:cNvSpPr/>
            <p:nvPr/>
          </p:nvSpPr>
          <p:spPr>
            <a:xfrm>
              <a:off x="6034462" y="2118944"/>
              <a:ext cx="78799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068682" y="2275701"/>
              <a:ext cx="15240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91125" y="140970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76964" y="863062"/>
            <a:ext cx="268344"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ek-ra6m5-v1-designpackage</a:t>
                </a:r>
              </a:p>
              <a:p>
                <a:pPr defTabSz="627063"/>
                <a:r>
                  <a:rPr lang="en-US" sz="1300" dirty="0"/>
                  <a:t>	Design Files</a:t>
                </a:r>
              </a:p>
              <a:p>
                <a:pPr defTabSz="627063"/>
                <a:r>
                  <a:rPr lang="en-US" sz="1300" dirty="0"/>
                  <a:t>	Manufacturing Files</a:t>
                </a:r>
              </a:p>
              <a:p>
                <a:pPr defTabSz="627063"/>
                <a:r>
                  <a:rPr lang="en-US" sz="1300" dirty="0"/>
                  <a:t>	ek-ra6m5-v1-3d.pdf</a:t>
                </a:r>
              </a:p>
              <a:p>
                <a:pPr defTabSz="627063"/>
                <a:r>
                  <a:rPr lang="en-US" sz="1300" dirty="0"/>
                  <a:t>	ek-ra6m5-v1-bom.pdf</a:t>
                </a:r>
              </a:p>
              <a:p>
                <a:pPr defTabSz="627063"/>
                <a:r>
                  <a:rPr lang="en-US" sz="1300" dirty="0"/>
                  <a:t>	ek-ra6m5-v1-mechdwg.pdf</a:t>
                </a:r>
              </a:p>
              <a:p>
                <a:pPr defTabSz="627063"/>
                <a:r>
                  <a:rPr lang="en-US" sz="1300" dirty="0"/>
                  <a:t>	ek-ra6m5-v1-schematics.pdf</a:t>
                </a:r>
              </a:p>
              <a:p>
                <a:pPr defTabSz="627063"/>
                <a:r>
                  <a:rPr lang="en-US" sz="1300" dirty="0"/>
                  <a:t>xxxxxxxx-cloud-connectivity-ek-ra6m5-ap</a:t>
                </a:r>
              </a:p>
              <a:p>
                <a:pPr defTabSz="627063"/>
                <a:r>
                  <a:rPr lang="en-US" sz="1300" dirty="0"/>
                  <a:t>xxxxxxxx-cloud-connectivity-ek-ra6m5-ep</a:t>
                </a:r>
              </a:p>
              <a:p>
                <a:pPr defTabSz="627063"/>
                <a:r>
                  <a:rPr lang="en-US" sz="1300" dirty="0"/>
                  <a:t>xxxxxxxx-cloud-connectivity-ek-ra6m5-an.pdf</a:t>
                </a:r>
              </a:p>
              <a:p>
                <a:pPr defTabSz="627063"/>
                <a:r>
                  <a:rPr lang="en-US" sz="1300" dirty="0"/>
                  <a:t>xxxxxxxx-ek-ra6m5-qsg.pdf</a:t>
                </a:r>
              </a:p>
              <a:p>
                <a:pPr defTabSz="627063"/>
                <a:r>
                  <a:rPr lang="en-US" sz="1300" dirty="0"/>
                  <a:t>xxxxxxxx-ek-ra6m5-v1-um.pdf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9" name="Group 18">
            <a:extLst>
              <a:ext uri="{FF2B5EF4-FFF2-40B4-BE49-F238E27FC236}">
                <a16:creationId xmlns:a16="http://schemas.microsoft.com/office/drawing/2014/main" id="{7A4ACA8F-2C5C-4B93-89DD-12F636B09853}"/>
              </a:ext>
            </a:extLst>
          </p:cNvPr>
          <p:cNvGrpSpPr/>
          <p:nvPr/>
        </p:nvGrpSpPr>
        <p:grpSpPr>
          <a:xfrm>
            <a:off x="8097939" y="1725920"/>
            <a:ext cx="2807208" cy="3794760"/>
            <a:chOff x="8097939" y="1725920"/>
            <a:chExt cx="2807208" cy="3794760"/>
          </a:xfrm>
        </p:grpSpPr>
        <p:grpSp>
          <p:nvGrpSpPr>
            <p:cNvPr id="24" name="Group 23">
              <a:extLst>
                <a:ext uri="{FF2B5EF4-FFF2-40B4-BE49-F238E27FC236}">
                  <a16:creationId xmlns:a16="http://schemas.microsoft.com/office/drawing/2014/main" id="{EE091DEB-7B93-4B8A-B92A-3A0BCCCD1547}"/>
                </a:ext>
              </a:extLst>
            </p:cNvPr>
            <p:cNvGrpSpPr/>
            <p:nvPr/>
          </p:nvGrpSpPr>
          <p:grpSpPr>
            <a:xfrm>
              <a:off x="8097939" y="1725920"/>
              <a:ext cx="2807208" cy="3794760"/>
              <a:chOff x="8101584" y="1764792"/>
              <a:chExt cx="2807208" cy="3794760"/>
            </a:xfrm>
          </p:grpSpPr>
          <p:pic>
            <p:nvPicPr>
              <p:cNvPr id="28" name="Picture 27">
                <a:extLst>
                  <a:ext uri="{FF2B5EF4-FFF2-40B4-BE49-F238E27FC236}">
                    <a16:creationId xmlns:a16="http://schemas.microsoft.com/office/drawing/2014/main" id="{9C94861F-7454-4FA3-84EF-650C634491F2}"/>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29" name="Picture 28">
                <a:extLst>
                  <a:ext uri="{FF2B5EF4-FFF2-40B4-BE49-F238E27FC236}">
                    <a16:creationId xmlns:a16="http://schemas.microsoft.com/office/drawing/2014/main" id="{D3E5F9F2-DF2E-4AAE-B0D5-73E9D566635D}"/>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25" name="TextBox 24">
              <a:extLst>
                <a:ext uri="{FF2B5EF4-FFF2-40B4-BE49-F238E27FC236}">
                  <a16:creationId xmlns:a16="http://schemas.microsoft.com/office/drawing/2014/main" id="{8B886110-102D-4401-8F45-55FFB28FEE97}"/>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RA6M5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RA6M5 Microcontroller Group</a:t>
              </a:r>
            </a:p>
            <a:p>
              <a:pPr algn="r"/>
              <a:r>
                <a:rPr lang="en-US" sz="700" dirty="0">
                  <a:solidFill>
                    <a:schemeClr val="tx1">
                      <a:lumMod val="50000"/>
                    </a:schemeClr>
                  </a:solidFill>
                </a:rPr>
                <a:t>EK-RA6M5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RA6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A82E6FA0-9B3E-4E01-B717-D2B80A2465BB}"/>
              </a:ext>
            </a:extLst>
          </p:cNvPr>
          <p:cNvPicPr preferRelativeResize="0">
            <a:picLocks/>
          </p:cNvPicPr>
          <p:nvPr/>
        </p:nvPicPr>
        <p:blipFill>
          <a:blip r:embed="rId3"/>
          <a:stretch>
            <a:fillRect/>
          </a:stretch>
        </p:blipFill>
        <p:spPr>
          <a:xfrm>
            <a:off x="3191256" y="1965960"/>
            <a:ext cx="2816352" cy="1591056"/>
          </a:xfrm>
          <a:prstGeom prst="rect">
            <a:avLst/>
          </a:prstGeom>
          <a:ln>
            <a:solidFill>
              <a:schemeClr val="bg1">
                <a:lumMod val="50000"/>
              </a:schemeClr>
            </a:solidFill>
          </a:ln>
        </p:spPr>
      </p:pic>
      <p:pic>
        <p:nvPicPr>
          <p:cNvPr id="41" name="Picture 40">
            <a:hlinkClick r:id="rId4"/>
            <a:extLst>
              <a:ext uri="{FF2B5EF4-FFF2-40B4-BE49-F238E27FC236}">
                <a16:creationId xmlns:a16="http://schemas.microsoft.com/office/drawing/2014/main" id="{56926C22-C8CC-4355-A7C5-A79AA0D53154}"/>
              </a:ext>
            </a:extLst>
          </p:cNvPr>
          <p:cNvPicPr preferRelativeResize="0">
            <a:picLocks/>
          </p:cNvPicPr>
          <p:nvPr/>
        </p:nvPicPr>
        <p:blipFill>
          <a:blip r:embed="rId5"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u="sng" dirty="0">
                <a:solidFill>
                  <a:srgbClr val="06418C"/>
                </a:solidFill>
                <a:hlinkClick r:id="rId7"/>
              </a:rPr>
              <a:t>renesas.com/ra/ek-ra6m5</a:t>
            </a:r>
            <a:endParaRPr lang="en-US" sz="1400" dirty="0">
              <a:highlight>
                <a:srgbClr val="FFFF00"/>
              </a:highlight>
            </a:endParaRPr>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8E94AE-40DA-4101-B28B-4A0FA8549E8C}"/>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WEB, BLOGs </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EK-RA6M5 information and blogs are available on </a:t>
            </a:r>
            <a:r>
              <a:rPr lang="en-US" sz="1400" u="sng" dirty="0">
                <a:solidFill>
                  <a:srgbClr val="06418C"/>
                </a:solidFill>
                <a:hlinkClick r:id="rId4"/>
              </a:rPr>
              <a:t>renesas.com/ra/ek-ra6m5</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2"/>
              </a:rPr>
              <a:t>renesas.com/ra/ek-ra6m5</a:t>
            </a:r>
            <a:endParaRPr lang="en-US" sz="1400" dirty="0"/>
          </a:p>
        </p:txBody>
      </p:sp>
      <p:grpSp>
        <p:nvGrpSpPr>
          <p:cNvPr id="17" name="Group 16">
            <a:extLst>
              <a:ext uri="{FF2B5EF4-FFF2-40B4-BE49-F238E27FC236}">
                <a16:creationId xmlns:a16="http://schemas.microsoft.com/office/drawing/2014/main" id="{10A4FB08-FEA8-420A-8194-959748986361}"/>
              </a:ext>
            </a:extLst>
          </p:cNvPr>
          <p:cNvGrpSpPr/>
          <p:nvPr/>
        </p:nvGrpSpPr>
        <p:grpSpPr>
          <a:xfrm>
            <a:off x="269286" y="1701704"/>
            <a:ext cx="11541714" cy="3325003"/>
            <a:chOff x="269286" y="1701704"/>
            <a:chExt cx="11541714" cy="3325003"/>
          </a:xfrm>
        </p:grpSpPr>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3"/>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grpSp>
          <p:nvGrpSpPr>
            <p:cNvPr id="22" name="Group 21">
              <a:extLst>
                <a:ext uri="{FF2B5EF4-FFF2-40B4-BE49-F238E27FC236}">
                  <a16:creationId xmlns:a16="http://schemas.microsoft.com/office/drawing/2014/main" id="{1A1FDEAF-396F-427C-B02A-8C5B9B178A2B}"/>
                </a:ext>
              </a:extLst>
            </p:cNvPr>
            <p:cNvGrpSpPr/>
            <p:nvPr/>
          </p:nvGrpSpPr>
          <p:grpSpPr>
            <a:xfrm>
              <a:off x="362900" y="2139696"/>
              <a:ext cx="2709484" cy="2272045"/>
              <a:chOff x="362900" y="2139696"/>
              <a:chExt cx="2709484" cy="2272045"/>
            </a:xfrm>
          </p:grpSpPr>
          <p:sp>
            <p:nvSpPr>
              <p:cNvPr id="25" name="TextBox 24">
                <a:extLst>
                  <a:ext uri="{FF2B5EF4-FFF2-40B4-BE49-F238E27FC236}">
                    <a16:creationId xmlns:a16="http://schemas.microsoft.com/office/drawing/2014/main" id="{E00B2D49-BE2B-49B6-8B63-3504A6897291}"/>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35" name="TextBox 34">
                <a:extLst>
                  <a:ext uri="{FF2B5EF4-FFF2-40B4-BE49-F238E27FC236}">
                    <a16:creationId xmlns:a16="http://schemas.microsoft.com/office/drawing/2014/main" id="{2F05ED2F-92E9-437E-8B13-B9AA15B4CE12}"/>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36" name="Picture 35">
                <a:extLst>
                  <a:ext uri="{FF2B5EF4-FFF2-40B4-BE49-F238E27FC236}">
                    <a16:creationId xmlns:a16="http://schemas.microsoft.com/office/drawing/2014/main" id="{F97D18EC-38C0-40DD-A645-C39B666FAED2}"/>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37" name="Picture 36">
                <a:extLst>
                  <a:ext uri="{FF2B5EF4-FFF2-40B4-BE49-F238E27FC236}">
                    <a16:creationId xmlns:a16="http://schemas.microsoft.com/office/drawing/2014/main" id="{25C358C7-B729-44ED-9563-3480CD95CA11}"/>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38" name="TextBox 37">
                <a:extLst>
                  <a:ext uri="{FF2B5EF4-FFF2-40B4-BE49-F238E27FC236}">
                    <a16:creationId xmlns:a16="http://schemas.microsoft.com/office/drawing/2014/main" id="{393EC507-C08B-4785-A661-1BC4A5939BDD}"/>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RA6M5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RA6M5 Microcontroller Group</a:t>
                </a:r>
              </a:p>
              <a:p>
                <a:pPr algn="r"/>
                <a:r>
                  <a:rPr lang="en-US" sz="300" dirty="0">
                    <a:solidFill>
                      <a:schemeClr val="tx1">
                        <a:lumMod val="50000"/>
                      </a:schemeClr>
                    </a:solidFill>
                  </a:rPr>
                  <a:t>EK-RA6M5</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RA6 Series</a:t>
                </a:r>
              </a:p>
            </p:txBody>
          </p:sp>
          <p:sp>
            <p:nvSpPr>
              <p:cNvPr id="39" name="TextBox 38">
                <a:extLst>
                  <a:ext uri="{FF2B5EF4-FFF2-40B4-BE49-F238E27FC236}">
                    <a16:creationId xmlns:a16="http://schemas.microsoft.com/office/drawing/2014/main" id="{3D9D1410-62D6-43EB-A7E6-304328C0C292}"/>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RA6M5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RA6M5 Microcontroller Group</a:t>
                </a:r>
              </a:p>
              <a:p>
                <a:pPr algn="r"/>
                <a:r>
                  <a:rPr lang="en-US" sz="300" dirty="0">
                    <a:solidFill>
                      <a:schemeClr val="tx1">
                        <a:lumMod val="50000"/>
                      </a:schemeClr>
                    </a:solidFill>
                  </a:rPr>
                  <a:t>EK-RA6M5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RA6 Series</a:t>
                </a:r>
              </a:p>
            </p:txBody>
          </p:sp>
        </p:grpSp>
        <p:pic>
          <p:nvPicPr>
            <p:cNvPr id="9" name="Picture 8">
              <a:extLst>
                <a:ext uri="{FF2B5EF4-FFF2-40B4-BE49-F238E27FC236}">
                  <a16:creationId xmlns:a16="http://schemas.microsoft.com/office/drawing/2014/main" id="{F796E175-24A4-4BBF-B9C1-A4B1B719AADA}"/>
                </a:ext>
              </a:extLst>
            </p:cNvPr>
            <p:cNvPicPr>
              <a:picLocks noChangeAspect="1"/>
            </p:cNvPicPr>
            <p:nvPr/>
          </p:nvPicPr>
          <p:blipFill>
            <a:blip r:embed="rId6"/>
            <a:stretch>
              <a:fillRect/>
            </a:stretch>
          </p:blipFill>
          <p:spPr>
            <a:xfrm rot="16200000">
              <a:off x="7740601" y="2627391"/>
              <a:ext cx="1682496" cy="750378"/>
            </a:xfrm>
            <a:prstGeom prst="rect">
              <a:avLst/>
            </a:prstGeom>
            <a:ln>
              <a:solidFill>
                <a:schemeClr val="bg1">
                  <a:lumMod val="50000"/>
                </a:schemeClr>
              </a:solidFill>
            </a:ln>
          </p:spPr>
        </p:pic>
        <p:pic>
          <p:nvPicPr>
            <p:cNvPr id="13" name="Picture 12">
              <a:extLst>
                <a:ext uri="{FF2B5EF4-FFF2-40B4-BE49-F238E27FC236}">
                  <a16:creationId xmlns:a16="http://schemas.microsoft.com/office/drawing/2014/main" id="{7361C295-F9FB-41E2-9FF2-7A51B3500531}"/>
                </a:ext>
              </a:extLst>
            </p:cNvPr>
            <p:cNvPicPr preferRelativeResize="0">
              <a:picLocks/>
            </p:cNvPicPr>
            <p:nvPr/>
          </p:nvPicPr>
          <p:blipFill>
            <a:blip r:embed="rId7"/>
            <a:stretch>
              <a:fillRect/>
            </a:stretch>
          </p:blipFill>
          <p:spPr>
            <a:xfrm rot="16200000">
              <a:off x="8659623" y="2607800"/>
              <a:ext cx="1682496" cy="782863"/>
            </a:xfrm>
            <a:prstGeom prst="rect">
              <a:avLst/>
            </a:prstGeom>
            <a:ln>
              <a:solidFill>
                <a:schemeClr val="bg1">
                  <a:lumMod val="50000"/>
                </a:schemeClr>
              </a:solidFill>
            </a:ln>
          </p:spPr>
        </p:pic>
        <p:pic>
          <p:nvPicPr>
            <p:cNvPr id="41" name="Picture 40">
              <a:extLst>
                <a:ext uri="{FF2B5EF4-FFF2-40B4-BE49-F238E27FC236}">
                  <a16:creationId xmlns:a16="http://schemas.microsoft.com/office/drawing/2014/main" id="{D57D8E2E-7F33-4ADA-9C38-39EFDED8C2E2}"/>
                </a:ext>
              </a:extLst>
            </p:cNvPr>
            <p:cNvPicPr preferRelativeResize="0">
              <a:picLocks/>
            </p:cNvPicPr>
            <p:nvPr/>
          </p:nvPicPr>
          <p:blipFill>
            <a:blip r:embed="rId8"/>
            <a:stretch>
              <a:fillRect/>
            </a:stretch>
          </p:blipFill>
          <p:spPr>
            <a:xfrm>
              <a:off x="3253059" y="2150345"/>
              <a:ext cx="2843784" cy="1719072"/>
            </a:xfrm>
            <a:prstGeom prst="rect">
              <a:avLst/>
            </a:prstGeom>
            <a:ln>
              <a:solidFill>
                <a:schemeClr val="bg1">
                  <a:lumMod val="50000"/>
                </a:schemeClr>
              </a:solidFill>
            </a:ln>
          </p:spPr>
        </p:pic>
        <p:pic>
          <p:nvPicPr>
            <p:cNvPr id="42" name="Picture 41">
              <a:extLst>
                <a:ext uri="{FF2B5EF4-FFF2-40B4-BE49-F238E27FC236}">
                  <a16:creationId xmlns:a16="http://schemas.microsoft.com/office/drawing/2014/main" id="{5EC0B446-7E3D-4EDA-AA12-4090D77B8498}"/>
                </a:ext>
              </a:extLst>
            </p:cNvPr>
            <p:cNvPicPr preferRelativeResize="0">
              <a:picLocks/>
            </p:cNvPicPr>
            <p:nvPr/>
          </p:nvPicPr>
          <p:blipFill>
            <a:blip r:embed="rId9"/>
            <a:stretch>
              <a:fillRect/>
            </a:stretch>
          </p:blipFill>
          <p:spPr>
            <a:xfrm>
              <a:off x="6345936" y="2148124"/>
              <a:ext cx="1353312" cy="1719072"/>
            </a:xfrm>
            <a:prstGeom prst="rect">
              <a:avLst/>
            </a:prstGeom>
            <a:ln>
              <a:solidFill>
                <a:schemeClr val="bg1">
                  <a:lumMod val="50000"/>
                </a:schemeClr>
              </a:solidFill>
            </a:ln>
          </p:spPr>
        </p:pic>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450694040"/>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EK-RA6M5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RTK7EKA6M5S00001BE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EK-RA6M5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E8A748F9-BE97-35E0-49AD-14FA39C66BC2}"/>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renesas.com/ra/ek-ra6m5</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820184E0-9BA6-0277-3825-08663BA422C9}"/>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F9049201-B251-DEBC-A46C-B07C57846EE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5DD605C-7145-B5CD-BC00-603119A8A528}"/>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284063B0-6102-78A0-01CD-E66E2804C138}"/>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97A11593-91BC-B32A-84A8-06443FC1F724}"/>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92A0B05A-B87C-2F8A-A77D-A65FC8073633}"/>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B58D99F-5C8B-3275-7290-3F4179307BE5}"/>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303EAA3F-4998-646F-5AA0-D4F96D8F3F7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9E362B9C-5199-6585-7F7A-54FFDF6EBED0}"/>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A6ED6850-1B37-42B0-69A1-10B444674EAB}"/>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D0C76F0A-AF3F-DACD-952F-5FD72F421B2D}"/>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9DF55DC3-A3E4-6B8E-6BA9-DEB16EDFF67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8D756900-8AF0-913B-3A62-4D2795ECD1B5}"/>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BF0DBA84-F19C-4FCA-D67C-493E13CCE66D}"/>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29C38F84-0080-C480-3EC7-D6832A39CF3C}"/>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F3C98C56-2DF8-C2ED-BF39-D5726B50EFBE}"/>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BF81F9F5-236D-9275-D758-9079204D1802}"/>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73BE6BF2-917E-4A58-FF45-45A5423ADC77}"/>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4CE13184-27CD-FE38-D66C-E69913007D6C}"/>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253185903"/>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EK-RA6M5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renesas.com/ra/ek-ra6m5</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sp>
        <p:nvSpPr>
          <p:cNvPr id="15" name="Rectangle 14">
            <a:extLst>
              <a:ext uri="{FF2B5EF4-FFF2-40B4-BE49-F238E27FC236}">
                <a16:creationId xmlns:a16="http://schemas.microsoft.com/office/drawing/2014/main" id="{BBF180E6-E14C-459A-AF04-681A259AE21B}"/>
              </a:ext>
            </a:extLst>
          </p:cNvPr>
          <p:cNvSpPr/>
          <p:nvPr/>
        </p:nvSpPr>
        <p:spPr>
          <a:xfrm>
            <a:off x="4269084" y="4019034"/>
            <a:ext cx="5713111"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a:extLst>
              <a:ext uri="{FF2B5EF4-FFF2-40B4-BE49-F238E27FC236}">
                <a16:creationId xmlns:a16="http://schemas.microsoft.com/office/drawing/2014/main" id="{68528E09-5E36-4208-B25F-03C96E2D986F}"/>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7" name="TextBox 36">
            <a:extLst>
              <a:ext uri="{FF2B5EF4-FFF2-40B4-BE49-F238E27FC236}">
                <a16:creationId xmlns:a16="http://schemas.microsoft.com/office/drawing/2014/main" id="{BD486689-9FFD-430B-A0FF-403D661B673F}"/>
              </a:ext>
            </a:extLst>
          </p:cNvPr>
          <p:cNvSpPr txBox="1"/>
          <p:nvPr/>
        </p:nvSpPr>
        <p:spPr>
          <a:xfrm>
            <a:off x="4420223" y="4392484"/>
            <a:ext cx="3176585" cy="1538883"/>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EK-RA6M5!</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Web Server</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Network Name Lookup</a:t>
            </a:r>
          </a:p>
          <a:p>
            <a:endParaRPr lang="en-US" sz="1000" dirty="0">
              <a:solidFill>
                <a:schemeClr val="bg1"/>
              </a:solidFill>
              <a:latin typeface="Consolas" panose="020B0609020204030204" pitchFamily="49" charset="0"/>
              <a:cs typeface="Courier New" panose="02070309020205020404" pitchFamily="49" charset="0"/>
            </a:endParaRPr>
          </a:p>
        </p:txBody>
      </p:sp>
      <p:pic>
        <p:nvPicPr>
          <p:cNvPr id="6" name="Picture 5">
            <a:extLst>
              <a:ext uri="{FF2B5EF4-FFF2-40B4-BE49-F238E27FC236}">
                <a16:creationId xmlns:a16="http://schemas.microsoft.com/office/drawing/2014/main" id="{B2994889-1D32-4616-A8D2-52FEBA4BD0E6}"/>
              </a:ext>
            </a:extLst>
          </p:cNvPr>
          <p:cNvPicPr>
            <a:picLocks noChangeAspect="1"/>
          </p:cNvPicPr>
          <p:nvPr/>
        </p:nvPicPr>
        <p:blipFill>
          <a:blip r:embed="rId6"/>
          <a:stretch>
            <a:fillRect/>
          </a:stretch>
        </p:blipFill>
        <p:spPr>
          <a:xfrm>
            <a:off x="7797800" y="4097056"/>
            <a:ext cx="1954441" cy="1840194"/>
          </a:xfrm>
          <a:prstGeom prst="rect">
            <a:avLst/>
          </a:prstGeom>
        </p:spPr>
      </p:pic>
      <p:sp>
        <p:nvSpPr>
          <p:cNvPr id="39" name="TextBox 38">
            <a:extLst>
              <a:ext uri="{FF2B5EF4-FFF2-40B4-BE49-F238E27FC236}">
                <a16:creationId xmlns:a16="http://schemas.microsoft.com/office/drawing/2014/main" id="{4C819383-C085-42EF-B98F-7A131C8C7A60}"/>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grpSp>
        <p:nvGrpSpPr>
          <p:cNvPr id="40" name="Group 39">
            <a:extLst>
              <a:ext uri="{FF2B5EF4-FFF2-40B4-BE49-F238E27FC236}">
                <a16:creationId xmlns:a16="http://schemas.microsoft.com/office/drawing/2014/main" id="{E62A1E91-C3F3-4835-AC45-F81316EDF0F0}"/>
              </a:ext>
            </a:extLst>
          </p:cNvPr>
          <p:cNvGrpSpPr/>
          <p:nvPr/>
        </p:nvGrpSpPr>
        <p:grpSpPr>
          <a:xfrm>
            <a:off x="8458200" y="1381954"/>
            <a:ext cx="1216152" cy="1719072"/>
            <a:chOff x="9144000" y="4362548"/>
            <a:chExt cx="1216152" cy="1719072"/>
          </a:xfrm>
        </p:grpSpPr>
        <p:pic>
          <p:nvPicPr>
            <p:cNvPr id="41" name="Picture 40">
              <a:extLst>
                <a:ext uri="{FF2B5EF4-FFF2-40B4-BE49-F238E27FC236}">
                  <a16:creationId xmlns:a16="http://schemas.microsoft.com/office/drawing/2014/main" id="{0827534C-B064-4EDD-A8C5-CA71B22CDDEC}"/>
                </a:ext>
              </a:extLst>
            </p:cNvPr>
            <p:cNvPicPr preferRelativeResize="0">
              <a:picLocks/>
            </p:cNvPicPr>
            <p:nvPr/>
          </p:nvPicPr>
          <p:blipFill>
            <a:blip r:embed="rId7"/>
            <a:stretch>
              <a:fillRect/>
            </a:stretch>
          </p:blipFill>
          <p:spPr>
            <a:xfrm>
              <a:off x="9144000" y="4362548"/>
              <a:ext cx="1216152" cy="1719072"/>
            </a:xfrm>
            <a:prstGeom prst="rect">
              <a:avLst/>
            </a:prstGeom>
            <a:ln>
              <a:solidFill>
                <a:schemeClr val="bg1">
                  <a:lumMod val="50000"/>
                </a:schemeClr>
              </a:solidFill>
            </a:ln>
          </p:spPr>
        </p:pic>
        <p:sp>
          <p:nvSpPr>
            <p:cNvPr id="42" name="TextBox 41">
              <a:extLst>
                <a:ext uri="{FF2B5EF4-FFF2-40B4-BE49-F238E27FC236}">
                  <a16:creationId xmlns:a16="http://schemas.microsoft.com/office/drawing/2014/main" id="{D831B41C-7222-4542-A531-17D92B820912}"/>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RA6M5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RA6M5 Microcontroller Group</a:t>
              </a:r>
            </a:p>
            <a:p>
              <a:pPr algn="r"/>
              <a:r>
                <a:rPr lang="en-US" sz="300" dirty="0">
                  <a:solidFill>
                    <a:schemeClr val="tx1">
                      <a:lumMod val="50000"/>
                    </a:schemeClr>
                  </a:solidFill>
                </a:rPr>
                <a:t>EK-RA6M5</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RA6 Series</a:t>
              </a:r>
            </a:p>
          </p:txBody>
        </p:sp>
      </p:grpSp>
      <p:grpSp>
        <p:nvGrpSpPr>
          <p:cNvPr id="43" name="Group 42">
            <a:extLst>
              <a:ext uri="{FF2B5EF4-FFF2-40B4-BE49-F238E27FC236}">
                <a16:creationId xmlns:a16="http://schemas.microsoft.com/office/drawing/2014/main" id="{4270C69D-7F47-4120-8927-57EFF4F243D1}"/>
              </a:ext>
            </a:extLst>
          </p:cNvPr>
          <p:cNvGrpSpPr/>
          <p:nvPr/>
        </p:nvGrpSpPr>
        <p:grpSpPr>
          <a:xfrm>
            <a:off x="9740167" y="1375968"/>
            <a:ext cx="1216152" cy="1719072"/>
            <a:chOff x="10726702" y="1134452"/>
            <a:chExt cx="1216152" cy="1719072"/>
          </a:xfrm>
        </p:grpSpPr>
        <p:pic>
          <p:nvPicPr>
            <p:cNvPr id="44" name="Picture 43">
              <a:extLst>
                <a:ext uri="{FF2B5EF4-FFF2-40B4-BE49-F238E27FC236}">
                  <a16:creationId xmlns:a16="http://schemas.microsoft.com/office/drawing/2014/main" id="{195AB63D-220D-42F2-A44A-092473CF1F4A}"/>
                </a:ext>
              </a:extLst>
            </p:cNvPr>
            <p:cNvPicPr preferRelativeResize="0">
              <a:picLocks/>
            </p:cNvPicPr>
            <p:nvPr/>
          </p:nvPicPr>
          <p:blipFill>
            <a:blip r:embed="rId8"/>
            <a:stretch>
              <a:fillRect/>
            </a:stretch>
          </p:blipFill>
          <p:spPr>
            <a:xfrm>
              <a:off x="10726702" y="1134452"/>
              <a:ext cx="1216152" cy="1719072"/>
            </a:xfrm>
            <a:prstGeom prst="rect">
              <a:avLst/>
            </a:prstGeom>
            <a:ln>
              <a:solidFill>
                <a:schemeClr val="bg1">
                  <a:lumMod val="50000"/>
                </a:schemeClr>
              </a:solidFill>
            </a:ln>
          </p:spPr>
        </p:pic>
        <p:sp>
          <p:nvSpPr>
            <p:cNvPr id="45" name="TextBox 44">
              <a:extLst>
                <a:ext uri="{FF2B5EF4-FFF2-40B4-BE49-F238E27FC236}">
                  <a16:creationId xmlns:a16="http://schemas.microsoft.com/office/drawing/2014/main" id="{53FA97F5-C1D2-4A23-B300-48F9CC1A0FDB}"/>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RA6M5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RA6M5 Microcontroller Group</a:t>
              </a:r>
            </a:p>
            <a:p>
              <a:pPr algn="r"/>
              <a:r>
                <a:rPr lang="en-US" sz="300" dirty="0">
                  <a:solidFill>
                    <a:schemeClr val="tx1">
                      <a:lumMod val="50000"/>
                    </a:schemeClr>
                  </a:solidFill>
                </a:rPr>
                <a:t>EK-RA6M5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RA6 Series</a:t>
              </a:r>
            </a:p>
          </p:txBody>
        </p:sp>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EK-RA6M5 webpage </a:t>
            </a:r>
            <a:r>
              <a:rPr lang="en-US" sz="1400" dirty="0">
                <a:solidFill>
                  <a:srgbClr val="06418C"/>
                </a:solidFill>
                <a:latin typeface="Arial" panose="020B0604020202020204" pitchFamily="34" charset="0"/>
                <a:hlinkClick r:id="rId2"/>
              </a:rPr>
              <a:t>renesas.com/ra/ek-ra6m5</a:t>
            </a:r>
            <a:r>
              <a:rPr lang="en-US" sz="1400" dirty="0">
                <a:solidFill>
                  <a:srgbClr val="06418C"/>
                </a:solidFill>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EK-RA6M5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xxxx-ek-ra6m5-exampleprojects.zip</a:t>
            </a:r>
          </a:p>
          <a:p>
            <a:pPr marL="463550" lvl="1" indent="-285750">
              <a:spcAft>
                <a:spcPts val="0"/>
              </a:spcAft>
              <a:buClr>
                <a:srgbClr val="000099"/>
              </a:buClr>
              <a:buFont typeface="Arial" panose="020B0604020202020204" pitchFamily="34" charset="0"/>
              <a:buChar char="•"/>
            </a:pPr>
            <a:r>
              <a:rPr lang="en-US" sz="1400" dirty="0"/>
              <a:t>Browse to xxxx-ek-ra6m5-exampleprojects\ek_ra6m5\_quickstart\quickstart_ek_ra6m5_ep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EK-RA6M5 Example Project Bundle downloaded in the step above, browse to xxxx-ek-ra6m5-exampleprojects\ek_ra6m5\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xxxx-ek-ra6m5-exampleprojects.pdf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pic>
        <p:nvPicPr>
          <p:cNvPr id="54" name="Picture 53">
            <a:extLst>
              <a:ext uri="{FF2B5EF4-FFF2-40B4-BE49-F238E27FC236}">
                <a16:creationId xmlns:a16="http://schemas.microsoft.com/office/drawing/2014/main" id="{AB1D0BF0-7807-4EF0-A53F-0CD634CB1C6A}"/>
              </a:ext>
            </a:extLst>
          </p:cNvPr>
          <p:cNvPicPr>
            <a:picLocks noChangeAspect="1"/>
          </p:cNvPicPr>
          <p:nvPr/>
        </p:nvPicPr>
        <p:blipFill>
          <a:blip r:embed="rId19"/>
          <a:stretch>
            <a:fillRect/>
          </a:stretch>
        </p:blipFill>
        <p:spPr>
          <a:xfrm>
            <a:off x="4251960" y="4531658"/>
            <a:ext cx="5616168" cy="1474694"/>
          </a:xfrm>
          <a:prstGeom prst="rect">
            <a:avLst/>
          </a:prstGeom>
        </p:spPr>
      </p:pic>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renesas.com/ra/ek-ra6m5</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a:t>renesas.com/ra/kits</a:t>
            </a:r>
            <a:endParaRPr lang="en-US" dirty="0"/>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F78807-BBAF-4F69-A663-E8375773C4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2775</Words>
  <Application>Microsoft Office PowerPoint</Application>
  <PresentationFormat>Widescreen</PresentationFormat>
  <Paragraphs>737</Paragraphs>
  <Slides>36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Arial Narrow</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 PPts, VIDEOS</vt:lpstr>
      <vt:lpstr>TOP NOTCH COLLATERAL - WEB, BLOGs </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2023-11-08T06:46:40Z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