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1"/>
  </p:notesMasterIdLst>
  <p:sldIdLst>
    <p:sldId id="11896"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11899" r:id="rId19"/>
    <p:sldId id="11900" r:id="rId20"/>
    <p:sldId id="2196" r:id="rId21"/>
    <p:sldId id="2205" r:id="rId22"/>
    <p:sldId id="2202" r:id="rId23"/>
    <p:sldId id="2207" r:id="rId24"/>
    <p:sldId id="2213" r:id="rId25"/>
    <p:sldId id="2210" r:id="rId26"/>
    <p:sldId id="2208" r:id="rId27"/>
    <p:sldId id="2164" r:id="rId28"/>
    <p:sldId id="2230" r:id="rId29"/>
    <p:sldId id="2229" r:id="rId30"/>
    <p:sldId id="2226" r:id="rId31"/>
    <p:sldId id="11884" r:id="rId32"/>
    <p:sldId id="2224" r:id="rId33"/>
    <p:sldId id="2188" r:id="rId34"/>
    <p:sldId id="2222" r:id="rId35"/>
    <p:sldId id="2223" r:id="rId36"/>
    <p:sldId id="2191" r:id="rId37"/>
    <p:sldId id="11890" r:id="rId38"/>
    <p:sldId id="2232" r:id="rId39"/>
    <p:sldId id="363" r:id="rId40"/>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11896"/>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11899"/>
            <p14:sldId id="11900"/>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19" autoAdjust="0"/>
    <p:restoredTop sz="88265" autoAdjust="0"/>
  </p:normalViewPr>
  <p:slideViewPr>
    <p:cSldViewPr showGuides="1">
      <p:cViewPr varScale="1">
        <p:scale>
          <a:sx n="137" d="100"/>
          <a:sy n="137" d="100"/>
        </p:scale>
        <p:origin x="972" y="132"/>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100" d="100"/>
        <a:sy n="100" d="100"/>
      </p:scale>
      <p:origin x="0" y="0"/>
    </p:cViewPr>
  </p:notesTextViewPr>
  <p:sorterViewPr>
    <p:cViewPr varScale="1">
      <p:scale>
        <a:sx n="100" d="100"/>
        <a:sy n="100" d="100"/>
      </p:scale>
      <p:origin x="0" y="-363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11/29/2023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1Q24 Edit Copyright 2024</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2285415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19</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24</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1Q24 Edit RA8 Series Videos</a:t>
            </a:r>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1Q24 Edit RA8 Series </a:t>
            </a:r>
            <a:r>
              <a:rPr lang="en-US" dirty="0" err="1"/>
              <a:t>Blgs</a:t>
            </a:r>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27</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36</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4.xml"/><Relationship Id="rId5" Type="http://schemas.openxmlformats.org/officeDocument/2006/relationships/image" Target="../media/image55.jpeg"/><Relationship Id="rId4" Type="http://schemas.openxmlformats.org/officeDocument/2006/relationships/image" Target="../media/image54.svg"/></Relationships>
</file>

<file path=ppt/slides/_rels/slide1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48.png"/></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0.png"/><Relationship Id="rId4" Type="http://schemas.openxmlformats.org/officeDocument/2006/relationships/image" Target="../media/image59.png"/></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62.png"/></Relationships>
</file>

<file path=ppt/slides/_rels/slide25.xml.rels><?xml version="1.0" encoding="UTF-8" standalone="yes"?>
<Relationships xmlns="http://schemas.openxmlformats.org/package/2006/relationships"><Relationship Id="rId8" Type="http://schemas.openxmlformats.org/officeDocument/2006/relationships/image" Target="../media/image69.png"/><Relationship Id="rId3" Type="http://schemas.microsoft.com/office/2007/relationships/hdphoto" Target="../media/hdphoto1.wdp"/><Relationship Id="rId7" Type="http://schemas.openxmlformats.org/officeDocument/2006/relationships/image" Target="../media/image68.png"/><Relationship Id="rId12" Type="http://schemas.openxmlformats.org/officeDocument/2006/relationships/image" Target="../media/image73.png"/><Relationship Id="rId2" Type="http://schemas.openxmlformats.org/officeDocument/2006/relationships/image" Target="../media/image64.png"/><Relationship Id="rId1" Type="http://schemas.openxmlformats.org/officeDocument/2006/relationships/slideLayout" Target="../slideLayouts/slideLayout4.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png"/></Relationships>
</file>

<file path=ppt/slides/_rels/slide26.xml.rels><?xml version="1.0" encoding="UTF-8" standalone="yes"?>
<Relationships xmlns="http://schemas.openxmlformats.org/package/2006/relationships"><Relationship Id="rId8" Type="http://schemas.openxmlformats.org/officeDocument/2006/relationships/hyperlink" Target="https://youtu.be/1VyLN2K10Ws" TargetMode="External"/><Relationship Id="rId13" Type="http://schemas.openxmlformats.org/officeDocument/2006/relationships/image" Target="../media/image80.jpeg"/><Relationship Id="rId18" Type="http://schemas.openxmlformats.org/officeDocument/2006/relationships/image" Target="../media/image83.png"/><Relationship Id="rId3" Type="http://schemas.openxmlformats.org/officeDocument/2006/relationships/image" Target="../media/image74.png"/><Relationship Id="rId21" Type="http://schemas.openxmlformats.org/officeDocument/2006/relationships/hyperlink" Target="renesas.com/ra/ek-ra8m1" TargetMode="External"/><Relationship Id="rId7" Type="http://schemas.openxmlformats.org/officeDocument/2006/relationships/image" Target="../media/image77.svg"/><Relationship Id="rId12" Type="http://schemas.openxmlformats.org/officeDocument/2006/relationships/hyperlink" Target="https://youtu.be/A2zzUZlnKqE" TargetMode="External"/><Relationship Id="rId17" Type="http://schemas.openxmlformats.org/officeDocument/2006/relationships/image" Target="../media/image82.png"/><Relationship Id="rId2" Type="http://schemas.openxmlformats.org/officeDocument/2006/relationships/notesSlide" Target="../notesSlides/notesSlide8.xml"/><Relationship Id="rId16" Type="http://schemas.openxmlformats.org/officeDocument/2006/relationships/hyperlink" Target="https://youtu.be/iTlKX6Z2yvE" TargetMode="External"/><Relationship Id="rId20" Type="http://schemas.openxmlformats.org/officeDocument/2006/relationships/image" Target="../media/image85.svg"/><Relationship Id="rId1" Type="http://schemas.openxmlformats.org/officeDocument/2006/relationships/slideLayout" Target="../slideLayouts/slideLayout4.xm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hyperlink" Target="http://www.renesas.com/ra/ek-ra4m2" TargetMode="External"/><Relationship Id="rId15" Type="http://schemas.openxmlformats.org/officeDocument/2006/relationships/image" Target="../media/image81.png"/><Relationship Id="rId10" Type="http://schemas.openxmlformats.org/officeDocument/2006/relationships/hyperlink" Target="https://youtu.be/VwvA2MN84Zs" TargetMode="External"/><Relationship Id="rId19" Type="http://schemas.openxmlformats.org/officeDocument/2006/relationships/image" Target="../media/image84.svg"/><Relationship Id="rId4" Type="http://schemas.openxmlformats.org/officeDocument/2006/relationships/image" Target="../media/image75.png"/><Relationship Id="rId9" Type="http://schemas.openxmlformats.org/officeDocument/2006/relationships/image" Target="../media/image78.png"/><Relationship Id="rId14" Type="http://schemas.openxmlformats.org/officeDocument/2006/relationships/hyperlink" Target="https://youtu.be/qumpIKYr368" TargetMode="External"/><Relationship Id="rId22" Type="http://schemas.openxmlformats.org/officeDocument/2006/relationships/image" Target="../media/image86.png"/></Relationships>
</file>

<file path=ppt/slides/_rels/slide27.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svg"/><Relationship Id="rId3" Type="http://schemas.openxmlformats.org/officeDocument/2006/relationships/image" Target="../media/image87.png"/><Relationship Id="rId7" Type="http://schemas.openxmlformats.org/officeDocument/2006/relationships/image" Target="../media/image89.png"/><Relationship Id="rId12" Type="http://schemas.openxmlformats.org/officeDocument/2006/relationships/image" Target="../media/image94.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88.png"/><Relationship Id="rId11" Type="http://schemas.openxmlformats.org/officeDocument/2006/relationships/image" Target="../media/image93.svg"/><Relationship Id="rId5" Type="http://schemas.openxmlformats.org/officeDocument/2006/relationships/hyperlink" Target="http://www.renesas.com/ra/kits" TargetMode="External"/><Relationship Id="rId15" Type="http://schemas.openxmlformats.org/officeDocument/2006/relationships/image" Target="../media/image97.png"/><Relationship Id="rId10" Type="http://schemas.openxmlformats.org/officeDocument/2006/relationships/image" Target="../media/image92.svg"/><Relationship Id="rId4" Type="http://schemas.openxmlformats.org/officeDocument/2006/relationships/hyperlink" Target="http://www.renesas.com/ra/ek-ra8m1" TargetMode="External"/><Relationship Id="rId9" Type="http://schemas.openxmlformats.org/officeDocument/2006/relationships/image" Target="../media/image91.png"/><Relationship Id="rId14" Type="http://schemas.openxmlformats.org/officeDocument/2006/relationships/image" Target="../media/image96.png"/></Relationships>
</file>

<file path=ppt/slides/_rels/slide28.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hyperlink" Target="http://www.renesas.com/ra/ek-ra8m1" TargetMode="External"/><Relationship Id="rId7" Type="http://schemas.openxmlformats.org/officeDocument/2006/relationships/image" Target="../media/image100.png"/><Relationship Id="rId2" Type="http://schemas.openxmlformats.org/officeDocument/2006/relationships/image" Target="../media/image98.png"/><Relationship Id="rId1" Type="http://schemas.openxmlformats.org/officeDocument/2006/relationships/slideLayout" Target="../slideLayouts/slideLayout4.xml"/><Relationship Id="rId6" Type="http://schemas.openxmlformats.org/officeDocument/2006/relationships/image" Target="../media/image99.png"/><Relationship Id="rId5" Type="http://schemas.openxmlformats.org/officeDocument/2006/relationships/image" Target="../media/image72.png"/><Relationship Id="rId4" Type="http://schemas.openxmlformats.org/officeDocument/2006/relationships/image" Target="../media/image73.png"/><Relationship Id="rId9" Type="http://schemas.openxmlformats.org/officeDocument/2006/relationships/image" Target="../media/image102.png"/></Relationships>
</file>

<file path=ppt/slides/_rels/slide2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png"/><Relationship Id="rId18" Type="http://schemas.openxmlformats.org/officeDocument/2006/relationships/image" Target="../media/image119.jpeg"/><Relationship Id="rId3" Type="http://schemas.openxmlformats.org/officeDocument/2006/relationships/image" Target="../media/image105.svg"/><Relationship Id="rId21" Type="http://schemas.openxmlformats.org/officeDocument/2006/relationships/image" Target="../media/image122.png"/><Relationship Id="rId7" Type="http://schemas.openxmlformats.org/officeDocument/2006/relationships/image" Target="../media/image108.png"/><Relationship Id="rId12" Type="http://schemas.openxmlformats.org/officeDocument/2006/relationships/image" Target="../media/image113.png"/><Relationship Id="rId17" Type="http://schemas.openxmlformats.org/officeDocument/2006/relationships/image" Target="../media/image118.png"/><Relationship Id="rId2" Type="http://schemas.openxmlformats.org/officeDocument/2006/relationships/image" Target="../media/image104.png"/><Relationship Id="rId16" Type="http://schemas.openxmlformats.org/officeDocument/2006/relationships/image" Target="../media/image117.png"/><Relationship Id="rId20" Type="http://schemas.openxmlformats.org/officeDocument/2006/relationships/image" Target="../media/image121.png"/><Relationship Id="rId1" Type="http://schemas.openxmlformats.org/officeDocument/2006/relationships/slideLayout" Target="../slideLayouts/slideLayout4.xml"/><Relationship Id="rId6" Type="http://schemas.openxmlformats.org/officeDocument/2006/relationships/image" Target="../media/image107.png"/><Relationship Id="rId11" Type="http://schemas.openxmlformats.org/officeDocument/2006/relationships/image" Target="../media/image112.jpeg"/><Relationship Id="rId5" Type="http://schemas.openxmlformats.org/officeDocument/2006/relationships/image" Target="../media/image106.png"/><Relationship Id="rId15" Type="http://schemas.openxmlformats.org/officeDocument/2006/relationships/image" Target="../media/image116.png"/><Relationship Id="rId10" Type="http://schemas.openxmlformats.org/officeDocument/2006/relationships/image" Target="../media/image111.png"/><Relationship Id="rId19" Type="http://schemas.openxmlformats.org/officeDocument/2006/relationships/image" Target="../media/image120.png"/><Relationship Id="rId4" Type="http://schemas.openxmlformats.org/officeDocument/2006/relationships/hyperlink" Target="http://www.renesas.com/ra/ek-ra8m1" TargetMode="External"/><Relationship Id="rId9" Type="http://schemas.openxmlformats.org/officeDocument/2006/relationships/image" Target="../media/image110.png"/><Relationship Id="rId14" Type="http://schemas.openxmlformats.org/officeDocument/2006/relationships/image" Target="../media/image115.jpeg"/><Relationship Id="rId22" Type="http://schemas.openxmlformats.org/officeDocument/2006/relationships/image" Target="../media/image123.jpeg"/></Relationships>
</file>

<file path=ppt/slides/_rels/slide31.xml.rels><?xml version="1.0" encoding="UTF-8" standalone="yes"?>
<Relationships xmlns="http://schemas.openxmlformats.org/package/2006/relationships"><Relationship Id="rId3" Type="http://schemas.openxmlformats.org/officeDocument/2006/relationships/image" Target="../media/image104.png"/><Relationship Id="rId7" Type="http://schemas.openxmlformats.org/officeDocument/2006/relationships/image" Target="../media/image73.png"/><Relationship Id="rId2" Type="http://schemas.openxmlformats.org/officeDocument/2006/relationships/hyperlink" Target="http://www.renesas.com/ra/ek-ra8m1" TargetMode="External"/><Relationship Id="rId1" Type="http://schemas.openxmlformats.org/officeDocument/2006/relationships/slideLayout" Target="../slideLayouts/slideLayout4.xml"/><Relationship Id="rId6" Type="http://schemas.openxmlformats.org/officeDocument/2006/relationships/image" Target="../media/image72.png"/><Relationship Id="rId5" Type="http://schemas.openxmlformats.org/officeDocument/2006/relationships/image" Target="../media/image124.png"/><Relationship Id="rId4" Type="http://schemas.openxmlformats.org/officeDocument/2006/relationships/image" Target="../media/image105.svg"/></Relationships>
</file>

<file path=ppt/slides/_rels/slide32.xml.rels><?xml version="1.0" encoding="UTF-8" standalone="yes"?>
<Relationships xmlns="http://schemas.openxmlformats.org/package/2006/relationships"><Relationship Id="rId3" Type="http://schemas.openxmlformats.org/officeDocument/2006/relationships/image" Target="../media/image105.svg"/><Relationship Id="rId2" Type="http://schemas.openxmlformats.org/officeDocument/2006/relationships/image" Target="../media/image104.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hyperlink" Target="http://www.renesas.com/ra/ek-ra8m1" TargetMode="External"/><Relationship Id="rId1" Type="http://schemas.openxmlformats.org/officeDocument/2006/relationships/slideLayout" Target="../slideLayouts/slideLayout4.xml"/><Relationship Id="rId4" Type="http://schemas.openxmlformats.org/officeDocument/2006/relationships/image" Target="../media/image105.svg"/></Relationships>
</file>

<file path=ppt/slides/_rels/slide34.xml.rels><?xml version="1.0" encoding="UTF-8" standalone="yes"?>
<Relationships xmlns="http://schemas.openxmlformats.org/package/2006/relationships"><Relationship Id="rId8" Type="http://schemas.openxmlformats.org/officeDocument/2006/relationships/image" Target="../media/image129.jpeg"/><Relationship Id="rId13" Type="http://schemas.openxmlformats.org/officeDocument/2006/relationships/image" Target="../media/image134.png"/><Relationship Id="rId18" Type="http://schemas.openxmlformats.org/officeDocument/2006/relationships/image" Target="../media/image139.png"/><Relationship Id="rId3" Type="http://schemas.openxmlformats.org/officeDocument/2006/relationships/image" Target="../media/image105.svg"/><Relationship Id="rId21" Type="http://schemas.openxmlformats.org/officeDocument/2006/relationships/image" Target="../media/image101.png"/><Relationship Id="rId7" Type="http://schemas.openxmlformats.org/officeDocument/2006/relationships/image" Target="../media/image128.png"/><Relationship Id="rId12" Type="http://schemas.openxmlformats.org/officeDocument/2006/relationships/image" Target="../media/image133.png"/><Relationship Id="rId17" Type="http://schemas.openxmlformats.org/officeDocument/2006/relationships/image" Target="../media/image138.png"/><Relationship Id="rId2" Type="http://schemas.openxmlformats.org/officeDocument/2006/relationships/image" Target="../media/image104.png"/><Relationship Id="rId16" Type="http://schemas.openxmlformats.org/officeDocument/2006/relationships/image" Target="../media/image137.png"/><Relationship Id="rId20" Type="http://schemas.openxmlformats.org/officeDocument/2006/relationships/image" Target="../media/image100.png"/><Relationship Id="rId1" Type="http://schemas.openxmlformats.org/officeDocument/2006/relationships/slideLayout" Target="../slideLayouts/slideLayout4.xml"/><Relationship Id="rId6" Type="http://schemas.openxmlformats.org/officeDocument/2006/relationships/image" Target="../media/image127.png"/><Relationship Id="rId11" Type="http://schemas.openxmlformats.org/officeDocument/2006/relationships/image" Target="../media/image132.png"/><Relationship Id="rId5" Type="http://schemas.openxmlformats.org/officeDocument/2006/relationships/image" Target="../media/image126.png"/><Relationship Id="rId15" Type="http://schemas.openxmlformats.org/officeDocument/2006/relationships/image" Target="../media/image136.png"/><Relationship Id="rId10" Type="http://schemas.openxmlformats.org/officeDocument/2006/relationships/image" Target="../media/image131.png"/><Relationship Id="rId19" Type="http://schemas.openxmlformats.org/officeDocument/2006/relationships/image" Target="../media/image99.png"/><Relationship Id="rId4" Type="http://schemas.openxmlformats.org/officeDocument/2006/relationships/image" Target="../media/image125.png"/><Relationship Id="rId9" Type="http://schemas.openxmlformats.org/officeDocument/2006/relationships/image" Target="../media/image130.jpeg"/><Relationship Id="rId14" Type="http://schemas.openxmlformats.org/officeDocument/2006/relationships/image" Target="../media/image135.png"/><Relationship Id="rId22" Type="http://schemas.openxmlformats.org/officeDocument/2006/relationships/image" Target="../media/image102.png"/></Relationships>
</file>

<file path=ppt/slides/_rels/slide35.xml.rels><?xml version="1.0" encoding="UTF-8" standalone="yes"?>
<Relationships xmlns="http://schemas.openxmlformats.org/package/2006/relationships"><Relationship Id="rId8" Type="http://schemas.openxmlformats.org/officeDocument/2006/relationships/image" Target="../media/image144.svg"/><Relationship Id="rId13" Type="http://schemas.openxmlformats.org/officeDocument/2006/relationships/hyperlink" Target="http://www.renesas.com/ra/KitFeedback" TargetMode="External"/><Relationship Id="rId3" Type="http://schemas.openxmlformats.org/officeDocument/2006/relationships/hyperlink" Target="http://www.renesas.com/ra/ek-ra8m1" TargetMode="External"/><Relationship Id="rId7" Type="http://schemas.openxmlformats.org/officeDocument/2006/relationships/image" Target="../media/image143.png"/><Relationship Id="rId12" Type="http://schemas.openxmlformats.org/officeDocument/2006/relationships/hyperlink" Target="http://www.renesas.com/ra/forum" TargetMode="External"/><Relationship Id="rId17" Type="http://schemas.openxmlformats.org/officeDocument/2006/relationships/image" Target="../media/image150.svg"/><Relationship Id="rId2" Type="http://schemas.openxmlformats.org/officeDocument/2006/relationships/image" Target="../media/image140.png"/><Relationship Id="rId16" Type="http://schemas.openxmlformats.org/officeDocument/2006/relationships/image" Target="../media/image149.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46.svg"/><Relationship Id="rId5" Type="http://schemas.openxmlformats.org/officeDocument/2006/relationships/image" Target="../media/image142.svg"/><Relationship Id="rId15" Type="http://schemas.openxmlformats.org/officeDocument/2006/relationships/image" Target="../media/image148.svg"/><Relationship Id="rId10" Type="http://schemas.openxmlformats.org/officeDocument/2006/relationships/image" Target="../media/image145.png"/><Relationship Id="rId4" Type="http://schemas.openxmlformats.org/officeDocument/2006/relationships/image" Target="../media/image141.png"/><Relationship Id="rId9" Type="http://schemas.openxmlformats.org/officeDocument/2006/relationships/hyperlink" Target="http://www.renesas.com/ra/videos" TargetMode="External"/><Relationship Id="rId14" Type="http://schemas.openxmlformats.org/officeDocument/2006/relationships/image" Target="../media/image147.png"/></Relationships>
</file>

<file path=ppt/slides/_rels/slide36.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2.svg"/><Relationship Id="rId4" Type="http://schemas.openxmlformats.org/officeDocument/2006/relationships/image" Target="../media/image15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city skyline with boats and buildings in the water&#10;&#10;Description automatically generated">
            <a:extLst>
              <a:ext uri="{FF2B5EF4-FFF2-40B4-BE49-F238E27FC236}">
                <a16:creationId xmlns:a16="http://schemas.microsoft.com/office/drawing/2014/main" id="{8554547A-C4F0-0969-E3E0-63ADA834AAAD}"/>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8972" b="8972"/>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EK-RA8M1</a:t>
            </a:r>
          </a:p>
          <a:p>
            <a:r>
              <a:rPr lang="en-US" sz="3400" dirty="0"/>
              <a:t>RENESAS Advanced MCU KIT</a:t>
            </a:r>
          </a:p>
        </p:txBody>
      </p:sp>
      <p:sp>
        <p:nvSpPr>
          <p:cNvPr id="8" name="Text Placeholder 3">
            <a:extLst>
              <a:ext uri="{FF2B5EF4-FFF2-40B4-BE49-F238E27FC236}">
                <a16:creationId xmlns:a16="http://schemas.microsoft.com/office/drawing/2014/main" id="{DDE06936-9504-4501-A697-FDD08716684C}"/>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50137B90-3C90-167A-CC35-876306961563}"/>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D185B2DA-3C12-7E1E-A8F1-8B52055A9863}"/>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Sydney | Australia</a:t>
            </a:r>
          </a:p>
        </p:txBody>
      </p:sp>
    </p:spTree>
    <p:extLst>
      <p:ext uri="{BB962C8B-B14F-4D97-AF65-F5344CB8AC3E}">
        <p14:creationId xmlns:p14="http://schemas.microsoft.com/office/powerpoint/2010/main" val="2174841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485470"/>
            <a:ext cx="2265104" cy="61504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526775"/>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357564"/>
              <a:ext cx="1752600" cy="52185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3879419"/>
              <a:ext cx="1752600" cy="1920848"/>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8" y="1830789"/>
              <a:ext cx="119975" cy="1522012"/>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8" y="3429000"/>
              <a:ext cx="119975" cy="23712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352800"/>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357563"/>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358243"/>
            <a:ext cx="2265104" cy="2509156"/>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3879420"/>
            <a:ext cx="4568308" cy="1987980"/>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527455"/>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highlight>
                  <a:srgbClr val="FFFF00"/>
                </a:highlight>
              </a:rPr>
              <a:t>EK-RA8M1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t>EK-RA4E2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358269"/>
            <a:ext cx="2162179" cy="18143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54418" y="1409659"/>
            <a:ext cx="3086141" cy="3086141"/>
          </a:xfrm>
          <a:prstGeom prst="rect">
            <a:avLst/>
          </a:prstGeom>
        </p:spPr>
      </p:pic>
      <p:pic>
        <p:nvPicPr>
          <p:cNvPr id="29" name="Picture 28" descr="A picture containing text, electronics&#10;&#10;Description automatically generated">
            <a:extLst>
              <a:ext uri="{FF2B5EF4-FFF2-40B4-BE49-F238E27FC236}">
                <a16:creationId xmlns:a16="http://schemas.microsoft.com/office/drawing/2014/main" id="{5263C9BA-5F63-42F0-AE07-A79FC48F1F8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656" r="15363"/>
          <a:stretch/>
        </p:blipFill>
        <p:spPr>
          <a:xfrm>
            <a:off x="7611562" y="1624915"/>
            <a:ext cx="1795474" cy="3697586"/>
          </a:xfrm>
          <a:prstGeom prst="rect">
            <a:avLst/>
          </a:prstGeom>
        </p:spPr>
      </p:pic>
      <p:pic>
        <p:nvPicPr>
          <p:cNvPr id="8" name="Picture 7" descr="A blue circuit board with many different components&#10;&#10;Description automatically generated">
            <a:extLst>
              <a:ext uri="{FF2B5EF4-FFF2-40B4-BE49-F238E27FC236}">
                <a16:creationId xmlns:a16="http://schemas.microsoft.com/office/drawing/2014/main" id="{C0DB0817-8D7C-64A1-BF63-3A846C34C9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471" t="9669" r="24967" b="7171"/>
          <a:stretch/>
        </p:blipFill>
        <p:spPr>
          <a:xfrm>
            <a:off x="5031501" y="1771650"/>
            <a:ext cx="2016735" cy="4128842"/>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5" name="Title 83">
            <a:extLst>
              <a:ext uri="{FF2B5EF4-FFF2-40B4-BE49-F238E27FC236}">
                <a16:creationId xmlns:a16="http://schemas.microsoft.com/office/drawing/2014/main" id="{7D249FDE-07D1-4DCA-8747-3CEBC9616E67}"/>
              </a:ext>
            </a:extLst>
          </p:cNvPr>
          <p:cNvSpPr>
            <a:spLocks noGrp="1"/>
          </p:cNvSpPr>
          <p:nvPr>
            <p:ph type="title"/>
          </p:nvPr>
        </p:nvSpPr>
        <p:spPr>
          <a:xfrm>
            <a:off x="1080000" y="923689"/>
            <a:ext cx="9000000" cy="455509"/>
          </a:xfrm>
        </p:spPr>
        <p:txBody>
          <a:bodyPr/>
          <a:lstStyle/>
          <a:p>
            <a:r>
              <a:rPr lang="en-US" dirty="0"/>
              <a:t>KIT ARCHITECTURE</a:t>
            </a:r>
          </a:p>
        </p:txBody>
      </p:sp>
      <p:pic>
        <p:nvPicPr>
          <p:cNvPr id="9" name="Picture 8">
            <a:extLst>
              <a:ext uri="{FF2B5EF4-FFF2-40B4-BE49-F238E27FC236}">
                <a16:creationId xmlns:a16="http://schemas.microsoft.com/office/drawing/2014/main" id="{6A58993A-CBD0-4445-8647-C31F0CFDD2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80858" y="251000"/>
            <a:ext cx="4966031" cy="6105777"/>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EK-RA8M1</a:t>
            </a:r>
          </a:p>
          <a:p>
            <a:pPr algn="ctr"/>
            <a:r>
              <a:rPr lang="en-US" b="1" dirty="0"/>
              <a:t>Evaluation Kit for RA8M1 MCU Group</a:t>
            </a:r>
          </a:p>
        </p:txBody>
      </p:sp>
      <p:pic>
        <p:nvPicPr>
          <p:cNvPr id="9" name="Picture 8">
            <a:extLst>
              <a:ext uri="{FF2B5EF4-FFF2-40B4-BE49-F238E27FC236}">
                <a16:creationId xmlns:a16="http://schemas.microsoft.com/office/drawing/2014/main" id="{ECFEBD90-E5E1-45A1-A7B3-C96276102E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15192" y="1029984"/>
            <a:ext cx="5929616" cy="4992737"/>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blue circuit board with many different components&#10;&#10;Description automatically generated">
            <a:extLst>
              <a:ext uri="{FF2B5EF4-FFF2-40B4-BE49-F238E27FC236}">
                <a16:creationId xmlns:a16="http://schemas.microsoft.com/office/drawing/2014/main" id="{34556564-50DA-9B6D-FA7E-C88DC1B35A7B}"/>
              </a:ext>
            </a:extLst>
          </p:cNvPr>
          <p:cNvPicPr>
            <a:picLocks noChangeAspect="1"/>
          </p:cNvPicPr>
          <p:nvPr/>
        </p:nvPicPr>
        <p:blipFill rotWithShape="1">
          <a:blip r:embed="rId2">
            <a:extLst>
              <a:ext uri="{28A0092B-C50C-407E-A947-70E740481C1C}">
                <a14:useLocalDpi xmlns:a14="http://schemas.microsoft.com/office/drawing/2010/main" val="0"/>
              </a:ext>
            </a:extLst>
          </a:blip>
          <a:srcRect l="28502" t="9243" r="25305" b="58355"/>
          <a:stretch/>
        </p:blipFill>
        <p:spPr>
          <a:xfrm>
            <a:off x="4707134" y="2076256"/>
            <a:ext cx="3581401" cy="3250763"/>
          </a:xfrm>
          <a:prstGeom prst="rect">
            <a:avLst/>
          </a:prstGeom>
        </p:spPr>
      </p:pic>
      <p:pic>
        <p:nvPicPr>
          <p:cNvPr id="15" name="Picture 14" descr="A blue circuit board with white text&#10;&#10;Description automatically generated">
            <a:extLst>
              <a:ext uri="{FF2B5EF4-FFF2-40B4-BE49-F238E27FC236}">
                <a16:creationId xmlns:a16="http://schemas.microsoft.com/office/drawing/2014/main" id="{0A871C77-DFF0-9163-1FBB-E9678543871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505" t="9243" r="25298" b="58355"/>
          <a:stretch/>
        </p:blipFill>
        <p:spPr>
          <a:xfrm>
            <a:off x="8350827" y="2083237"/>
            <a:ext cx="3581400" cy="3250763"/>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2857001"/>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58153" y="428625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8549" y="4762500"/>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a:extLst>
              <a:ext uri="{FF2B5EF4-FFF2-40B4-BE49-F238E27FC236}">
                <a16:creationId xmlns:a16="http://schemas.microsoft.com/office/drawing/2014/main" id="{591A0BE2-4C93-4339-98A8-602FEDB8CA12}"/>
              </a:ext>
            </a:extLst>
          </p:cNvPr>
          <p:cNvPicPr preferRelativeResize="0">
            <a:picLocks/>
          </p:cNvPicPr>
          <p:nvPr/>
        </p:nvPicPr>
        <p:blipFill>
          <a:blip r:embed="rId4"/>
          <a:stretch>
            <a:fillRect/>
          </a:stretch>
        </p:blipFill>
        <p:spPr>
          <a:xfrm>
            <a:off x="7322722" y="4829592"/>
            <a:ext cx="259875" cy="246888"/>
          </a:xfrm>
          <a:prstGeom prst="rect">
            <a:avLst/>
          </a:prstGeom>
        </p:spPr>
      </p:pic>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ue circuit board with many different components&#10;&#10;Description automatically generated">
            <a:extLst>
              <a:ext uri="{FF2B5EF4-FFF2-40B4-BE49-F238E27FC236}">
                <a16:creationId xmlns:a16="http://schemas.microsoft.com/office/drawing/2014/main" id="{D2A67B02-58E7-0EB2-29E4-DE9E22ED6C8D}"/>
              </a:ext>
            </a:extLst>
          </p:cNvPr>
          <p:cNvPicPr>
            <a:picLocks noChangeAspect="1"/>
          </p:cNvPicPr>
          <p:nvPr/>
        </p:nvPicPr>
        <p:blipFill rotWithShape="1">
          <a:blip r:embed="rId2">
            <a:extLst>
              <a:ext uri="{28A0092B-C50C-407E-A947-70E740481C1C}">
                <a14:useLocalDpi xmlns:a14="http://schemas.microsoft.com/office/drawing/2010/main" val="0"/>
              </a:ext>
            </a:extLst>
          </a:blip>
          <a:srcRect l="28502" t="9243" r="25305" b="58355"/>
          <a:stretch/>
        </p:blipFill>
        <p:spPr>
          <a:xfrm>
            <a:off x="4707134" y="2076256"/>
            <a:ext cx="3581401" cy="3250763"/>
          </a:xfrm>
          <a:prstGeom prst="rect">
            <a:avLst/>
          </a:prstGeom>
        </p:spPr>
      </p:pic>
      <p:pic>
        <p:nvPicPr>
          <p:cNvPr id="6" name="Picture 5" descr="A blue circuit board with white text&#10;&#10;Description automatically generated">
            <a:extLst>
              <a:ext uri="{FF2B5EF4-FFF2-40B4-BE49-F238E27FC236}">
                <a16:creationId xmlns:a16="http://schemas.microsoft.com/office/drawing/2014/main" id="{D7DF3C57-6303-2E96-1590-3202430436F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505" t="9243" r="25298" b="58355"/>
          <a:stretch/>
        </p:blipFill>
        <p:spPr>
          <a:xfrm>
            <a:off x="8350827" y="2083237"/>
            <a:ext cx="3581400" cy="3250763"/>
          </a:xfrm>
          <a:prstGeom prst="rect">
            <a:avLst/>
          </a:prstGeom>
        </p:spPr>
      </p:pic>
      <p:pic>
        <p:nvPicPr>
          <p:cNvPr id="45" name="Picture 44">
            <a:extLst>
              <a:ext uri="{FF2B5EF4-FFF2-40B4-BE49-F238E27FC236}">
                <a16:creationId xmlns:a16="http://schemas.microsoft.com/office/drawing/2014/main" id="{B7F39A69-EAB9-4C03-AA4A-B69F0C9520DE}"/>
              </a:ext>
            </a:extLst>
          </p:cNvPr>
          <p:cNvPicPr preferRelativeResize="0">
            <a:picLocks/>
          </p:cNvPicPr>
          <p:nvPr/>
        </p:nvPicPr>
        <p:blipFill>
          <a:blip r:embed="rId4"/>
          <a:stretch>
            <a:fillRect/>
          </a:stretch>
        </p:blipFill>
        <p:spPr>
          <a:xfrm>
            <a:off x="7332246" y="4752975"/>
            <a:ext cx="259875" cy="24688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RA4M2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67031" y="4711699"/>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24251"/>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72302" y="4374796"/>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12496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9036049" y="425737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369591"/>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lue circuit board with many different components&#10;&#10;Description automatically generated">
            <a:extLst>
              <a:ext uri="{FF2B5EF4-FFF2-40B4-BE49-F238E27FC236}">
                <a16:creationId xmlns:a16="http://schemas.microsoft.com/office/drawing/2014/main" id="{31B5F8E8-2506-F190-DF75-33A2CE9BEF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842" t="9945" r="25723" b="7832"/>
          <a:stretch/>
        </p:blipFill>
        <p:spPr>
          <a:xfrm>
            <a:off x="8666548" y="2185365"/>
            <a:ext cx="1398897" cy="3275782"/>
          </a:xfrm>
          <a:prstGeom prst="rect">
            <a:avLst/>
          </a:prstGeom>
        </p:spPr>
      </p:pic>
      <p:pic>
        <p:nvPicPr>
          <p:cNvPr id="8" name="Picture 7" descr="A blue circuit board with many different components&#10;&#10;Description automatically generated">
            <a:extLst>
              <a:ext uri="{FF2B5EF4-FFF2-40B4-BE49-F238E27FC236}">
                <a16:creationId xmlns:a16="http://schemas.microsoft.com/office/drawing/2014/main" id="{84931A09-D563-C7B1-7039-E24DB25F3D1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842" t="9945" r="25723" b="7832"/>
          <a:stretch/>
        </p:blipFill>
        <p:spPr>
          <a:xfrm>
            <a:off x="4760922" y="2196639"/>
            <a:ext cx="1398897" cy="3275782"/>
          </a:xfrm>
          <a:prstGeom prst="rect">
            <a:avLst/>
          </a:prstGeom>
        </p:spPr>
      </p:pic>
      <p:pic>
        <p:nvPicPr>
          <p:cNvPr id="6" name="Picture 5" descr="A blue circuit board with many different components&#10;&#10;Description automatically generated">
            <a:extLst>
              <a:ext uri="{FF2B5EF4-FFF2-40B4-BE49-F238E27FC236}">
                <a16:creationId xmlns:a16="http://schemas.microsoft.com/office/drawing/2014/main" id="{B307A707-DEDB-8188-D6D6-5706783B3C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842" t="9945" r="25723" b="7832"/>
          <a:stretch/>
        </p:blipFill>
        <p:spPr>
          <a:xfrm>
            <a:off x="1029938" y="2196639"/>
            <a:ext cx="1398897" cy="3275782"/>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64780" y="2678997"/>
              <a:ext cx="2196324" cy="2244615"/>
              <a:chOff x="5164780" y="2903895"/>
              <a:chExt cx="2196324" cy="2244615"/>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2968098"/>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3625782"/>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64780" y="4644501"/>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5939147" y="2903895"/>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075107"/>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144308"/>
                <a:ext cx="528947"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681383" y="3757452"/>
                <a:ext cx="1500193"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464797"/>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554873" cy="4190806"/>
            <a:chOff x="8186901" y="1828800"/>
            <a:chExt cx="3554873"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209800"/>
              <a:ext cx="2246119" cy="1843086"/>
              <a:chOff x="9495655" y="2434698"/>
              <a:chExt cx="2246119" cy="1843086"/>
            </a:xfrm>
          </p:grpSpPr>
          <p:sp>
            <p:nvSpPr>
              <p:cNvPr id="93" name="Rectangle 92">
                <a:extLst>
                  <a:ext uri="{FF2B5EF4-FFF2-40B4-BE49-F238E27FC236}">
                    <a16:creationId xmlns:a16="http://schemas.microsoft.com/office/drawing/2014/main" id="{6C82C696-74E2-4B88-8E69-E38FB04F657C}"/>
                  </a:ext>
                </a:extLst>
              </p:cNvPr>
              <p:cNvSpPr/>
              <p:nvPr/>
            </p:nvSpPr>
            <p:spPr>
              <a:xfrm>
                <a:off x="9850997" y="2953814"/>
                <a:ext cx="159781" cy="4918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541626" y="2434698"/>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867697" y="2720765"/>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10774" y="2894971"/>
                <a:ext cx="863159"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3744384"/>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46689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740780" y="3533714"/>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543550" y="3356241"/>
                <a:ext cx="31666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351627"/>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91528" y="3620375"/>
                <a:ext cx="30794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47800" y="3143252"/>
              <a:ext cx="1966453" cy="1784654"/>
              <a:chOff x="1537200" y="3368150"/>
              <a:chExt cx="1966453" cy="1784654"/>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70253" y="3368150"/>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37200" y="4648795"/>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478811"/>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525313"/>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263854" y="3973492"/>
                <a:ext cx="107670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circuit board with many different components&#10;&#10;Description automatically generated">
            <a:extLst>
              <a:ext uri="{FF2B5EF4-FFF2-40B4-BE49-F238E27FC236}">
                <a16:creationId xmlns:a16="http://schemas.microsoft.com/office/drawing/2014/main" id="{846471AF-A8BD-6F20-92EE-C186A88A1F93}"/>
              </a:ext>
            </a:extLst>
          </p:cNvPr>
          <p:cNvPicPr>
            <a:picLocks noChangeAspect="1"/>
          </p:cNvPicPr>
          <p:nvPr/>
        </p:nvPicPr>
        <p:blipFill rotWithShape="1">
          <a:blip r:embed="rId2">
            <a:extLst>
              <a:ext uri="{28A0092B-C50C-407E-A947-70E740481C1C}">
                <a14:useLocalDpi xmlns:a14="http://schemas.microsoft.com/office/drawing/2010/main" val="0"/>
              </a:ext>
            </a:extLst>
          </a:blip>
          <a:srcRect l="28502" t="9243" r="25305" b="58355"/>
          <a:stretch/>
        </p:blipFill>
        <p:spPr>
          <a:xfrm>
            <a:off x="4707134" y="2076256"/>
            <a:ext cx="3581401" cy="3250763"/>
          </a:xfrm>
          <a:prstGeom prst="rect">
            <a:avLst/>
          </a:prstGeom>
        </p:spPr>
      </p:pic>
      <p:pic>
        <p:nvPicPr>
          <p:cNvPr id="7" name="Picture 6" descr="A blue circuit board with white text&#10;&#10;Description automatically generated">
            <a:extLst>
              <a:ext uri="{FF2B5EF4-FFF2-40B4-BE49-F238E27FC236}">
                <a16:creationId xmlns:a16="http://schemas.microsoft.com/office/drawing/2014/main" id="{7308CA19-5745-70C6-F193-42A83D04AB0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505" t="9243" r="25298" b="58355"/>
          <a:stretch/>
        </p:blipFill>
        <p:spPr>
          <a:xfrm>
            <a:off x="8350827" y="2083237"/>
            <a:ext cx="3581400" cy="3250763"/>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942840" y="37084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319332" y="3757930"/>
            <a:ext cx="506908"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pic>
        <p:nvPicPr>
          <p:cNvPr id="75" name="Picture 74">
            <a:extLst>
              <a:ext uri="{FF2B5EF4-FFF2-40B4-BE49-F238E27FC236}">
                <a16:creationId xmlns:a16="http://schemas.microsoft.com/office/drawing/2014/main" id="{EBE375B2-7E03-41F9-BDDB-22D02BDF2B1C}"/>
              </a:ext>
            </a:extLst>
          </p:cNvPr>
          <p:cNvPicPr preferRelativeResize="0">
            <a:picLocks/>
          </p:cNvPicPr>
          <p:nvPr/>
        </p:nvPicPr>
        <p:blipFill>
          <a:blip r:embed="rId4"/>
          <a:stretch>
            <a:fillRect/>
          </a:stretch>
        </p:blipFill>
        <p:spPr>
          <a:xfrm>
            <a:off x="7332246" y="4752975"/>
            <a:ext cx="259875" cy="246888"/>
          </a:xfrm>
          <a:prstGeom prst="rect">
            <a:avLst/>
          </a:prstGeom>
        </p:spPr>
      </p:pic>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lue circuit board with many different components&#10;&#10;Description automatically generated">
            <a:extLst>
              <a:ext uri="{FF2B5EF4-FFF2-40B4-BE49-F238E27FC236}">
                <a16:creationId xmlns:a16="http://schemas.microsoft.com/office/drawing/2014/main" id="{FB179F9E-D91F-D21C-C4D7-3E994936A5BE}"/>
              </a:ext>
            </a:extLst>
          </p:cNvPr>
          <p:cNvPicPr>
            <a:picLocks noChangeAspect="1"/>
          </p:cNvPicPr>
          <p:nvPr/>
        </p:nvPicPr>
        <p:blipFill rotWithShape="1">
          <a:blip r:embed="rId2">
            <a:extLst>
              <a:ext uri="{28A0092B-C50C-407E-A947-70E740481C1C}">
                <a14:useLocalDpi xmlns:a14="http://schemas.microsoft.com/office/drawing/2010/main" val="0"/>
              </a:ext>
            </a:extLst>
          </a:blip>
          <a:srcRect l="28502" t="9243" r="25305" b="58355"/>
          <a:stretch/>
        </p:blipFill>
        <p:spPr>
          <a:xfrm>
            <a:off x="4707134" y="2076256"/>
            <a:ext cx="3581401" cy="3250763"/>
          </a:xfrm>
          <a:prstGeom prst="rect">
            <a:avLst/>
          </a:prstGeom>
        </p:spPr>
      </p:pic>
      <p:pic>
        <p:nvPicPr>
          <p:cNvPr id="10" name="Picture 9" descr="A blue circuit board with white text&#10;&#10;Description automatically generated">
            <a:extLst>
              <a:ext uri="{FF2B5EF4-FFF2-40B4-BE49-F238E27FC236}">
                <a16:creationId xmlns:a16="http://schemas.microsoft.com/office/drawing/2014/main" id="{8F1B2FCB-2BB3-61C3-F4F5-50CF019F9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505" t="9243" r="25298" b="58355"/>
          <a:stretch/>
        </p:blipFill>
        <p:spPr>
          <a:xfrm>
            <a:off x="8350827" y="2083237"/>
            <a:ext cx="3581400" cy="3250763"/>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937760" y="33274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3561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057319"/>
            <a:chOff x="6031365" y="2285997"/>
            <a:chExt cx="1588635" cy="20573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0462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circuit board with many different components&#10;&#10;Description automatically generated">
            <a:extLst>
              <a:ext uri="{FF2B5EF4-FFF2-40B4-BE49-F238E27FC236}">
                <a16:creationId xmlns:a16="http://schemas.microsoft.com/office/drawing/2014/main" id="{8745E255-D851-33F3-8BFC-F7B7A2525CEB}"/>
              </a:ext>
            </a:extLst>
          </p:cNvPr>
          <p:cNvPicPr>
            <a:picLocks noChangeAspect="1"/>
          </p:cNvPicPr>
          <p:nvPr/>
        </p:nvPicPr>
        <p:blipFill rotWithShape="1">
          <a:blip r:embed="rId2">
            <a:extLst>
              <a:ext uri="{28A0092B-C50C-407E-A947-70E740481C1C}">
                <a14:useLocalDpi xmlns:a14="http://schemas.microsoft.com/office/drawing/2010/main" val="0"/>
              </a:ext>
            </a:extLst>
          </a:blip>
          <a:srcRect l="28502" t="41714" r="25305" b="48412"/>
          <a:stretch/>
        </p:blipFill>
        <p:spPr>
          <a:xfrm>
            <a:off x="4684492" y="2874365"/>
            <a:ext cx="3581401" cy="990600"/>
          </a:xfrm>
          <a:prstGeom prst="rect">
            <a:avLst/>
          </a:prstGeom>
        </p:spPr>
      </p:pic>
      <p:pic>
        <p:nvPicPr>
          <p:cNvPr id="5" name="Picture 4" descr="A blue circuit board with white text&#10;&#10;Description automatically generated">
            <a:extLst>
              <a:ext uri="{FF2B5EF4-FFF2-40B4-BE49-F238E27FC236}">
                <a16:creationId xmlns:a16="http://schemas.microsoft.com/office/drawing/2014/main" id="{00037721-48A6-83BD-F421-E2CF27428AF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505" t="41645" r="25298" b="48481"/>
          <a:stretch/>
        </p:blipFill>
        <p:spPr>
          <a:xfrm>
            <a:off x="8328186" y="2874365"/>
            <a:ext cx="3581400" cy="9906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3115533"/>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Ethernet PHY </a:t>
            </a:r>
          </a:p>
          <a:p>
            <a:pPr marL="463550" lvl="1" indent="-285750">
              <a:spcAft>
                <a:spcPts val="0"/>
              </a:spcAft>
              <a:buClr>
                <a:srgbClr val="000099"/>
              </a:buClr>
            </a:pPr>
            <a:r>
              <a:rPr lang="en-US" sz="1400" dirty="0"/>
              <a:t>RJ45 with integrated magnetics</a:t>
            </a:r>
          </a:p>
          <a:p>
            <a:pPr marL="463550" lvl="1" indent="-285750">
              <a:spcAft>
                <a:spcPts val="0"/>
              </a:spcAft>
              <a:buClr>
                <a:srgbClr val="000099"/>
              </a:buClr>
            </a:pPr>
            <a:r>
              <a:rPr lang="en-US" sz="1400" dirty="0"/>
              <a:t>RX &amp; TX LEDs</a:t>
            </a:r>
          </a:p>
          <a:p>
            <a:pPr marL="463550" lvl="1" indent="-285750">
              <a:spcAft>
                <a:spcPts val="0"/>
              </a:spcAft>
              <a:buClr>
                <a:srgbClr val="000099"/>
              </a:buClr>
            </a:pPr>
            <a:r>
              <a:rPr lang="en-US" sz="1400" dirty="0"/>
              <a:t>RMII disconnect traces</a:t>
            </a:r>
          </a:p>
          <a:p>
            <a:pPr marL="285750" indent="-285750">
              <a:spcAft>
                <a:spcPts val="0"/>
              </a:spcAft>
              <a:buClr>
                <a:srgbClr val="000099"/>
              </a:buClr>
              <a:buFont typeface="Wingdings" panose="05000000000000000000" pitchFamily="2" charset="2"/>
              <a:buChar char="§"/>
            </a:pPr>
            <a:r>
              <a:rPr lang="en-US" sz="1400" dirty="0"/>
              <a:t>CAN FD</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463550" lvl="1" indent="-285750">
              <a:spcAft>
                <a:spcPts val="0"/>
              </a:spcAft>
              <a:buClr>
                <a:srgbClr val="000099"/>
              </a:buCl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6629400" y="2914650"/>
            <a:ext cx="1561082"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1DE3F5E-0E11-45D2-A693-066957583DF0}"/>
              </a:ext>
            </a:extLst>
          </p:cNvPr>
          <p:cNvSpPr/>
          <p:nvPr/>
        </p:nvSpPr>
        <p:spPr>
          <a:xfrm flipV="1">
            <a:off x="4849104" y="2908300"/>
            <a:ext cx="1050045" cy="59877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0FD88FF8-4934-4086-905D-58BE7163CB56}"/>
              </a:ext>
            </a:extLst>
          </p:cNvPr>
          <p:cNvSpPr/>
          <p:nvPr/>
        </p:nvSpPr>
        <p:spPr>
          <a:xfrm flipV="1">
            <a:off x="4855455" y="3505200"/>
            <a:ext cx="1043694" cy="32865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3914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5"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blue circuit board with many different components&#10;&#10;Description automatically generated">
            <a:extLst>
              <a:ext uri="{FF2B5EF4-FFF2-40B4-BE49-F238E27FC236}">
                <a16:creationId xmlns:a16="http://schemas.microsoft.com/office/drawing/2014/main" id="{6909FED7-73ED-96C1-82FE-DDAAF09A3B19}"/>
              </a:ext>
            </a:extLst>
          </p:cNvPr>
          <p:cNvPicPr>
            <a:picLocks noChangeAspect="1"/>
          </p:cNvPicPr>
          <p:nvPr/>
        </p:nvPicPr>
        <p:blipFill rotWithShape="1">
          <a:blip r:embed="rId2">
            <a:extLst>
              <a:ext uri="{28A0092B-C50C-407E-A947-70E740481C1C}">
                <a14:useLocalDpi xmlns:a14="http://schemas.microsoft.com/office/drawing/2010/main" val="0"/>
              </a:ext>
            </a:extLst>
          </a:blip>
          <a:srcRect l="29484" t="51648" r="26288" b="7785"/>
          <a:stretch/>
        </p:blipFill>
        <p:spPr>
          <a:xfrm>
            <a:off x="4792789" y="1340404"/>
            <a:ext cx="3429001" cy="4069914"/>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3891130"/>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Ethernet PHY </a:t>
            </a:r>
          </a:p>
          <a:p>
            <a:pPr marL="463550" lvl="1" indent="-285750">
              <a:spcAft>
                <a:spcPts val="0"/>
              </a:spcAft>
              <a:buClr>
                <a:srgbClr val="000099"/>
              </a:buClr>
            </a:pPr>
            <a:r>
              <a:rPr lang="en-US" sz="1400" dirty="0"/>
              <a:t>RJ45 with integrated magnetics</a:t>
            </a:r>
          </a:p>
          <a:p>
            <a:pPr marL="463550" lvl="1" indent="-285750">
              <a:spcAft>
                <a:spcPts val="0"/>
              </a:spcAft>
              <a:buClr>
                <a:srgbClr val="000099"/>
              </a:buClr>
            </a:pPr>
            <a:r>
              <a:rPr lang="en-US" sz="1400" dirty="0"/>
              <a:t>RX &amp; TX LEDs</a:t>
            </a:r>
          </a:p>
          <a:p>
            <a:pPr marL="463550" lvl="1" indent="-285750">
              <a:spcAft>
                <a:spcPts val="0"/>
              </a:spcAft>
              <a:buClr>
                <a:srgbClr val="000099"/>
              </a:buClr>
            </a:pPr>
            <a:r>
              <a:rPr lang="en-US" sz="1400" dirty="0"/>
              <a:t>RMII disconnect traces</a:t>
            </a:r>
          </a:p>
          <a:p>
            <a:pPr marL="285750" indent="-285750">
              <a:spcAft>
                <a:spcPts val="0"/>
              </a:spcAft>
              <a:buClr>
                <a:srgbClr val="000099"/>
              </a:buClr>
              <a:buFont typeface="Wingdings" panose="05000000000000000000" pitchFamily="2" charset="2"/>
              <a:buChar char="§"/>
            </a:pPr>
            <a:r>
              <a:rPr lang="en-US" sz="1400" dirty="0"/>
              <a:t>CAN FD</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r>
              <a:rPr lang="en-US" sz="1400" dirty="0"/>
              <a:t>64 MB Octo-SPI flash (located in MCU Native Pin Access area for layout optimization)</a:t>
            </a:r>
          </a:p>
          <a:p>
            <a:pPr marL="463550" lvl="1" indent="-285750">
              <a:spcAft>
                <a:spcPts val="0"/>
              </a:spcAft>
              <a:buClr>
                <a:srgbClr val="000099"/>
              </a:buCl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5410200" y="2095187"/>
            <a:ext cx="838200"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AC0863D4-C278-D8C0-67BE-890043BDBB1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375526AC-FFEC-91B6-2B1E-BB8C855B390A}"/>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pic>
        <p:nvPicPr>
          <p:cNvPr id="16" name="Picture 15" descr="A blue circuit board with white text&#10;&#10;Description automatically generated">
            <a:extLst>
              <a:ext uri="{FF2B5EF4-FFF2-40B4-BE49-F238E27FC236}">
                <a16:creationId xmlns:a16="http://schemas.microsoft.com/office/drawing/2014/main" id="{10E2EA63-A746-9BBC-5F33-0D838163253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488" t="51648" r="26281" b="7785"/>
          <a:stretch/>
        </p:blipFill>
        <p:spPr>
          <a:xfrm>
            <a:off x="8403600" y="1312866"/>
            <a:ext cx="3429001" cy="4069915"/>
          </a:xfrm>
          <a:prstGeom prst="rect">
            <a:avLst/>
          </a:prstGeom>
        </p:spPr>
      </p:pic>
    </p:spTree>
    <p:extLst>
      <p:ext uri="{BB962C8B-B14F-4D97-AF65-F5344CB8AC3E}">
        <p14:creationId xmlns:p14="http://schemas.microsoft.com/office/powerpoint/2010/main" val="967453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lue circuit board with white text&#10;&#10;Description automatically generated">
            <a:extLst>
              <a:ext uri="{FF2B5EF4-FFF2-40B4-BE49-F238E27FC236}">
                <a16:creationId xmlns:a16="http://schemas.microsoft.com/office/drawing/2014/main" id="{F0F56859-9C2B-69D6-244C-C2A9CE33542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488" t="51648" r="26281" b="7785"/>
          <a:stretch/>
        </p:blipFill>
        <p:spPr>
          <a:xfrm>
            <a:off x="8403600" y="1312866"/>
            <a:ext cx="3429001" cy="4069915"/>
          </a:xfrm>
          <a:prstGeom prst="rect">
            <a:avLst/>
          </a:prstGeom>
        </p:spPr>
      </p:pic>
      <p:pic>
        <p:nvPicPr>
          <p:cNvPr id="9" name="Picture 8" descr="A blue circuit board with many different components&#10;&#10;Description automatically generated">
            <a:extLst>
              <a:ext uri="{FF2B5EF4-FFF2-40B4-BE49-F238E27FC236}">
                <a16:creationId xmlns:a16="http://schemas.microsoft.com/office/drawing/2014/main" id="{58D6CFF1-659B-90B3-09D8-E0089D115E99}"/>
              </a:ext>
            </a:extLst>
          </p:cNvPr>
          <p:cNvPicPr>
            <a:picLocks noChangeAspect="1"/>
          </p:cNvPicPr>
          <p:nvPr/>
        </p:nvPicPr>
        <p:blipFill rotWithShape="1">
          <a:blip r:embed="rId3">
            <a:extLst>
              <a:ext uri="{28A0092B-C50C-407E-A947-70E740481C1C}">
                <a14:useLocalDpi xmlns:a14="http://schemas.microsoft.com/office/drawing/2010/main" val="0"/>
              </a:ext>
            </a:extLst>
          </a:blip>
          <a:srcRect l="29484" t="51648" r="26288" b="7785"/>
          <a:stretch/>
        </p:blipFill>
        <p:spPr>
          <a:xfrm>
            <a:off x="4792789" y="1340404"/>
            <a:ext cx="3429001" cy="4069914"/>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RA8M1 MCU</a:t>
            </a:r>
          </a:p>
          <a:p>
            <a:pPr marL="285750" indent="-285750">
              <a:spcAft>
                <a:spcPts val="0"/>
              </a:spcAft>
              <a:buClr>
                <a:srgbClr val="000099"/>
              </a:buClr>
              <a:buFont typeface="Wingdings" panose="05000000000000000000" pitchFamily="2" charset="2"/>
              <a:buChar char="§"/>
            </a:pPr>
            <a:r>
              <a:rPr lang="en-US" sz="1400" dirty="0"/>
              <a:t>R7FA8M1AHECBD</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2x 40-pin, 2x 50-pin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172200" y="2971800"/>
            <a:ext cx="710859"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410200" y="1452444"/>
            <a:ext cx="22098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00622" y="2028820"/>
            <a:ext cx="308321" cy="269557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716547" y="2028822"/>
            <a:ext cx="300412" cy="26955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410200" y="4982049"/>
            <a:ext cx="2209800" cy="28208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510080" y="1328591"/>
            <a:ext cx="3236439" cy="3973299"/>
            <a:chOff x="8510080" y="1328591"/>
            <a:chExt cx="3236439" cy="3973299"/>
          </a:xfrm>
        </p:grpSpPr>
        <p:grpSp>
          <p:nvGrpSpPr>
            <p:cNvPr id="6" name="Group 5">
              <a:extLst>
                <a:ext uri="{FF2B5EF4-FFF2-40B4-BE49-F238E27FC236}">
                  <a16:creationId xmlns:a16="http://schemas.microsoft.com/office/drawing/2014/main" id="{D9919858-1A55-4C48-BD4A-8DC2CDD57CED}"/>
                </a:ext>
              </a:extLst>
            </p:cNvPr>
            <p:cNvGrpSpPr/>
            <p:nvPr/>
          </p:nvGrpSpPr>
          <p:grpSpPr>
            <a:xfrm>
              <a:off x="8510080" y="1328591"/>
              <a:ext cx="3236439" cy="3386283"/>
              <a:chOff x="8510080" y="1328591"/>
              <a:chExt cx="3236439" cy="3386283"/>
            </a:xfrm>
          </p:grpSpPr>
          <p:sp>
            <p:nvSpPr>
              <p:cNvPr id="21" name="Rectangle 20">
                <a:extLst>
                  <a:ext uri="{FF2B5EF4-FFF2-40B4-BE49-F238E27FC236}">
                    <a16:creationId xmlns:a16="http://schemas.microsoft.com/office/drawing/2014/main" id="{BF9AF3DB-8E7E-4AC0-A1E8-A1326FD1CF26}"/>
                  </a:ext>
                </a:extLst>
              </p:cNvPr>
              <p:cNvSpPr/>
              <p:nvPr/>
            </p:nvSpPr>
            <p:spPr>
              <a:xfrm flipV="1">
                <a:off x="8510080" y="1981199"/>
                <a:ext cx="55771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396661" y="1962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22675" y="448735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8904111" y="132859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972800" y="134040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965794" y="507437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0972800" y="507007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396661" y="444081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155270"/>
          </a:xfrm>
        </p:spPr>
        <p:txBody>
          <a:bodyPr/>
          <a:lstStyle/>
          <a:p>
            <a:pPr>
              <a:spcAft>
                <a:spcPts val="0"/>
              </a:spcAft>
              <a:buClr>
                <a:srgbClr val="000099"/>
              </a:buClr>
            </a:pPr>
            <a:r>
              <a:rPr lang="en-US" b="1" dirty="0">
                <a:solidFill>
                  <a:srgbClr val="06418C"/>
                </a:solidFill>
              </a:rPr>
              <a:t>RA8M1 MCU</a:t>
            </a:r>
          </a:p>
          <a:p>
            <a:pPr marL="285750" indent="-285750">
              <a:spcAft>
                <a:spcPts val="0"/>
              </a:spcAft>
              <a:buClr>
                <a:srgbClr val="000099"/>
              </a:buClr>
              <a:buFont typeface="Wingdings" panose="05000000000000000000" pitchFamily="2" charset="2"/>
              <a:buChar char="§"/>
            </a:pPr>
            <a:r>
              <a:rPr lang="en-US" sz="1400" dirty="0"/>
              <a:t>R7FA8M1AHECBD</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2x 40-pin, 2x 50-pin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grpSp>
        <p:nvGrpSpPr>
          <p:cNvPr id="27" name="Group 26">
            <a:extLst>
              <a:ext uri="{FF2B5EF4-FFF2-40B4-BE49-F238E27FC236}">
                <a16:creationId xmlns:a16="http://schemas.microsoft.com/office/drawing/2014/main" id="{E4693CA8-B3D1-90D5-C3F3-78F0B19287FD}"/>
              </a:ext>
            </a:extLst>
          </p:cNvPr>
          <p:cNvGrpSpPr/>
          <p:nvPr/>
        </p:nvGrpSpPr>
        <p:grpSpPr>
          <a:xfrm>
            <a:off x="4792789" y="1312866"/>
            <a:ext cx="7039812" cy="4097452"/>
            <a:chOff x="4792789" y="1312866"/>
            <a:chExt cx="7039812" cy="4097452"/>
          </a:xfrm>
        </p:grpSpPr>
        <p:pic>
          <p:nvPicPr>
            <p:cNvPr id="9" name="Picture 8" descr="A blue circuit board with white text&#10;&#10;Description automatically generated">
              <a:extLst>
                <a:ext uri="{FF2B5EF4-FFF2-40B4-BE49-F238E27FC236}">
                  <a16:creationId xmlns:a16="http://schemas.microsoft.com/office/drawing/2014/main" id="{9F3E7967-2658-20AE-4DC4-8E3E6827DD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488" t="51648" r="26281" b="7785"/>
            <a:stretch/>
          </p:blipFill>
          <p:spPr>
            <a:xfrm>
              <a:off x="8403600" y="1312866"/>
              <a:ext cx="3429001" cy="4069915"/>
            </a:xfrm>
            <a:prstGeom prst="rect">
              <a:avLst/>
            </a:prstGeom>
          </p:spPr>
        </p:pic>
        <p:pic>
          <p:nvPicPr>
            <p:cNvPr id="10" name="Picture 9" descr="A blue circuit board with many different components&#10;&#10;Description automatically generated">
              <a:extLst>
                <a:ext uri="{FF2B5EF4-FFF2-40B4-BE49-F238E27FC236}">
                  <a16:creationId xmlns:a16="http://schemas.microsoft.com/office/drawing/2014/main" id="{48B53681-7B5C-9027-C79C-F9EFF64F8313}"/>
                </a:ext>
              </a:extLst>
            </p:cNvPr>
            <p:cNvPicPr>
              <a:picLocks noChangeAspect="1"/>
            </p:cNvPicPr>
            <p:nvPr/>
          </p:nvPicPr>
          <p:blipFill rotWithShape="1">
            <a:blip r:embed="rId4">
              <a:extLst>
                <a:ext uri="{28A0092B-C50C-407E-A947-70E740481C1C}">
                  <a14:useLocalDpi xmlns:a14="http://schemas.microsoft.com/office/drawing/2010/main" val="0"/>
                </a:ext>
              </a:extLst>
            </a:blip>
            <a:srcRect l="29484" t="51648" r="26288" b="7785"/>
            <a:stretch/>
          </p:blipFill>
          <p:spPr>
            <a:xfrm>
              <a:off x="4792789" y="1340404"/>
              <a:ext cx="3429001" cy="4069914"/>
            </a:xfrm>
            <a:prstGeom prst="rect">
              <a:avLst/>
            </a:prstGeom>
          </p:spPr>
        </p:pic>
        <p:sp>
          <p:nvSpPr>
            <p:cNvPr id="11" name="Rectangle 10">
              <a:extLst>
                <a:ext uri="{FF2B5EF4-FFF2-40B4-BE49-F238E27FC236}">
                  <a16:creationId xmlns:a16="http://schemas.microsoft.com/office/drawing/2014/main" id="{623440A5-60E1-6AF6-513A-887071EF3D02}"/>
                </a:ext>
              </a:extLst>
            </p:cNvPr>
            <p:cNvSpPr/>
            <p:nvPr/>
          </p:nvSpPr>
          <p:spPr>
            <a:xfrm flipV="1">
              <a:off x="6172200" y="2971800"/>
              <a:ext cx="710859"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5A1DCF9C-EC50-7379-4790-B8661AB4BD33}"/>
                </a:ext>
              </a:extLst>
            </p:cNvPr>
            <p:cNvSpPr/>
            <p:nvPr/>
          </p:nvSpPr>
          <p:spPr>
            <a:xfrm flipV="1">
              <a:off x="5410200" y="1452444"/>
              <a:ext cx="22098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30038A4-CDA0-AF91-2AE2-97BEBC05CFE7}"/>
                </a:ext>
              </a:extLst>
            </p:cNvPr>
            <p:cNvSpPr/>
            <p:nvPr/>
          </p:nvSpPr>
          <p:spPr>
            <a:xfrm flipV="1">
              <a:off x="5000622" y="2028820"/>
              <a:ext cx="308321" cy="269557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4DC2ACF-1204-7BDB-5127-86BD5A026FF7}"/>
                </a:ext>
              </a:extLst>
            </p:cNvPr>
            <p:cNvSpPr/>
            <p:nvPr/>
          </p:nvSpPr>
          <p:spPr>
            <a:xfrm flipV="1">
              <a:off x="7716547" y="2028822"/>
              <a:ext cx="300412" cy="26955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F3150F9-024F-657A-427A-68805BF4DD77}"/>
                </a:ext>
              </a:extLst>
            </p:cNvPr>
            <p:cNvSpPr/>
            <p:nvPr/>
          </p:nvSpPr>
          <p:spPr>
            <a:xfrm flipV="1">
              <a:off x="5410200" y="4982049"/>
              <a:ext cx="2209800" cy="28208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A933E7DE-94AC-1203-62D9-527F7991B033}"/>
                </a:ext>
              </a:extLst>
            </p:cNvPr>
            <p:cNvGrpSpPr/>
            <p:nvPr/>
          </p:nvGrpSpPr>
          <p:grpSpPr>
            <a:xfrm>
              <a:off x="8510080" y="1328591"/>
              <a:ext cx="3236439" cy="3973299"/>
              <a:chOff x="8510080" y="1328591"/>
              <a:chExt cx="3236439" cy="3973299"/>
            </a:xfrm>
          </p:grpSpPr>
          <p:grpSp>
            <p:nvGrpSpPr>
              <p:cNvPr id="18" name="Group 17">
                <a:extLst>
                  <a:ext uri="{FF2B5EF4-FFF2-40B4-BE49-F238E27FC236}">
                    <a16:creationId xmlns:a16="http://schemas.microsoft.com/office/drawing/2014/main" id="{CF606669-638B-E0DB-4DBC-A9BB163D2EF7}"/>
                  </a:ext>
                </a:extLst>
              </p:cNvPr>
              <p:cNvGrpSpPr/>
              <p:nvPr/>
            </p:nvGrpSpPr>
            <p:grpSpPr>
              <a:xfrm>
                <a:off x="8510080" y="1328591"/>
                <a:ext cx="3236439" cy="3386283"/>
                <a:chOff x="8510080" y="1328591"/>
                <a:chExt cx="3236439" cy="3386283"/>
              </a:xfrm>
            </p:grpSpPr>
            <p:sp>
              <p:nvSpPr>
                <p:cNvPr id="22" name="Rectangle 21">
                  <a:extLst>
                    <a:ext uri="{FF2B5EF4-FFF2-40B4-BE49-F238E27FC236}">
                      <a16:creationId xmlns:a16="http://schemas.microsoft.com/office/drawing/2014/main" id="{6BC908CF-9634-8428-61D5-9E5FA8FE891D}"/>
                    </a:ext>
                  </a:extLst>
                </p:cNvPr>
                <p:cNvSpPr/>
                <p:nvPr/>
              </p:nvSpPr>
              <p:spPr>
                <a:xfrm flipV="1">
                  <a:off x="8510080" y="1981199"/>
                  <a:ext cx="55771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9B6A71A-45F3-9267-59FC-9E21B0D29396}"/>
                    </a:ext>
                  </a:extLst>
                </p:cNvPr>
                <p:cNvSpPr/>
                <p:nvPr/>
              </p:nvSpPr>
              <p:spPr>
                <a:xfrm flipV="1">
                  <a:off x="11396661" y="1962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5E0F691-3D28-5E14-A5BE-CA71DCCEEDC1}"/>
                    </a:ext>
                  </a:extLst>
                </p:cNvPr>
                <p:cNvSpPr/>
                <p:nvPr/>
              </p:nvSpPr>
              <p:spPr>
                <a:xfrm flipV="1">
                  <a:off x="8522675" y="448735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F6B857BC-C853-AB23-B0DE-D46DA7DAD1B1}"/>
                    </a:ext>
                  </a:extLst>
                </p:cNvPr>
                <p:cNvSpPr/>
                <p:nvPr/>
              </p:nvSpPr>
              <p:spPr>
                <a:xfrm flipV="1">
                  <a:off x="8904111" y="132859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FD5CFE59-6BDC-5650-7064-AAB4A566B37E}"/>
                    </a:ext>
                  </a:extLst>
                </p:cNvPr>
                <p:cNvSpPr/>
                <p:nvPr/>
              </p:nvSpPr>
              <p:spPr>
                <a:xfrm flipV="1">
                  <a:off x="10972800" y="134040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Rectangle 18">
                <a:extLst>
                  <a:ext uri="{FF2B5EF4-FFF2-40B4-BE49-F238E27FC236}">
                    <a16:creationId xmlns:a16="http://schemas.microsoft.com/office/drawing/2014/main" id="{0067F356-CFEB-EF5E-4519-7B01AD208088}"/>
                  </a:ext>
                </a:extLst>
              </p:cNvPr>
              <p:cNvSpPr/>
              <p:nvPr/>
            </p:nvSpPr>
            <p:spPr>
              <a:xfrm flipV="1">
                <a:off x="8965794" y="507437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4C7A4440-6B45-63BB-6A98-35A394806CAB}"/>
                  </a:ext>
                </a:extLst>
              </p:cNvPr>
              <p:cNvSpPr/>
              <p:nvPr/>
            </p:nvSpPr>
            <p:spPr>
              <a:xfrm flipV="1">
                <a:off x="10972800" y="507007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0B939305-96FE-8CEF-DD83-21B9FA1E0F6F}"/>
                  </a:ext>
                </a:extLst>
              </p:cNvPr>
              <p:cNvSpPr/>
              <p:nvPr/>
            </p:nvSpPr>
            <p:spPr>
              <a:xfrm flipV="1">
                <a:off x="11396661" y="444081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565" name="Group 564">
            <a:extLst>
              <a:ext uri="{FF2B5EF4-FFF2-40B4-BE49-F238E27FC236}">
                <a16:creationId xmlns:a16="http://schemas.microsoft.com/office/drawing/2014/main" id="{F210E979-B16A-8F93-7BC2-D33A7ED2E83D}"/>
              </a:ext>
            </a:extLst>
          </p:cNvPr>
          <p:cNvGrpSpPr/>
          <p:nvPr/>
        </p:nvGrpSpPr>
        <p:grpSpPr>
          <a:xfrm>
            <a:off x="4854311" y="2087577"/>
            <a:ext cx="3291840" cy="3200400"/>
            <a:chOff x="4854311" y="2087577"/>
            <a:chExt cx="3291840" cy="3200400"/>
          </a:xfrm>
        </p:grpSpPr>
        <p:grpSp>
          <p:nvGrpSpPr>
            <p:cNvPr id="566" name="Group 565">
              <a:extLst>
                <a:ext uri="{FF2B5EF4-FFF2-40B4-BE49-F238E27FC236}">
                  <a16:creationId xmlns:a16="http://schemas.microsoft.com/office/drawing/2014/main" id="{BCC21E08-AA74-B9AD-1958-73CEFC7F2820}"/>
                </a:ext>
              </a:extLst>
            </p:cNvPr>
            <p:cNvGrpSpPr/>
            <p:nvPr/>
          </p:nvGrpSpPr>
          <p:grpSpPr>
            <a:xfrm>
              <a:off x="4854311" y="2087577"/>
              <a:ext cx="3291840" cy="3200400"/>
              <a:chOff x="9429380" y="-1353597"/>
              <a:chExt cx="3239240" cy="3074213"/>
            </a:xfrm>
          </p:grpSpPr>
          <p:pic>
            <p:nvPicPr>
              <p:cNvPr id="651" name="Picture 2" descr="https://imgaz.staticbg.com/images/upload/2012/lidanpo/SKU084570u.JPG">
                <a:extLst>
                  <a:ext uri="{FF2B5EF4-FFF2-40B4-BE49-F238E27FC236}">
                    <a16:creationId xmlns:a16="http://schemas.microsoft.com/office/drawing/2014/main" id="{6654F6B5-5D59-5813-04FF-336CAD53E90A}"/>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52" name="Picture 2" descr="https://imgaz.staticbg.com/images/upload/2012/lidanpo/SKU084570u.JPG">
                <a:extLst>
                  <a:ext uri="{FF2B5EF4-FFF2-40B4-BE49-F238E27FC236}">
                    <a16:creationId xmlns:a16="http://schemas.microsoft.com/office/drawing/2014/main" id="{48D67655-72ED-1211-0B4E-ECEB2EC4A442}"/>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567" name="Group 566">
              <a:extLst>
                <a:ext uri="{FF2B5EF4-FFF2-40B4-BE49-F238E27FC236}">
                  <a16:creationId xmlns:a16="http://schemas.microsoft.com/office/drawing/2014/main" id="{5F73A46A-E8AE-2B53-A192-BC18CBC8AC67}"/>
                </a:ext>
              </a:extLst>
            </p:cNvPr>
            <p:cNvGrpSpPr/>
            <p:nvPr/>
          </p:nvGrpSpPr>
          <p:grpSpPr>
            <a:xfrm>
              <a:off x="5069685" y="2966371"/>
              <a:ext cx="195528" cy="95193"/>
              <a:chOff x="5093495" y="2795588"/>
              <a:chExt cx="192404" cy="91440"/>
            </a:xfrm>
          </p:grpSpPr>
          <p:sp>
            <p:nvSpPr>
              <p:cNvPr id="649" name="Oval 648">
                <a:extLst>
                  <a:ext uri="{FF2B5EF4-FFF2-40B4-BE49-F238E27FC236}">
                    <a16:creationId xmlns:a16="http://schemas.microsoft.com/office/drawing/2014/main" id="{766EF38C-125F-77F8-9F38-1169CD81670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0" name="Oval 649">
                <a:extLst>
                  <a:ext uri="{FF2B5EF4-FFF2-40B4-BE49-F238E27FC236}">
                    <a16:creationId xmlns:a16="http://schemas.microsoft.com/office/drawing/2014/main" id="{6520E6BE-F25A-2326-6519-97385CA639A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68" name="Group 567">
              <a:extLst>
                <a:ext uri="{FF2B5EF4-FFF2-40B4-BE49-F238E27FC236}">
                  <a16:creationId xmlns:a16="http://schemas.microsoft.com/office/drawing/2014/main" id="{E03642EB-C666-8927-F513-F5AC3FA67CF7}"/>
                </a:ext>
              </a:extLst>
            </p:cNvPr>
            <p:cNvGrpSpPr/>
            <p:nvPr/>
          </p:nvGrpSpPr>
          <p:grpSpPr>
            <a:xfrm>
              <a:off x="5069685" y="3073962"/>
              <a:ext cx="195528" cy="95193"/>
              <a:chOff x="5093495" y="2795588"/>
              <a:chExt cx="192404" cy="91440"/>
            </a:xfrm>
          </p:grpSpPr>
          <p:sp>
            <p:nvSpPr>
              <p:cNvPr id="647" name="Oval 646">
                <a:extLst>
                  <a:ext uri="{FF2B5EF4-FFF2-40B4-BE49-F238E27FC236}">
                    <a16:creationId xmlns:a16="http://schemas.microsoft.com/office/drawing/2014/main" id="{A127AAB4-EA84-AC61-E2CE-8F86260C7C89}"/>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8" name="Oval 647">
                <a:extLst>
                  <a:ext uri="{FF2B5EF4-FFF2-40B4-BE49-F238E27FC236}">
                    <a16:creationId xmlns:a16="http://schemas.microsoft.com/office/drawing/2014/main" id="{F1381F22-8350-A5DC-F5CE-A95A211DCCA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69" name="Group 568">
              <a:extLst>
                <a:ext uri="{FF2B5EF4-FFF2-40B4-BE49-F238E27FC236}">
                  <a16:creationId xmlns:a16="http://schemas.microsoft.com/office/drawing/2014/main" id="{7D3E89FE-6D97-8CAF-241D-A670622DD262}"/>
                </a:ext>
              </a:extLst>
            </p:cNvPr>
            <p:cNvGrpSpPr/>
            <p:nvPr/>
          </p:nvGrpSpPr>
          <p:grpSpPr>
            <a:xfrm>
              <a:off x="5069685" y="3180559"/>
              <a:ext cx="195528" cy="95193"/>
              <a:chOff x="5093495" y="2795588"/>
              <a:chExt cx="192404" cy="91440"/>
            </a:xfrm>
          </p:grpSpPr>
          <p:sp>
            <p:nvSpPr>
              <p:cNvPr id="645" name="Oval 644">
                <a:extLst>
                  <a:ext uri="{FF2B5EF4-FFF2-40B4-BE49-F238E27FC236}">
                    <a16:creationId xmlns:a16="http://schemas.microsoft.com/office/drawing/2014/main" id="{2B35DD35-D889-128B-F2B2-ED5A4C633EC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6" name="Oval 645">
                <a:extLst>
                  <a:ext uri="{FF2B5EF4-FFF2-40B4-BE49-F238E27FC236}">
                    <a16:creationId xmlns:a16="http://schemas.microsoft.com/office/drawing/2014/main" id="{6B2DB30C-3FBF-EFAF-7D83-9AC33B473C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0" name="Group 569">
              <a:extLst>
                <a:ext uri="{FF2B5EF4-FFF2-40B4-BE49-F238E27FC236}">
                  <a16:creationId xmlns:a16="http://schemas.microsoft.com/office/drawing/2014/main" id="{2858F186-42EA-C1F7-AA4E-F1D50C6D62EE}"/>
                </a:ext>
              </a:extLst>
            </p:cNvPr>
            <p:cNvGrpSpPr/>
            <p:nvPr/>
          </p:nvGrpSpPr>
          <p:grpSpPr>
            <a:xfrm>
              <a:off x="5069685" y="3287156"/>
              <a:ext cx="195528" cy="95193"/>
              <a:chOff x="5093495" y="2795588"/>
              <a:chExt cx="192404" cy="91440"/>
            </a:xfrm>
          </p:grpSpPr>
          <p:sp>
            <p:nvSpPr>
              <p:cNvPr id="643" name="Oval 642">
                <a:extLst>
                  <a:ext uri="{FF2B5EF4-FFF2-40B4-BE49-F238E27FC236}">
                    <a16:creationId xmlns:a16="http://schemas.microsoft.com/office/drawing/2014/main" id="{5AC50136-212A-3759-CA81-F9D771B6892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4" name="Oval 643">
                <a:extLst>
                  <a:ext uri="{FF2B5EF4-FFF2-40B4-BE49-F238E27FC236}">
                    <a16:creationId xmlns:a16="http://schemas.microsoft.com/office/drawing/2014/main" id="{01B1D478-5137-587B-D71C-8B82CAB44C9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1" name="Group 570">
              <a:extLst>
                <a:ext uri="{FF2B5EF4-FFF2-40B4-BE49-F238E27FC236}">
                  <a16:creationId xmlns:a16="http://schemas.microsoft.com/office/drawing/2014/main" id="{CB8E0873-D969-41C3-CC55-5F069BCB6B72}"/>
                </a:ext>
              </a:extLst>
            </p:cNvPr>
            <p:cNvGrpSpPr/>
            <p:nvPr/>
          </p:nvGrpSpPr>
          <p:grpSpPr>
            <a:xfrm>
              <a:off x="5069685" y="3393753"/>
              <a:ext cx="195528" cy="95193"/>
              <a:chOff x="5093495" y="2795588"/>
              <a:chExt cx="192404" cy="91440"/>
            </a:xfrm>
          </p:grpSpPr>
          <p:sp>
            <p:nvSpPr>
              <p:cNvPr id="641" name="Oval 640">
                <a:extLst>
                  <a:ext uri="{FF2B5EF4-FFF2-40B4-BE49-F238E27FC236}">
                    <a16:creationId xmlns:a16="http://schemas.microsoft.com/office/drawing/2014/main" id="{68C1B35E-5C13-9B4A-9CFA-FFE1C3CFE849}"/>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2" name="Oval 641">
                <a:extLst>
                  <a:ext uri="{FF2B5EF4-FFF2-40B4-BE49-F238E27FC236}">
                    <a16:creationId xmlns:a16="http://schemas.microsoft.com/office/drawing/2014/main" id="{D53DFFD2-130D-FE8B-8824-F23C2ED48ED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2" name="Group 571">
              <a:extLst>
                <a:ext uri="{FF2B5EF4-FFF2-40B4-BE49-F238E27FC236}">
                  <a16:creationId xmlns:a16="http://schemas.microsoft.com/office/drawing/2014/main" id="{BB8219E9-8283-A2E6-5A79-47B29B4C7BF0}"/>
                </a:ext>
              </a:extLst>
            </p:cNvPr>
            <p:cNvGrpSpPr/>
            <p:nvPr/>
          </p:nvGrpSpPr>
          <p:grpSpPr>
            <a:xfrm>
              <a:off x="5069685" y="3500349"/>
              <a:ext cx="195528" cy="95193"/>
              <a:chOff x="5093495" y="2795588"/>
              <a:chExt cx="192404" cy="91440"/>
            </a:xfrm>
          </p:grpSpPr>
          <p:sp>
            <p:nvSpPr>
              <p:cNvPr id="639" name="Oval 638">
                <a:extLst>
                  <a:ext uri="{FF2B5EF4-FFF2-40B4-BE49-F238E27FC236}">
                    <a16:creationId xmlns:a16="http://schemas.microsoft.com/office/drawing/2014/main" id="{AE667B0F-9063-D977-10CC-852824106FE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0" name="Oval 639">
                <a:extLst>
                  <a:ext uri="{FF2B5EF4-FFF2-40B4-BE49-F238E27FC236}">
                    <a16:creationId xmlns:a16="http://schemas.microsoft.com/office/drawing/2014/main" id="{F7B3F2D0-F517-4740-E2C6-F66EDC9FF7D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3" name="Group 572">
              <a:extLst>
                <a:ext uri="{FF2B5EF4-FFF2-40B4-BE49-F238E27FC236}">
                  <a16:creationId xmlns:a16="http://schemas.microsoft.com/office/drawing/2014/main" id="{661EDB8D-63D4-53E6-CEB8-16FEE375B3BE}"/>
                </a:ext>
              </a:extLst>
            </p:cNvPr>
            <p:cNvGrpSpPr/>
            <p:nvPr/>
          </p:nvGrpSpPr>
          <p:grpSpPr>
            <a:xfrm>
              <a:off x="5069685" y="3606946"/>
              <a:ext cx="195528" cy="95193"/>
              <a:chOff x="5093495" y="2795588"/>
              <a:chExt cx="192404" cy="91440"/>
            </a:xfrm>
          </p:grpSpPr>
          <p:sp>
            <p:nvSpPr>
              <p:cNvPr id="637" name="Oval 636">
                <a:extLst>
                  <a:ext uri="{FF2B5EF4-FFF2-40B4-BE49-F238E27FC236}">
                    <a16:creationId xmlns:a16="http://schemas.microsoft.com/office/drawing/2014/main" id="{8DB7BF25-82EC-13F4-21CE-2A6D895224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8" name="Oval 637">
                <a:extLst>
                  <a:ext uri="{FF2B5EF4-FFF2-40B4-BE49-F238E27FC236}">
                    <a16:creationId xmlns:a16="http://schemas.microsoft.com/office/drawing/2014/main" id="{B7C14DBE-723D-4B8A-C4EF-BCA1185D32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4" name="Group 573">
              <a:extLst>
                <a:ext uri="{FF2B5EF4-FFF2-40B4-BE49-F238E27FC236}">
                  <a16:creationId xmlns:a16="http://schemas.microsoft.com/office/drawing/2014/main" id="{FB582836-3562-1241-EA6C-AF74378DF392}"/>
                </a:ext>
              </a:extLst>
            </p:cNvPr>
            <p:cNvGrpSpPr/>
            <p:nvPr/>
          </p:nvGrpSpPr>
          <p:grpSpPr>
            <a:xfrm>
              <a:off x="5069685" y="3713543"/>
              <a:ext cx="195528" cy="95193"/>
              <a:chOff x="5093495" y="2795588"/>
              <a:chExt cx="192404" cy="91440"/>
            </a:xfrm>
          </p:grpSpPr>
          <p:sp>
            <p:nvSpPr>
              <p:cNvPr id="635" name="Oval 634">
                <a:extLst>
                  <a:ext uri="{FF2B5EF4-FFF2-40B4-BE49-F238E27FC236}">
                    <a16:creationId xmlns:a16="http://schemas.microsoft.com/office/drawing/2014/main" id="{FE600A56-C0D0-051A-7707-389477A2E85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6" name="Oval 635">
                <a:extLst>
                  <a:ext uri="{FF2B5EF4-FFF2-40B4-BE49-F238E27FC236}">
                    <a16:creationId xmlns:a16="http://schemas.microsoft.com/office/drawing/2014/main" id="{817542F0-21CD-884A-40DC-6C8D4853873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5" name="Group 574">
              <a:extLst>
                <a:ext uri="{FF2B5EF4-FFF2-40B4-BE49-F238E27FC236}">
                  <a16:creationId xmlns:a16="http://schemas.microsoft.com/office/drawing/2014/main" id="{27ABA8EB-070E-E070-7F4E-905A4DC21260}"/>
                </a:ext>
              </a:extLst>
            </p:cNvPr>
            <p:cNvGrpSpPr/>
            <p:nvPr/>
          </p:nvGrpSpPr>
          <p:grpSpPr>
            <a:xfrm>
              <a:off x="5069685" y="3820140"/>
              <a:ext cx="195528" cy="95193"/>
              <a:chOff x="5093495" y="2795588"/>
              <a:chExt cx="192404" cy="91440"/>
            </a:xfrm>
          </p:grpSpPr>
          <p:sp>
            <p:nvSpPr>
              <p:cNvPr id="633" name="Oval 632">
                <a:extLst>
                  <a:ext uri="{FF2B5EF4-FFF2-40B4-BE49-F238E27FC236}">
                    <a16:creationId xmlns:a16="http://schemas.microsoft.com/office/drawing/2014/main" id="{8316DA02-2F25-71BA-E11D-3BFEA2D5628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4" name="Oval 633">
                <a:extLst>
                  <a:ext uri="{FF2B5EF4-FFF2-40B4-BE49-F238E27FC236}">
                    <a16:creationId xmlns:a16="http://schemas.microsoft.com/office/drawing/2014/main" id="{06320613-249D-CB82-053B-CE6E52E5A6D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6" name="Group 575">
              <a:extLst>
                <a:ext uri="{FF2B5EF4-FFF2-40B4-BE49-F238E27FC236}">
                  <a16:creationId xmlns:a16="http://schemas.microsoft.com/office/drawing/2014/main" id="{C98707FF-84B8-C7A3-516D-CDA18A99AE20}"/>
                </a:ext>
              </a:extLst>
            </p:cNvPr>
            <p:cNvGrpSpPr/>
            <p:nvPr/>
          </p:nvGrpSpPr>
          <p:grpSpPr>
            <a:xfrm>
              <a:off x="5069685" y="3927730"/>
              <a:ext cx="195528" cy="95193"/>
              <a:chOff x="5093495" y="2795588"/>
              <a:chExt cx="192404" cy="91440"/>
            </a:xfrm>
          </p:grpSpPr>
          <p:sp>
            <p:nvSpPr>
              <p:cNvPr id="631" name="Oval 630">
                <a:extLst>
                  <a:ext uri="{FF2B5EF4-FFF2-40B4-BE49-F238E27FC236}">
                    <a16:creationId xmlns:a16="http://schemas.microsoft.com/office/drawing/2014/main" id="{90FC6AC3-F438-BA08-761A-679F9DCAAD0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2" name="Oval 631">
                <a:extLst>
                  <a:ext uri="{FF2B5EF4-FFF2-40B4-BE49-F238E27FC236}">
                    <a16:creationId xmlns:a16="http://schemas.microsoft.com/office/drawing/2014/main" id="{13C1FC45-83F8-52A4-F2BA-AD168C64ECA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7" name="Group 576">
              <a:extLst>
                <a:ext uri="{FF2B5EF4-FFF2-40B4-BE49-F238E27FC236}">
                  <a16:creationId xmlns:a16="http://schemas.microsoft.com/office/drawing/2014/main" id="{606A5DD4-B24B-1B18-9A56-0D878A4A868F}"/>
                </a:ext>
              </a:extLst>
            </p:cNvPr>
            <p:cNvGrpSpPr/>
            <p:nvPr/>
          </p:nvGrpSpPr>
          <p:grpSpPr>
            <a:xfrm>
              <a:off x="5069685" y="4034327"/>
              <a:ext cx="195528" cy="95193"/>
              <a:chOff x="5093495" y="2795588"/>
              <a:chExt cx="192404" cy="91440"/>
            </a:xfrm>
          </p:grpSpPr>
          <p:sp>
            <p:nvSpPr>
              <p:cNvPr id="629" name="Oval 628">
                <a:extLst>
                  <a:ext uri="{FF2B5EF4-FFF2-40B4-BE49-F238E27FC236}">
                    <a16:creationId xmlns:a16="http://schemas.microsoft.com/office/drawing/2014/main" id="{83BE5D8C-5E37-9CD1-2796-4EA903FBB6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0" name="Oval 629">
                <a:extLst>
                  <a:ext uri="{FF2B5EF4-FFF2-40B4-BE49-F238E27FC236}">
                    <a16:creationId xmlns:a16="http://schemas.microsoft.com/office/drawing/2014/main" id="{4D347350-B412-17FC-4B01-896ACA6770D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8" name="Group 577">
              <a:extLst>
                <a:ext uri="{FF2B5EF4-FFF2-40B4-BE49-F238E27FC236}">
                  <a16:creationId xmlns:a16="http://schemas.microsoft.com/office/drawing/2014/main" id="{3F77B1BB-C3D0-0F48-C731-10870F28C29E}"/>
                </a:ext>
              </a:extLst>
            </p:cNvPr>
            <p:cNvGrpSpPr/>
            <p:nvPr/>
          </p:nvGrpSpPr>
          <p:grpSpPr>
            <a:xfrm>
              <a:off x="5069685" y="4140924"/>
              <a:ext cx="195528" cy="95193"/>
              <a:chOff x="5093495" y="2795588"/>
              <a:chExt cx="192404" cy="91440"/>
            </a:xfrm>
          </p:grpSpPr>
          <p:sp>
            <p:nvSpPr>
              <p:cNvPr id="627" name="Oval 626">
                <a:extLst>
                  <a:ext uri="{FF2B5EF4-FFF2-40B4-BE49-F238E27FC236}">
                    <a16:creationId xmlns:a16="http://schemas.microsoft.com/office/drawing/2014/main" id="{DB9CB6AB-5DBE-6219-E2A8-9828749182F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8" name="Oval 627">
                <a:extLst>
                  <a:ext uri="{FF2B5EF4-FFF2-40B4-BE49-F238E27FC236}">
                    <a16:creationId xmlns:a16="http://schemas.microsoft.com/office/drawing/2014/main" id="{8235B77E-1B4B-D583-3BD1-DAF32B0EDAB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9" name="Group 578">
              <a:extLst>
                <a:ext uri="{FF2B5EF4-FFF2-40B4-BE49-F238E27FC236}">
                  <a16:creationId xmlns:a16="http://schemas.microsoft.com/office/drawing/2014/main" id="{BBDB2918-3EEF-3B3E-010B-ECD307AF49AE}"/>
                </a:ext>
              </a:extLst>
            </p:cNvPr>
            <p:cNvGrpSpPr/>
            <p:nvPr/>
          </p:nvGrpSpPr>
          <p:grpSpPr>
            <a:xfrm>
              <a:off x="5069685" y="4247521"/>
              <a:ext cx="195528" cy="95193"/>
              <a:chOff x="5093495" y="2795588"/>
              <a:chExt cx="192404" cy="91440"/>
            </a:xfrm>
          </p:grpSpPr>
          <p:sp>
            <p:nvSpPr>
              <p:cNvPr id="625" name="Oval 624">
                <a:extLst>
                  <a:ext uri="{FF2B5EF4-FFF2-40B4-BE49-F238E27FC236}">
                    <a16:creationId xmlns:a16="http://schemas.microsoft.com/office/drawing/2014/main" id="{D0EA30EE-A1D4-4B35-42E0-A428F7A6447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6" name="Oval 625">
                <a:extLst>
                  <a:ext uri="{FF2B5EF4-FFF2-40B4-BE49-F238E27FC236}">
                    <a16:creationId xmlns:a16="http://schemas.microsoft.com/office/drawing/2014/main" id="{74A65622-6B4D-F5FA-4C3C-6E474677116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0" name="Group 579">
              <a:extLst>
                <a:ext uri="{FF2B5EF4-FFF2-40B4-BE49-F238E27FC236}">
                  <a16:creationId xmlns:a16="http://schemas.microsoft.com/office/drawing/2014/main" id="{33A79E9E-C4D7-6C4C-286E-9AC29BC62935}"/>
                </a:ext>
              </a:extLst>
            </p:cNvPr>
            <p:cNvGrpSpPr/>
            <p:nvPr/>
          </p:nvGrpSpPr>
          <p:grpSpPr>
            <a:xfrm>
              <a:off x="5069685" y="4359820"/>
              <a:ext cx="195528" cy="95193"/>
              <a:chOff x="5093495" y="2795588"/>
              <a:chExt cx="192404" cy="91440"/>
            </a:xfrm>
          </p:grpSpPr>
          <p:sp>
            <p:nvSpPr>
              <p:cNvPr id="623" name="Oval 622">
                <a:extLst>
                  <a:ext uri="{FF2B5EF4-FFF2-40B4-BE49-F238E27FC236}">
                    <a16:creationId xmlns:a16="http://schemas.microsoft.com/office/drawing/2014/main" id="{7F5E21DB-0304-6783-AA60-34C0243E553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4" name="Oval 623">
                <a:extLst>
                  <a:ext uri="{FF2B5EF4-FFF2-40B4-BE49-F238E27FC236}">
                    <a16:creationId xmlns:a16="http://schemas.microsoft.com/office/drawing/2014/main" id="{FAD22A57-A148-E253-F855-C14EB80CD89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1" name="Group 580">
              <a:extLst>
                <a:ext uri="{FF2B5EF4-FFF2-40B4-BE49-F238E27FC236}">
                  <a16:creationId xmlns:a16="http://schemas.microsoft.com/office/drawing/2014/main" id="{CCBA23E5-5F7B-A45E-BB5D-62EB448F3C9D}"/>
                </a:ext>
              </a:extLst>
            </p:cNvPr>
            <p:cNvGrpSpPr/>
            <p:nvPr/>
          </p:nvGrpSpPr>
          <p:grpSpPr>
            <a:xfrm>
              <a:off x="7697717" y="2964264"/>
              <a:ext cx="195528" cy="95193"/>
              <a:chOff x="5093495" y="2795588"/>
              <a:chExt cx="192404" cy="91440"/>
            </a:xfrm>
          </p:grpSpPr>
          <p:sp>
            <p:nvSpPr>
              <p:cNvPr id="621" name="Oval 620">
                <a:extLst>
                  <a:ext uri="{FF2B5EF4-FFF2-40B4-BE49-F238E27FC236}">
                    <a16:creationId xmlns:a16="http://schemas.microsoft.com/office/drawing/2014/main" id="{682E77B1-4023-14B7-3A80-A29CB9E6AFD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2" name="Oval 621">
                <a:extLst>
                  <a:ext uri="{FF2B5EF4-FFF2-40B4-BE49-F238E27FC236}">
                    <a16:creationId xmlns:a16="http://schemas.microsoft.com/office/drawing/2014/main" id="{C0BFB182-0A16-DE47-3110-A3C8B00E5F9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2" name="Group 581">
              <a:extLst>
                <a:ext uri="{FF2B5EF4-FFF2-40B4-BE49-F238E27FC236}">
                  <a16:creationId xmlns:a16="http://schemas.microsoft.com/office/drawing/2014/main" id="{9F90AF3F-ACB2-6371-79A2-7960D761A3E0}"/>
                </a:ext>
              </a:extLst>
            </p:cNvPr>
            <p:cNvGrpSpPr/>
            <p:nvPr/>
          </p:nvGrpSpPr>
          <p:grpSpPr>
            <a:xfrm>
              <a:off x="7697717" y="3071855"/>
              <a:ext cx="195528" cy="95193"/>
              <a:chOff x="5093495" y="2795588"/>
              <a:chExt cx="192404" cy="91440"/>
            </a:xfrm>
          </p:grpSpPr>
          <p:sp>
            <p:nvSpPr>
              <p:cNvPr id="619" name="Oval 618">
                <a:extLst>
                  <a:ext uri="{FF2B5EF4-FFF2-40B4-BE49-F238E27FC236}">
                    <a16:creationId xmlns:a16="http://schemas.microsoft.com/office/drawing/2014/main" id="{507DF72C-9E84-30F9-161E-22DE158CEAC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0" name="Oval 619">
                <a:extLst>
                  <a:ext uri="{FF2B5EF4-FFF2-40B4-BE49-F238E27FC236}">
                    <a16:creationId xmlns:a16="http://schemas.microsoft.com/office/drawing/2014/main" id="{982CBD77-2BDF-C3FE-DA15-3DFA69E8074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3" name="Group 582">
              <a:extLst>
                <a:ext uri="{FF2B5EF4-FFF2-40B4-BE49-F238E27FC236}">
                  <a16:creationId xmlns:a16="http://schemas.microsoft.com/office/drawing/2014/main" id="{CD556585-DB22-A682-FED0-89B83BB1C9B5}"/>
                </a:ext>
              </a:extLst>
            </p:cNvPr>
            <p:cNvGrpSpPr/>
            <p:nvPr/>
          </p:nvGrpSpPr>
          <p:grpSpPr>
            <a:xfrm>
              <a:off x="7697717" y="3178452"/>
              <a:ext cx="195528" cy="95193"/>
              <a:chOff x="5093495" y="2795588"/>
              <a:chExt cx="192404" cy="91440"/>
            </a:xfrm>
          </p:grpSpPr>
          <p:sp>
            <p:nvSpPr>
              <p:cNvPr id="617" name="Oval 616">
                <a:extLst>
                  <a:ext uri="{FF2B5EF4-FFF2-40B4-BE49-F238E27FC236}">
                    <a16:creationId xmlns:a16="http://schemas.microsoft.com/office/drawing/2014/main" id="{3F20EDA3-042A-3B68-6CB9-BF05A3781B6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8" name="Oval 617">
                <a:extLst>
                  <a:ext uri="{FF2B5EF4-FFF2-40B4-BE49-F238E27FC236}">
                    <a16:creationId xmlns:a16="http://schemas.microsoft.com/office/drawing/2014/main" id="{0E91ADC4-5AD2-0C6E-F84F-BBE7F3F8A51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4" name="Group 583">
              <a:extLst>
                <a:ext uri="{FF2B5EF4-FFF2-40B4-BE49-F238E27FC236}">
                  <a16:creationId xmlns:a16="http://schemas.microsoft.com/office/drawing/2014/main" id="{1D0FB860-F42C-DB58-D0B4-1D721265CB9A}"/>
                </a:ext>
              </a:extLst>
            </p:cNvPr>
            <p:cNvGrpSpPr/>
            <p:nvPr/>
          </p:nvGrpSpPr>
          <p:grpSpPr>
            <a:xfrm>
              <a:off x="7697717" y="3285048"/>
              <a:ext cx="195528" cy="95193"/>
              <a:chOff x="5093495" y="2795588"/>
              <a:chExt cx="192404" cy="91440"/>
            </a:xfrm>
          </p:grpSpPr>
          <p:sp>
            <p:nvSpPr>
              <p:cNvPr id="615" name="Oval 614">
                <a:extLst>
                  <a:ext uri="{FF2B5EF4-FFF2-40B4-BE49-F238E27FC236}">
                    <a16:creationId xmlns:a16="http://schemas.microsoft.com/office/drawing/2014/main" id="{BDB9AA14-C377-7ADE-5209-9C6B6FC39F2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 name="Oval 615">
                <a:extLst>
                  <a:ext uri="{FF2B5EF4-FFF2-40B4-BE49-F238E27FC236}">
                    <a16:creationId xmlns:a16="http://schemas.microsoft.com/office/drawing/2014/main" id="{07A12198-1CF3-758A-AA75-4FC4DFFEE9B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5" name="Group 584">
              <a:extLst>
                <a:ext uri="{FF2B5EF4-FFF2-40B4-BE49-F238E27FC236}">
                  <a16:creationId xmlns:a16="http://schemas.microsoft.com/office/drawing/2014/main" id="{0CAAD42F-24BC-C271-7767-F1ABD60C8EC1}"/>
                </a:ext>
              </a:extLst>
            </p:cNvPr>
            <p:cNvGrpSpPr/>
            <p:nvPr/>
          </p:nvGrpSpPr>
          <p:grpSpPr>
            <a:xfrm>
              <a:off x="7697717" y="3391645"/>
              <a:ext cx="195528" cy="95193"/>
              <a:chOff x="5093495" y="2795588"/>
              <a:chExt cx="192404" cy="91440"/>
            </a:xfrm>
          </p:grpSpPr>
          <p:sp>
            <p:nvSpPr>
              <p:cNvPr id="613" name="Oval 612">
                <a:extLst>
                  <a:ext uri="{FF2B5EF4-FFF2-40B4-BE49-F238E27FC236}">
                    <a16:creationId xmlns:a16="http://schemas.microsoft.com/office/drawing/2014/main" id="{5A579E3B-6C92-66AC-813A-33D77949585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4" name="Oval 613">
                <a:extLst>
                  <a:ext uri="{FF2B5EF4-FFF2-40B4-BE49-F238E27FC236}">
                    <a16:creationId xmlns:a16="http://schemas.microsoft.com/office/drawing/2014/main" id="{6047B6F5-4218-B6F7-6BB3-1205993C480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6" name="Group 585">
              <a:extLst>
                <a:ext uri="{FF2B5EF4-FFF2-40B4-BE49-F238E27FC236}">
                  <a16:creationId xmlns:a16="http://schemas.microsoft.com/office/drawing/2014/main" id="{003B0FE4-7FB6-D7AD-96C9-EDD3E4A21457}"/>
                </a:ext>
              </a:extLst>
            </p:cNvPr>
            <p:cNvGrpSpPr/>
            <p:nvPr/>
          </p:nvGrpSpPr>
          <p:grpSpPr>
            <a:xfrm>
              <a:off x="7697717" y="3498242"/>
              <a:ext cx="195528" cy="95193"/>
              <a:chOff x="5093495" y="2795588"/>
              <a:chExt cx="192404" cy="91440"/>
            </a:xfrm>
          </p:grpSpPr>
          <p:sp>
            <p:nvSpPr>
              <p:cNvPr id="611" name="Oval 610">
                <a:extLst>
                  <a:ext uri="{FF2B5EF4-FFF2-40B4-BE49-F238E27FC236}">
                    <a16:creationId xmlns:a16="http://schemas.microsoft.com/office/drawing/2014/main" id="{D3E50244-D7C6-BC20-A0BF-B8CA8C451E0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2" name="Oval 611">
                <a:extLst>
                  <a:ext uri="{FF2B5EF4-FFF2-40B4-BE49-F238E27FC236}">
                    <a16:creationId xmlns:a16="http://schemas.microsoft.com/office/drawing/2014/main" id="{AE1449DE-7D69-E8E9-DFA4-B36547423A0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7" name="Group 586">
              <a:extLst>
                <a:ext uri="{FF2B5EF4-FFF2-40B4-BE49-F238E27FC236}">
                  <a16:creationId xmlns:a16="http://schemas.microsoft.com/office/drawing/2014/main" id="{65B29A77-2429-F535-53E5-6AB5B6790217}"/>
                </a:ext>
              </a:extLst>
            </p:cNvPr>
            <p:cNvGrpSpPr/>
            <p:nvPr/>
          </p:nvGrpSpPr>
          <p:grpSpPr>
            <a:xfrm>
              <a:off x="7697717" y="3604839"/>
              <a:ext cx="195528" cy="95193"/>
              <a:chOff x="5093495" y="2795588"/>
              <a:chExt cx="192404" cy="91440"/>
            </a:xfrm>
          </p:grpSpPr>
          <p:sp>
            <p:nvSpPr>
              <p:cNvPr id="609" name="Oval 608">
                <a:extLst>
                  <a:ext uri="{FF2B5EF4-FFF2-40B4-BE49-F238E27FC236}">
                    <a16:creationId xmlns:a16="http://schemas.microsoft.com/office/drawing/2014/main" id="{69C85C7E-1864-84E8-7CF5-4009B7C8E8B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0" name="Oval 609">
                <a:extLst>
                  <a:ext uri="{FF2B5EF4-FFF2-40B4-BE49-F238E27FC236}">
                    <a16:creationId xmlns:a16="http://schemas.microsoft.com/office/drawing/2014/main" id="{504CBBBA-F7E9-AD65-6ECE-BBE9E9B3B78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8" name="Group 587">
              <a:extLst>
                <a:ext uri="{FF2B5EF4-FFF2-40B4-BE49-F238E27FC236}">
                  <a16:creationId xmlns:a16="http://schemas.microsoft.com/office/drawing/2014/main" id="{C1CEDA7A-EBF7-D546-2B60-304B33C31E2E}"/>
                </a:ext>
              </a:extLst>
            </p:cNvPr>
            <p:cNvGrpSpPr/>
            <p:nvPr/>
          </p:nvGrpSpPr>
          <p:grpSpPr>
            <a:xfrm>
              <a:off x="7697717" y="3711436"/>
              <a:ext cx="195528" cy="95193"/>
              <a:chOff x="5093495" y="2795588"/>
              <a:chExt cx="192404" cy="91440"/>
            </a:xfrm>
          </p:grpSpPr>
          <p:sp>
            <p:nvSpPr>
              <p:cNvPr id="607" name="Oval 606">
                <a:extLst>
                  <a:ext uri="{FF2B5EF4-FFF2-40B4-BE49-F238E27FC236}">
                    <a16:creationId xmlns:a16="http://schemas.microsoft.com/office/drawing/2014/main" id="{46E8DBAB-82A1-8389-8CEB-4419A6C8618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8" name="Oval 607">
                <a:extLst>
                  <a:ext uri="{FF2B5EF4-FFF2-40B4-BE49-F238E27FC236}">
                    <a16:creationId xmlns:a16="http://schemas.microsoft.com/office/drawing/2014/main" id="{0CA60CC5-0F46-B2EC-780E-6F9BB469E80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9" name="Group 588">
              <a:extLst>
                <a:ext uri="{FF2B5EF4-FFF2-40B4-BE49-F238E27FC236}">
                  <a16:creationId xmlns:a16="http://schemas.microsoft.com/office/drawing/2014/main" id="{27C5EF96-39F1-E2BF-B13D-AFA75B189301}"/>
                </a:ext>
              </a:extLst>
            </p:cNvPr>
            <p:cNvGrpSpPr/>
            <p:nvPr/>
          </p:nvGrpSpPr>
          <p:grpSpPr>
            <a:xfrm>
              <a:off x="7697717" y="3818033"/>
              <a:ext cx="195528" cy="95193"/>
              <a:chOff x="5093495" y="2795588"/>
              <a:chExt cx="192404" cy="91440"/>
            </a:xfrm>
          </p:grpSpPr>
          <p:sp>
            <p:nvSpPr>
              <p:cNvPr id="605" name="Oval 604">
                <a:extLst>
                  <a:ext uri="{FF2B5EF4-FFF2-40B4-BE49-F238E27FC236}">
                    <a16:creationId xmlns:a16="http://schemas.microsoft.com/office/drawing/2014/main" id="{AE63FAF4-F495-550B-5A48-34CD44B233C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6" name="Oval 605">
                <a:extLst>
                  <a:ext uri="{FF2B5EF4-FFF2-40B4-BE49-F238E27FC236}">
                    <a16:creationId xmlns:a16="http://schemas.microsoft.com/office/drawing/2014/main" id="{1512E32D-DD2E-7C75-A98C-5E12275714F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90" name="Group 589">
              <a:extLst>
                <a:ext uri="{FF2B5EF4-FFF2-40B4-BE49-F238E27FC236}">
                  <a16:creationId xmlns:a16="http://schemas.microsoft.com/office/drawing/2014/main" id="{732BC5E3-4980-FEB3-5F97-183CA5780DD2}"/>
                </a:ext>
              </a:extLst>
            </p:cNvPr>
            <p:cNvGrpSpPr/>
            <p:nvPr/>
          </p:nvGrpSpPr>
          <p:grpSpPr>
            <a:xfrm>
              <a:off x="7697717" y="3925623"/>
              <a:ext cx="195528" cy="95193"/>
              <a:chOff x="5093495" y="2795588"/>
              <a:chExt cx="192404" cy="91440"/>
            </a:xfrm>
          </p:grpSpPr>
          <p:sp>
            <p:nvSpPr>
              <p:cNvPr id="603" name="Oval 602">
                <a:extLst>
                  <a:ext uri="{FF2B5EF4-FFF2-40B4-BE49-F238E27FC236}">
                    <a16:creationId xmlns:a16="http://schemas.microsoft.com/office/drawing/2014/main" id="{260F0282-A1A6-7336-E719-398BEC7F31D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4" name="Oval 603">
                <a:extLst>
                  <a:ext uri="{FF2B5EF4-FFF2-40B4-BE49-F238E27FC236}">
                    <a16:creationId xmlns:a16="http://schemas.microsoft.com/office/drawing/2014/main" id="{011E95D9-CE09-C217-42D6-1B28BB4572A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91" name="Group 590">
              <a:extLst>
                <a:ext uri="{FF2B5EF4-FFF2-40B4-BE49-F238E27FC236}">
                  <a16:creationId xmlns:a16="http://schemas.microsoft.com/office/drawing/2014/main" id="{50A018A8-445A-C89A-53B6-109F8E0827CD}"/>
                </a:ext>
              </a:extLst>
            </p:cNvPr>
            <p:cNvGrpSpPr/>
            <p:nvPr/>
          </p:nvGrpSpPr>
          <p:grpSpPr>
            <a:xfrm>
              <a:off x="7697717" y="4032220"/>
              <a:ext cx="195528" cy="95193"/>
              <a:chOff x="5093495" y="2795588"/>
              <a:chExt cx="192404" cy="91440"/>
            </a:xfrm>
          </p:grpSpPr>
          <p:sp>
            <p:nvSpPr>
              <p:cNvPr id="601" name="Oval 600">
                <a:extLst>
                  <a:ext uri="{FF2B5EF4-FFF2-40B4-BE49-F238E27FC236}">
                    <a16:creationId xmlns:a16="http://schemas.microsoft.com/office/drawing/2014/main" id="{79FC0D44-900D-D60B-A822-761F1A2C948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2" name="Oval 601">
                <a:extLst>
                  <a:ext uri="{FF2B5EF4-FFF2-40B4-BE49-F238E27FC236}">
                    <a16:creationId xmlns:a16="http://schemas.microsoft.com/office/drawing/2014/main" id="{473BAF28-6048-1F0F-8D71-626AECE0C6A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92" name="Group 591">
              <a:extLst>
                <a:ext uri="{FF2B5EF4-FFF2-40B4-BE49-F238E27FC236}">
                  <a16:creationId xmlns:a16="http://schemas.microsoft.com/office/drawing/2014/main" id="{F954120E-4A91-F0DE-4BF6-E00F066963C5}"/>
                </a:ext>
              </a:extLst>
            </p:cNvPr>
            <p:cNvGrpSpPr/>
            <p:nvPr/>
          </p:nvGrpSpPr>
          <p:grpSpPr>
            <a:xfrm>
              <a:off x="7697717" y="4138817"/>
              <a:ext cx="195528" cy="95193"/>
              <a:chOff x="5093495" y="2795588"/>
              <a:chExt cx="192404" cy="91440"/>
            </a:xfrm>
          </p:grpSpPr>
          <p:sp>
            <p:nvSpPr>
              <p:cNvPr id="599" name="Oval 598">
                <a:extLst>
                  <a:ext uri="{FF2B5EF4-FFF2-40B4-BE49-F238E27FC236}">
                    <a16:creationId xmlns:a16="http://schemas.microsoft.com/office/drawing/2014/main" id="{C52B79B4-6A37-C590-1119-E1F10673DD3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0" name="Oval 599">
                <a:extLst>
                  <a:ext uri="{FF2B5EF4-FFF2-40B4-BE49-F238E27FC236}">
                    <a16:creationId xmlns:a16="http://schemas.microsoft.com/office/drawing/2014/main" id="{CFC03745-04A6-6367-1266-08642F6AA75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93" name="Group 592">
              <a:extLst>
                <a:ext uri="{FF2B5EF4-FFF2-40B4-BE49-F238E27FC236}">
                  <a16:creationId xmlns:a16="http://schemas.microsoft.com/office/drawing/2014/main" id="{3D7A3630-D868-9469-96E7-E9C2A96BB035}"/>
                </a:ext>
              </a:extLst>
            </p:cNvPr>
            <p:cNvGrpSpPr/>
            <p:nvPr/>
          </p:nvGrpSpPr>
          <p:grpSpPr>
            <a:xfrm>
              <a:off x="7697717" y="4245414"/>
              <a:ext cx="195528" cy="95193"/>
              <a:chOff x="5093495" y="2795588"/>
              <a:chExt cx="192404" cy="91440"/>
            </a:xfrm>
          </p:grpSpPr>
          <p:sp>
            <p:nvSpPr>
              <p:cNvPr id="597" name="Oval 596">
                <a:extLst>
                  <a:ext uri="{FF2B5EF4-FFF2-40B4-BE49-F238E27FC236}">
                    <a16:creationId xmlns:a16="http://schemas.microsoft.com/office/drawing/2014/main" id="{A22AB84F-8334-2FA1-9308-317625722BC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8" name="Oval 597">
                <a:extLst>
                  <a:ext uri="{FF2B5EF4-FFF2-40B4-BE49-F238E27FC236}">
                    <a16:creationId xmlns:a16="http://schemas.microsoft.com/office/drawing/2014/main" id="{678F948B-FECC-5636-6464-F0D58CA669F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94" name="Group 593">
              <a:extLst>
                <a:ext uri="{FF2B5EF4-FFF2-40B4-BE49-F238E27FC236}">
                  <a16:creationId xmlns:a16="http://schemas.microsoft.com/office/drawing/2014/main" id="{D3BEE020-F78D-66EB-0ACF-B9373FEDFB0F}"/>
                </a:ext>
              </a:extLst>
            </p:cNvPr>
            <p:cNvGrpSpPr/>
            <p:nvPr/>
          </p:nvGrpSpPr>
          <p:grpSpPr>
            <a:xfrm>
              <a:off x="7697717" y="4357713"/>
              <a:ext cx="195528" cy="95193"/>
              <a:chOff x="5093495" y="2795588"/>
              <a:chExt cx="192404" cy="91440"/>
            </a:xfrm>
          </p:grpSpPr>
          <p:sp>
            <p:nvSpPr>
              <p:cNvPr id="595" name="Oval 594">
                <a:extLst>
                  <a:ext uri="{FF2B5EF4-FFF2-40B4-BE49-F238E27FC236}">
                    <a16:creationId xmlns:a16="http://schemas.microsoft.com/office/drawing/2014/main" id="{A8738621-6510-EDAE-28F5-D7EBBB6A13A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6" name="Oval 595">
                <a:extLst>
                  <a:ext uri="{FF2B5EF4-FFF2-40B4-BE49-F238E27FC236}">
                    <a16:creationId xmlns:a16="http://schemas.microsoft.com/office/drawing/2014/main" id="{790AEBFE-96BF-D9AB-6037-97FC0D7A913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3780330"/>
          </a:xfrm>
        </p:spPr>
        <p:txBody>
          <a:bodyPr/>
          <a:lstStyle/>
          <a:p>
            <a:pPr>
              <a:spcAft>
                <a:spcPts val="0"/>
              </a:spcAft>
              <a:buClr>
                <a:srgbClr val="000099"/>
              </a:buClr>
            </a:pPr>
            <a:r>
              <a:rPr lang="en-US" b="1" dirty="0">
                <a:solidFill>
                  <a:srgbClr val="06418C"/>
                </a:solidFill>
              </a:rPr>
              <a:t>RA8M1 MCU</a:t>
            </a:r>
          </a:p>
          <a:p>
            <a:pPr marL="285750" indent="-285750">
              <a:spcAft>
                <a:spcPts val="0"/>
              </a:spcAft>
              <a:buClr>
                <a:srgbClr val="000099"/>
              </a:buClr>
              <a:buFont typeface="Wingdings" panose="05000000000000000000" pitchFamily="2" charset="2"/>
              <a:buChar char="§"/>
            </a:pPr>
            <a:r>
              <a:rPr lang="en-US" sz="1400" dirty="0"/>
              <a:t>R7FA8M1AHECBD</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2x 40-pin, 2x 50-pin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28" name="Group 27">
            <a:extLst>
              <a:ext uri="{FF2B5EF4-FFF2-40B4-BE49-F238E27FC236}">
                <a16:creationId xmlns:a16="http://schemas.microsoft.com/office/drawing/2014/main" id="{D8987326-0EB0-4557-9782-7A45ED2E6BC3}"/>
              </a:ext>
            </a:extLst>
          </p:cNvPr>
          <p:cNvGrpSpPr/>
          <p:nvPr/>
        </p:nvGrpSpPr>
        <p:grpSpPr>
          <a:xfrm>
            <a:off x="4792789" y="1312866"/>
            <a:ext cx="7039812" cy="4097452"/>
            <a:chOff x="4792789" y="1312866"/>
            <a:chExt cx="7039812" cy="4097452"/>
          </a:xfrm>
        </p:grpSpPr>
        <p:pic>
          <p:nvPicPr>
            <p:cNvPr id="9" name="Picture 8" descr="A blue circuit board with white text&#10;&#10;Description automatically generated">
              <a:extLst>
                <a:ext uri="{FF2B5EF4-FFF2-40B4-BE49-F238E27FC236}">
                  <a16:creationId xmlns:a16="http://schemas.microsoft.com/office/drawing/2014/main" id="{24B59061-3DBC-97CA-826D-7E42B627338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488" t="51648" r="26281" b="7785"/>
            <a:stretch/>
          </p:blipFill>
          <p:spPr>
            <a:xfrm>
              <a:off x="8403600" y="1312866"/>
              <a:ext cx="3429001" cy="4069915"/>
            </a:xfrm>
            <a:prstGeom prst="rect">
              <a:avLst/>
            </a:prstGeom>
          </p:spPr>
        </p:pic>
        <p:pic>
          <p:nvPicPr>
            <p:cNvPr id="10" name="Picture 9" descr="A blue circuit board with many different components&#10;&#10;Description automatically generated">
              <a:extLst>
                <a:ext uri="{FF2B5EF4-FFF2-40B4-BE49-F238E27FC236}">
                  <a16:creationId xmlns:a16="http://schemas.microsoft.com/office/drawing/2014/main" id="{FC5CD433-EB8E-FEC1-675D-AFF2B930D491}"/>
                </a:ext>
              </a:extLst>
            </p:cNvPr>
            <p:cNvPicPr>
              <a:picLocks noChangeAspect="1"/>
            </p:cNvPicPr>
            <p:nvPr/>
          </p:nvPicPr>
          <p:blipFill rotWithShape="1">
            <a:blip r:embed="rId3">
              <a:extLst>
                <a:ext uri="{28A0092B-C50C-407E-A947-70E740481C1C}">
                  <a14:useLocalDpi xmlns:a14="http://schemas.microsoft.com/office/drawing/2010/main" val="0"/>
                </a:ext>
              </a:extLst>
            </a:blip>
            <a:srcRect l="29484" t="51648" r="26288" b="7785"/>
            <a:stretch/>
          </p:blipFill>
          <p:spPr>
            <a:xfrm>
              <a:off x="4792789" y="1340404"/>
              <a:ext cx="3429001" cy="4069914"/>
            </a:xfrm>
            <a:prstGeom prst="rect">
              <a:avLst/>
            </a:prstGeom>
          </p:spPr>
        </p:pic>
        <p:sp>
          <p:nvSpPr>
            <p:cNvPr id="11" name="Rectangle 10">
              <a:extLst>
                <a:ext uri="{FF2B5EF4-FFF2-40B4-BE49-F238E27FC236}">
                  <a16:creationId xmlns:a16="http://schemas.microsoft.com/office/drawing/2014/main" id="{62DC3310-F35C-E48D-FEAB-9285102F574B}"/>
                </a:ext>
              </a:extLst>
            </p:cNvPr>
            <p:cNvSpPr/>
            <p:nvPr/>
          </p:nvSpPr>
          <p:spPr>
            <a:xfrm flipV="1">
              <a:off x="6172200" y="2971800"/>
              <a:ext cx="710859"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7AE335D-0EFB-74DB-3B9D-F1C6816FC61B}"/>
                </a:ext>
              </a:extLst>
            </p:cNvPr>
            <p:cNvSpPr/>
            <p:nvPr/>
          </p:nvSpPr>
          <p:spPr>
            <a:xfrm flipV="1">
              <a:off x="5410200" y="1452444"/>
              <a:ext cx="22098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050716B3-E37D-B138-C138-BF1AA308EABB}"/>
                </a:ext>
              </a:extLst>
            </p:cNvPr>
            <p:cNvSpPr/>
            <p:nvPr/>
          </p:nvSpPr>
          <p:spPr>
            <a:xfrm flipV="1">
              <a:off x="5000622" y="2028820"/>
              <a:ext cx="308321" cy="269557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BFCA0A53-156D-D7D7-9088-6F53C8D5CABE}"/>
                </a:ext>
              </a:extLst>
            </p:cNvPr>
            <p:cNvSpPr/>
            <p:nvPr/>
          </p:nvSpPr>
          <p:spPr>
            <a:xfrm flipV="1">
              <a:off x="7716547" y="2028822"/>
              <a:ext cx="300412" cy="26955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AEAA6D98-6FB6-26D9-A3E5-2FB0F2841A9C}"/>
                </a:ext>
              </a:extLst>
            </p:cNvPr>
            <p:cNvSpPr/>
            <p:nvPr/>
          </p:nvSpPr>
          <p:spPr>
            <a:xfrm flipV="1">
              <a:off x="5410200" y="4982049"/>
              <a:ext cx="2209800" cy="28208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F07C89FF-A1B3-3764-6C0A-0D04B3EBDDF3}"/>
                </a:ext>
              </a:extLst>
            </p:cNvPr>
            <p:cNvGrpSpPr/>
            <p:nvPr/>
          </p:nvGrpSpPr>
          <p:grpSpPr>
            <a:xfrm>
              <a:off x="8510080" y="1328591"/>
              <a:ext cx="3236439" cy="3973299"/>
              <a:chOff x="8510080" y="1328591"/>
              <a:chExt cx="3236439" cy="3973299"/>
            </a:xfrm>
          </p:grpSpPr>
          <p:grpSp>
            <p:nvGrpSpPr>
              <p:cNvPr id="18" name="Group 17">
                <a:extLst>
                  <a:ext uri="{FF2B5EF4-FFF2-40B4-BE49-F238E27FC236}">
                    <a16:creationId xmlns:a16="http://schemas.microsoft.com/office/drawing/2014/main" id="{9B238155-CC8D-ABED-4842-966B099C7541}"/>
                  </a:ext>
                </a:extLst>
              </p:cNvPr>
              <p:cNvGrpSpPr/>
              <p:nvPr/>
            </p:nvGrpSpPr>
            <p:grpSpPr>
              <a:xfrm>
                <a:off x="8510080" y="1328591"/>
                <a:ext cx="3236439" cy="3386283"/>
                <a:chOff x="8510080" y="1328591"/>
                <a:chExt cx="3236439" cy="3386283"/>
              </a:xfrm>
            </p:grpSpPr>
            <p:sp>
              <p:nvSpPr>
                <p:cNvPr id="23" name="Rectangle 22">
                  <a:extLst>
                    <a:ext uri="{FF2B5EF4-FFF2-40B4-BE49-F238E27FC236}">
                      <a16:creationId xmlns:a16="http://schemas.microsoft.com/office/drawing/2014/main" id="{E4B5D07A-DB89-AFF2-77B5-4179C7D94E8B}"/>
                    </a:ext>
                  </a:extLst>
                </p:cNvPr>
                <p:cNvSpPr/>
                <p:nvPr/>
              </p:nvSpPr>
              <p:spPr>
                <a:xfrm flipV="1">
                  <a:off x="8510080" y="1981199"/>
                  <a:ext cx="55771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1B608BF6-EDFD-D6FC-CF08-93214639EBE1}"/>
                    </a:ext>
                  </a:extLst>
                </p:cNvPr>
                <p:cNvSpPr/>
                <p:nvPr/>
              </p:nvSpPr>
              <p:spPr>
                <a:xfrm flipV="1">
                  <a:off x="11396661" y="196214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B3D437EB-2B5E-A38F-FD45-BDC8E92F442A}"/>
                    </a:ext>
                  </a:extLst>
                </p:cNvPr>
                <p:cNvSpPr/>
                <p:nvPr/>
              </p:nvSpPr>
              <p:spPr>
                <a:xfrm flipV="1">
                  <a:off x="8522675" y="448735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E13F8CB4-51BB-8D94-82BC-1D26DD1D48E8}"/>
                    </a:ext>
                  </a:extLst>
                </p:cNvPr>
                <p:cNvSpPr/>
                <p:nvPr/>
              </p:nvSpPr>
              <p:spPr>
                <a:xfrm flipV="1">
                  <a:off x="8904111" y="132859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6EA3F0D1-FA53-1A65-6BE9-2A6C7E79612C}"/>
                    </a:ext>
                  </a:extLst>
                </p:cNvPr>
                <p:cNvSpPr/>
                <p:nvPr/>
              </p:nvSpPr>
              <p:spPr>
                <a:xfrm flipV="1">
                  <a:off x="10972800" y="134040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Rectangle 18">
                <a:extLst>
                  <a:ext uri="{FF2B5EF4-FFF2-40B4-BE49-F238E27FC236}">
                    <a16:creationId xmlns:a16="http://schemas.microsoft.com/office/drawing/2014/main" id="{B6546F0A-D764-E736-077D-EC3212C36204}"/>
                  </a:ext>
                </a:extLst>
              </p:cNvPr>
              <p:cNvSpPr/>
              <p:nvPr/>
            </p:nvSpPr>
            <p:spPr>
              <a:xfrm flipV="1">
                <a:off x="8965794" y="507437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0CABAC72-EDA6-D25D-F62F-B9F517E5BFAC}"/>
                  </a:ext>
                </a:extLst>
              </p:cNvPr>
              <p:cNvSpPr/>
              <p:nvPr/>
            </p:nvSpPr>
            <p:spPr>
              <a:xfrm flipV="1">
                <a:off x="10972800" y="507007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C37A3A7-90EF-2D80-08E7-D84D61485DDD}"/>
                  </a:ext>
                </a:extLst>
              </p:cNvPr>
              <p:cNvSpPr/>
              <p:nvPr/>
            </p:nvSpPr>
            <p:spPr>
              <a:xfrm flipV="1">
                <a:off x="11396661" y="444081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4" name="Group 3">
            <a:extLst>
              <a:ext uri="{FF2B5EF4-FFF2-40B4-BE49-F238E27FC236}">
                <a16:creationId xmlns:a16="http://schemas.microsoft.com/office/drawing/2014/main" id="{F42DB014-FA5B-46BD-B5E5-D329394C6A90}"/>
              </a:ext>
            </a:extLst>
          </p:cNvPr>
          <p:cNvGrpSpPr/>
          <p:nvPr/>
        </p:nvGrpSpPr>
        <p:grpSpPr>
          <a:xfrm>
            <a:off x="4864886" y="1359802"/>
            <a:ext cx="3300427" cy="467374"/>
            <a:chOff x="4874714" y="2105856"/>
            <a:chExt cx="3300427" cy="467374"/>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4874714" y="212382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4" name="Rectangle 33">
            <a:extLst>
              <a:ext uri="{FF2B5EF4-FFF2-40B4-BE49-F238E27FC236}">
                <a16:creationId xmlns:a16="http://schemas.microsoft.com/office/drawing/2014/main" id="{DEA11DC1-349D-476A-943E-808180A63D2B}"/>
              </a:ext>
            </a:extLst>
          </p:cNvPr>
          <p:cNvSpPr/>
          <p:nvPr/>
        </p:nvSpPr>
        <p:spPr>
          <a:xfrm flipV="1">
            <a:off x="10424563" y="2918460"/>
            <a:ext cx="778811" cy="7206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057DCB17-9E24-63EC-44E3-ED5DA0948746}"/>
              </a:ext>
            </a:extLst>
          </p:cNvPr>
          <p:cNvSpPr/>
          <p:nvPr/>
        </p:nvSpPr>
        <p:spPr>
          <a:xfrm flipV="1">
            <a:off x="6088380" y="3639117"/>
            <a:ext cx="914399" cy="409665"/>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1" end="1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2" end="1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3" end="1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blue circuit board with many different components&#10;&#10;Description automatically generated">
            <a:extLst>
              <a:ext uri="{FF2B5EF4-FFF2-40B4-BE49-F238E27FC236}">
                <a16:creationId xmlns:a16="http://schemas.microsoft.com/office/drawing/2014/main" id="{78024350-01BD-72BC-A2A5-2BE39DA172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7149" y="-154333"/>
            <a:ext cx="4759086" cy="6158258"/>
          </a:xfrm>
          <a:prstGeom prst="rect">
            <a:avLst/>
          </a:prstGeom>
        </p:spPr>
      </p:pic>
      <p:pic>
        <p:nvPicPr>
          <p:cNvPr id="9" name="Picture 8" descr="A blue circuit board with white text&#10;&#10;Description automatically generated">
            <a:extLst>
              <a:ext uri="{FF2B5EF4-FFF2-40B4-BE49-F238E27FC236}">
                <a16:creationId xmlns:a16="http://schemas.microsoft.com/office/drawing/2014/main" id="{93F8CDAE-319E-4BC7-121A-1674CCF8DF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1713" y="-123218"/>
            <a:ext cx="4758654" cy="6158258"/>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7" name="Frame 6">
            <a:extLst>
              <a:ext uri="{FF2B5EF4-FFF2-40B4-BE49-F238E27FC236}">
                <a16:creationId xmlns:a16="http://schemas.microsoft.com/office/drawing/2014/main" id="{2E8E5849-C9B5-4E10-A80E-F5D547168327}"/>
              </a:ext>
            </a:extLst>
          </p:cNvPr>
          <p:cNvSpPr/>
          <p:nvPr/>
        </p:nvSpPr>
        <p:spPr>
          <a:xfrm>
            <a:off x="7062469" y="511549"/>
            <a:ext cx="2011681" cy="4974848"/>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p:cNvCxnSpPr>
          <p:nvPr/>
        </p:nvCxnSpPr>
        <p:spPr>
          <a:xfrm>
            <a:off x="8057002" y="876935"/>
            <a:ext cx="0" cy="4272915"/>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57002" y="1828800"/>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670848" y="1432560"/>
            <a:ext cx="0" cy="201168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670848" y="2051686"/>
            <a:ext cx="0" cy="201168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341EF15-F34E-466A-B338-EDAAE400E9F7}"/>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99275078-6380-471F-8D74-0DB2F0B37F3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blue circuit board with many different components&#10;&#10;Description automatically generated">
            <a:extLst>
              <a:ext uri="{FF2B5EF4-FFF2-40B4-BE49-F238E27FC236}">
                <a16:creationId xmlns:a16="http://schemas.microsoft.com/office/drawing/2014/main" id="{E59C6F69-63E6-E5AC-5B13-1268BEDB8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7149" y="-154333"/>
            <a:ext cx="4759086" cy="6158258"/>
          </a:xfrm>
          <a:prstGeom prst="rect">
            <a:avLst/>
          </a:prstGeom>
        </p:spPr>
      </p:pic>
      <p:pic>
        <p:nvPicPr>
          <p:cNvPr id="23" name="Picture 22" descr="A blue circuit board with white text&#10;&#10;Description automatically generated">
            <a:extLst>
              <a:ext uri="{FF2B5EF4-FFF2-40B4-BE49-F238E27FC236}">
                <a16:creationId xmlns:a16="http://schemas.microsoft.com/office/drawing/2014/main" id="{8F212F40-C682-3E2B-0E11-18E0B9FD85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1713" y="-123218"/>
            <a:ext cx="4758654" cy="6158258"/>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1981200"/>
            <a:ext cx="3992216" cy="3482975"/>
            <a:chOff x="7361580" y="1981200"/>
            <a:chExt cx="3992216" cy="3482975"/>
          </a:xfrm>
        </p:grpSpPr>
        <p:sp>
          <p:nvSpPr>
            <p:cNvPr id="19" name="Rectangle 18">
              <a:extLst>
                <a:ext uri="{FF2B5EF4-FFF2-40B4-BE49-F238E27FC236}">
                  <a16:creationId xmlns:a16="http://schemas.microsoft.com/office/drawing/2014/main" id="{993FDD17-8BEE-47AC-AF36-B0CC66A38A4F}"/>
                </a:ext>
              </a:extLst>
            </p:cNvPr>
            <p:cNvSpPr/>
            <p:nvPr/>
          </p:nvSpPr>
          <p:spPr>
            <a:xfrm flipV="1">
              <a:off x="7642224" y="1981200"/>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5235576"/>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18700" y="4800607"/>
              <a:ext cx="1435096" cy="45084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188574" y="1981199"/>
            <a:ext cx="958076" cy="1339849"/>
            <a:chOff x="10188574" y="1981199"/>
            <a:chExt cx="958076" cy="1339849"/>
          </a:xfrm>
        </p:grpSpPr>
        <p:sp>
          <p:nvSpPr>
            <p:cNvPr id="22" name="Rectangle 21">
              <a:extLst>
                <a:ext uri="{FF2B5EF4-FFF2-40B4-BE49-F238E27FC236}">
                  <a16:creationId xmlns:a16="http://schemas.microsoft.com/office/drawing/2014/main" id="{51F3327D-4C76-457B-980A-BF513ACBD904}"/>
                </a:ext>
              </a:extLst>
            </p:cNvPr>
            <p:cNvSpPr/>
            <p:nvPr/>
          </p:nvSpPr>
          <p:spPr>
            <a:xfrm flipV="1">
              <a:off x="10188574" y="1981199"/>
              <a:ext cx="914401" cy="4393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32249" y="30162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15400" y="31242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664016" y="427482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1676009405"/>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RA8M1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Digi 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EK-RA8M1</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RA8M1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EK-RA8M1 – Quick Start Guide</a:t>
                </a:r>
                <a:r>
                  <a:rPr lang="en-US" sz="600" dirty="0">
                    <a:latin typeface="+mj-lt"/>
                  </a:rPr>
                  <a:t>	Rev.1.00	RXYZ1234567	2449	</a:t>
                </a:r>
                <a:r>
                  <a:rPr lang="en-US" sz="600" b="1" dirty="0">
                    <a:solidFill>
                      <a:srgbClr val="2A289D"/>
                    </a:solidFill>
                    <a:latin typeface="+mj-lt"/>
                  </a:rPr>
                  <a:t>EK-RA8M1</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EK-RA8M1 v1 – User’s Manual</a:t>
                </a:r>
                <a:r>
                  <a:rPr lang="en-US" sz="600" dirty="0">
                    <a:latin typeface="+mj-lt"/>
                  </a:rPr>
                  <a:t>	Rev.1.00	RXYZ987654	2450	</a:t>
                </a:r>
                <a:r>
                  <a:rPr lang="en-US" sz="600" b="1" dirty="0">
                    <a:solidFill>
                      <a:srgbClr val="2A289D"/>
                    </a:solidFill>
                    <a:latin typeface="+mj-lt"/>
                  </a:rPr>
                  <a:t>EK-RA8M1</a:t>
                </a:r>
              </a:p>
              <a:p>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ek-ra8m1-v1-designpackage</a:t>
                  </a:r>
                </a:p>
                <a:p>
                  <a:pPr defTabSz="627063"/>
                  <a:r>
                    <a:rPr lang="en-US" sz="1300" dirty="0"/>
                    <a:t>	Design Files</a:t>
                  </a:r>
                </a:p>
                <a:p>
                  <a:pPr defTabSz="627063"/>
                  <a:r>
                    <a:rPr lang="en-US" sz="1300" dirty="0"/>
                    <a:t>	Manufacturing Files</a:t>
                  </a:r>
                </a:p>
                <a:p>
                  <a:pPr defTabSz="627063"/>
                  <a:r>
                    <a:rPr lang="en-US" sz="1300" dirty="0"/>
                    <a:t>	ek-ra8m1-v1-3d.pdf</a:t>
                  </a:r>
                </a:p>
                <a:p>
                  <a:pPr defTabSz="627063"/>
                  <a:r>
                    <a:rPr lang="en-US" sz="1300" dirty="0"/>
                    <a:t>	ek-ra8m1-v1-bom.pdf</a:t>
                  </a:r>
                </a:p>
                <a:p>
                  <a:pPr defTabSz="627063"/>
                  <a:r>
                    <a:rPr lang="en-US" sz="1300" dirty="0"/>
                    <a:t>	ek-ra8m1-v1-mechdwg.pdf</a:t>
                  </a:r>
                </a:p>
                <a:p>
                  <a:pPr defTabSz="627063"/>
                  <a:r>
                    <a:rPr lang="en-US" sz="1300" dirty="0"/>
                    <a:t>	ek-ra8m1-v1-schematics.pdf</a:t>
                  </a:r>
                </a:p>
                <a:p>
                  <a:pPr defTabSz="627063"/>
                  <a:r>
                    <a:rPr lang="en-US" sz="1300" dirty="0"/>
                    <a:t>xxxxxxxx-cloud-connectivity-ek-ra8m1-ap</a:t>
                  </a:r>
                </a:p>
                <a:p>
                  <a:pPr defTabSz="627063"/>
                  <a:r>
                    <a:rPr lang="en-US" sz="1300" dirty="0"/>
                    <a:t>xxxxxxxx-cloud-connectivity-ek-ra8m1-ep</a:t>
                  </a:r>
                </a:p>
                <a:p>
                  <a:pPr defTabSz="627063"/>
                  <a:r>
                    <a:rPr lang="en-US" sz="1300" dirty="0"/>
                    <a:t>xxxxxxxx-cloud-connectivity-ek-ra8m1-an.pdf</a:t>
                  </a:r>
                </a:p>
                <a:p>
                  <a:pPr defTabSz="627063"/>
                  <a:r>
                    <a:rPr lang="en-US" sz="1300" dirty="0"/>
                    <a:t>xxxxxxxx-ek-ra8m1-qsg.pdf</a:t>
                  </a:r>
                </a:p>
                <a:p>
                  <a:pPr defTabSz="627063"/>
                  <a:r>
                    <a:rPr lang="en-US" sz="1300" dirty="0"/>
                    <a:t>xxxxxxxx-ek-ra8m1-v1-um.pdf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RA8M1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RA8M1 Microcontroller Group</a:t>
                </a:r>
              </a:p>
              <a:p>
                <a:pPr algn="r"/>
                <a:r>
                  <a:rPr lang="en-US" sz="700" dirty="0">
                    <a:solidFill>
                      <a:schemeClr val="tx1">
                        <a:lumMod val="50000"/>
                      </a:schemeClr>
                    </a:solidFill>
                  </a:rPr>
                  <a:t>EK-RA8M1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RA4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2A2C9A1-67C0-2637-13CB-4F51AF84238F}"/>
              </a:ext>
            </a:extLst>
          </p:cNvPr>
          <p:cNvPicPr>
            <a:picLocks noChangeAspect="1"/>
          </p:cNvPicPr>
          <p:nvPr/>
        </p:nvPicPr>
        <p:blipFill>
          <a:blip r:embed="rId3"/>
          <a:stretch>
            <a:fillRect/>
          </a:stretch>
        </p:blipFill>
        <p:spPr>
          <a:xfrm>
            <a:off x="9899837" y="98995"/>
            <a:ext cx="1985306" cy="1711631"/>
          </a:xfrm>
          <a:prstGeom prst="rect">
            <a:avLst/>
          </a:prstGeom>
          <a:solidFill>
            <a:schemeClr val="bg1"/>
          </a:solidFill>
          <a:ln w="9525">
            <a:solidFill>
              <a:schemeClr val="bg1">
                <a:lumMod val="50000"/>
              </a:schemeClr>
            </a:solidFill>
          </a:ln>
        </p:spPr>
      </p:pic>
      <p:pic>
        <p:nvPicPr>
          <p:cNvPr id="12" name="Picture 11">
            <a:extLst>
              <a:ext uri="{FF2B5EF4-FFF2-40B4-BE49-F238E27FC236}">
                <a16:creationId xmlns:a16="http://schemas.microsoft.com/office/drawing/2014/main" id="{EEA2DE60-D474-5DD0-F678-AAEE8B886442}"/>
              </a:ext>
            </a:extLst>
          </p:cNvPr>
          <p:cNvPicPr>
            <a:picLocks noChangeAspect="1"/>
          </p:cNvPicPr>
          <p:nvPr/>
        </p:nvPicPr>
        <p:blipFill>
          <a:blip r:embed="rId4"/>
          <a:stretch>
            <a:fillRect/>
          </a:stretch>
        </p:blipFill>
        <p:spPr>
          <a:xfrm>
            <a:off x="5087770" y="4264389"/>
            <a:ext cx="2346654" cy="1630898"/>
          </a:xfrm>
          <a:prstGeom prst="rect">
            <a:avLst/>
          </a:prstGeom>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EK-RA8M1</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RA8M1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EK-RA8M1 – Quick Start Guide</a:t>
              </a:r>
              <a:r>
                <a:rPr lang="en-US" sz="600" dirty="0">
                  <a:latin typeface="+mj-lt"/>
                </a:rPr>
                <a:t>	Rev.1.00	RXYZ1234567	2449	</a:t>
              </a:r>
              <a:r>
                <a:rPr lang="en-US" sz="600" b="1" dirty="0">
                  <a:solidFill>
                    <a:srgbClr val="2A289D"/>
                  </a:solidFill>
                  <a:latin typeface="+mj-lt"/>
                </a:rPr>
                <a:t>EK-RA8M1</a:t>
              </a:r>
            </a:p>
            <a:p>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EK-RA8M1 v1 – User’s Manual</a:t>
              </a:r>
              <a:r>
                <a:rPr lang="en-US" sz="600" dirty="0">
                  <a:latin typeface="+mj-lt"/>
                </a:rPr>
                <a:t>	Rev.1.00	RXYZ987654	2450	</a:t>
              </a:r>
              <a:r>
                <a:rPr lang="en-US" sz="600" b="1" dirty="0">
                  <a:solidFill>
                    <a:srgbClr val="2A289D"/>
                  </a:solidFill>
                  <a:latin typeface="+mj-lt"/>
                </a:rPr>
                <a:t>EK-RA8M1</a:t>
              </a:r>
            </a:p>
            <a:p>
              <a:r>
                <a:rPr lang="en-US" sz="600" dirty="0"/>
                <a:t>	</a:t>
              </a:r>
              <a:endParaRPr lang="en-US" sz="600" dirty="0">
                <a:latin typeface="+mj-lt"/>
              </a:endParaRP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676331"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661824" y="4738167"/>
            <a:ext cx="1356583" cy="412331"/>
            <a:chOff x="5948552" y="2066596"/>
            <a:chExt cx="1200518" cy="364899"/>
          </a:xfrm>
        </p:grpSpPr>
        <p:sp>
          <p:nvSpPr>
            <p:cNvPr id="70" name="Rectangle 69">
              <a:extLst>
                <a:ext uri="{FF2B5EF4-FFF2-40B4-BE49-F238E27FC236}">
                  <a16:creationId xmlns:a16="http://schemas.microsoft.com/office/drawing/2014/main" id="{B760E024-778D-4B14-B1C4-CD1250EE3C1C}"/>
                </a:ext>
              </a:extLst>
            </p:cNvPr>
            <p:cNvSpPr/>
            <p:nvPr/>
          </p:nvSpPr>
          <p:spPr>
            <a:xfrm>
              <a:off x="5948552" y="2066596"/>
              <a:ext cx="872791"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6996670" y="2178727"/>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09371" y="863442"/>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ek-ra8m1-v1-designpackage</a:t>
                </a:r>
              </a:p>
              <a:p>
                <a:pPr defTabSz="627063"/>
                <a:r>
                  <a:rPr lang="en-US" sz="1300" dirty="0"/>
                  <a:t>	Design Files</a:t>
                </a:r>
              </a:p>
              <a:p>
                <a:pPr defTabSz="627063"/>
                <a:r>
                  <a:rPr lang="en-US" sz="1300" dirty="0"/>
                  <a:t>	Manufacturing Files</a:t>
                </a:r>
              </a:p>
              <a:p>
                <a:pPr defTabSz="627063"/>
                <a:r>
                  <a:rPr lang="en-US" sz="1300" dirty="0"/>
                  <a:t>	ek-ra8m1-v1-3d.pdf</a:t>
                </a:r>
              </a:p>
              <a:p>
                <a:pPr defTabSz="627063"/>
                <a:r>
                  <a:rPr lang="en-US" sz="1300" dirty="0"/>
                  <a:t>	ek-ra8m1-v1-bom.pdf</a:t>
                </a:r>
              </a:p>
              <a:p>
                <a:pPr defTabSz="627063"/>
                <a:r>
                  <a:rPr lang="en-US" sz="1300" dirty="0"/>
                  <a:t>	ek-ra8m1-v1-mechdwg.pdf</a:t>
                </a:r>
              </a:p>
              <a:p>
                <a:pPr defTabSz="627063"/>
                <a:r>
                  <a:rPr lang="en-US" sz="1300" dirty="0"/>
                  <a:t>	ek-ra8m1-v1-schematics.pdf</a:t>
                </a:r>
              </a:p>
              <a:p>
                <a:pPr defTabSz="627063"/>
                <a:r>
                  <a:rPr lang="en-US" sz="1300" dirty="0"/>
                  <a:t>xxxxxxxx-cloud-connectivity-ek-ra8m1-ap</a:t>
                </a:r>
              </a:p>
              <a:p>
                <a:pPr defTabSz="627063"/>
                <a:r>
                  <a:rPr lang="en-US" sz="1300" dirty="0"/>
                  <a:t>xxxxxxxx-cloud-connectivity-ek-ra8m1-ep</a:t>
                </a:r>
              </a:p>
              <a:p>
                <a:pPr defTabSz="627063"/>
                <a:r>
                  <a:rPr lang="en-US" sz="1300" dirty="0"/>
                  <a:t>xxxxxxxx-cloud-connectivity-ek-ra8m1-an.pdf</a:t>
                </a:r>
              </a:p>
              <a:p>
                <a:pPr defTabSz="627063"/>
                <a:r>
                  <a:rPr lang="en-US" sz="1300" dirty="0"/>
                  <a:t>xxxxxxxx-ek-ra8m1-qsg.pdf</a:t>
                </a:r>
              </a:p>
              <a:p>
                <a:pPr defTabSz="627063"/>
                <a:r>
                  <a:rPr lang="en-US" sz="1300" dirty="0"/>
                  <a:t>xxxxxxxx-ek-ra8m1-v1-um.pdf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RA8M1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RA8M1 Microcontroller Group</a:t>
              </a:r>
            </a:p>
            <a:p>
              <a:pPr algn="r"/>
              <a:r>
                <a:rPr lang="en-US" sz="700" dirty="0">
                  <a:solidFill>
                    <a:schemeClr val="tx1">
                      <a:lumMod val="50000"/>
                    </a:schemeClr>
                  </a:solidFill>
                </a:rPr>
                <a:t>EK-RA8M1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RA8M1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RA8M1 Microcontroller Group</a:t>
              </a:r>
            </a:p>
            <a:p>
              <a:pPr algn="r"/>
              <a:r>
                <a:rPr lang="en-US" sz="700" dirty="0">
                  <a:solidFill>
                    <a:schemeClr val="tx1">
                      <a:lumMod val="50000"/>
                    </a:schemeClr>
                  </a:solidFill>
                </a:rPr>
                <a:t>EK-RA8M1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ityscape with buildings and a blue sign&#10;&#10;Description automatically generated with medium confidence">
            <a:extLst>
              <a:ext uri="{FF2B5EF4-FFF2-40B4-BE49-F238E27FC236}">
                <a16:creationId xmlns:a16="http://schemas.microsoft.com/office/drawing/2014/main" id="{0F639A71-2651-1456-87BA-E76810834A95}"/>
              </a:ext>
            </a:extLst>
          </p:cNvPr>
          <p:cNvPicPr preferRelativeResize="0">
            <a:picLocks/>
          </p:cNvPicPr>
          <p:nvPr/>
        </p:nvPicPr>
        <p:blipFill>
          <a:blip r:embed="rId3" cstate="print">
            <a:extLst>
              <a:ext uri="{28A0092B-C50C-407E-A947-70E740481C1C}">
                <a14:useLocalDpi xmlns:a14="http://schemas.microsoft.com/office/drawing/2010/main" val="0"/>
              </a:ext>
            </a:extLst>
          </a:blip>
          <a:stretch>
            <a:fillRect/>
          </a:stretch>
        </p:blipFill>
        <p:spPr>
          <a:xfrm>
            <a:off x="31912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4"/>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5"/>
              </a:rPr>
              <a:t>renesas.com/ra/ek-ra8m1</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pic>
        <p:nvPicPr>
          <p:cNvPr id="76" name="Picture 75">
            <a:hlinkClick r:id="rId8"/>
            <a:extLst>
              <a:ext uri="{FF2B5EF4-FFF2-40B4-BE49-F238E27FC236}">
                <a16:creationId xmlns:a16="http://schemas.microsoft.com/office/drawing/2014/main" id="{05ECD73F-36F5-448A-A5E2-9C2A14E0A80D}"/>
              </a:ext>
            </a:extLst>
          </p:cNvPr>
          <p:cNvPicPr preferRelativeResize="0">
            <a:picLocks/>
          </p:cNvPicPr>
          <p:nvPr/>
        </p:nvPicPr>
        <p:blipFill>
          <a:blip r:embed="rId9"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0"/>
            <a:extLst>
              <a:ext uri="{FF2B5EF4-FFF2-40B4-BE49-F238E27FC236}">
                <a16:creationId xmlns:a16="http://schemas.microsoft.com/office/drawing/2014/main" id="{CC0BFD69-6A11-4CF1-9A3F-87792DEEC8A1}"/>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2"/>
            <a:extLst>
              <a:ext uri="{FF2B5EF4-FFF2-40B4-BE49-F238E27FC236}">
                <a16:creationId xmlns:a16="http://schemas.microsoft.com/office/drawing/2014/main" id="{5FD03C19-B7AE-4981-A78E-4298571B8899}"/>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4"/>
            <a:extLst>
              <a:ext uri="{FF2B5EF4-FFF2-40B4-BE49-F238E27FC236}">
                <a16:creationId xmlns:a16="http://schemas.microsoft.com/office/drawing/2014/main" id="{78DC2141-BCC3-4C16-839B-19219943E58C}"/>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6"/>
            <a:extLst>
              <a:ext uri="{FF2B5EF4-FFF2-40B4-BE49-F238E27FC236}">
                <a16:creationId xmlns:a16="http://schemas.microsoft.com/office/drawing/2014/main" id="{2E4805D2-2C44-4A92-A4E4-AB275C70FB5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2297793" y="239317"/>
              <a:ext cx="406400" cy="406400"/>
            </a:xfrm>
            <a:prstGeom prst="rect">
              <a:avLst/>
            </a:prstGeom>
          </p:spPr>
        </p:pic>
      </p:grpSp>
      <p:pic>
        <p:nvPicPr>
          <p:cNvPr id="4" name="Picture 3">
            <a:hlinkClick r:id="rId21" action="ppaction://hlinkfile"/>
            <a:extLst>
              <a:ext uri="{FF2B5EF4-FFF2-40B4-BE49-F238E27FC236}">
                <a16:creationId xmlns:a16="http://schemas.microsoft.com/office/drawing/2014/main" id="{EC794A48-D1C5-AB45-97A7-547984302E34}"/>
              </a:ext>
            </a:extLst>
          </p:cNvPr>
          <p:cNvPicPr preferRelativeResize="0">
            <a:picLocks/>
          </p:cNvPicPr>
          <p:nvPr/>
        </p:nvPicPr>
        <p:blipFill>
          <a:blip r:embed="rId22"/>
          <a:stretch>
            <a:fillRect/>
          </a:stretch>
        </p:blipFill>
        <p:spPr>
          <a:xfrm>
            <a:off x="9134856" y="1965960"/>
            <a:ext cx="2816352" cy="1591056"/>
          </a:xfrm>
          <a:prstGeom prst="rect">
            <a:avLst/>
          </a:prstGeom>
          <a:ln>
            <a:solidFill>
              <a:schemeClr val="bg1">
                <a:lumMod val="50000"/>
              </a:schemeClr>
            </a:solidFill>
          </a:ln>
        </p:spPr>
      </p:pic>
    </p:spTree>
    <p:extLst>
      <p:ext uri="{BB962C8B-B14F-4D97-AF65-F5344CB8AC3E}">
        <p14:creationId xmlns:p14="http://schemas.microsoft.com/office/powerpoint/2010/main" val="2752140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D0DF90E-60F2-D7F2-6364-6645B0896643}"/>
              </a:ext>
            </a:extLst>
          </p:cNvPr>
          <p:cNvPicPr>
            <a:picLocks noChangeAspect="1"/>
          </p:cNvPicPr>
          <p:nvPr/>
        </p:nvPicPr>
        <p:blipFill rotWithShape="1">
          <a:blip r:embed="rId3"/>
          <a:srcRect b="18137"/>
          <a:stretch/>
        </p:blipFill>
        <p:spPr>
          <a:xfrm>
            <a:off x="454406" y="1789388"/>
            <a:ext cx="2907792" cy="3395686"/>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EK-RA8M1 information and blogs are available on </a:t>
            </a:r>
            <a:r>
              <a:rPr lang="en-US" sz="1400" dirty="0">
                <a:hlinkClick r:id="rId4"/>
              </a:rPr>
              <a:t>renesas.com/ra/ek-ra8m1</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62156" y="160655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solidFill>
                  <a:srgbClr val="06418C"/>
                </a:solidFill>
                <a:latin typeface="Arial" panose="020B0604020202020204" pitchFamily="34" charset="0"/>
                <a:hlinkClick r:id="rId3"/>
              </a:rPr>
              <a:t>renesas.com/ra/ek-ra8m1</a:t>
            </a:r>
            <a:endParaRPr lang="en-US" sz="1400" dirty="0">
              <a:solidFill>
                <a:srgbClr val="06418C"/>
              </a:solidFill>
              <a:latin typeface="Arial" panose="020B0604020202020204" pitchFamily="34" charset="0"/>
            </a:endParaRPr>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RA8M1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RA8M1 Microcontroller Group</a:t>
              </a:r>
            </a:p>
            <a:p>
              <a:pPr algn="r"/>
              <a:r>
                <a:rPr lang="en-US" sz="300" dirty="0">
                  <a:solidFill>
                    <a:schemeClr val="tx1">
                      <a:lumMod val="50000"/>
                    </a:schemeClr>
                  </a:solidFill>
                </a:rPr>
                <a:t>EK-RA8M1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RA8M1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RA8M1 Microcontroller Group</a:t>
              </a:r>
            </a:p>
            <a:p>
              <a:pPr algn="r"/>
              <a:r>
                <a:rPr lang="en-US" sz="300" dirty="0">
                  <a:solidFill>
                    <a:schemeClr val="tx1">
                      <a:lumMod val="50000"/>
                    </a:schemeClr>
                  </a:solidFill>
                </a:rPr>
                <a:t>EK-RA8M1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14" name="Group 13">
            <a:extLst>
              <a:ext uri="{FF2B5EF4-FFF2-40B4-BE49-F238E27FC236}">
                <a16:creationId xmlns:a16="http://schemas.microsoft.com/office/drawing/2014/main" id="{E361235F-094F-4215-8755-E9329EE30F7B}"/>
              </a:ext>
            </a:extLst>
          </p:cNvPr>
          <p:cNvGrpSpPr/>
          <p:nvPr/>
        </p:nvGrpSpPr>
        <p:grpSpPr>
          <a:xfrm>
            <a:off x="3349558" y="2192581"/>
            <a:ext cx="6683820" cy="1730195"/>
            <a:chOff x="3349558" y="2192581"/>
            <a:chExt cx="6683820" cy="1730195"/>
          </a:xfrm>
        </p:grpSpPr>
        <p:pic>
          <p:nvPicPr>
            <p:cNvPr id="31" name="Picture 30">
              <a:extLst>
                <a:ext uri="{FF2B5EF4-FFF2-40B4-BE49-F238E27FC236}">
                  <a16:creationId xmlns:a16="http://schemas.microsoft.com/office/drawing/2014/main" id="{AA534C8E-CA74-4D6A-B738-B25B50E00CC5}"/>
                </a:ext>
              </a:extLst>
            </p:cNvPr>
            <p:cNvPicPr>
              <a:picLocks noChangeAspect="1"/>
            </p:cNvPicPr>
            <p:nvPr/>
          </p:nvPicPr>
          <p:blipFill>
            <a:blip r:embed="rId6"/>
            <a:stretch>
              <a:fillRect/>
            </a:stretch>
          </p:blipFill>
          <p:spPr>
            <a:xfrm>
              <a:off x="3349558" y="2194560"/>
              <a:ext cx="2488749" cy="1728216"/>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C119FBDC-A59A-433B-A306-1CBA02BDBD30}"/>
                </a:ext>
              </a:extLst>
            </p:cNvPr>
            <p:cNvPicPr>
              <a:picLocks noChangeAspect="1"/>
            </p:cNvPicPr>
            <p:nvPr/>
          </p:nvPicPr>
          <p:blipFill>
            <a:blip r:embed="rId7"/>
            <a:stretch>
              <a:fillRect/>
            </a:stretch>
          </p:blipFill>
          <p:spPr>
            <a:xfrm>
              <a:off x="6366966" y="2196133"/>
              <a:ext cx="1408176" cy="1726109"/>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DAFCE9FF-5DB6-454C-B716-699F2ACC18F1}"/>
                </a:ext>
              </a:extLst>
            </p:cNvPr>
            <p:cNvPicPr>
              <a:picLocks/>
            </p:cNvPicPr>
            <p:nvPr/>
          </p:nvPicPr>
          <p:blipFill>
            <a:blip r:embed="rId8"/>
            <a:stretch>
              <a:fillRect/>
            </a:stretch>
          </p:blipFill>
          <p:spPr>
            <a:xfrm rot="16200000">
              <a:off x="7743995" y="2609429"/>
              <a:ext cx="1728216" cy="896112"/>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7FBB7670-C6F1-4209-A9C0-B372FDC5266B}"/>
                </a:ext>
              </a:extLst>
            </p:cNvPr>
            <p:cNvPicPr>
              <a:picLocks/>
            </p:cNvPicPr>
            <p:nvPr/>
          </p:nvPicPr>
          <p:blipFill>
            <a:blip r:embed="rId9"/>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41125451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657281215"/>
              </p:ext>
            </p:extLst>
          </p:nvPr>
        </p:nvGraphicFramePr>
        <p:xfrm>
          <a:off x="4239862" y="2229329"/>
          <a:ext cx="7181903" cy="790093"/>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EK-RA8M1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RTK7EKA8M1S00001BE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EK-RA8M1 board, USB device, &amp; USB host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F7B2F994-5E8A-5016-1116-1AAE4E72728E}"/>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renesas.com/ra/ek-ra8m1</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27" name="Group 26">
            <a:extLst>
              <a:ext uri="{FF2B5EF4-FFF2-40B4-BE49-F238E27FC236}">
                <a16:creationId xmlns:a16="http://schemas.microsoft.com/office/drawing/2014/main" id="{7890679B-0189-27EE-D07E-46D76FFA120A}"/>
              </a:ext>
            </a:extLst>
          </p:cNvPr>
          <p:cNvGrpSpPr/>
          <p:nvPr/>
        </p:nvGrpSpPr>
        <p:grpSpPr>
          <a:xfrm>
            <a:off x="4137293" y="3847743"/>
            <a:ext cx="7214376" cy="1727090"/>
            <a:chOff x="4137293" y="3847743"/>
            <a:chExt cx="7214376" cy="1727090"/>
          </a:xfrm>
        </p:grpSpPr>
        <p:pic>
          <p:nvPicPr>
            <p:cNvPr id="18" name="Picture 14" descr="Macnica Cytech Pte Ltd - Posts | Facebook">
              <a:extLst>
                <a:ext uri="{FF2B5EF4-FFF2-40B4-BE49-F238E27FC236}">
                  <a16:creationId xmlns:a16="http://schemas.microsoft.com/office/drawing/2014/main" id="{0FD0ACC5-411D-4625-88FD-83F7C9D950D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6074B8C-FF5C-B60E-8000-C67A54AB7306}"/>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8" name="Picture 8" descr="http://globalpurchasing.com/site-files/globalpurchasing.com/files/uploads/2014/08/FutureElectronics.png">
              <a:extLst>
                <a:ext uri="{FF2B5EF4-FFF2-40B4-BE49-F238E27FC236}">
                  <a16:creationId xmlns:a16="http://schemas.microsoft.com/office/drawing/2014/main" id="{66CA6B0A-FDAC-896B-55B0-3A064FCD3BEC}"/>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9" name="Picture 8" descr="A red text on a black background&#10;&#10;Description automatically generated">
              <a:extLst>
                <a:ext uri="{FF2B5EF4-FFF2-40B4-BE49-F238E27FC236}">
                  <a16:creationId xmlns:a16="http://schemas.microsoft.com/office/drawing/2014/main" id="{53410206-4849-1FD7-A1EE-0E3441AA14BE}"/>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0" name="Picture 4" descr="Image result for mouser">
              <a:extLst>
                <a:ext uri="{FF2B5EF4-FFF2-40B4-BE49-F238E27FC236}">
                  <a16:creationId xmlns:a16="http://schemas.microsoft.com/office/drawing/2014/main" id="{2244DB3F-3350-4495-8683-1A83EE7A55CD}"/>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000BA3E-5FCC-BEA3-9F87-BAE2216A4834}"/>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2" name="Picture 11" descr="A picture containing text, clipart&#10;&#10;Description automatically generated">
              <a:extLst>
                <a:ext uri="{FF2B5EF4-FFF2-40B4-BE49-F238E27FC236}">
                  <a16:creationId xmlns:a16="http://schemas.microsoft.com/office/drawing/2014/main" id="{C95DEA82-2AB6-CDE1-E25F-267300F26F6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3" name="Picture 16" descr="http://ir.chip1stop.com/en/wp-content/themes/chip1_stop_en/images/common/logo.png">
              <a:extLst>
                <a:ext uri="{FF2B5EF4-FFF2-40B4-BE49-F238E27FC236}">
                  <a16:creationId xmlns:a16="http://schemas.microsoft.com/office/drawing/2014/main" id="{883D4938-E9C7-E27F-5E8A-8F4ABCB268A1}"/>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4" name="Picture 6" descr="Image result for EBV distributor">
              <a:extLst>
                <a:ext uri="{FF2B5EF4-FFF2-40B4-BE49-F238E27FC236}">
                  <a16:creationId xmlns:a16="http://schemas.microsoft.com/office/drawing/2014/main" id="{A8A2434A-9538-0E79-F572-657F6D9BC55E}"/>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14" descr="A close-up of a logo&#10;&#10;Description automatically generated">
              <a:extLst>
                <a:ext uri="{FF2B5EF4-FFF2-40B4-BE49-F238E27FC236}">
                  <a16:creationId xmlns:a16="http://schemas.microsoft.com/office/drawing/2014/main" id="{544BDE75-5742-D536-3095-7DF0423DF64A}"/>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6" name="Picture 15">
              <a:extLst>
                <a:ext uri="{FF2B5EF4-FFF2-40B4-BE49-F238E27FC236}">
                  <a16:creationId xmlns:a16="http://schemas.microsoft.com/office/drawing/2014/main" id="{FBFAF1F9-BC67-7AD7-64B2-B259EE1E494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7" name="Picture 16">
              <a:extLst>
                <a:ext uri="{FF2B5EF4-FFF2-40B4-BE49-F238E27FC236}">
                  <a16:creationId xmlns:a16="http://schemas.microsoft.com/office/drawing/2014/main" id="{F7E7EE0E-6FEA-D4D0-109E-7CD817540C43}"/>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A6D2FA61-1E38-08B9-6F27-C9339D47BF41}"/>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137377A0-CBAA-FDB0-D508-232A98C8BC7B}"/>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BEA034A4-FD74-E084-0A41-6D59F16B4AC1}"/>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9B3AA73A-C884-F965-FEE6-4845BE60ADB0}"/>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C7B46713-8BC7-A9F1-CB8D-B788DF19F391}"/>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E0E7CEA1-848F-E322-DB57-9F7FABD290D7}"/>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4100903771"/>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EK-RA8M1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dirty="0">
                          <a:solidFill>
                            <a:srgbClr val="06418C"/>
                          </a:solidFill>
                          <a:effectLst/>
                          <a:latin typeface="Arial" panose="020B0604020202020204" pitchFamily="34" charset="0"/>
                          <a:hlinkClick r:id="rId2"/>
                        </a:rPr>
                        <a:t>renesas.com/ra/ek-ra8m1</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4448265" y="6001365"/>
            <a:ext cx="3171735" cy="261610"/>
          </a:xfrm>
          <a:prstGeom prst="rect">
            <a:avLst/>
          </a:prstGeom>
          <a:noFill/>
        </p:spPr>
        <p:txBody>
          <a:bodyPr wrap="square" rtlCol="0">
            <a:spAutoFit/>
          </a:bodyPr>
          <a:lstStyle/>
          <a:p>
            <a:pPr algn="ctr"/>
            <a:r>
              <a:rPr lang="en-US" sz="1100" dirty="0"/>
              <a:t>Quick Start example project</a:t>
            </a:r>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sp>
        <p:nvSpPr>
          <p:cNvPr id="37" name="Rectangle 36">
            <a:extLst>
              <a:ext uri="{FF2B5EF4-FFF2-40B4-BE49-F238E27FC236}">
                <a16:creationId xmlns:a16="http://schemas.microsoft.com/office/drawing/2014/main" id="{2DB59966-3294-4D94-B1D8-8957ABE81D59}"/>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424C034E-A897-46ED-9D84-B55C132CD888}"/>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9" name="TextBox 38">
            <a:extLst>
              <a:ext uri="{FF2B5EF4-FFF2-40B4-BE49-F238E27FC236}">
                <a16:creationId xmlns:a16="http://schemas.microsoft.com/office/drawing/2014/main" id="{2777286E-90EB-44B8-BBAA-EB907406D0C5}"/>
              </a:ext>
            </a:extLst>
          </p:cNvPr>
          <p:cNvSpPr txBox="1"/>
          <p:nvPr/>
        </p:nvSpPr>
        <p:spPr>
          <a:xfrm>
            <a:off x="4420223" y="4392484"/>
            <a:ext cx="3176585" cy="1692771"/>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EK-RA8M1!</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Web Server</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Network Name Lookup</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Octo-SPI Speed Test</a:t>
            </a:r>
          </a:p>
          <a:p>
            <a:endParaRPr lang="en-US" sz="1000" dirty="0">
              <a:solidFill>
                <a:schemeClr val="bg1"/>
              </a:solidFill>
              <a:latin typeface="Consolas" panose="020B0609020204030204" pitchFamily="49" charset="0"/>
              <a:cs typeface="Courier New" panose="02070309020205020404" pitchFamily="49" charset="0"/>
            </a:endParaRPr>
          </a:p>
        </p:txBody>
      </p:sp>
      <p:grpSp>
        <p:nvGrpSpPr>
          <p:cNvPr id="29" name="Group 28">
            <a:extLst>
              <a:ext uri="{FF2B5EF4-FFF2-40B4-BE49-F238E27FC236}">
                <a16:creationId xmlns:a16="http://schemas.microsoft.com/office/drawing/2014/main" id="{83FC25B9-114D-4AE7-92A7-A3C6A3F63D1C}"/>
              </a:ext>
            </a:extLst>
          </p:cNvPr>
          <p:cNvGrpSpPr/>
          <p:nvPr/>
        </p:nvGrpSpPr>
        <p:grpSpPr>
          <a:xfrm>
            <a:off x="8458200" y="1381954"/>
            <a:ext cx="1216152" cy="1719072"/>
            <a:chOff x="9144000" y="4362548"/>
            <a:chExt cx="1216152" cy="1719072"/>
          </a:xfrm>
        </p:grpSpPr>
        <p:pic>
          <p:nvPicPr>
            <p:cNvPr id="30" name="Picture 29">
              <a:extLst>
                <a:ext uri="{FF2B5EF4-FFF2-40B4-BE49-F238E27FC236}">
                  <a16:creationId xmlns:a16="http://schemas.microsoft.com/office/drawing/2014/main" id="{3D560F6E-B835-4811-B848-837540B6536C}"/>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1" name="TextBox 30">
              <a:extLst>
                <a:ext uri="{FF2B5EF4-FFF2-40B4-BE49-F238E27FC236}">
                  <a16:creationId xmlns:a16="http://schemas.microsoft.com/office/drawing/2014/main" id="{88671663-A361-4B0C-8E9F-8403BAE93B9A}"/>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RA8M1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RA8M1 Microcontroller Group</a:t>
              </a:r>
            </a:p>
            <a:p>
              <a:pPr algn="r"/>
              <a:r>
                <a:rPr lang="en-US" sz="300" dirty="0">
                  <a:solidFill>
                    <a:schemeClr val="tx1">
                      <a:lumMod val="50000"/>
                    </a:schemeClr>
                  </a:solidFill>
                </a:rPr>
                <a:t>EK-RA8M1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grpSp>
        <p:nvGrpSpPr>
          <p:cNvPr id="32" name="Group 31">
            <a:extLst>
              <a:ext uri="{FF2B5EF4-FFF2-40B4-BE49-F238E27FC236}">
                <a16:creationId xmlns:a16="http://schemas.microsoft.com/office/drawing/2014/main" id="{BCFD5953-B9E5-4BDD-B5C6-075B8D7BB81B}"/>
              </a:ext>
            </a:extLst>
          </p:cNvPr>
          <p:cNvGrpSpPr/>
          <p:nvPr/>
        </p:nvGrpSpPr>
        <p:grpSpPr>
          <a:xfrm>
            <a:off x="9740167" y="1375968"/>
            <a:ext cx="1216152" cy="1719072"/>
            <a:chOff x="10726702" y="1134452"/>
            <a:chExt cx="1216152" cy="1719072"/>
          </a:xfrm>
        </p:grpSpPr>
        <p:pic>
          <p:nvPicPr>
            <p:cNvPr id="33" name="Picture 32">
              <a:extLst>
                <a:ext uri="{FF2B5EF4-FFF2-40B4-BE49-F238E27FC236}">
                  <a16:creationId xmlns:a16="http://schemas.microsoft.com/office/drawing/2014/main" id="{34500909-D048-4070-B50B-ED1FDE5D30B7}"/>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50356976-477F-4573-8FE0-FA55A8EC384C}"/>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RA8M1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RA8M1 Microcontroller Group</a:t>
              </a:r>
            </a:p>
            <a:p>
              <a:pPr algn="r"/>
              <a:r>
                <a:rPr lang="en-US" sz="300" dirty="0">
                  <a:solidFill>
                    <a:schemeClr val="tx1">
                      <a:lumMod val="50000"/>
                    </a:schemeClr>
                  </a:solidFill>
                </a:rPr>
                <a:t>EK-RA8M1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1867784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EK-RA8M1 webpage </a:t>
            </a:r>
            <a:r>
              <a:rPr lang="en-US" sz="1400" dirty="0">
                <a:solidFill>
                  <a:srgbClr val="06418C"/>
                </a:solidFill>
                <a:latin typeface="Arial" panose="020B0604020202020204" pitchFamily="34" charset="0"/>
                <a:hlinkClick r:id="rId2"/>
              </a:rPr>
              <a:t>renesas.com/ra/ek-ra8m1</a:t>
            </a:r>
            <a:r>
              <a:rPr lang="en-US" sz="1400" dirty="0">
                <a:solidFill>
                  <a:srgbClr val="06418C"/>
                </a:solidFill>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EK-RA8M1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xxxx-ek-ra8m1-exampleprojects.zip</a:t>
            </a:r>
          </a:p>
          <a:p>
            <a:pPr marL="463550" lvl="1" indent="-285750">
              <a:spcAft>
                <a:spcPts val="0"/>
              </a:spcAft>
              <a:buClr>
                <a:srgbClr val="000099"/>
              </a:buClr>
              <a:buFont typeface="Arial" panose="020B0604020202020204" pitchFamily="34" charset="0"/>
              <a:buChar char="•"/>
            </a:pPr>
            <a:r>
              <a:rPr lang="en-US" sz="1400" dirty="0"/>
              <a:t>Browse to xxxx-ek-ra8m1-exampleprojects\ek_ra8m1\_quickstart\quickstart_ek_ra8m1_ep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EK-RA8M1 Example Project Bundle downloaded in the step above, browse to xxxx-ek-ra8m1-exampleprojects\ek_ra8m1\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xxxx-ek-ra8m1-exampleprojects.pdf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grpSp>
        <p:nvGrpSpPr>
          <p:cNvPr id="52" name="Group 51">
            <a:extLst>
              <a:ext uri="{FF2B5EF4-FFF2-40B4-BE49-F238E27FC236}">
                <a16:creationId xmlns:a16="http://schemas.microsoft.com/office/drawing/2014/main" id="{72F6B2E3-D121-4160-8477-DB4596A2892F}"/>
              </a:ext>
            </a:extLst>
          </p:cNvPr>
          <p:cNvGrpSpPr>
            <a:grpSpLocks noChangeAspect="1"/>
          </p:cNvGrpSpPr>
          <p:nvPr/>
        </p:nvGrpSpPr>
        <p:grpSpPr>
          <a:xfrm>
            <a:off x="4363701" y="4510191"/>
            <a:ext cx="5575588" cy="1463040"/>
            <a:chOff x="3439670" y="2192581"/>
            <a:chExt cx="6593708" cy="1730195"/>
          </a:xfrm>
        </p:grpSpPr>
        <p:pic>
          <p:nvPicPr>
            <p:cNvPr id="53" name="Picture 52">
              <a:extLst>
                <a:ext uri="{FF2B5EF4-FFF2-40B4-BE49-F238E27FC236}">
                  <a16:creationId xmlns:a16="http://schemas.microsoft.com/office/drawing/2014/main" id="{B35455D8-9AC6-4097-9D59-638CFE04D323}"/>
                </a:ext>
              </a:extLst>
            </p:cNvPr>
            <p:cNvPicPr>
              <a:picLocks noChangeAspect="1"/>
            </p:cNvPicPr>
            <p:nvPr/>
          </p:nvPicPr>
          <p:blipFill>
            <a:blip r:embed="rId19"/>
            <a:stretch>
              <a:fillRect/>
            </a:stretch>
          </p:blipFill>
          <p:spPr>
            <a:xfrm>
              <a:off x="3439670" y="2194559"/>
              <a:ext cx="2488748" cy="1728217"/>
            </a:xfrm>
            <a:prstGeom prst="rect">
              <a:avLst/>
            </a:prstGeom>
            <a:ln>
              <a:solidFill>
                <a:schemeClr val="bg1">
                  <a:lumMod val="50000"/>
                </a:schemeClr>
              </a:solidFill>
            </a:ln>
          </p:spPr>
        </p:pic>
        <p:pic>
          <p:nvPicPr>
            <p:cNvPr id="55" name="Picture 54">
              <a:extLst>
                <a:ext uri="{FF2B5EF4-FFF2-40B4-BE49-F238E27FC236}">
                  <a16:creationId xmlns:a16="http://schemas.microsoft.com/office/drawing/2014/main" id="{4DA943CF-FB4E-4785-B4B7-3DFA07DFB9DA}"/>
                </a:ext>
              </a:extLst>
            </p:cNvPr>
            <p:cNvPicPr>
              <a:picLocks noChangeAspect="1"/>
            </p:cNvPicPr>
            <p:nvPr/>
          </p:nvPicPr>
          <p:blipFill>
            <a:blip r:embed="rId20"/>
            <a:stretch>
              <a:fillRect/>
            </a:stretch>
          </p:blipFill>
          <p:spPr>
            <a:xfrm>
              <a:off x="6366966" y="2196133"/>
              <a:ext cx="1408176" cy="1726109"/>
            </a:xfrm>
            <a:prstGeom prst="rect">
              <a:avLst/>
            </a:prstGeom>
            <a:ln>
              <a:solidFill>
                <a:schemeClr val="bg1">
                  <a:lumMod val="50000"/>
                </a:schemeClr>
              </a:solidFill>
            </a:ln>
          </p:spPr>
        </p:pic>
        <p:pic>
          <p:nvPicPr>
            <p:cNvPr id="56" name="Picture 55">
              <a:extLst>
                <a:ext uri="{FF2B5EF4-FFF2-40B4-BE49-F238E27FC236}">
                  <a16:creationId xmlns:a16="http://schemas.microsoft.com/office/drawing/2014/main" id="{42215820-E4EB-45A4-9B8B-7BB430C8ED2A}"/>
                </a:ext>
              </a:extLst>
            </p:cNvPr>
            <p:cNvPicPr>
              <a:picLocks/>
            </p:cNvPicPr>
            <p:nvPr/>
          </p:nvPicPr>
          <p:blipFill>
            <a:blip r:embed="rId21"/>
            <a:stretch>
              <a:fillRect/>
            </a:stretch>
          </p:blipFill>
          <p:spPr>
            <a:xfrm rot="16200000">
              <a:off x="7743995" y="2609429"/>
              <a:ext cx="1728216" cy="896112"/>
            </a:xfrm>
            <a:prstGeom prst="rect">
              <a:avLst/>
            </a:prstGeom>
            <a:ln>
              <a:solidFill>
                <a:schemeClr val="bg1">
                  <a:lumMod val="50000"/>
                </a:schemeClr>
              </a:solidFill>
            </a:ln>
          </p:spPr>
        </p:pic>
        <p:pic>
          <p:nvPicPr>
            <p:cNvPr id="57" name="Picture 56">
              <a:extLst>
                <a:ext uri="{FF2B5EF4-FFF2-40B4-BE49-F238E27FC236}">
                  <a16:creationId xmlns:a16="http://schemas.microsoft.com/office/drawing/2014/main" id="{2F616FC1-B99C-432B-9F74-4AF938AA096F}"/>
                </a:ext>
              </a:extLst>
            </p:cNvPr>
            <p:cNvPicPr>
              <a:picLocks/>
            </p:cNvPicPr>
            <p:nvPr/>
          </p:nvPicPr>
          <p:blipFill>
            <a:blip r:embed="rId22"/>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3060520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renesas.com/ra/ek-ra8m1</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36</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2755</Words>
  <Application>Microsoft Office PowerPoint</Application>
  <PresentationFormat>Widescreen</PresentationFormat>
  <Paragraphs>739</Paragraphs>
  <Slides>37</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2023-11-30T04:43:44Z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