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4"/>
  </p:sldMasterIdLst>
  <p:notesMasterIdLst>
    <p:notesMasterId r:id="rId15"/>
  </p:notesMasterIdLst>
  <p:sldIdLst>
    <p:sldId id="11857" r:id="rId5"/>
    <p:sldId id="11837" r:id="rId6"/>
    <p:sldId id="11842" r:id="rId7"/>
    <p:sldId id="11859" r:id="rId8"/>
    <p:sldId id="11853" r:id="rId9"/>
    <p:sldId id="11860" r:id="rId10"/>
    <p:sldId id="11838" r:id="rId11"/>
    <p:sldId id="11841" r:id="rId12"/>
    <p:sldId id="11855" r:id="rId13"/>
    <p:sldId id="363" r:id="rId14"/>
  </p:sldIdLst>
  <p:sldSz cx="12192000" cy="6858000"/>
  <p:notesSz cx="7315200" cy="96012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18C"/>
    <a:srgbClr val="3B39A5"/>
    <a:srgbClr val="993399"/>
    <a:srgbClr val="33CC33"/>
    <a:srgbClr val="0070C0"/>
    <a:srgbClr val="4B4B4B"/>
    <a:srgbClr val="00B050"/>
    <a:srgbClr val="00FF00"/>
    <a:srgbClr val="797979"/>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889" autoAdjust="0"/>
    <p:restoredTop sz="94550" autoAdjust="0"/>
  </p:normalViewPr>
  <p:slideViewPr>
    <p:cSldViewPr showGuides="1">
      <p:cViewPr varScale="1">
        <p:scale>
          <a:sx n="108" d="100"/>
          <a:sy n="108" d="100"/>
        </p:scale>
        <p:origin x="1122" y="96"/>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169920" cy="480060"/>
          </a:xfrm>
          <a:prstGeom prst="rect">
            <a:avLst/>
          </a:prstGeom>
        </p:spPr>
        <p:txBody>
          <a:bodyPr vert="horz" lIns="96653" tIns="48327" rIns="96653" bIns="48327" rtlCol="0"/>
          <a:lstStyle>
            <a:lvl1pPr algn="l">
              <a:defRPr sz="1200"/>
            </a:lvl1pPr>
          </a:lstStyle>
          <a:p>
            <a:endParaRPr lang="en-US" dirty="0"/>
          </a:p>
        </p:txBody>
      </p:sp>
      <p:sp>
        <p:nvSpPr>
          <p:cNvPr id="3" name="Datumsplatzhalter 2"/>
          <p:cNvSpPr>
            <a:spLocks noGrp="1"/>
          </p:cNvSpPr>
          <p:nvPr>
            <p:ph type="dt" idx="1"/>
          </p:nvPr>
        </p:nvSpPr>
        <p:spPr>
          <a:xfrm>
            <a:off x="4143587" y="0"/>
            <a:ext cx="3169920" cy="480060"/>
          </a:xfrm>
          <a:prstGeom prst="rect">
            <a:avLst/>
          </a:prstGeom>
        </p:spPr>
        <p:txBody>
          <a:bodyPr vert="horz" lIns="96653" tIns="48327" rIns="96653" bIns="48327" rtlCol="0"/>
          <a:lstStyle>
            <a:lvl1pPr algn="r">
              <a:defRPr sz="1200"/>
            </a:lvl1pPr>
          </a:lstStyle>
          <a:p>
            <a:fld id="{6417C3E4-834A-4FDE-8876-3ED4986C368E}" type="datetimeFigureOut">
              <a:rPr lang="en-US" smtClean="0"/>
              <a:t>12/10/2021</a:t>
            </a:fld>
            <a:endParaRPr lang="en-US" dirty="0"/>
          </a:p>
        </p:txBody>
      </p:sp>
      <p:sp>
        <p:nvSpPr>
          <p:cNvPr id="4" name="Folienbildplatzhalter 3"/>
          <p:cNvSpPr>
            <a:spLocks noGrp="1" noRot="1" noChangeAspect="1"/>
          </p:cNvSpPr>
          <p:nvPr>
            <p:ph type="sldImg" idx="2"/>
          </p:nvPr>
        </p:nvSpPr>
        <p:spPr>
          <a:xfrm>
            <a:off x="457200" y="719138"/>
            <a:ext cx="6400800" cy="3600450"/>
          </a:xfrm>
          <a:prstGeom prst="rect">
            <a:avLst/>
          </a:prstGeom>
          <a:noFill/>
          <a:ln w="12700">
            <a:solidFill>
              <a:prstClr val="black"/>
            </a:solidFill>
          </a:ln>
        </p:spPr>
        <p:txBody>
          <a:bodyPr vert="horz" lIns="96653" tIns="48327" rIns="96653" bIns="48327" rtlCol="0" anchor="ctr"/>
          <a:lstStyle/>
          <a:p>
            <a:endParaRPr lang="en-US" dirty="0"/>
          </a:p>
        </p:txBody>
      </p:sp>
      <p:sp>
        <p:nvSpPr>
          <p:cNvPr id="5" name="Notizenplatzhalter 4"/>
          <p:cNvSpPr>
            <a:spLocks noGrp="1"/>
          </p:cNvSpPr>
          <p:nvPr>
            <p:ph type="body" sz="quarter" idx="3"/>
          </p:nvPr>
        </p:nvSpPr>
        <p:spPr>
          <a:xfrm>
            <a:off x="731520" y="4560570"/>
            <a:ext cx="5852160" cy="4320540"/>
          </a:xfrm>
          <a:prstGeom prst="rect">
            <a:avLst/>
          </a:prstGeom>
        </p:spPr>
        <p:txBody>
          <a:bodyPr vert="horz" lIns="96653" tIns="48327" rIns="96653" bIns="48327"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9119474"/>
            <a:ext cx="3169920" cy="480060"/>
          </a:xfrm>
          <a:prstGeom prst="rect">
            <a:avLst/>
          </a:prstGeom>
        </p:spPr>
        <p:txBody>
          <a:bodyPr vert="horz" lIns="96653" tIns="48327" rIns="96653" bIns="48327" rtlCol="0" anchor="b"/>
          <a:lstStyle>
            <a:lvl1pPr algn="l">
              <a:defRPr sz="1200"/>
            </a:lvl1pPr>
          </a:lstStyle>
          <a:p>
            <a:endParaRPr lang="en-US" dirty="0"/>
          </a:p>
        </p:txBody>
      </p:sp>
      <p:sp>
        <p:nvSpPr>
          <p:cNvPr id="7" name="Foliennummernplatzhalter 6"/>
          <p:cNvSpPr>
            <a:spLocks noGrp="1"/>
          </p:cNvSpPr>
          <p:nvPr>
            <p:ph type="sldNum" sz="quarter" idx="5"/>
          </p:nvPr>
        </p:nvSpPr>
        <p:spPr>
          <a:xfrm>
            <a:off x="4143587" y="9119474"/>
            <a:ext cx="3169920" cy="480060"/>
          </a:xfrm>
          <a:prstGeom prst="rect">
            <a:avLst/>
          </a:prstGeom>
        </p:spPr>
        <p:txBody>
          <a:bodyPr vert="horz" lIns="96653" tIns="48327" rIns="96653" bIns="48327"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507"/>
            <a:endParaRPr lang="en-US" dirty="0"/>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516691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507"/>
            <a:endParaRPr lang="en-US" dirty="0"/>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197387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507"/>
            <a:endParaRPr lang="en-US" dirty="0"/>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5</a:t>
            </a:fld>
            <a:endParaRPr lang="en-US" dirty="0"/>
          </a:p>
        </p:txBody>
      </p:sp>
    </p:spTree>
    <p:extLst>
      <p:ext uri="{BB962C8B-B14F-4D97-AF65-F5344CB8AC3E}">
        <p14:creationId xmlns:p14="http://schemas.microsoft.com/office/powerpoint/2010/main" val="2570895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507"/>
            <a:endParaRPr lang="en-US" dirty="0"/>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8</a:t>
            </a:fld>
            <a:endParaRPr lang="en-US" dirty="0"/>
          </a:p>
        </p:txBody>
      </p:sp>
    </p:spTree>
    <p:extLst>
      <p:ext uri="{BB962C8B-B14F-4D97-AF65-F5344CB8AC3E}">
        <p14:creationId xmlns:p14="http://schemas.microsoft.com/office/powerpoint/2010/main" val="2468047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8507"/>
            <a:endParaRPr lang="en-US" dirty="0"/>
          </a:p>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9</a:t>
            </a:fld>
            <a:endParaRPr lang="en-US" dirty="0"/>
          </a:p>
        </p:txBody>
      </p:sp>
    </p:spTree>
    <p:extLst>
      <p:ext uri="{BB962C8B-B14F-4D97-AF65-F5344CB8AC3E}">
        <p14:creationId xmlns:p14="http://schemas.microsoft.com/office/powerpoint/2010/main" val="2095209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A1FB054B-6AF4-4002-A4D4-D0E7DA6099C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237818F1-2306-4D11-BB6E-1CAAC478CE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4140DFA7-4EF4-4D39-8793-58A6EA4185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11B8F8E8-0C08-41F9-AEA2-78F843C1B11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7FFB93B4-11DA-425F-9DEB-1B26E71A8E4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F05372D0-2207-4182-A1A7-A0CB40CE07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611946B8-190F-4C39-8F81-CABA5701E5D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C74C64B-A618-43B5-BC8E-AD39B2C05F4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3CFED609-5F1D-4C89-BC06-5340B3563AE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75A9A954-1402-4954-91BC-D48A1682D89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054AC4-BD9B-44E0-A4C2-8E4494225AF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AAE5D5FA-B2EF-4CDB-84F4-3302AF3B427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E56D6FF3-E570-4252-9A8D-C989D44BD7B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15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2022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1" r:id="rId16"/>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hyperlink" Target="https://youtu.be/YnVvFsYjCvw" TargetMode="External"/><Relationship Id="rId13" Type="http://schemas.openxmlformats.org/officeDocument/2006/relationships/hyperlink" Target="https://libstock.mikroe.com/projects/view/4178/ra4m1-clicker" TargetMode="External"/><Relationship Id="rId3" Type="http://schemas.openxmlformats.org/officeDocument/2006/relationships/image" Target="../media/image8.png"/><Relationship Id="rId7" Type="http://schemas.openxmlformats.org/officeDocument/2006/relationships/hyperlink" Target="https://download.mikroe.com/documents/manual/RA4M1.clicker.v101.Schematic.pdf" TargetMode="External"/><Relationship Id="rId12" Type="http://schemas.openxmlformats.org/officeDocument/2006/relationships/image" Target="../media/image12.png"/><Relationship Id="rId17" Type="http://schemas.openxmlformats.org/officeDocument/2006/relationships/image" Target="../media/image15.png"/><Relationship Id="rId2" Type="http://schemas.openxmlformats.org/officeDocument/2006/relationships/notesSlide" Target="../notesSlides/notesSlide2.xml"/><Relationship Id="rId16"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hyperlink" Target="https://download.mikroe.com/documents/2d-3d-files/RA4M1%20Clicker%202D%20and%203D%20files.zip" TargetMode="External"/><Relationship Id="rId11" Type="http://schemas.openxmlformats.org/officeDocument/2006/relationships/hyperlink" Target="https://download.mikroe.com/documents/manual/RA4M1.clicker.manual.pdf" TargetMode="External"/><Relationship Id="rId5" Type="http://schemas.openxmlformats.org/officeDocument/2006/relationships/image" Target="../media/image9.png"/><Relationship Id="rId15" Type="http://schemas.openxmlformats.org/officeDocument/2006/relationships/hyperlink" Target="https://download.mikroe.com/documents/starter-boards/ra4m1_clicker/RA4M1.clicker.QSG.22.12.2020.pdf" TargetMode="External"/><Relationship Id="rId10" Type="http://schemas.openxmlformats.org/officeDocument/2006/relationships/image" Target="../media/image11.png"/><Relationship Id="rId4" Type="http://schemas.openxmlformats.org/officeDocument/2006/relationships/hyperlink" Target="https://www.mikroe.com/ra4m1-clicker" TargetMode="External"/><Relationship Id="rId9" Type="http://schemas.openxmlformats.org/officeDocument/2006/relationships/image" Target="../media/image10.png"/><Relationship Id="rId1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hyperlink" Target="https://www.mikroe.com/partners/renesas" TargetMode="External"/><Relationship Id="rId2" Type="http://schemas.openxmlformats.org/officeDocument/2006/relationships/hyperlink" Target="https://www.mikroe.com/mikrobus?company=Renesas#listboard" TargetMode="External"/><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4.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2.png"/><Relationship Id="rId7" Type="http://schemas.openxmlformats.org/officeDocument/2006/relationships/image" Target="../media/image33.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hyperlink" Target="https://www.mikroe.com/blog/ra4m1-clicker" TargetMode="External"/><Relationship Id="rId5" Type="http://schemas.openxmlformats.org/officeDocument/2006/relationships/hyperlink" Target="https://www.mikroe.com/blog/mikroe-and-renesas-partnership" TargetMode="External"/><Relationship Id="rId4" Type="http://schemas.openxmlformats.org/officeDocument/2006/relationships/hyperlink" Target="https://www.mikroe.com/ra4m1-clicker"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hyperlink" Target="https://www.instagram.com/mikroelektronika/?hl=en" TargetMode="External"/><Relationship Id="rId7"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png"/><Relationship Id="rId10" Type="http://schemas.openxmlformats.org/officeDocument/2006/relationships/hyperlink" Target="https://www.facebook.com/MikroElektronika/posts/10158272781434713" TargetMode="External"/><Relationship Id="rId4" Type="http://schemas.openxmlformats.org/officeDocument/2006/relationships/hyperlink" Target="https://www.linkedin.com/posts/mikroelektronika_ra4m1-clicker-activity-6742391850138681344-5_8u" TargetMode="External"/><Relationship Id="rId9" Type="http://schemas.openxmlformats.org/officeDocument/2006/relationships/image" Target="../media/image3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id="{2A2D54D8-3132-408F-9659-3999EE4FE6B9}"/>
              </a:ext>
            </a:extLst>
          </p:cNvPr>
          <p:cNvPicPr>
            <a:picLocks noGrp="1" noChangeAspect="1"/>
          </p:cNvPicPr>
          <p:nvPr>
            <p:ph type="pic" sz="quarter" idx="14"/>
          </p:nvPr>
        </p:nvPicPr>
        <p:blipFill>
          <a:blip r:embed="rId2" cstate="print">
            <a:extLst>
              <a:ext uri="{28A0092B-C50C-407E-A947-70E740481C1C}">
                <a14:useLocalDpi xmlns:a14="http://schemas.microsoft.com/office/drawing/2010/main" val="0"/>
              </a:ext>
            </a:extLst>
          </a:blip>
          <a:srcRect t="1374" b="1374"/>
          <a:stretch>
            <a:fillRect/>
          </a:stretch>
        </p:blipFill>
        <p:spPr/>
      </p:pic>
      <p:sp>
        <p:nvSpPr>
          <p:cNvPr id="3" name="Text Placeholder 2">
            <a:extLst>
              <a:ext uri="{FF2B5EF4-FFF2-40B4-BE49-F238E27FC236}">
                <a16:creationId xmlns:a16="http://schemas.microsoft.com/office/drawing/2014/main" id="{910229D7-BC54-495F-9C74-840438E3588F}"/>
              </a:ext>
            </a:extLst>
          </p:cNvPr>
          <p:cNvSpPr>
            <a:spLocks noGrp="1"/>
          </p:cNvSpPr>
          <p:nvPr>
            <p:ph type="body" sz="quarter" idx="11"/>
          </p:nvPr>
        </p:nvSpPr>
        <p:spPr/>
        <p:txBody>
          <a:bodyPr/>
          <a:lstStyle/>
          <a:p>
            <a:r>
              <a:rPr lang="en-US" dirty="0"/>
              <a:t>RA4M1 Clicker BOARD</a:t>
            </a:r>
          </a:p>
          <a:p>
            <a:r>
              <a:rPr lang="en-US" dirty="0"/>
              <a:t>OVERVIEW</a:t>
            </a:r>
          </a:p>
        </p:txBody>
      </p:sp>
      <p:sp>
        <p:nvSpPr>
          <p:cNvPr id="4" name="Text Placeholder 3">
            <a:extLst>
              <a:ext uri="{FF2B5EF4-FFF2-40B4-BE49-F238E27FC236}">
                <a16:creationId xmlns:a16="http://schemas.microsoft.com/office/drawing/2014/main" id="{0992522A-0833-4EEB-AFEF-043F810F144F}"/>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11" name="TextBox 10">
            <a:extLst>
              <a:ext uri="{FF2B5EF4-FFF2-40B4-BE49-F238E27FC236}">
                <a16:creationId xmlns:a16="http://schemas.microsoft.com/office/drawing/2014/main" id="{6FC1FFF0-AC4D-4A6B-96A7-E3C950AA6969}"/>
              </a:ext>
            </a:extLst>
          </p:cNvPr>
          <p:cNvSpPr txBox="1"/>
          <p:nvPr/>
        </p:nvSpPr>
        <p:spPr>
          <a:xfrm>
            <a:off x="615592" y="5290292"/>
            <a:ext cx="10966808" cy="707886"/>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a:t>
            </a:r>
            <a:r>
              <a:rPr lang="en-US" sz="800">
                <a:solidFill>
                  <a:schemeClr val="bg1"/>
                </a:solidFill>
              </a:rPr>
              <a:t>names &amp; logos </a:t>
            </a:r>
            <a:r>
              <a:rPr lang="en-US" sz="800" dirty="0">
                <a:solidFill>
                  <a:schemeClr val="bg1"/>
                </a:solidFill>
              </a:rPr>
              <a:t>are trademarks™ or registered® trademarks of their respective holders. </a:t>
            </a:r>
          </a:p>
        </p:txBody>
      </p:sp>
    </p:spTree>
    <p:extLst>
      <p:ext uri="{BB962C8B-B14F-4D97-AF65-F5344CB8AC3E}">
        <p14:creationId xmlns:p14="http://schemas.microsoft.com/office/powerpoint/2010/main" val="1936162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3AC5E-0ACC-4B20-884C-B189B263641B}"/>
              </a:ext>
            </a:extLst>
          </p:cNvPr>
          <p:cNvSpPr>
            <a:spLocks noGrp="1"/>
          </p:cNvSpPr>
          <p:nvPr>
            <p:ph type="title"/>
          </p:nvPr>
        </p:nvSpPr>
        <p:spPr>
          <a:xfrm>
            <a:off x="1080000" y="936000"/>
            <a:ext cx="9000000" cy="443198"/>
          </a:xfrm>
        </p:spPr>
        <p:txBody>
          <a:bodyPr/>
          <a:lstStyle/>
          <a:p>
            <a:r>
              <a:rPr lang="en-US" dirty="0">
                <a:solidFill>
                  <a:srgbClr val="06418C"/>
                </a:solidFill>
              </a:rPr>
              <a:t>RA4M1 CLICKER by MIKROE</a:t>
            </a:r>
          </a:p>
        </p:txBody>
      </p:sp>
      <p:sp>
        <p:nvSpPr>
          <p:cNvPr id="3" name="Slide Number Placeholder 2">
            <a:extLst>
              <a:ext uri="{FF2B5EF4-FFF2-40B4-BE49-F238E27FC236}">
                <a16:creationId xmlns:a16="http://schemas.microsoft.com/office/drawing/2014/main" id="{5BD66991-3B17-433A-A13D-DF5AAC20ED12}"/>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pic>
        <p:nvPicPr>
          <p:cNvPr id="6" name="Picture 5" descr="A picture containing graphical user interface&#10;&#10;Description automatically generated">
            <a:extLst>
              <a:ext uri="{FF2B5EF4-FFF2-40B4-BE49-F238E27FC236}">
                <a16:creationId xmlns:a16="http://schemas.microsoft.com/office/drawing/2014/main" id="{9BA92609-3388-46C8-BA1B-16CDBD4D9B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5900" y="1600200"/>
            <a:ext cx="9220200" cy="4667726"/>
          </a:xfrm>
          <a:prstGeom prst="rect">
            <a:avLst/>
          </a:prstGeom>
        </p:spPr>
      </p:pic>
    </p:spTree>
    <p:extLst>
      <p:ext uri="{BB962C8B-B14F-4D97-AF65-F5344CB8AC3E}">
        <p14:creationId xmlns:p14="http://schemas.microsoft.com/office/powerpoint/2010/main" val="626307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0859BD2-BBA8-41A5-A156-0772C7D8ABEC}"/>
              </a:ext>
            </a:extLst>
          </p:cNvPr>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11" name="Title 1">
            <a:extLst>
              <a:ext uri="{FF2B5EF4-FFF2-40B4-BE49-F238E27FC236}">
                <a16:creationId xmlns:a16="http://schemas.microsoft.com/office/drawing/2014/main" id="{3BF20928-6106-4554-AF3B-B8EAE406E99A}"/>
              </a:ext>
            </a:extLst>
          </p:cNvPr>
          <p:cNvSpPr>
            <a:spLocks noGrp="1"/>
          </p:cNvSpPr>
          <p:nvPr>
            <p:ph type="title"/>
          </p:nvPr>
        </p:nvSpPr>
        <p:spPr>
          <a:xfrm>
            <a:off x="1080000" y="936000"/>
            <a:ext cx="9000000" cy="443198"/>
          </a:xfrm>
        </p:spPr>
        <p:txBody>
          <a:bodyPr/>
          <a:lstStyle/>
          <a:p>
            <a:r>
              <a:rPr lang="en-US" dirty="0">
                <a:solidFill>
                  <a:srgbClr val="06418C"/>
                </a:solidFill>
              </a:rPr>
              <a:t>FEATURES</a:t>
            </a:r>
          </a:p>
        </p:txBody>
      </p:sp>
      <p:pic>
        <p:nvPicPr>
          <p:cNvPr id="2" name="Picture 1">
            <a:extLst>
              <a:ext uri="{FF2B5EF4-FFF2-40B4-BE49-F238E27FC236}">
                <a16:creationId xmlns:a16="http://schemas.microsoft.com/office/drawing/2014/main" id="{6961D093-8D2B-4D6E-A927-7FDBC8F11C57}"/>
              </a:ext>
            </a:extLst>
          </p:cNvPr>
          <p:cNvPicPr>
            <a:picLocks noChangeAspect="1"/>
          </p:cNvPicPr>
          <p:nvPr/>
        </p:nvPicPr>
        <p:blipFill rotWithShape="1">
          <a:blip r:embed="rId3"/>
          <a:srcRect t="7203" b="7211"/>
          <a:stretch/>
        </p:blipFill>
        <p:spPr>
          <a:xfrm>
            <a:off x="1" y="1730478"/>
            <a:ext cx="12180266" cy="4487466"/>
          </a:xfrm>
          <a:prstGeom prst="rect">
            <a:avLst/>
          </a:prstGeom>
        </p:spPr>
      </p:pic>
    </p:spTree>
    <p:extLst>
      <p:ext uri="{BB962C8B-B14F-4D97-AF65-F5344CB8AC3E}">
        <p14:creationId xmlns:p14="http://schemas.microsoft.com/office/powerpoint/2010/main" val="40503117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0859BD2-BBA8-41A5-A156-0772C7D8ABEC}"/>
              </a:ext>
            </a:extLst>
          </p:cNvPr>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1" name="Title 1">
            <a:extLst>
              <a:ext uri="{FF2B5EF4-FFF2-40B4-BE49-F238E27FC236}">
                <a16:creationId xmlns:a16="http://schemas.microsoft.com/office/drawing/2014/main" id="{3BF20928-6106-4554-AF3B-B8EAE406E99A}"/>
              </a:ext>
            </a:extLst>
          </p:cNvPr>
          <p:cNvSpPr>
            <a:spLocks noGrp="1"/>
          </p:cNvSpPr>
          <p:nvPr>
            <p:ph type="title"/>
          </p:nvPr>
        </p:nvSpPr>
        <p:spPr>
          <a:xfrm>
            <a:off x="1080000" y="936000"/>
            <a:ext cx="9000000" cy="443198"/>
          </a:xfrm>
        </p:spPr>
        <p:txBody>
          <a:bodyPr/>
          <a:lstStyle/>
          <a:p>
            <a:r>
              <a:rPr lang="en-US" dirty="0"/>
              <a:t>PARTER KITS – MIKROE – RA4M1 CLICKER</a:t>
            </a:r>
            <a:endParaRPr lang="en-US" dirty="0">
              <a:solidFill>
                <a:srgbClr val="06418C"/>
              </a:solidFill>
            </a:endParaRPr>
          </a:p>
        </p:txBody>
      </p:sp>
      <p:grpSp>
        <p:nvGrpSpPr>
          <p:cNvPr id="2" name="Group 1">
            <a:extLst>
              <a:ext uri="{FF2B5EF4-FFF2-40B4-BE49-F238E27FC236}">
                <a16:creationId xmlns:a16="http://schemas.microsoft.com/office/drawing/2014/main" id="{DCC44D7D-7BA0-4F0A-96D1-4811EBADFCF4}"/>
              </a:ext>
            </a:extLst>
          </p:cNvPr>
          <p:cNvGrpSpPr/>
          <p:nvPr/>
        </p:nvGrpSpPr>
        <p:grpSpPr>
          <a:xfrm>
            <a:off x="1174766" y="1447385"/>
            <a:ext cx="3269136" cy="2546765"/>
            <a:chOff x="5791200" y="1421602"/>
            <a:chExt cx="3269136" cy="2546765"/>
          </a:xfrm>
        </p:grpSpPr>
        <p:grpSp>
          <p:nvGrpSpPr>
            <p:cNvPr id="18" name="Group 17">
              <a:extLst>
                <a:ext uri="{FF2B5EF4-FFF2-40B4-BE49-F238E27FC236}">
                  <a16:creationId xmlns:a16="http://schemas.microsoft.com/office/drawing/2014/main" id="{81A09F74-C6C6-4AE2-B16E-862E78C21237}"/>
                </a:ext>
              </a:extLst>
            </p:cNvPr>
            <p:cNvGrpSpPr/>
            <p:nvPr/>
          </p:nvGrpSpPr>
          <p:grpSpPr>
            <a:xfrm>
              <a:off x="5791200" y="1421602"/>
              <a:ext cx="3269136" cy="2222291"/>
              <a:chOff x="6806560" y="4124470"/>
              <a:chExt cx="3269136" cy="2222291"/>
            </a:xfrm>
          </p:grpSpPr>
          <p:pic>
            <p:nvPicPr>
              <p:cNvPr id="8" name="Picture 7" descr="Diagram&#10;&#10;Description automatically generated">
                <a:extLst>
                  <a:ext uri="{FF2B5EF4-FFF2-40B4-BE49-F238E27FC236}">
                    <a16:creationId xmlns:a16="http://schemas.microsoft.com/office/drawing/2014/main" id="{A3EF0443-7C2A-4248-AB77-AA385A5642B8}"/>
                  </a:ext>
                </a:extLst>
              </p:cNvPr>
              <p:cNvPicPr>
                <a:picLocks noChangeAspect="1"/>
              </p:cNvPicPr>
              <p:nvPr/>
            </p:nvPicPr>
            <p:blipFill rotWithShape="1">
              <a:blip r:embed="rId3">
                <a:extLst>
                  <a:ext uri="{28A0092B-C50C-407E-A947-70E740481C1C}">
                    <a14:useLocalDpi xmlns:a14="http://schemas.microsoft.com/office/drawing/2010/main" val="0"/>
                  </a:ext>
                </a:extLst>
              </a:blip>
              <a:srcRect b="14902"/>
              <a:stretch/>
            </p:blipFill>
            <p:spPr>
              <a:xfrm>
                <a:off x="6806560" y="4124470"/>
                <a:ext cx="3269136" cy="2149705"/>
              </a:xfrm>
              <a:prstGeom prst="rect">
                <a:avLst/>
              </a:prstGeom>
            </p:spPr>
          </p:pic>
          <p:sp>
            <p:nvSpPr>
              <p:cNvPr id="15" name="Rectangle 14">
                <a:extLst>
                  <a:ext uri="{FF2B5EF4-FFF2-40B4-BE49-F238E27FC236}">
                    <a16:creationId xmlns:a16="http://schemas.microsoft.com/office/drawing/2014/main" id="{01025E34-371F-4B5D-B183-45C22B9F4484}"/>
                  </a:ext>
                </a:extLst>
              </p:cNvPr>
              <p:cNvSpPr>
                <a:spLocks/>
              </p:cNvSpPr>
              <p:nvPr/>
            </p:nvSpPr>
            <p:spPr>
              <a:xfrm>
                <a:off x="6991185" y="4366664"/>
                <a:ext cx="2748839" cy="1980097"/>
              </a:xfrm>
              <a:prstGeom prst="rect">
                <a:avLst/>
              </a:prstGeom>
              <a:noFill/>
              <a:ln w="1270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TextBox 19">
              <a:extLst>
                <a:ext uri="{FF2B5EF4-FFF2-40B4-BE49-F238E27FC236}">
                  <a16:creationId xmlns:a16="http://schemas.microsoft.com/office/drawing/2014/main" id="{EDB2EA0E-E467-4B38-A161-48E8D924FB02}"/>
                </a:ext>
              </a:extLst>
            </p:cNvPr>
            <p:cNvSpPr txBox="1"/>
            <p:nvPr/>
          </p:nvSpPr>
          <p:spPr>
            <a:xfrm>
              <a:off x="5969001" y="3660590"/>
              <a:ext cx="2748839" cy="307777"/>
            </a:xfrm>
            <a:prstGeom prst="rect">
              <a:avLst/>
            </a:prstGeom>
            <a:noFill/>
          </p:spPr>
          <p:txBody>
            <a:bodyPr wrap="square" rtlCol="0">
              <a:spAutoFit/>
            </a:bodyPr>
            <a:lstStyle/>
            <a:p>
              <a:pPr algn="ctr"/>
              <a:r>
                <a:rPr lang="en-US" sz="1400" b="1" dirty="0">
                  <a:hlinkClick r:id="rId4"/>
                </a:rPr>
                <a:t>Mikroe.com/ra4m1-clicker</a:t>
              </a:r>
              <a:endParaRPr lang="en-US" sz="1400" b="1" dirty="0"/>
            </a:p>
          </p:txBody>
        </p:sp>
      </p:grpSp>
      <p:grpSp>
        <p:nvGrpSpPr>
          <p:cNvPr id="10" name="Group 9">
            <a:extLst>
              <a:ext uri="{FF2B5EF4-FFF2-40B4-BE49-F238E27FC236}">
                <a16:creationId xmlns:a16="http://schemas.microsoft.com/office/drawing/2014/main" id="{94C9C66E-863A-4C50-82B4-E57FA59452B7}"/>
              </a:ext>
            </a:extLst>
          </p:cNvPr>
          <p:cNvGrpSpPr/>
          <p:nvPr/>
        </p:nvGrpSpPr>
        <p:grpSpPr>
          <a:xfrm>
            <a:off x="8382000" y="1689579"/>
            <a:ext cx="2767888" cy="2300574"/>
            <a:chOff x="8861662" y="4039703"/>
            <a:chExt cx="2767888" cy="2300574"/>
          </a:xfrm>
        </p:grpSpPr>
        <p:pic>
          <p:nvPicPr>
            <p:cNvPr id="12" name="Picture 11">
              <a:extLst>
                <a:ext uri="{FF2B5EF4-FFF2-40B4-BE49-F238E27FC236}">
                  <a16:creationId xmlns:a16="http://schemas.microsoft.com/office/drawing/2014/main" id="{72672128-51FA-44C0-995C-7D28F5E77930}"/>
                </a:ext>
              </a:extLst>
            </p:cNvPr>
            <p:cNvPicPr>
              <a:picLocks/>
            </p:cNvPicPr>
            <p:nvPr/>
          </p:nvPicPr>
          <p:blipFill>
            <a:blip r:embed="rId5"/>
            <a:stretch>
              <a:fillRect/>
            </a:stretch>
          </p:blipFill>
          <p:spPr>
            <a:xfrm>
              <a:off x="8861662" y="4039703"/>
              <a:ext cx="2748839" cy="1980097"/>
            </a:xfrm>
            <a:prstGeom prst="rect">
              <a:avLst/>
            </a:prstGeom>
            <a:ln w="12700">
              <a:solidFill>
                <a:schemeClr val="accent1">
                  <a:shade val="50000"/>
                </a:schemeClr>
              </a:solidFill>
            </a:ln>
          </p:spPr>
        </p:pic>
        <p:sp>
          <p:nvSpPr>
            <p:cNvPr id="29" name="TextBox 28">
              <a:extLst>
                <a:ext uri="{FF2B5EF4-FFF2-40B4-BE49-F238E27FC236}">
                  <a16:creationId xmlns:a16="http://schemas.microsoft.com/office/drawing/2014/main" id="{DDEF7DA0-98D7-456E-8213-D37DE3596390}"/>
                </a:ext>
              </a:extLst>
            </p:cNvPr>
            <p:cNvSpPr txBox="1"/>
            <p:nvPr/>
          </p:nvSpPr>
          <p:spPr>
            <a:xfrm>
              <a:off x="8873888" y="6032500"/>
              <a:ext cx="2755662" cy="307777"/>
            </a:xfrm>
            <a:prstGeom prst="rect">
              <a:avLst/>
            </a:prstGeom>
            <a:noFill/>
          </p:spPr>
          <p:txBody>
            <a:bodyPr wrap="square" rtlCol="0">
              <a:spAutoFit/>
            </a:bodyPr>
            <a:lstStyle/>
            <a:p>
              <a:pPr algn="ctr"/>
              <a:r>
                <a:rPr lang="en-US" sz="1400" b="1" dirty="0">
                  <a:hlinkClick r:id="rId6"/>
                </a:rPr>
                <a:t>Design Files</a:t>
              </a:r>
              <a:r>
                <a:rPr lang="en-US" sz="1400" b="1" dirty="0"/>
                <a:t> and </a:t>
              </a:r>
              <a:r>
                <a:rPr lang="en-US" sz="1400" b="1" dirty="0">
                  <a:hlinkClick r:id="rId7"/>
                </a:rPr>
                <a:t>Schematics</a:t>
              </a:r>
              <a:endParaRPr lang="en-US" sz="1400" b="1" dirty="0"/>
            </a:p>
          </p:txBody>
        </p:sp>
      </p:grpSp>
      <p:grpSp>
        <p:nvGrpSpPr>
          <p:cNvPr id="4" name="Group 3">
            <a:extLst>
              <a:ext uri="{FF2B5EF4-FFF2-40B4-BE49-F238E27FC236}">
                <a16:creationId xmlns:a16="http://schemas.microsoft.com/office/drawing/2014/main" id="{C828D8E8-C40C-4284-A801-17DDA29ED1DE}"/>
              </a:ext>
            </a:extLst>
          </p:cNvPr>
          <p:cNvGrpSpPr/>
          <p:nvPr/>
        </p:nvGrpSpPr>
        <p:grpSpPr>
          <a:xfrm>
            <a:off x="8394225" y="4041327"/>
            <a:ext cx="2755663" cy="2303593"/>
            <a:chOff x="8880711" y="1651096"/>
            <a:chExt cx="2755663" cy="2303593"/>
          </a:xfrm>
        </p:grpSpPr>
        <p:grpSp>
          <p:nvGrpSpPr>
            <p:cNvPr id="34" name="Group 33">
              <a:extLst>
                <a:ext uri="{FF2B5EF4-FFF2-40B4-BE49-F238E27FC236}">
                  <a16:creationId xmlns:a16="http://schemas.microsoft.com/office/drawing/2014/main" id="{6C0CA1B0-83EA-4BAD-9EC9-A7222FD4AA31}"/>
                </a:ext>
              </a:extLst>
            </p:cNvPr>
            <p:cNvGrpSpPr/>
            <p:nvPr/>
          </p:nvGrpSpPr>
          <p:grpSpPr>
            <a:xfrm>
              <a:off x="8880711" y="1651096"/>
              <a:ext cx="2748839" cy="1980097"/>
              <a:chOff x="6091987" y="3933023"/>
              <a:chExt cx="2748839" cy="1980097"/>
            </a:xfrm>
          </p:grpSpPr>
          <p:sp>
            <p:nvSpPr>
              <p:cNvPr id="35" name="Rectangle 34">
                <a:extLst>
                  <a:ext uri="{FF2B5EF4-FFF2-40B4-BE49-F238E27FC236}">
                    <a16:creationId xmlns:a16="http://schemas.microsoft.com/office/drawing/2014/main" id="{5581688D-6FEF-4BC6-9735-E54AC723690B}"/>
                  </a:ext>
                </a:extLst>
              </p:cNvPr>
              <p:cNvSpPr>
                <a:spLocks/>
              </p:cNvSpPr>
              <p:nvPr/>
            </p:nvSpPr>
            <p:spPr>
              <a:xfrm>
                <a:off x="6091987" y="3933023"/>
                <a:ext cx="2748839" cy="1980097"/>
              </a:xfrm>
              <a:prstGeom prst="rect">
                <a:avLst/>
              </a:prstGeom>
              <a:noFill/>
              <a:ln w="1270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a:hlinkClick r:id="rId8"/>
                <a:extLst>
                  <a:ext uri="{FF2B5EF4-FFF2-40B4-BE49-F238E27FC236}">
                    <a16:creationId xmlns:a16="http://schemas.microsoft.com/office/drawing/2014/main" id="{E20CFF69-EAEC-41F7-A5E3-6FAFA2C6A9E5}"/>
                  </a:ext>
                </a:extLst>
              </p:cNvPr>
              <p:cNvPicPr>
                <a:picLocks noChangeAspect="1"/>
              </p:cNvPicPr>
              <p:nvPr/>
            </p:nvPicPr>
            <p:blipFill rotWithShape="1">
              <a:blip r:embed="rId9"/>
              <a:srcRect l="1" t="-443" r="31750" b="8090"/>
              <a:stretch/>
            </p:blipFill>
            <p:spPr>
              <a:xfrm>
                <a:off x="6172199" y="3991586"/>
                <a:ext cx="2590801" cy="1826188"/>
              </a:xfrm>
              <a:prstGeom prst="rect">
                <a:avLst/>
              </a:prstGeom>
            </p:spPr>
          </p:pic>
          <p:pic>
            <p:nvPicPr>
              <p:cNvPr id="37" name="Picture 4">
                <a:extLst>
                  <a:ext uri="{FF2B5EF4-FFF2-40B4-BE49-F238E27FC236}">
                    <a16:creationId xmlns:a16="http://schemas.microsoft.com/office/drawing/2014/main" id="{35675EAA-231D-4111-A193-2DE7967E2EA7}"/>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924800" y="5410200"/>
                <a:ext cx="797164" cy="335058"/>
              </a:xfrm>
              <a:prstGeom prst="rect">
                <a:avLst/>
              </a:prstGeom>
              <a:noFill/>
              <a:extLst>
                <a:ext uri="{909E8E84-426E-40DD-AFC4-6F175D3DCCD1}">
                  <a14:hiddenFill xmlns:a14="http://schemas.microsoft.com/office/drawing/2010/main">
                    <a:solidFill>
                      <a:srgbClr val="FFFFFF"/>
                    </a:solidFill>
                  </a14:hiddenFill>
                </a:ext>
              </a:extLst>
            </p:spPr>
          </p:pic>
        </p:grpSp>
        <p:sp>
          <p:nvSpPr>
            <p:cNvPr id="38" name="TextBox 37">
              <a:extLst>
                <a:ext uri="{FF2B5EF4-FFF2-40B4-BE49-F238E27FC236}">
                  <a16:creationId xmlns:a16="http://schemas.microsoft.com/office/drawing/2014/main" id="{12C33078-4970-4858-AD6A-42A8DFD6D5AD}"/>
                </a:ext>
              </a:extLst>
            </p:cNvPr>
            <p:cNvSpPr txBox="1"/>
            <p:nvPr/>
          </p:nvSpPr>
          <p:spPr>
            <a:xfrm>
              <a:off x="8880711" y="3646912"/>
              <a:ext cx="2755663" cy="307777"/>
            </a:xfrm>
            <a:prstGeom prst="rect">
              <a:avLst/>
            </a:prstGeom>
            <a:noFill/>
          </p:spPr>
          <p:txBody>
            <a:bodyPr wrap="square" rtlCol="0">
              <a:spAutoFit/>
            </a:bodyPr>
            <a:lstStyle/>
            <a:p>
              <a:pPr algn="ctr"/>
              <a:r>
                <a:rPr lang="en-US" sz="1400" b="1" dirty="0">
                  <a:hlinkClick r:id="rId8"/>
                </a:rPr>
                <a:t>Introduction Video</a:t>
              </a:r>
              <a:endParaRPr lang="en-US" sz="1400" b="1" dirty="0"/>
            </a:p>
          </p:txBody>
        </p:sp>
      </p:grpSp>
      <p:grpSp>
        <p:nvGrpSpPr>
          <p:cNvPr id="7" name="Group 6">
            <a:extLst>
              <a:ext uri="{FF2B5EF4-FFF2-40B4-BE49-F238E27FC236}">
                <a16:creationId xmlns:a16="http://schemas.microsoft.com/office/drawing/2014/main" id="{1C9217B1-C2AF-4378-B0A9-FF710E3B9A66}"/>
              </a:ext>
            </a:extLst>
          </p:cNvPr>
          <p:cNvGrpSpPr/>
          <p:nvPr/>
        </p:nvGrpSpPr>
        <p:grpSpPr>
          <a:xfrm>
            <a:off x="4820831" y="1693576"/>
            <a:ext cx="2755190" cy="2300574"/>
            <a:chOff x="3135984" y="4039703"/>
            <a:chExt cx="2755190" cy="2300574"/>
          </a:xfrm>
        </p:grpSpPr>
        <p:sp>
          <p:nvSpPr>
            <p:cNvPr id="31" name="TextBox 30">
              <a:extLst>
                <a:ext uri="{FF2B5EF4-FFF2-40B4-BE49-F238E27FC236}">
                  <a16:creationId xmlns:a16="http://schemas.microsoft.com/office/drawing/2014/main" id="{9BCE2683-165F-49AE-A488-90D734A43717}"/>
                </a:ext>
              </a:extLst>
            </p:cNvPr>
            <p:cNvSpPr txBox="1"/>
            <p:nvPr/>
          </p:nvSpPr>
          <p:spPr>
            <a:xfrm>
              <a:off x="3142335" y="6032500"/>
              <a:ext cx="2748839" cy="307777"/>
            </a:xfrm>
            <a:prstGeom prst="rect">
              <a:avLst/>
            </a:prstGeom>
            <a:noFill/>
          </p:spPr>
          <p:txBody>
            <a:bodyPr wrap="square" rtlCol="0">
              <a:spAutoFit/>
            </a:bodyPr>
            <a:lstStyle/>
            <a:p>
              <a:pPr algn="ctr"/>
              <a:r>
                <a:rPr lang="en-US" sz="1400" b="1" dirty="0">
                  <a:hlinkClick r:id="rId11"/>
                </a:rPr>
                <a:t>User Manual</a:t>
              </a:r>
              <a:endParaRPr lang="en-US" sz="1400" b="1" dirty="0"/>
            </a:p>
          </p:txBody>
        </p:sp>
        <p:pic>
          <p:nvPicPr>
            <p:cNvPr id="39" name="Picture 38">
              <a:extLst>
                <a:ext uri="{FF2B5EF4-FFF2-40B4-BE49-F238E27FC236}">
                  <a16:creationId xmlns:a16="http://schemas.microsoft.com/office/drawing/2014/main" id="{C8A6866A-E2AD-4E60-8DE5-1A1906C6725D}"/>
                </a:ext>
              </a:extLst>
            </p:cNvPr>
            <p:cNvPicPr>
              <a:picLocks/>
            </p:cNvPicPr>
            <p:nvPr/>
          </p:nvPicPr>
          <p:blipFill rotWithShape="1">
            <a:blip r:embed="rId12"/>
            <a:srcRect t="25450" b="27447"/>
            <a:stretch/>
          </p:blipFill>
          <p:spPr>
            <a:xfrm>
              <a:off x="3135984" y="4039703"/>
              <a:ext cx="2748839" cy="1977400"/>
            </a:xfrm>
            <a:prstGeom prst="rect">
              <a:avLst/>
            </a:prstGeom>
            <a:ln w="12700">
              <a:solidFill>
                <a:schemeClr val="accent1">
                  <a:shade val="50000"/>
                </a:schemeClr>
              </a:solidFill>
            </a:ln>
          </p:spPr>
        </p:pic>
      </p:grpSp>
      <p:grpSp>
        <p:nvGrpSpPr>
          <p:cNvPr id="9" name="Group 8">
            <a:extLst>
              <a:ext uri="{FF2B5EF4-FFF2-40B4-BE49-F238E27FC236}">
                <a16:creationId xmlns:a16="http://schemas.microsoft.com/office/drawing/2014/main" id="{31D9BF42-DEBE-4067-8BD7-2D7FC776CB03}"/>
              </a:ext>
            </a:extLst>
          </p:cNvPr>
          <p:cNvGrpSpPr/>
          <p:nvPr/>
        </p:nvGrpSpPr>
        <p:grpSpPr>
          <a:xfrm>
            <a:off x="1329538" y="4041327"/>
            <a:ext cx="2771868" cy="2302163"/>
            <a:chOff x="5969001" y="4038114"/>
            <a:chExt cx="2771868" cy="2302163"/>
          </a:xfrm>
        </p:grpSpPr>
        <p:sp>
          <p:nvSpPr>
            <p:cNvPr id="30" name="TextBox 29">
              <a:extLst>
                <a:ext uri="{FF2B5EF4-FFF2-40B4-BE49-F238E27FC236}">
                  <a16:creationId xmlns:a16="http://schemas.microsoft.com/office/drawing/2014/main" id="{7E334D76-8E27-4397-A470-4CE727EA187F}"/>
                </a:ext>
              </a:extLst>
            </p:cNvPr>
            <p:cNvSpPr txBox="1"/>
            <p:nvPr/>
          </p:nvSpPr>
          <p:spPr>
            <a:xfrm>
              <a:off x="5969001" y="6032500"/>
              <a:ext cx="2755662" cy="307777"/>
            </a:xfrm>
            <a:prstGeom prst="rect">
              <a:avLst/>
            </a:prstGeom>
            <a:noFill/>
          </p:spPr>
          <p:txBody>
            <a:bodyPr wrap="square" rtlCol="0">
              <a:spAutoFit/>
            </a:bodyPr>
            <a:lstStyle/>
            <a:p>
              <a:pPr algn="ctr"/>
              <a:r>
                <a:rPr lang="en-US" sz="1400" b="1" dirty="0">
                  <a:hlinkClick r:id="rId13"/>
                </a:rPr>
                <a:t>Code Example</a:t>
              </a:r>
              <a:endParaRPr lang="en-US" sz="1400" b="1" dirty="0"/>
            </a:p>
          </p:txBody>
        </p:sp>
        <p:pic>
          <p:nvPicPr>
            <p:cNvPr id="45" name="Picture 44">
              <a:extLst>
                <a:ext uri="{FF2B5EF4-FFF2-40B4-BE49-F238E27FC236}">
                  <a16:creationId xmlns:a16="http://schemas.microsoft.com/office/drawing/2014/main" id="{67F365F2-3D5F-4C2F-A1D9-64EC516E0BC2}"/>
                </a:ext>
              </a:extLst>
            </p:cNvPr>
            <p:cNvPicPr preferRelativeResize="0">
              <a:picLocks/>
            </p:cNvPicPr>
            <p:nvPr/>
          </p:nvPicPr>
          <p:blipFill rotWithShape="1">
            <a:blip r:embed="rId14"/>
            <a:srcRect r="10666"/>
            <a:stretch/>
          </p:blipFill>
          <p:spPr>
            <a:xfrm>
              <a:off x="5988525" y="4038114"/>
              <a:ext cx="2752344" cy="1984248"/>
            </a:xfrm>
            <a:prstGeom prst="rect">
              <a:avLst/>
            </a:prstGeom>
            <a:ln w="12700">
              <a:solidFill>
                <a:schemeClr val="accent1">
                  <a:shade val="50000"/>
                </a:schemeClr>
              </a:solidFill>
            </a:ln>
          </p:spPr>
        </p:pic>
      </p:grpSp>
      <p:grpSp>
        <p:nvGrpSpPr>
          <p:cNvPr id="6" name="Group 5">
            <a:extLst>
              <a:ext uri="{FF2B5EF4-FFF2-40B4-BE49-F238E27FC236}">
                <a16:creationId xmlns:a16="http://schemas.microsoft.com/office/drawing/2014/main" id="{70767A19-7952-4C4E-9665-3FF7FDEA1F2A}"/>
              </a:ext>
            </a:extLst>
          </p:cNvPr>
          <p:cNvGrpSpPr/>
          <p:nvPr/>
        </p:nvGrpSpPr>
        <p:grpSpPr>
          <a:xfrm>
            <a:off x="4591136" y="4041327"/>
            <a:ext cx="3009727" cy="2300574"/>
            <a:chOff x="4572000" y="1699530"/>
            <a:chExt cx="3009727" cy="2300574"/>
          </a:xfrm>
        </p:grpSpPr>
        <p:grpSp>
          <p:nvGrpSpPr>
            <p:cNvPr id="5" name="Group 4">
              <a:extLst>
                <a:ext uri="{FF2B5EF4-FFF2-40B4-BE49-F238E27FC236}">
                  <a16:creationId xmlns:a16="http://schemas.microsoft.com/office/drawing/2014/main" id="{F387FC18-7982-4683-92A0-F577036459FB}"/>
                </a:ext>
              </a:extLst>
            </p:cNvPr>
            <p:cNvGrpSpPr/>
            <p:nvPr/>
          </p:nvGrpSpPr>
          <p:grpSpPr>
            <a:xfrm>
              <a:off x="4815668" y="1699530"/>
              <a:ext cx="2766059" cy="2300574"/>
              <a:chOff x="298450" y="4039703"/>
              <a:chExt cx="2766059" cy="2300574"/>
            </a:xfrm>
          </p:grpSpPr>
          <p:sp>
            <p:nvSpPr>
              <p:cNvPr id="32" name="TextBox 31">
                <a:extLst>
                  <a:ext uri="{FF2B5EF4-FFF2-40B4-BE49-F238E27FC236}">
                    <a16:creationId xmlns:a16="http://schemas.microsoft.com/office/drawing/2014/main" id="{82188157-15E8-427F-9490-2977FAC0884D}"/>
                  </a:ext>
                </a:extLst>
              </p:cNvPr>
              <p:cNvSpPr txBox="1"/>
              <p:nvPr/>
            </p:nvSpPr>
            <p:spPr>
              <a:xfrm>
                <a:off x="304800" y="6032500"/>
                <a:ext cx="2759709" cy="307777"/>
              </a:xfrm>
              <a:prstGeom prst="rect">
                <a:avLst/>
              </a:prstGeom>
              <a:noFill/>
            </p:spPr>
            <p:txBody>
              <a:bodyPr wrap="square" rtlCol="0">
                <a:spAutoFit/>
              </a:bodyPr>
              <a:lstStyle/>
              <a:p>
                <a:pPr algn="ctr"/>
                <a:r>
                  <a:rPr lang="en-US" sz="1400" b="1" dirty="0">
                    <a:hlinkClick r:id="rId15"/>
                  </a:rPr>
                  <a:t>Quick Start Guide</a:t>
                </a:r>
                <a:endParaRPr lang="en-US" sz="1400" b="1" dirty="0"/>
              </a:p>
            </p:txBody>
          </p:sp>
          <p:grpSp>
            <p:nvGrpSpPr>
              <p:cNvPr id="28" name="Group 27">
                <a:extLst>
                  <a:ext uri="{FF2B5EF4-FFF2-40B4-BE49-F238E27FC236}">
                    <a16:creationId xmlns:a16="http://schemas.microsoft.com/office/drawing/2014/main" id="{1D7C90E7-3C88-4D42-852F-453CA682FD02}"/>
                  </a:ext>
                </a:extLst>
              </p:cNvPr>
              <p:cNvGrpSpPr/>
              <p:nvPr/>
            </p:nvGrpSpPr>
            <p:grpSpPr>
              <a:xfrm>
                <a:off x="298450" y="4039703"/>
                <a:ext cx="2748839" cy="1980097"/>
                <a:chOff x="298450" y="4039703"/>
                <a:chExt cx="2748839" cy="1980097"/>
              </a:xfrm>
            </p:grpSpPr>
            <p:sp>
              <p:nvSpPr>
                <p:cNvPr id="23" name="Rectangle 22">
                  <a:extLst>
                    <a:ext uri="{FF2B5EF4-FFF2-40B4-BE49-F238E27FC236}">
                      <a16:creationId xmlns:a16="http://schemas.microsoft.com/office/drawing/2014/main" id="{68405A97-2879-41D7-8B2F-67091A0F9B24}"/>
                    </a:ext>
                  </a:extLst>
                </p:cNvPr>
                <p:cNvSpPr>
                  <a:spLocks/>
                </p:cNvSpPr>
                <p:nvPr/>
              </p:nvSpPr>
              <p:spPr>
                <a:xfrm>
                  <a:off x="298450" y="4039703"/>
                  <a:ext cx="2748839" cy="1980097"/>
                </a:xfrm>
                <a:prstGeom prst="rect">
                  <a:avLst/>
                </a:prstGeom>
                <a:noFill/>
                <a:ln w="12700">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a:extLst>
                    <a:ext uri="{FF2B5EF4-FFF2-40B4-BE49-F238E27FC236}">
                      <a16:creationId xmlns:a16="http://schemas.microsoft.com/office/drawing/2014/main" id="{23DC32FC-704E-487E-AAB9-88FFBD217C45}"/>
                    </a:ext>
                  </a:extLst>
                </p:cNvPr>
                <p:cNvPicPr>
                  <a:picLocks noChangeAspect="1"/>
                </p:cNvPicPr>
                <p:nvPr/>
              </p:nvPicPr>
              <p:blipFill>
                <a:blip r:embed="rId16"/>
                <a:stretch>
                  <a:fillRect/>
                </a:stretch>
              </p:blipFill>
              <p:spPr>
                <a:xfrm>
                  <a:off x="337011" y="4127500"/>
                  <a:ext cx="2678528" cy="1807200"/>
                </a:xfrm>
                <a:prstGeom prst="rect">
                  <a:avLst/>
                </a:prstGeom>
              </p:spPr>
            </p:pic>
          </p:grpSp>
        </p:grpSp>
        <p:pic>
          <p:nvPicPr>
            <p:cNvPr id="33" name="Picture 2" descr="new icon - The Refuge">
              <a:extLst>
                <a:ext uri="{FF2B5EF4-FFF2-40B4-BE49-F238E27FC236}">
                  <a16:creationId xmlns:a16="http://schemas.microsoft.com/office/drawing/2014/main" id="{C2BC23B7-B944-44B7-9AD7-72E7C2C4F288}"/>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572000" y="1774627"/>
              <a:ext cx="749768" cy="394878"/>
            </a:xfrm>
            <a:prstGeom prst="rect">
              <a:avLst/>
            </a:prstGeom>
            <a:noFill/>
            <a:extLst>
              <a:ext uri="{909E8E84-426E-40DD-AFC4-6F175D3DCCD1}">
                <a14:hiddenFill xmlns:a14="http://schemas.microsoft.com/office/drawing/2010/main">
                  <a:solidFill>
                    <a:srgbClr val="FFFFFF"/>
                  </a:solidFill>
                </a14:hiddenFill>
              </a:ext>
            </a:extLst>
          </p:spPr>
        </p:pic>
      </p:grpSp>
      <p:pic>
        <p:nvPicPr>
          <p:cNvPr id="40" name="Picture 2" descr="new icon - The Refuge">
            <a:extLst>
              <a:ext uri="{FF2B5EF4-FFF2-40B4-BE49-F238E27FC236}">
                <a16:creationId xmlns:a16="http://schemas.microsoft.com/office/drawing/2014/main" id="{98A968C8-EEA6-4533-BE87-F3FE7891E7F5}"/>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8023887" y="4129124"/>
            <a:ext cx="749768" cy="394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413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0859BD2-BBA8-41A5-A156-0772C7D8ABEC}"/>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6" name="Content Placeholder 3">
            <a:extLst>
              <a:ext uri="{FF2B5EF4-FFF2-40B4-BE49-F238E27FC236}">
                <a16:creationId xmlns:a16="http://schemas.microsoft.com/office/drawing/2014/main" id="{3E6888F8-09F5-4509-BE69-354466EDE8C6}"/>
              </a:ext>
            </a:extLst>
          </p:cNvPr>
          <p:cNvSpPr txBox="1">
            <a:spLocks/>
          </p:cNvSpPr>
          <p:nvPr/>
        </p:nvSpPr>
        <p:spPr>
          <a:xfrm>
            <a:off x="990601" y="1863606"/>
            <a:ext cx="3869129" cy="204107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234950" lvl="1" indent="-285750">
              <a:spcAft>
                <a:spcPts val="0"/>
              </a:spcAft>
              <a:buClr>
                <a:srgbClr val="000099"/>
              </a:buClr>
            </a:pPr>
            <a:r>
              <a:rPr lang="en-US" dirty="0"/>
              <a:t>Ordering code: </a:t>
            </a:r>
            <a:r>
              <a:rPr lang="en-US" b="1" dirty="0">
                <a:highlight>
                  <a:srgbClr val="00FF00"/>
                </a:highlight>
              </a:rPr>
              <a:t>MIKROE-4350</a:t>
            </a:r>
          </a:p>
          <a:p>
            <a:pPr marL="234950" lvl="1" indent="-285750">
              <a:spcAft>
                <a:spcPts val="0"/>
              </a:spcAft>
              <a:buClr>
                <a:srgbClr val="000099"/>
              </a:buClr>
            </a:pPr>
            <a:r>
              <a:rPr lang="en-US" dirty="0"/>
              <a:t>Order at:</a:t>
            </a:r>
          </a:p>
          <a:p>
            <a:pPr marL="412750" lvl="2" indent="-285750">
              <a:spcAft>
                <a:spcPts val="0"/>
              </a:spcAft>
              <a:buClr>
                <a:srgbClr val="000099"/>
              </a:buClr>
              <a:buFont typeface="Arial" panose="020B0604020202020204" pitchFamily="34" charset="0"/>
              <a:buChar char="–"/>
            </a:pPr>
            <a:r>
              <a:rPr lang="en-US" dirty="0" err="1"/>
              <a:t>Mikroe</a:t>
            </a:r>
            <a:r>
              <a:rPr lang="en-US" dirty="0"/>
              <a:t> online store</a:t>
            </a:r>
          </a:p>
          <a:p>
            <a:pPr marL="412750" lvl="2" indent="-285750">
              <a:spcAft>
                <a:spcPts val="0"/>
              </a:spcAft>
              <a:buClr>
                <a:srgbClr val="000099"/>
              </a:buClr>
              <a:buFont typeface="Arial" panose="020B0604020202020204" pitchFamily="34" charset="0"/>
              <a:buChar char="–"/>
            </a:pPr>
            <a:r>
              <a:rPr lang="en-US" dirty="0"/>
              <a:t>Leading global and regional distributors - Mouser, </a:t>
            </a:r>
            <a:r>
              <a:rPr lang="en-US" dirty="0" err="1"/>
              <a:t>DigiKey</a:t>
            </a:r>
            <a:r>
              <a:rPr lang="en-US" dirty="0"/>
              <a:t>, RS Components, etc.</a:t>
            </a:r>
          </a:p>
          <a:p>
            <a:pPr marL="127000" lvl="2" indent="0">
              <a:spcAft>
                <a:spcPts val="0"/>
              </a:spcAft>
              <a:buClr>
                <a:srgbClr val="000099"/>
              </a:buClr>
              <a:buNone/>
            </a:pPr>
            <a:endParaRPr lang="en-US" dirty="0"/>
          </a:p>
        </p:txBody>
      </p:sp>
      <p:sp>
        <p:nvSpPr>
          <p:cNvPr id="11" name="Title 1">
            <a:extLst>
              <a:ext uri="{FF2B5EF4-FFF2-40B4-BE49-F238E27FC236}">
                <a16:creationId xmlns:a16="http://schemas.microsoft.com/office/drawing/2014/main" id="{3BF20928-6106-4554-AF3B-B8EAE406E99A}"/>
              </a:ext>
            </a:extLst>
          </p:cNvPr>
          <p:cNvSpPr>
            <a:spLocks noGrp="1"/>
          </p:cNvSpPr>
          <p:nvPr>
            <p:ph type="title"/>
          </p:nvPr>
        </p:nvSpPr>
        <p:spPr>
          <a:xfrm>
            <a:off x="1080000" y="936000"/>
            <a:ext cx="9000000" cy="443198"/>
          </a:xfrm>
        </p:spPr>
        <p:txBody>
          <a:bodyPr/>
          <a:lstStyle/>
          <a:p>
            <a:r>
              <a:rPr lang="en-US" dirty="0">
                <a:solidFill>
                  <a:srgbClr val="06418C"/>
                </a:solidFill>
              </a:rPr>
              <a:t>ORDERING INFO</a:t>
            </a:r>
          </a:p>
        </p:txBody>
      </p:sp>
      <p:pic>
        <p:nvPicPr>
          <p:cNvPr id="24" name="Picture 23">
            <a:extLst>
              <a:ext uri="{FF2B5EF4-FFF2-40B4-BE49-F238E27FC236}">
                <a16:creationId xmlns:a16="http://schemas.microsoft.com/office/drawing/2014/main" id="{5EC6F6BF-AE84-4A65-93F5-78B5537B46AF}"/>
              </a:ext>
            </a:extLst>
          </p:cNvPr>
          <p:cNvPicPr>
            <a:picLocks noChangeAspect="1"/>
          </p:cNvPicPr>
          <p:nvPr/>
        </p:nvPicPr>
        <p:blipFill>
          <a:blip r:embed="rId3"/>
          <a:stretch>
            <a:fillRect/>
          </a:stretch>
        </p:blipFill>
        <p:spPr>
          <a:xfrm>
            <a:off x="5136592" y="255621"/>
            <a:ext cx="3878548" cy="2846848"/>
          </a:xfrm>
          <a:prstGeom prst="rect">
            <a:avLst/>
          </a:prstGeom>
          <a:ln w="12700">
            <a:solidFill>
              <a:schemeClr val="accent1">
                <a:shade val="50000"/>
              </a:schemeClr>
            </a:solidFill>
          </a:ln>
        </p:spPr>
      </p:pic>
      <p:grpSp>
        <p:nvGrpSpPr>
          <p:cNvPr id="26" name="Group 25">
            <a:extLst>
              <a:ext uri="{FF2B5EF4-FFF2-40B4-BE49-F238E27FC236}">
                <a16:creationId xmlns:a16="http://schemas.microsoft.com/office/drawing/2014/main" id="{0BA01E8F-BA87-4035-BFE4-EABA13828DA1}"/>
              </a:ext>
            </a:extLst>
          </p:cNvPr>
          <p:cNvGrpSpPr/>
          <p:nvPr/>
        </p:nvGrpSpPr>
        <p:grpSpPr>
          <a:xfrm>
            <a:off x="7995586" y="2329208"/>
            <a:ext cx="3878548" cy="2895600"/>
            <a:chOff x="7620000" y="3048000"/>
            <a:chExt cx="3878548" cy="2895600"/>
          </a:xfrm>
        </p:grpSpPr>
        <p:pic>
          <p:nvPicPr>
            <p:cNvPr id="28" name="Picture 27">
              <a:extLst>
                <a:ext uri="{FF2B5EF4-FFF2-40B4-BE49-F238E27FC236}">
                  <a16:creationId xmlns:a16="http://schemas.microsoft.com/office/drawing/2014/main" id="{3A06F136-B5B3-4723-B67B-3D3F0B2842D0}"/>
                </a:ext>
              </a:extLst>
            </p:cNvPr>
            <p:cNvPicPr>
              <a:picLocks noChangeAspect="1"/>
            </p:cNvPicPr>
            <p:nvPr/>
          </p:nvPicPr>
          <p:blipFill>
            <a:blip r:embed="rId4"/>
            <a:stretch>
              <a:fillRect/>
            </a:stretch>
          </p:blipFill>
          <p:spPr>
            <a:xfrm>
              <a:off x="7620000" y="3048000"/>
              <a:ext cx="3878548" cy="2895600"/>
            </a:xfrm>
            <a:prstGeom prst="rect">
              <a:avLst/>
            </a:prstGeom>
            <a:ln w="12700">
              <a:solidFill>
                <a:schemeClr val="accent1">
                  <a:shade val="50000"/>
                </a:schemeClr>
              </a:solidFill>
            </a:ln>
          </p:spPr>
        </p:pic>
        <p:pic>
          <p:nvPicPr>
            <p:cNvPr id="29" name="Picture 28" descr="A picture containing text, electronics&#10;&#10;Description automatically generated">
              <a:extLst>
                <a:ext uri="{FF2B5EF4-FFF2-40B4-BE49-F238E27FC236}">
                  <a16:creationId xmlns:a16="http://schemas.microsoft.com/office/drawing/2014/main" id="{00D9AAB0-4D9C-470E-A3E5-DC10A6BA406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0000" y="4130186"/>
              <a:ext cx="1159864" cy="1159864"/>
            </a:xfrm>
            <a:prstGeom prst="rect">
              <a:avLst/>
            </a:prstGeom>
          </p:spPr>
        </p:pic>
      </p:grpSp>
      <p:pic>
        <p:nvPicPr>
          <p:cNvPr id="27" name="Picture 26" descr="A picture containing text, electronics&#10;&#10;Description automatically generated">
            <a:extLst>
              <a:ext uri="{FF2B5EF4-FFF2-40B4-BE49-F238E27FC236}">
                <a16:creationId xmlns:a16="http://schemas.microsoft.com/office/drawing/2014/main" id="{C4E7B669-0C13-4084-B3EC-537B88ADBB7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136592" y="1379092"/>
            <a:ext cx="1025753" cy="1025753"/>
          </a:xfrm>
          <a:prstGeom prst="rect">
            <a:avLst/>
          </a:prstGeom>
        </p:spPr>
      </p:pic>
      <p:pic>
        <p:nvPicPr>
          <p:cNvPr id="5" name="Picture 4">
            <a:extLst>
              <a:ext uri="{FF2B5EF4-FFF2-40B4-BE49-F238E27FC236}">
                <a16:creationId xmlns:a16="http://schemas.microsoft.com/office/drawing/2014/main" id="{B06BE7BC-18E0-47A1-8C53-8624DC39E705}"/>
              </a:ext>
            </a:extLst>
          </p:cNvPr>
          <p:cNvPicPr>
            <a:picLocks noChangeAspect="1"/>
          </p:cNvPicPr>
          <p:nvPr/>
        </p:nvPicPr>
        <p:blipFill>
          <a:blip r:embed="rId7"/>
          <a:stretch>
            <a:fillRect/>
          </a:stretch>
        </p:blipFill>
        <p:spPr>
          <a:xfrm>
            <a:off x="517923" y="4120846"/>
            <a:ext cx="5010784" cy="2033473"/>
          </a:xfrm>
          <a:prstGeom prst="rect">
            <a:avLst/>
          </a:prstGeom>
          <a:ln w="12700">
            <a:solidFill>
              <a:schemeClr val="accent1">
                <a:shade val="50000"/>
              </a:schemeClr>
            </a:solidFill>
          </a:ln>
        </p:spPr>
      </p:pic>
      <p:pic>
        <p:nvPicPr>
          <p:cNvPr id="2" name="Picture 1">
            <a:extLst>
              <a:ext uri="{FF2B5EF4-FFF2-40B4-BE49-F238E27FC236}">
                <a16:creationId xmlns:a16="http://schemas.microsoft.com/office/drawing/2014/main" id="{0C89BC65-D847-4929-9A02-EE7EE013AFF6}"/>
              </a:ext>
            </a:extLst>
          </p:cNvPr>
          <p:cNvPicPr>
            <a:picLocks noChangeAspect="1"/>
          </p:cNvPicPr>
          <p:nvPr/>
        </p:nvPicPr>
        <p:blipFill>
          <a:blip r:embed="rId8"/>
          <a:stretch>
            <a:fillRect/>
          </a:stretch>
        </p:blipFill>
        <p:spPr>
          <a:xfrm>
            <a:off x="9208770" y="261461"/>
            <a:ext cx="2693073" cy="1792276"/>
          </a:xfrm>
          <a:prstGeom prst="rect">
            <a:avLst/>
          </a:prstGeom>
          <a:ln w="12700">
            <a:solidFill>
              <a:schemeClr val="accent1">
                <a:shade val="50000"/>
              </a:schemeClr>
            </a:solidFill>
          </a:ln>
        </p:spPr>
      </p:pic>
      <p:pic>
        <p:nvPicPr>
          <p:cNvPr id="7" name="Picture 6">
            <a:extLst>
              <a:ext uri="{FF2B5EF4-FFF2-40B4-BE49-F238E27FC236}">
                <a16:creationId xmlns:a16="http://schemas.microsoft.com/office/drawing/2014/main" id="{B44B785C-66D2-472A-89ED-F5F5E483AE50}"/>
              </a:ext>
            </a:extLst>
          </p:cNvPr>
          <p:cNvPicPr>
            <a:picLocks noChangeAspect="1"/>
          </p:cNvPicPr>
          <p:nvPr/>
        </p:nvPicPr>
        <p:blipFill>
          <a:blip r:embed="rId9"/>
          <a:stretch>
            <a:fillRect/>
          </a:stretch>
        </p:blipFill>
        <p:spPr>
          <a:xfrm>
            <a:off x="5367716" y="3010394"/>
            <a:ext cx="3176358" cy="3121728"/>
          </a:xfrm>
          <a:prstGeom prst="rect">
            <a:avLst/>
          </a:prstGeom>
          <a:ln w="12700">
            <a:solidFill>
              <a:schemeClr val="accent1">
                <a:shade val="50000"/>
              </a:schemeClr>
            </a:solidFill>
          </a:ln>
        </p:spPr>
      </p:pic>
    </p:spTree>
    <p:extLst>
      <p:ext uri="{BB962C8B-B14F-4D97-AF65-F5344CB8AC3E}">
        <p14:creationId xmlns:p14="http://schemas.microsoft.com/office/powerpoint/2010/main" val="38470621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799E87-B3D8-49E5-8DF1-22C37B325AB6}"/>
              </a:ext>
            </a:extLst>
          </p:cNvPr>
          <p:cNvSpPr>
            <a:spLocks noGrp="1"/>
          </p:cNvSpPr>
          <p:nvPr>
            <p:ph type="title"/>
          </p:nvPr>
        </p:nvSpPr>
        <p:spPr>
          <a:xfrm>
            <a:off x="1080000" y="923689"/>
            <a:ext cx="9892800" cy="455509"/>
          </a:xfrm>
        </p:spPr>
        <p:txBody>
          <a:bodyPr/>
          <a:lstStyle/>
          <a:p>
            <a:r>
              <a:rPr lang="en-US" dirty="0"/>
              <a:t>MIKROE &amp; RENESAS KITS</a:t>
            </a:r>
          </a:p>
        </p:txBody>
      </p:sp>
      <p:sp>
        <p:nvSpPr>
          <p:cNvPr id="3" name="Slide Number Placeholder 2">
            <a:extLst>
              <a:ext uri="{FF2B5EF4-FFF2-40B4-BE49-F238E27FC236}">
                <a16:creationId xmlns:a16="http://schemas.microsoft.com/office/drawing/2014/main" id="{3C7F9E99-7729-4C83-A635-B5DE7128D0C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sp>
        <p:nvSpPr>
          <p:cNvPr id="4" name="Content Placeholder 3">
            <a:extLst>
              <a:ext uri="{FF2B5EF4-FFF2-40B4-BE49-F238E27FC236}">
                <a16:creationId xmlns:a16="http://schemas.microsoft.com/office/drawing/2014/main" id="{D6A47067-CFF0-4465-A86E-EBE77A86E0D9}"/>
              </a:ext>
            </a:extLst>
          </p:cNvPr>
          <p:cNvSpPr>
            <a:spLocks noGrp="1"/>
          </p:cNvSpPr>
          <p:nvPr>
            <p:ph idx="1"/>
          </p:nvPr>
        </p:nvSpPr>
        <p:spPr>
          <a:xfrm>
            <a:off x="1447800" y="1800000"/>
            <a:ext cx="4101600" cy="268279"/>
          </a:xfrm>
        </p:spPr>
        <p:txBody>
          <a:bodyPr/>
          <a:lstStyle/>
          <a:p>
            <a:pPr algn="ctr"/>
            <a:r>
              <a:rPr lang="en-US" dirty="0">
                <a:hlinkClick r:id="rId2"/>
              </a:rPr>
              <a:t>Renesas Kits featuring </a:t>
            </a:r>
            <a:r>
              <a:rPr lang="en-US" dirty="0" err="1">
                <a:hlinkClick r:id="rId2"/>
              </a:rPr>
              <a:t>mikroBUS</a:t>
            </a:r>
            <a:r>
              <a:rPr lang="en-US" dirty="0">
                <a:hlinkClick r:id="rId2"/>
              </a:rPr>
              <a:t> connector</a:t>
            </a:r>
            <a:endParaRPr lang="en-US" dirty="0"/>
          </a:p>
        </p:txBody>
      </p:sp>
      <p:sp>
        <p:nvSpPr>
          <p:cNvPr id="5" name="Content Placeholder 3">
            <a:extLst>
              <a:ext uri="{FF2B5EF4-FFF2-40B4-BE49-F238E27FC236}">
                <a16:creationId xmlns:a16="http://schemas.microsoft.com/office/drawing/2014/main" id="{658AC040-FD48-43A3-B228-CB35F151BE19}"/>
              </a:ext>
            </a:extLst>
          </p:cNvPr>
          <p:cNvSpPr txBox="1">
            <a:spLocks/>
          </p:cNvSpPr>
          <p:nvPr/>
        </p:nvSpPr>
        <p:spPr>
          <a:xfrm>
            <a:off x="6400800" y="1799999"/>
            <a:ext cx="4101600" cy="268279"/>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r>
              <a:rPr lang="en-US" dirty="0">
                <a:hlinkClick r:id="rId3"/>
              </a:rPr>
              <a:t>Mikroe Kits featuring Renesas parts</a:t>
            </a:r>
            <a:endParaRPr lang="en-US" dirty="0"/>
          </a:p>
        </p:txBody>
      </p:sp>
      <p:pic>
        <p:nvPicPr>
          <p:cNvPr id="6" name="Picture 5">
            <a:extLst>
              <a:ext uri="{FF2B5EF4-FFF2-40B4-BE49-F238E27FC236}">
                <a16:creationId xmlns:a16="http://schemas.microsoft.com/office/drawing/2014/main" id="{2427BCC6-53CC-48C4-AA6A-25730861E397}"/>
              </a:ext>
            </a:extLst>
          </p:cNvPr>
          <p:cNvPicPr>
            <a:picLocks noChangeAspect="1"/>
          </p:cNvPicPr>
          <p:nvPr/>
        </p:nvPicPr>
        <p:blipFill>
          <a:blip r:embed="rId4"/>
          <a:stretch>
            <a:fillRect/>
          </a:stretch>
        </p:blipFill>
        <p:spPr>
          <a:xfrm>
            <a:off x="6387075" y="2362200"/>
            <a:ext cx="4269000" cy="3657600"/>
          </a:xfrm>
          <a:prstGeom prst="rect">
            <a:avLst/>
          </a:prstGeom>
          <a:ln>
            <a:solidFill>
              <a:schemeClr val="accent1"/>
            </a:solidFill>
          </a:ln>
        </p:spPr>
      </p:pic>
      <p:pic>
        <p:nvPicPr>
          <p:cNvPr id="7" name="Picture 6">
            <a:extLst>
              <a:ext uri="{FF2B5EF4-FFF2-40B4-BE49-F238E27FC236}">
                <a16:creationId xmlns:a16="http://schemas.microsoft.com/office/drawing/2014/main" id="{0F112D6C-350A-4B2D-9BA2-40E25AC81232}"/>
              </a:ext>
            </a:extLst>
          </p:cNvPr>
          <p:cNvPicPr>
            <a:picLocks noChangeAspect="1"/>
          </p:cNvPicPr>
          <p:nvPr/>
        </p:nvPicPr>
        <p:blipFill>
          <a:blip r:embed="rId5"/>
          <a:stretch>
            <a:fillRect/>
          </a:stretch>
        </p:blipFill>
        <p:spPr>
          <a:xfrm>
            <a:off x="838200" y="2362200"/>
            <a:ext cx="5131520" cy="3657600"/>
          </a:xfrm>
          <a:prstGeom prst="rect">
            <a:avLst/>
          </a:prstGeom>
          <a:ln>
            <a:solidFill>
              <a:schemeClr val="accent1"/>
            </a:solidFill>
          </a:ln>
        </p:spPr>
      </p:pic>
    </p:spTree>
    <p:extLst>
      <p:ext uri="{BB962C8B-B14F-4D97-AF65-F5344CB8AC3E}">
        <p14:creationId xmlns:p14="http://schemas.microsoft.com/office/powerpoint/2010/main" val="3241295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BD66991-3B17-433A-A13D-DF5AAC20ED12}"/>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pic>
        <p:nvPicPr>
          <p:cNvPr id="30" name="Picture 2" descr="Integrated Device Technology - Wikipedia">
            <a:extLst>
              <a:ext uri="{FF2B5EF4-FFF2-40B4-BE49-F238E27FC236}">
                <a16:creationId xmlns:a16="http://schemas.microsoft.com/office/drawing/2014/main" id="{6B9C5B9A-2D22-4831-ABA6-41B25F96014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233838" y="9939700"/>
            <a:ext cx="120896" cy="45719"/>
          </a:xfrm>
          <a:prstGeom prst="rect">
            <a:avLst/>
          </a:prstGeom>
          <a:noFill/>
          <a:extLst>
            <a:ext uri="{909E8E84-426E-40DD-AFC4-6F175D3DCCD1}">
              <a14:hiddenFill xmlns:a14="http://schemas.microsoft.com/office/drawing/2010/main">
                <a:solidFill>
                  <a:srgbClr val="FFFFFF"/>
                </a:solidFill>
              </a14:hiddenFill>
            </a:ext>
          </a:extLst>
        </p:spPr>
      </p:pic>
      <p:grpSp>
        <p:nvGrpSpPr>
          <p:cNvPr id="2053" name="Group 2052">
            <a:extLst>
              <a:ext uri="{FF2B5EF4-FFF2-40B4-BE49-F238E27FC236}">
                <a16:creationId xmlns:a16="http://schemas.microsoft.com/office/drawing/2014/main" id="{5D314778-26A4-4E90-9FA8-490D0F88BD4F}"/>
              </a:ext>
            </a:extLst>
          </p:cNvPr>
          <p:cNvGrpSpPr/>
          <p:nvPr/>
        </p:nvGrpSpPr>
        <p:grpSpPr>
          <a:xfrm>
            <a:off x="9144000" y="1981200"/>
            <a:ext cx="2743200" cy="4148955"/>
            <a:chOff x="9144000" y="1981200"/>
            <a:chExt cx="2743200" cy="4148955"/>
          </a:xfrm>
        </p:grpSpPr>
        <p:pic>
          <p:nvPicPr>
            <p:cNvPr id="14" name="Picture 13">
              <a:extLst>
                <a:ext uri="{FF2B5EF4-FFF2-40B4-BE49-F238E27FC236}">
                  <a16:creationId xmlns:a16="http://schemas.microsoft.com/office/drawing/2014/main" id="{D6C9B7C8-0F6A-4B06-BDE2-919554A6BCE7}"/>
                </a:ext>
              </a:extLst>
            </p:cNvPr>
            <p:cNvPicPr preferRelativeResize="0">
              <a:picLocks/>
            </p:cNvPicPr>
            <p:nvPr/>
          </p:nvPicPr>
          <p:blipFill rotWithShape="1">
            <a:blip r:embed="rId3" cstate="print">
              <a:extLst>
                <a:ext uri="{28A0092B-C50C-407E-A947-70E740481C1C}">
                  <a14:useLocalDpi xmlns:a14="http://schemas.microsoft.com/office/drawing/2010/main" val="0"/>
                </a:ext>
              </a:extLst>
            </a:blip>
            <a:srcRect l="18313" t="29474" r="22476" b="24971"/>
            <a:stretch/>
          </p:blipFill>
          <p:spPr>
            <a:xfrm>
              <a:off x="9144000" y="1981200"/>
              <a:ext cx="2743200" cy="2468880"/>
            </a:xfrm>
            <a:prstGeom prst="rect">
              <a:avLst/>
            </a:prstGeom>
          </p:spPr>
        </p:pic>
        <p:sp>
          <p:nvSpPr>
            <p:cNvPr id="28" name="TextBox 27">
              <a:extLst>
                <a:ext uri="{FF2B5EF4-FFF2-40B4-BE49-F238E27FC236}">
                  <a16:creationId xmlns:a16="http://schemas.microsoft.com/office/drawing/2014/main" id="{6BDDFA71-3531-46E5-8E6E-741A99B7DB6B}"/>
                </a:ext>
              </a:extLst>
            </p:cNvPr>
            <p:cNvSpPr txBox="1"/>
            <p:nvPr/>
          </p:nvSpPr>
          <p:spPr>
            <a:xfrm>
              <a:off x="9144000" y="4590417"/>
              <a:ext cx="2743200" cy="1138773"/>
            </a:xfrm>
            <a:prstGeom prst="rect">
              <a:avLst/>
            </a:prstGeom>
            <a:noFill/>
          </p:spPr>
          <p:txBody>
            <a:bodyPr wrap="square" rtlCol="0">
              <a:spAutoFit/>
            </a:bodyPr>
            <a:lstStyle/>
            <a:p>
              <a:pPr algn="ctr"/>
              <a:r>
                <a:rPr lang="en-US" dirty="0"/>
                <a:t>RA4M1 Clicker</a:t>
              </a:r>
            </a:p>
            <a:p>
              <a:pPr algn="ctr"/>
              <a:r>
                <a:rPr lang="en-US" dirty="0"/>
                <a:t>+</a:t>
              </a:r>
            </a:p>
            <a:p>
              <a:pPr algn="ctr"/>
              <a:r>
                <a:rPr lang="en-US" dirty="0"/>
                <a:t>Color Click</a:t>
              </a:r>
            </a:p>
            <a:p>
              <a:pPr algn="ctr"/>
              <a:r>
                <a:rPr lang="en-US" sz="1400" dirty="0"/>
                <a:t>(ISIL29125)</a:t>
              </a:r>
            </a:p>
          </p:txBody>
        </p:sp>
        <p:pic>
          <p:nvPicPr>
            <p:cNvPr id="2052" name="Picture 4" descr="Intersil Announces Industry's First 15A, 42V Analog Power Module">
              <a:extLst>
                <a:ext uri="{FF2B5EF4-FFF2-40B4-BE49-F238E27FC236}">
                  <a16:creationId xmlns:a16="http://schemas.microsoft.com/office/drawing/2014/main" id="{F1EB06A0-213E-4EBC-B9F6-E6187134645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10800" y="5915843"/>
              <a:ext cx="786015" cy="214312"/>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2" descr="Integrated Device Technology - Wikipedia">
            <a:extLst>
              <a:ext uri="{FF2B5EF4-FFF2-40B4-BE49-F238E27FC236}">
                <a16:creationId xmlns:a16="http://schemas.microsoft.com/office/drawing/2014/main" id="{02FF0A15-3888-4FC6-9BBC-2319E007BBC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94638" y="9939700"/>
            <a:ext cx="120896" cy="45719"/>
          </a:xfrm>
          <a:prstGeom prst="rect">
            <a:avLst/>
          </a:prstGeom>
          <a:noFill/>
          <a:extLst>
            <a:ext uri="{909E8E84-426E-40DD-AFC4-6F175D3DCCD1}">
              <a14:hiddenFill xmlns:a14="http://schemas.microsoft.com/office/drawing/2010/main">
                <a:solidFill>
                  <a:srgbClr val="FFFFFF"/>
                </a:solidFill>
              </a14:hiddenFill>
            </a:ext>
          </a:extLst>
        </p:spPr>
      </p:pic>
      <p:grpSp>
        <p:nvGrpSpPr>
          <p:cNvPr id="2048" name="Group 2047">
            <a:extLst>
              <a:ext uri="{FF2B5EF4-FFF2-40B4-BE49-F238E27FC236}">
                <a16:creationId xmlns:a16="http://schemas.microsoft.com/office/drawing/2014/main" id="{D962987B-F370-47E6-9796-6409091771CA}"/>
              </a:ext>
            </a:extLst>
          </p:cNvPr>
          <p:cNvGrpSpPr/>
          <p:nvPr/>
        </p:nvGrpSpPr>
        <p:grpSpPr>
          <a:xfrm>
            <a:off x="457200" y="1981200"/>
            <a:ext cx="2743200" cy="4148955"/>
            <a:chOff x="457200" y="1981200"/>
            <a:chExt cx="2743200" cy="4148955"/>
          </a:xfrm>
        </p:grpSpPr>
        <p:pic>
          <p:nvPicPr>
            <p:cNvPr id="18" name="Picture 17" descr="A picture containing electronics, circuit&#10;&#10;Description automatically generated">
              <a:extLst>
                <a:ext uri="{FF2B5EF4-FFF2-40B4-BE49-F238E27FC236}">
                  <a16:creationId xmlns:a16="http://schemas.microsoft.com/office/drawing/2014/main" id="{81C4A466-B9F1-4198-BA5A-07550C0EF730}"/>
                </a:ext>
              </a:extLst>
            </p:cNvPr>
            <p:cNvPicPr preferRelativeResize="0">
              <a:picLocks/>
            </p:cNvPicPr>
            <p:nvPr/>
          </p:nvPicPr>
          <p:blipFill rotWithShape="1">
            <a:blip r:embed="rId5" cstate="print">
              <a:extLst>
                <a:ext uri="{28A0092B-C50C-407E-A947-70E740481C1C}">
                  <a14:useLocalDpi xmlns:a14="http://schemas.microsoft.com/office/drawing/2010/main" val="0"/>
                </a:ext>
              </a:extLst>
            </a:blip>
            <a:srcRect l="15000" t="25611" r="25000" b="19905"/>
            <a:stretch/>
          </p:blipFill>
          <p:spPr>
            <a:xfrm>
              <a:off x="457200" y="1981200"/>
              <a:ext cx="2743200" cy="2468880"/>
            </a:xfrm>
            <a:prstGeom prst="rect">
              <a:avLst/>
            </a:prstGeom>
            <a:ln w="12700">
              <a:solidFill>
                <a:schemeClr val="accent1">
                  <a:shade val="50000"/>
                </a:schemeClr>
              </a:solidFill>
            </a:ln>
          </p:spPr>
        </p:pic>
        <p:sp>
          <p:nvSpPr>
            <p:cNvPr id="25" name="TextBox 24">
              <a:extLst>
                <a:ext uri="{FF2B5EF4-FFF2-40B4-BE49-F238E27FC236}">
                  <a16:creationId xmlns:a16="http://schemas.microsoft.com/office/drawing/2014/main" id="{2C17D97C-4809-4C7E-9898-1D21764BD082}"/>
                </a:ext>
              </a:extLst>
            </p:cNvPr>
            <p:cNvSpPr txBox="1"/>
            <p:nvPr/>
          </p:nvSpPr>
          <p:spPr>
            <a:xfrm>
              <a:off x="457200" y="4648200"/>
              <a:ext cx="2743200" cy="1138773"/>
            </a:xfrm>
            <a:prstGeom prst="rect">
              <a:avLst/>
            </a:prstGeom>
            <a:noFill/>
          </p:spPr>
          <p:txBody>
            <a:bodyPr wrap="square" rtlCol="0">
              <a:spAutoFit/>
            </a:bodyPr>
            <a:lstStyle/>
            <a:p>
              <a:pPr algn="ctr"/>
              <a:r>
                <a:rPr lang="en-US" dirty="0"/>
                <a:t>RA4M1 Clicker</a:t>
              </a:r>
            </a:p>
            <a:p>
              <a:pPr algn="ctr"/>
              <a:r>
                <a:rPr lang="en-US" dirty="0"/>
                <a:t>+</a:t>
              </a:r>
            </a:p>
            <a:p>
              <a:pPr algn="ctr"/>
              <a:r>
                <a:rPr lang="en-US" dirty="0"/>
                <a:t>Buck-Boost Click</a:t>
              </a:r>
            </a:p>
            <a:p>
              <a:pPr algn="ctr"/>
              <a:r>
                <a:rPr lang="en-US" sz="1400" dirty="0"/>
                <a:t>(ISL85403)</a:t>
              </a:r>
            </a:p>
          </p:txBody>
        </p:sp>
        <p:pic>
          <p:nvPicPr>
            <p:cNvPr id="33" name="Picture 4" descr="Intersil Announces Industry's First 15A, 42V Analog Power Module">
              <a:extLst>
                <a:ext uri="{FF2B5EF4-FFF2-40B4-BE49-F238E27FC236}">
                  <a16:creationId xmlns:a16="http://schemas.microsoft.com/office/drawing/2014/main" id="{52B593B5-10CA-4CEC-920B-269083B6068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71600" y="5915843"/>
              <a:ext cx="786015" cy="214312"/>
            </a:xfrm>
            <a:prstGeom prst="rect">
              <a:avLst/>
            </a:prstGeom>
            <a:ln w="12700">
              <a:solidFill>
                <a:schemeClr val="accent1">
                  <a:shade val="50000"/>
                </a:schemeClr>
              </a:solidFill>
            </a:ln>
            <a:extLst>
              <a:ext uri="{909E8E84-426E-40DD-AFC4-6F175D3DCCD1}">
                <a14:hiddenFill xmlns:a14="http://schemas.microsoft.com/office/drawing/2010/main">
                  <a:solidFill>
                    <a:srgbClr val="FFFFFF"/>
                  </a:solidFill>
                </a14:hiddenFill>
              </a:ext>
            </a:extLst>
          </p:spPr>
        </p:pic>
      </p:grpSp>
      <p:grpSp>
        <p:nvGrpSpPr>
          <p:cNvPr id="2051" name="Group 2050">
            <a:extLst>
              <a:ext uri="{FF2B5EF4-FFF2-40B4-BE49-F238E27FC236}">
                <a16:creationId xmlns:a16="http://schemas.microsoft.com/office/drawing/2014/main" id="{F617BD3A-D6E2-458E-9521-805C9A01AC7D}"/>
              </a:ext>
            </a:extLst>
          </p:cNvPr>
          <p:cNvGrpSpPr/>
          <p:nvPr/>
        </p:nvGrpSpPr>
        <p:grpSpPr>
          <a:xfrm>
            <a:off x="6248400" y="1981200"/>
            <a:ext cx="2743200" cy="4378340"/>
            <a:chOff x="6248400" y="1981200"/>
            <a:chExt cx="2743200" cy="4378340"/>
          </a:xfrm>
        </p:grpSpPr>
        <p:pic>
          <p:nvPicPr>
            <p:cNvPr id="24" name="Picture 23" descr="A picture containing electronics&#10;&#10;Description automatically generated">
              <a:extLst>
                <a:ext uri="{FF2B5EF4-FFF2-40B4-BE49-F238E27FC236}">
                  <a16:creationId xmlns:a16="http://schemas.microsoft.com/office/drawing/2014/main" id="{967DD3E3-5609-4AA3-979C-81B81B3D9135}"/>
                </a:ext>
              </a:extLst>
            </p:cNvPr>
            <p:cNvPicPr preferRelativeResize="0">
              <a:picLocks/>
            </p:cNvPicPr>
            <p:nvPr/>
          </p:nvPicPr>
          <p:blipFill rotWithShape="1">
            <a:blip r:embed="rId6" cstate="print">
              <a:extLst>
                <a:ext uri="{28A0092B-C50C-407E-A947-70E740481C1C}">
                  <a14:useLocalDpi xmlns:a14="http://schemas.microsoft.com/office/drawing/2010/main" val="0"/>
                </a:ext>
              </a:extLst>
            </a:blip>
            <a:srcRect l="22302" t="23334" r="16587" b="26667"/>
            <a:stretch/>
          </p:blipFill>
          <p:spPr>
            <a:xfrm>
              <a:off x="6248400" y="1981200"/>
              <a:ext cx="2743200" cy="2468880"/>
            </a:xfrm>
            <a:prstGeom prst="rect">
              <a:avLst/>
            </a:prstGeom>
          </p:spPr>
        </p:pic>
        <p:sp>
          <p:nvSpPr>
            <p:cNvPr id="27" name="TextBox 26">
              <a:extLst>
                <a:ext uri="{FF2B5EF4-FFF2-40B4-BE49-F238E27FC236}">
                  <a16:creationId xmlns:a16="http://schemas.microsoft.com/office/drawing/2014/main" id="{37C0473C-DB16-449B-B2D1-92D804566A63}"/>
                </a:ext>
              </a:extLst>
            </p:cNvPr>
            <p:cNvSpPr txBox="1"/>
            <p:nvPr/>
          </p:nvSpPr>
          <p:spPr>
            <a:xfrm>
              <a:off x="6248400" y="4590417"/>
              <a:ext cx="2743200" cy="1138773"/>
            </a:xfrm>
            <a:prstGeom prst="rect">
              <a:avLst/>
            </a:prstGeom>
            <a:noFill/>
          </p:spPr>
          <p:txBody>
            <a:bodyPr wrap="square" rtlCol="0">
              <a:spAutoFit/>
            </a:bodyPr>
            <a:lstStyle/>
            <a:p>
              <a:pPr algn="ctr"/>
              <a:r>
                <a:rPr lang="en-US" dirty="0"/>
                <a:t>RA4M1 Clicker</a:t>
              </a:r>
            </a:p>
            <a:p>
              <a:pPr algn="ctr"/>
              <a:r>
                <a:rPr lang="en-US" dirty="0"/>
                <a:t>+</a:t>
              </a:r>
            </a:p>
            <a:p>
              <a:pPr algn="ctr"/>
              <a:r>
                <a:rPr lang="en-US" dirty="0"/>
                <a:t>Receiver Click</a:t>
              </a:r>
            </a:p>
            <a:p>
              <a:pPr algn="ctr"/>
              <a:r>
                <a:rPr lang="en-US" sz="1400" dirty="0"/>
                <a:t>(P9025AC)</a:t>
              </a:r>
            </a:p>
          </p:txBody>
        </p:sp>
        <p:pic>
          <p:nvPicPr>
            <p:cNvPr id="2054" name="Picture 6" descr="IDT - Integrated Device Technology, Inc.(acquired by Renesas) - Overview,  Competitors, and Employees | Apollo.io">
              <a:extLst>
                <a:ext uri="{FF2B5EF4-FFF2-40B4-BE49-F238E27FC236}">
                  <a16:creationId xmlns:a16="http://schemas.microsoft.com/office/drawing/2014/main" id="{CB8762FC-E8FA-45E9-B214-AA96DF44F9DD}"/>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284642" y="5686458"/>
              <a:ext cx="673082" cy="67308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049" name="Group 2048">
            <a:extLst>
              <a:ext uri="{FF2B5EF4-FFF2-40B4-BE49-F238E27FC236}">
                <a16:creationId xmlns:a16="http://schemas.microsoft.com/office/drawing/2014/main" id="{BFA4054F-6C35-4452-B436-4892926F2208}"/>
              </a:ext>
            </a:extLst>
          </p:cNvPr>
          <p:cNvGrpSpPr/>
          <p:nvPr/>
        </p:nvGrpSpPr>
        <p:grpSpPr>
          <a:xfrm>
            <a:off x="3352800" y="1981200"/>
            <a:ext cx="2743200" cy="4378340"/>
            <a:chOff x="3352800" y="1981200"/>
            <a:chExt cx="2743200" cy="4378340"/>
          </a:xfrm>
        </p:grpSpPr>
        <p:pic>
          <p:nvPicPr>
            <p:cNvPr id="16" name="Picture 15" descr="A picture containing electronics&#10;&#10;Description automatically generated">
              <a:extLst>
                <a:ext uri="{FF2B5EF4-FFF2-40B4-BE49-F238E27FC236}">
                  <a16:creationId xmlns:a16="http://schemas.microsoft.com/office/drawing/2014/main" id="{8FF16DEE-22F9-4870-B22A-5ECD05870E14}"/>
                </a:ext>
              </a:extLst>
            </p:cNvPr>
            <p:cNvPicPr preferRelativeResize="0">
              <a:picLocks/>
            </p:cNvPicPr>
            <p:nvPr/>
          </p:nvPicPr>
          <p:blipFill rotWithShape="1">
            <a:blip r:embed="rId8" cstate="print">
              <a:extLst>
                <a:ext uri="{28A0092B-C50C-407E-A947-70E740481C1C}">
                  <a14:useLocalDpi xmlns:a14="http://schemas.microsoft.com/office/drawing/2010/main" val="0"/>
                </a:ext>
              </a:extLst>
            </a:blip>
            <a:srcRect l="13750" t="27750" r="30000" b="16000"/>
            <a:stretch/>
          </p:blipFill>
          <p:spPr>
            <a:xfrm>
              <a:off x="3352800" y="1981200"/>
              <a:ext cx="2743200" cy="2468880"/>
            </a:xfrm>
            <a:prstGeom prst="rect">
              <a:avLst/>
            </a:prstGeom>
          </p:spPr>
        </p:pic>
        <p:sp>
          <p:nvSpPr>
            <p:cNvPr id="26" name="TextBox 25">
              <a:extLst>
                <a:ext uri="{FF2B5EF4-FFF2-40B4-BE49-F238E27FC236}">
                  <a16:creationId xmlns:a16="http://schemas.microsoft.com/office/drawing/2014/main" id="{AA802A7B-4F6C-4199-ACE3-9FEA5CD0CC45}"/>
                </a:ext>
              </a:extLst>
            </p:cNvPr>
            <p:cNvSpPr txBox="1"/>
            <p:nvPr/>
          </p:nvSpPr>
          <p:spPr>
            <a:xfrm>
              <a:off x="3352800" y="4590417"/>
              <a:ext cx="2743200" cy="1138773"/>
            </a:xfrm>
            <a:prstGeom prst="rect">
              <a:avLst/>
            </a:prstGeom>
            <a:noFill/>
          </p:spPr>
          <p:txBody>
            <a:bodyPr wrap="square" rtlCol="0">
              <a:spAutoFit/>
            </a:bodyPr>
            <a:lstStyle/>
            <a:p>
              <a:pPr algn="ctr"/>
              <a:r>
                <a:rPr lang="en-US" dirty="0"/>
                <a:t>RA4M1 Clicker</a:t>
              </a:r>
            </a:p>
            <a:p>
              <a:pPr algn="ctr"/>
              <a:r>
                <a:rPr lang="en-US" dirty="0"/>
                <a:t>+</a:t>
              </a:r>
            </a:p>
            <a:p>
              <a:pPr algn="ctr"/>
              <a:r>
                <a:rPr lang="en-US" dirty="0"/>
                <a:t>PLL Click</a:t>
              </a:r>
            </a:p>
            <a:p>
              <a:pPr algn="ctr"/>
              <a:r>
                <a:rPr lang="en-US" sz="1400" dirty="0"/>
                <a:t>(ICS501)</a:t>
              </a:r>
            </a:p>
          </p:txBody>
        </p:sp>
        <p:pic>
          <p:nvPicPr>
            <p:cNvPr id="35" name="Picture 6" descr="IDT - Integrated Device Technology, Inc.(acquired by Renesas) - Overview,  Competitors, and Employees | Apollo.io">
              <a:extLst>
                <a:ext uri="{FF2B5EF4-FFF2-40B4-BE49-F238E27FC236}">
                  <a16:creationId xmlns:a16="http://schemas.microsoft.com/office/drawing/2014/main" id="{3B55AE45-0348-43BA-A1A4-F7F3B49B3A0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58484" y="5686458"/>
              <a:ext cx="673082" cy="673082"/>
            </a:xfrm>
            <a:prstGeom prst="rect">
              <a:avLst/>
            </a:prstGeom>
            <a:noFill/>
            <a:extLst>
              <a:ext uri="{909E8E84-426E-40DD-AFC4-6F175D3DCCD1}">
                <a14:hiddenFill xmlns:a14="http://schemas.microsoft.com/office/drawing/2010/main">
                  <a:solidFill>
                    <a:srgbClr val="FFFFFF"/>
                  </a:solidFill>
                </a14:hiddenFill>
              </a:ext>
            </a:extLst>
          </p:spPr>
        </p:pic>
      </p:grpSp>
      <p:sp>
        <p:nvSpPr>
          <p:cNvPr id="38" name="Title 1">
            <a:extLst>
              <a:ext uri="{FF2B5EF4-FFF2-40B4-BE49-F238E27FC236}">
                <a16:creationId xmlns:a16="http://schemas.microsoft.com/office/drawing/2014/main" id="{896910DD-BA3D-4E01-B734-131FAB550ADE}"/>
              </a:ext>
            </a:extLst>
          </p:cNvPr>
          <p:cNvSpPr>
            <a:spLocks noGrp="1"/>
          </p:cNvSpPr>
          <p:nvPr>
            <p:ph type="title"/>
          </p:nvPr>
        </p:nvSpPr>
        <p:spPr>
          <a:xfrm>
            <a:off x="1080000" y="936000"/>
            <a:ext cx="9000000" cy="443198"/>
          </a:xfrm>
        </p:spPr>
        <p:txBody>
          <a:bodyPr/>
          <a:lstStyle/>
          <a:p>
            <a:r>
              <a:rPr lang="en-US" dirty="0">
                <a:solidFill>
                  <a:srgbClr val="06418C"/>
                </a:solidFill>
              </a:rPr>
              <a:t>SOLUTION APPROACH</a:t>
            </a:r>
          </a:p>
        </p:txBody>
      </p:sp>
    </p:spTree>
    <p:extLst>
      <p:ext uri="{BB962C8B-B14F-4D97-AF65-F5344CB8AC3E}">
        <p14:creationId xmlns:p14="http://schemas.microsoft.com/office/powerpoint/2010/main" val="1491319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0859BD2-BBA8-41A5-A156-0772C7D8ABEC}"/>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sp>
        <p:nvSpPr>
          <p:cNvPr id="11" name="Title 1">
            <a:extLst>
              <a:ext uri="{FF2B5EF4-FFF2-40B4-BE49-F238E27FC236}">
                <a16:creationId xmlns:a16="http://schemas.microsoft.com/office/drawing/2014/main" id="{3BF20928-6106-4554-AF3B-B8EAE406E99A}"/>
              </a:ext>
            </a:extLst>
          </p:cNvPr>
          <p:cNvSpPr>
            <a:spLocks noGrp="1"/>
          </p:cNvSpPr>
          <p:nvPr>
            <p:ph type="title"/>
          </p:nvPr>
        </p:nvSpPr>
        <p:spPr>
          <a:xfrm>
            <a:off x="1080000" y="936000"/>
            <a:ext cx="10654800" cy="443198"/>
          </a:xfrm>
        </p:spPr>
        <p:txBody>
          <a:bodyPr/>
          <a:lstStyle/>
          <a:p>
            <a:r>
              <a:rPr lang="en-US" dirty="0">
                <a:solidFill>
                  <a:srgbClr val="06418C"/>
                </a:solidFill>
              </a:rPr>
              <a:t>GLOBAL LAUNCH – DEC 9, 2021</a:t>
            </a:r>
          </a:p>
        </p:txBody>
      </p:sp>
      <p:pic>
        <p:nvPicPr>
          <p:cNvPr id="5" name="Picture 4">
            <a:extLst>
              <a:ext uri="{FF2B5EF4-FFF2-40B4-BE49-F238E27FC236}">
                <a16:creationId xmlns:a16="http://schemas.microsoft.com/office/drawing/2014/main" id="{E7A313E5-0BBD-4674-B7DB-DAF6F5ADC5B8}"/>
              </a:ext>
            </a:extLst>
          </p:cNvPr>
          <p:cNvPicPr>
            <a:picLocks noChangeAspect="1"/>
          </p:cNvPicPr>
          <p:nvPr/>
        </p:nvPicPr>
        <p:blipFill>
          <a:blip r:embed="rId3"/>
          <a:stretch>
            <a:fillRect/>
          </a:stretch>
        </p:blipFill>
        <p:spPr>
          <a:xfrm>
            <a:off x="838200" y="1600200"/>
            <a:ext cx="4268380" cy="4316600"/>
          </a:xfrm>
          <a:prstGeom prst="rect">
            <a:avLst/>
          </a:prstGeom>
          <a:ln>
            <a:solidFill>
              <a:schemeClr val="accent1">
                <a:shade val="50000"/>
              </a:schemeClr>
            </a:solidFill>
          </a:ln>
        </p:spPr>
      </p:pic>
      <p:sp>
        <p:nvSpPr>
          <p:cNvPr id="10" name="TextBox 9">
            <a:extLst>
              <a:ext uri="{FF2B5EF4-FFF2-40B4-BE49-F238E27FC236}">
                <a16:creationId xmlns:a16="http://schemas.microsoft.com/office/drawing/2014/main" id="{F39840DA-B7A0-4A29-AC4C-CE48FCF5FC2E}"/>
              </a:ext>
            </a:extLst>
          </p:cNvPr>
          <p:cNvSpPr txBox="1"/>
          <p:nvPr/>
        </p:nvSpPr>
        <p:spPr>
          <a:xfrm>
            <a:off x="838200" y="5943600"/>
            <a:ext cx="4268380" cy="369332"/>
          </a:xfrm>
          <a:prstGeom prst="rect">
            <a:avLst/>
          </a:prstGeom>
          <a:noFill/>
        </p:spPr>
        <p:txBody>
          <a:bodyPr wrap="square" rtlCol="0">
            <a:spAutoFit/>
          </a:bodyPr>
          <a:lstStyle/>
          <a:p>
            <a:pPr algn="ctr"/>
            <a:r>
              <a:rPr lang="en-US" dirty="0">
                <a:hlinkClick r:id="rId4"/>
              </a:rPr>
              <a:t>Product Page</a:t>
            </a:r>
            <a:endParaRPr lang="en-US" dirty="0"/>
          </a:p>
        </p:txBody>
      </p:sp>
      <p:sp>
        <p:nvSpPr>
          <p:cNvPr id="12" name="TextBox 11">
            <a:extLst>
              <a:ext uri="{FF2B5EF4-FFF2-40B4-BE49-F238E27FC236}">
                <a16:creationId xmlns:a16="http://schemas.microsoft.com/office/drawing/2014/main" id="{75422B51-4000-4A6B-820E-CA65E6C33746}"/>
              </a:ext>
            </a:extLst>
          </p:cNvPr>
          <p:cNvSpPr txBox="1"/>
          <p:nvPr/>
        </p:nvSpPr>
        <p:spPr>
          <a:xfrm>
            <a:off x="5222222" y="5943600"/>
            <a:ext cx="3216778" cy="369332"/>
          </a:xfrm>
          <a:prstGeom prst="rect">
            <a:avLst/>
          </a:prstGeom>
          <a:noFill/>
        </p:spPr>
        <p:txBody>
          <a:bodyPr wrap="square" rtlCol="0">
            <a:spAutoFit/>
          </a:bodyPr>
          <a:lstStyle/>
          <a:p>
            <a:pPr algn="ctr"/>
            <a:r>
              <a:rPr lang="en-US" dirty="0">
                <a:hlinkClick r:id="rId5"/>
              </a:rPr>
              <a:t>Press Release</a:t>
            </a:r>
            <a:endParaRPr lang="en-US" dirty="0"/>
          </a:p>
        </p:txBody>
      </p:sp>
      <p:sp>
        <p:nvSpPr>
          <p:cNvPr id="13" name="TextBox 12">
            <a:extLst>
              <a:ext uri="{FF2B5EF4-FFF2-40B4-BE49-F238E27FC236}">
                <a16:creationId xmlns:a16="http://schemas.microsoft.com/office/drawing/2014/main" id="{D744187A-748E-4DAD-A047-61EEE4569F81}"/>
              </a:ext>
            </a:extLst>
          </p:cNvPr>
          <p:cNvSpPr txBox="1"/>
          <p:nvPr/>
        </p:nvSpPr>
        <p:spPr>
          <a:xfrm>
            <a:off x="8550666" y="5943600"/>
            <a:ext cx="2803134" cy="369332"/>
          </a:xfrm>
          <a:prstGeom prst="rect">
            <a:avLst/>
          </a:prstGeom>
          <a:noFill/>
        </p:spPr>
        <p:txBody>
          <a:bodyPr wrap="square" rtlCol="0">
            <a:spAutoFit/>
          </a:bodyPr>
          <a:lstStyle/>
          <a:p>
            <a:pPr algn="ctr"/>
            <a:r>
              <a:rPr lang="en-US" dirty="0">
                <a:hlinkClick r:id="rId6"/>
              </a:rPr>
              <a:t>Blog</a:t>
            </a:r>
            <a:endParaRPr lang="en-US" dirty="0"/>
          </a:p>
        </p:txBody>
      </p:sp>
      <p:pic>
        <p:nvPicPr>
          <p:cNvPr id="6" name="Picture 5">
            <a:extLst>
              <a:ext uri="{FF2B5EF4-FFF2-40B4-BE49-F238E27FC236}">
                <a16:creationId xmlns:a16="http://schemas.microsoft.com/office/drawing/2014/main" id="{8FB59628-8620-4D72-8760-B62FB7E4A2F4}"/>
              </a:ext>
            </a:extLst>
          </p:cNvPr>
          <p:cNvPicPr>
            <a:picLocks noChangeAspect="1"/>
          </p:cNvPicPr>
          <p:nvPr/>
        </p:nvPicPr>
        <p:blipFill>
          <a:blip r:embed="rId7"/>
          <a:stretch>
            <a:fillRect/>
          </a:stretch>
        </p:blipFill>
        <p:spPr>
          <a:xfrm>
            <a:off x="5204797" y="1600198"/>
            <a:ext cx="3234203" cy="4316600"/>
          </a:xfrm>
          <a:prstGeom prst="rect">
            <a:avLst/>
          </a:prstGeom>
          <a:ln>
            <a:solidFill>
              <a:schemeClr val="accent1">
                <a:shade val="50000"/>
              </a:schemeClr>
            </a:solidFill>
          </a:ln>
        </p:spPr>
      </p:pic>
      <p:pic>
        <p:nvPicPr>
          <p:cNvPr id="8" name="Picture 7">
            <a:extLst>
              <a:ext uri="{FF2B5EF4-FFF2-40B4-BE49-F238E27FC236}">
                <a16:creationId xmlns:a16="http://schemas.microsoft.com/office/drawing/2014/main" id="{061019AC-8FC9-4E89-B5C6-2E37B36D3277}"/>
              </a:ext>
            </a:extLst>
          </p:cNvPr>
          <p:cNvPicPr>
            <a:picLocks noChangeAspect="1"/>
          </p:cNvPicPr>
          <p:nvPr/>
        </p:nvPicPr>
        <p:blipFill>
          <a:blip r:embed="rId8"/>
          <a:stretch>
            <a:fillRect/>
          </a:stretch>
        </p:blipFill>
        <p:spPr>
          <a:xfrm>
            <a:off x="8550666" y="1596187"/>
            <a:ext cx="2803134" cy="4316600"/>
          </a:xfrm>
          <a:prstGeom prst="rect">
            <a:avLst/>
          </a:prstGeom>
          <a:ln>
            <a:solidFill>
              <a:schemeClr val="accent1">
                <a:shade val="50000"/>
              </a:schemeClr>
            </a:solidFill>
          </a:ln>
        </p:spPr>
      </p:pic>
    </p:spTree>
    <p:extLst>
      <p:ext uri="{BB962C8B-B14F-4D97-AF65-F5344CB8AC3E}">
        <p14:creationId xmlns:p14="http://schemas.microsoft.com/office/powerpoint/2010/main" val="4183279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0859BD2-BBA8-41A5-A156-0772C7D8ABEC}"/>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sp>
        <p:nvSpPr>
          <p:cNvPr id="11" name="Title 1">
            <a:extLst>
              <a:ext uri="{FF2B5EF4-FFF2-40B4-BE49-F238E27FC236}">
                <a16:creationId xmlns:a16="http://schemas.microsoft.com/office/drawing/2014/main" id="{3BF20928-6106-4554-AF3B-B8EAE406E99A}"/>
              </a:ext>
            </a:extLst>
          </p:cNvPr>
          <p:cNvSpPr>
            <a:spLocks noGrp="1"/>
          </p:cNvSpPr>
          <p:nvPr>
            <p:ph type="title"/>
          </p:nvPr>
        </p:nvSpPr>
        <p:spPr>
          <a:xfrm>
            <a:off x="1080000" y="936000"/>
            <a:ext cx="10654800" cy="443198"/>
          </a:xfrm>
        </p:spPr>
        <p:txBody>
          <a:bodyPr/>
          <a:lstStyle/>
          <a:p>
            <a:r>
              <a:rPr lang="en-US" dirty="0">
                <a:solidFill>
                  <a:srgbClr val="06418C"/>
                </a:solidFill>
              </a:rPr>
              <a:t>IN THE SOCIAL MEDIA…</a:t>
            </a:r>
          </a:p>
        </p:txBody>
      </p:sp>
      <p:sp>
        <p:nvSpPr>
          <p:cNvPr id="10" name="TextBox 9">
            <a:extLst>
              <a:ext uri="{FF2B5EF4-FFF2-40B4-BE49-F238E27FC236}">
                <a16:creationId xmlns:a16="http://schemas.microsoft.com/office/drawing/2014/main" id="{F39840DA-B7A0-4A29-AC4C-CE48FCF5FC2E}"/>
              </a:ext>
            </a:extLst>
          </p:cNvPr>
          <p:cNvSpPr txBox="1"/>
          <p:nvPr/>
        </p:nvSpPr>
        <p:spPr>
          <a:xfrm>
            <a:off x="838200" y="5943600"/>
            <a:ext cx="4268380" cy="369332"/>
          </a:xfrm>
          <a:prstGeom prst="rect">
            <a:avLst/>
          </a:prstGeom>
          <a:noFill/>
        </p:spPr>
        <p:txBody>
          <a:bodyPr wrap="square" rtlCol="0">
            <a:spAutoFit/>
          </a:bodyPr>
          <a:lstStyle/>
          <a:p>
            <a:pPr algn="ctr"/>
            <a:r>
              <a:rPr lang="en-US" dirty="0">
                <a:hlinkClick r:id="rId3"/>
              </a:rPr>
              <a:t>Instagram</a:t>
            </a:r>
            <a:r>
              <a:rPr lang="en-US" dirty="0"/>
              <a:t> | </a:t>
            </a:r>
            <a:r>
              <a:rPr lang="en-US" dirty="0">
                <a:hlinkClick r:id="rId4"/>
              </a:rPr>
              <a:t>LinkedIn</a:t>
            </a:r>
            <a:endParaRPr lang="en-US" dirty="0"/>
          </a:p>
        </p:txBody>
      </p:sp>
      <p:pic>
        <p:nvPicPr>
          <p:cNvPr id="15" name="Picture 14">
            <a:extLst>
              <a:ext uri="{FF2B5EF4-FFF2-40B4-BE49-F238E27FC236}">
                <a16:creationId xmlns:a16="http://schemas.microsoft.com/office/drawing/2014/main" id="{AAA9193A-442E-4FC7-B275-5C65AD23B696}"/>
              </a:ext>
            </a:extLst>
          </p:cNvPr>
          <p:cNvPicPr/>
          <p:nvPr/>
        </p:nvPicPr>
        <p:blipFill>
          <a:blip r:embed="rId5"/>
          <a:stretch>
            <a:fillRect/>
          </a:stretch>
        </p:blipFill>
        <p:spPr>
          <a:xfrm>
            <a:off x="150495" y="1621139"/>
            <a:ext cx="4479290" cy="2964180"/>
          </a:xfrm>
          <a:prstGeom prst="rect">
            <a:avLst/>
          </a:prstGeom>
          <a:ln>
            <a:solidFill>
              <a:schemeClr val="accent1"/>
            </a:solidFill>
          </a:ln>
        </p:spPr>
      </p:pic>
      <p:pic>
        <p:nvPicPr>
          <p:cNvPr id="16" name="Picture 15">
            <a:extLst>
              <a:ext uri="{FF2B5EF4-FFF2-40B4-BE49-F238E27FC236}">
                <a16:creationId xmlns:a16="http://schemas.microsoft.com/office/drawing/2014/main" id="{AAAB2006-A4ED-49FF-927D-6619D634CC8E}"/>
              </a:ext>
            </a:extLst>
          </p:cNvPr>
          <p:cNvPicPr/>
          <p:nvPr/>
        </p:nvPicPr>
        <p:blipFill>
          <a:blip r:embed="rId6"/>
          <a:stretch>
            <a:fillRect/>
          </a:stretch>
        </p:blipFill>
        <p:spPr>
          <a:xfrm>
            <a:off x="1828800" y="3121031"/>
            <a:ext cx="3357245" cy="2649230"/>
          </a:xfrm>
          <a:prstGeom prst="rect">
            <a:avLst/>
          </a:prstGeom>
          <a:ln>
            <a:solidFill>
              <a:schemeClr val="accent1"/>
            </a:solidFill>
          </a:ln>
        </p:spPr>
      </p:pic>
      <p:pic>
        <p:nvPicPr>
          <p:cNvPr id="9" name="Picture 8" descr="Graphical user interface, application&#10;&#10;Description automatically generated">
            <a:extLst>
              <a:ext uri="{FF2B5EF4-FFF2-40B4-BE49-F238E27FC236}">
                <a16:creationId xmlns:a16="http://schemas.microsoft.com/office/drawing/2014/main" id="{2CFAC260-A746-4DC0-B907-FF16D1DFA85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21419" y="1621139"/>
            <a:ext cx="3245147" cy="3137519"/>
          </a:xfrm>
          <a:prstGeom prst="rect">
            <a:avLst/>
          </a:prstGeom>
          <a:ln>
            <a:solidFill>
              <a:schemeClr val="accent1"/>
            </a:solidFill>
          </a:ln>
        </p:spPr>
      </p:pic>
      <p:pic>
        <p:nvPicPr>
          <p:cNvPr id="12" name="Picture 11">
            <a:extLst>
              <a:ext uri="{FF2B5EF4-FFF2-40B4-BE49-F238E27FC236}">
                <a16:creationId xmlns:a16="http://schemas.microsoft.com/office/drawing/2014/main" id="{DAC98C92-CCF9-458F-8C49-B18B19844940}"/>
              </a:ext>
            </a:extLst>
          </p:cNvPr>
          <p:cNvPicPr/>
          <p:nvPr/>
        </p:nvPicPr>
        <p:blipFill>
          <a:blip r:embed="rId8"/>
          <a:stretch>
            <a:fillRect/>
          </a:stretch>
        </p:blipFill>
        <p:spPr>
          <a:xfrm>
            <a:off x="8458200" y="1621139"/>
            <a:ext cx="3291840" cy="2964180"/>
          </a:xfrm>
          <a:prstGeom prst="rect">
            <a:avLst/>
          </a:prstGeom>
          <a:ln>
            <a:solidFill>
              <a:schemeClr val="accent1"/>
            </a:solidFill>
          </a:ln>
        </p:spPr>
      </p:pic>
      <p:pic>
        <p:nvPicPr>
          <p:cNvPr id="17" name="Picture 16" descr="Graphical user interface, text, application, chat or text message&#10;&#10;Description automatically generated">
            <a:extLst>
              <a:ext uri="{FF2B5EF4-FFF2-40B4-BE49-F238E27FC236}">
                <a16:creationId xmlns:a16="http://schemas.microsoft.com/office/drawing/2014/main" id="{38D96CEC-2F69-4E87-9A2F-65722634F42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661546" y="3455558"/>
            <a:ext cx="3414832" cy="2507092"/>
          </a:xfrm>
          <a:prstGeom prst="rect">
            <a:avLst/>
          </a:prstGeom>
          <a:ln>
            <a:solidFill>
              <a:schemeClr val="accent1"/>
            </a:solidFill>
          </a:ln>
        </p:spPr>
      </p:pic>
      <p:sp>
        <p:nvSpPr>
          <p:cNvPr id="18" name="TextBox 17">
            <a:extLst>
              <a:ext uri="{FF2B5EF4-FFF2-40B4-BE49-F238E27FC236}">
                <a16:creationId xmlns:a16="http://schemas.microsoft.com/office/drawing/2014/main" id="{D859E041-41BA-49C3-AE2D-87853044DE27}"/>
              </a:ext>
            </a:extLst>
          </p:cNvPr>
          <p:cNvSpPr txBox="1"/>
          <p:nvPr/>
        </p:nvSpPr>
        <p:spPr>
          <a:xfrm>
            <a:off x="7251700" y="5922000"/>
            <a:ext cx="4498340" cy="369332"/>
          </a:xfrm>
          <a:prstGeom prst="rect">
            <a:avLst/>
          </a:prstGeom>
          <a:noFill/>
        </p:spPr>
        <p:txBody>
          <a:bodyPr wrap="square" rtlCol="0">
            <a:spAutoFit/>
          </a:bodyPr>
          <a:lstStyle/>
          <a:p>
            <a:pPr algn="ctr"/>
            <a:r>
              <a:rPr lang="en-US" dirty="0">
                <a:hlinkClick r:id="rId10"/>
              </a:rPr>
              <a:t>Facebook</a:t>
            </a:r>
            <a:endParaRPr lang="en-US" dirty="0"/>
          </a:p>
        </p:txBody>
      </p:sp>
    </p:spTree>
    <p:extLst>
      <p:ext uri="{BB962C8B-B14F-4D97-AF65-F5344CB8AC3E}">
        <p14:creationId xmlns:p14="http://schemas.microsoft.com/office/powerpoint/2010/main" val="4114987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dirty="0"/>
              <a:t>Renesas.com</a:t>
            </a:r>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12" ma:contentTypeDescription="Create a new document." ma:contentTypeScope="" ma:versionID="abd51af9f13f3e3f1089db4ff936f09e">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cb87148f11fa9b9cae6d6beb5a96e5fc"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AutoKeyPoints" minOccurs="0"/>
                <xsd:element ref="ns2:MediaServiceKeyPoints" minOccurs="0"/>
                <xsd:element ref="ns2:MediaLengthInSecond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7AB1B27-A818-4AA8-A67D-1B3D77707435}">
  <ds:schemaRefs>
    <ds:schemaRef ds:uri="http://schemas.microsoft.com/sharepoint/v3/contenttype/forms"/>
  </ds:schemaRefs>
</ds:datastoreItem>
</file>

<file path=customXml/itemProps2.xml><?xml version="1.0" encoding="utf-8"?>
<ds:datastoreItem xmlns:ds="http://schemas.openxmlformats.org/officeDocument/2006/customXml" ds:itemID="{472F8A5D-7719-4D66-BD60-372790CAB758}">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2121ca1d-bd4f-4987-8287-ad50630e769d"/>
    <ds:schemaRef ds:uri="7ed1e8ce-ac71-43a3-9065-33c6d26ce90a"/>
    <ds:schemaRef ds:uri="http://www.w3.org/XML/1998/namespace"/>
    <ds:schemaRef ds:uri="http://purl.org/dc/dcmitype/"/>
  </ds:schemaRefs>
</ds:datastoreItem>
</file>

<file path=customXml/itemProps3.xml><?xml version="1.0" encoding="utf-8"?>
<ds:datastoreItem xmlns:ds="http://schemas.openxmlformats.org/officeDocument/2006/customXml" ds:itemID="{2D0B5154-6149-47CE-8E9B-4E29386E32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314</Words>
  <Application>Microsoft Office PowerPoint</Application>
  <PresentationFormat>ワイド画面</PresentationFormat>
  <Paragraphs>63</Paragraphs>
  <Slides>10</Slides>
  <Notes>5</Notes>
  <HiddenSlides>0</HiddenSlides>
  <MMClips>0</MMClips>
  <ScaleCrop>false</ScaleCrop>
  <HeadingPairs>
    <vt:vector size="6" baseType="variant">
      <vt:variant>
        <vt:lpstr>使用されているフォント</vt:lpstr>
      </vt:variant>
      <vt:variant>
        <vt:i4>5</vt:i4>
      </vt:variant>
      <vt:variant>
        <vt:lpstr>テーマ</vt:lpstr>
      </vt:variant>
      <vt:variant>
        <vt:i4>1</vt:i4>
      </vt:variant>
      <vt:variant>
        <vt:lpstr>スライド タイトル</vt:lpstr>
      </vt:variant>
      <vt:variant>
        <vt:i4>10</vt:i4>
      </vt:variant>
    </vt:vector>
  </HeadingPairs>
  <TitlesOfParts>
    <vt:vector size="16" baseType="lpstr">
      <vt:lpstr>Arial</vt:lpstr>
      <vt:lpstr>Arial Narrow</vt:lpstr>
      <vt:lpstr>Calibri</vt:lpstr>
      <vt:lpstr>Symbol</vt:lpstr>
      <vt:lpstr>Wingdings</vt:lpstr>
      <vt:lpstr>1_151229_Renesas_Templates_16_9_EN</vt:lpstr>
      <vt:lpstr>PowerPoint プレゼンテーション</vt:lpstr>
      <vt:lpstr>RA4M1 CLICKER by MIKROE</vt:lpstr>
      <vt:lpstr>FEATURES</vt:lpstr>
      <vt:lpstr>PARTER KITS – MIKROE – RA4M1 CLICKER</vt:lpstr>
      <vt:lpstr>ORDERING INFO</vt:lpstr>
      <vt:lpstr>MIKROE &amp; RENESAS KITS</vt:lpstr>
      <vt:lpstr>SOLUTION APPROACH</vt:lpstr>
      <vt:lpstr>GLOBAL LAUNCH – DEC 9, 2021</vt:lpstr>
      <vt:lpstr>IN THE SOCIAL MEDIA…</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Pub_RA_Kits_Intro</dc:title>
  <dc:creator/>
  <cp:lastModifiedBy/>
  <cp:revision>1</cp:revision>
  <dcterms:created xsi:type="dcterms:W3CDTF">2019-09-26T21:23:59Z</dcterms:created>
  <dcterms:modified xsi:type="dcterms:W3CDTF">2021-12-10T02:30:12Z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