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74" r:id="rId2"/>
  </p:sldIdLst>
  <p:sldSz cx="6096000" cy="34544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C7A51"/>
    <a:srgbClr val="FF9681"/>
    <a:srgbClr val="1F497D"/>
    <a:srgbClr val="85CEFF"/>
    <a:srgbClr val="3B3B3B"/>
    <a:srgbClr val="5B9BD5"/>
    <a:srgbClr val="282828"/>
    <a:srgbClr val="008FF0"/>
    <a:srgbClr val="E62600"/>
    <a:srgbClr val="0BEB9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5113" autoAdjust="0"/>
    <p:restoredTop sz="94660"/>
  </p:normalViewPr>
  <p:slideViewPr>
    <p:cSldViewPr snapToGrid="0">
      <p:cViewPr varScale="1">
        <p:scale>
          <a:sx n="244" d="100"/>
          <a:sy n="244" d="100"/>
        </p:scale>
        <p:origin x="192" y="4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BC2E34-AF21-48A9-A0A7-94776BB604D4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706438" y="1143000"/>
            <a:ext cx="54451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57DA5B-0ACA-4E3B-93C5-28B0CE13AD2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54792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62000" y="565338"/>
            <a:ext cx="4572000" cy="1202643"/>
          </a:xfrm>
        </p:spPr>
        <p:txBody>
          <a:bodyPr anchor="b"/>
          <a:lstStyle>
            <a:lvl1pPr algn="ctr">
              <a:defRPr sz="151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762000" y="1814360"/>
            <a:ext cx="4572000" cy="834013"/>
          </a:xfrm>
        </p:spPr>
        <p:txBody>
          <a:bodyPr/>
          <a:lstStyle>
            <a:lvl1pPr marL="0" indent="0" algn="ctr">
              <a:buNone/>
              <a:defRPr sz="604"/>
            </a:lvl1pPr>
            <a:lvl2pPr marL="115146" indent="0" algn="ctr">
              <a:buNone/>
              <a:defRPr sz="504"/>
            </a:lvl2pPr>
            <a:lvl3pPr marL="230292" indent="0" algn="ctr">
              <a:buNone/>
              <a:defRPr sz="453"/>
            </a:lvl3pPr>
            <a:lvl4pPr marL="345437" indent="0" algn="ctr">
              <a:buNone/>
              <a:defRPr sz="403"/>
            </a:lvl4pPr>
            <a:lvl5pPr marL="460583" indent="0" algn="ctr">
              <a:buNone/>
              <a:defRPr sz="403"/>
            </a:lvl5pPr>
            <a:lvl6pPr marL="575729" indent="0" algn="ctr">
              <a:buNone/>
              <a:defRPr sz="403"/>
            </a:lvl6pPr>
            <a:lvl7pPr marL="690875" indent="0" algn="ctr">
              <a:buNone/>
              <a:defRPr sz="403"/>
            </a:lvl7pPr>
            <a:lvl8pPr marL="806021" indent="0" algn="ctr">
              <a:buNone/>
              <a:defRPr sz="403"/>
            </a:lvl8pPr>
            <a:lvl9pPr marL="921167" indent="0" algn="ctr">
              <a:buNone/>
              <a:defRPr sz="403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51428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52708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2181226" y="183915"/>
            <a:ext cx="657225" cy="2927444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09551" y="183915"/>
            <a:ext cx="1895475" cy="2927444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51417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07988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5925" y="861202"/>
            <a:ext cx="5257800" cy="1436934"/>
          </a:xfrm>
        </p:spPr>
        <p:txBody>
          <a:bodyPr anchor="b"/>
          <a:lstStyle>
            <a:lvl1pPr>
              <a:defRPr sz="151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5925" y="2311730"/>
            <a:ext cx="5257800" cy="755650"/>
          </a:xfrm>
        </p:spPr>
        <p:txBody>
          <a:bodyPr/>
          <a:lstStyle>
            <a:lvl1pPr marL="0" indent="0">
              <a:buNone/>
              <a:defRPr sz="604">
                <a:solidFill>
                  <a:schemeClr val="tx1">
                    <a:tint val="75000"/>
                  </a:schemeClr>
                </a:solidFill>
              </a:defRPr>
            </a:lvl1pPr>
            <a:lvl2pPr marL="115146" indent="0">
              <a:buNone/>
              <a:defRPr sz="504">
                <a:solidFill>
                  <a:schemeClr val="tx1">
                    <a:tint val="75000"/>
                  </a:schemeClr>
                </a:solidFill>
              </a:defRPr>
            </a:lvl2pPr>
            <a:lvl3pPr marL="230292" indent="0">
              <a:buNone/>
              <a:defRPr sz="453">
                <a:solidFill>
                  <a:schemeClr val="tx1">
                    <a:tint val="75000"/>
                  </a:schemeClr>
                </a:solidFill>
              </a:defRPr>
            </a:lvl3pPr>
            <a:lvl4pPr marL="345437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4pPr>
            <a:lvl5pPr marL="460583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5pPr>
            <a:lvl6pPr marL="575729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6pPr>
            <a:lvl7pPr marL="690875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7pPr>
            <a:lvl8pPr marL="806021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8pPr>
            <a:lvl9pPr marL="921167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56661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09550" y="919574"/>
            <a:ext cx="1276350" cy="2191785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562100" y="919574"/>
            <a:ext cx="1276350" cy="2191785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41527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4" y="183916"/>
            <a:ext cx="5257800" cy="66769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9894" y="846808"/>
            <a:ext cx="2578894" cy="415008"/>
          </a:xfrm>
        </p:spPr>
        <p:txBody>
          <a:bodyPr anchor="b"/>
          <a:lstStyle>
            <a:lvl1pPr marL="0" indent="0">
              <a:buNone/>
              <a:defRPr sz="604" b="1"/>
            </a:lvl1pPr>
            <a:lvl2pPr marL="115146" indent="0">
              <a:buNone/>
              <a:defRPr sz="504" b="1"/>
            </a:lvl2pPr>
            <a:lvl3pPr marL="230292" indent="0">
              <a:buNone/>
              <a:defRPr sz="453" b="1"/>
            </a:lvl3pPr>
            <a:lvl4pPr marL="345437" indent="0">
              <a:buNone/>
              <a:defRPr sz="403" b="1"/>
            </a:lvl4pPr>
            <a:lvl5pPr marL="460583" indent="0">
              <a:buNone/>
              <a:defRPr sz="403" b="1"/>
            </a:lvl5pPr>
            <a:lvl6pPr marL="575729" indent="0">
              <a:buNone/>
              <a:defRPr sz="403" b="1"/>
            </a:lvl6pPr>
            <a:lvl7pPr marL="690875" indent="0">
              <a:buNone/>
              <a:defRPr sz="403" b="1"/>
            </a:lvl7pPr>
            <a:lvl8pPr marL="806021" indent="0">
              <a:buNone/>
              <a:defRPr sz="403" b="1"/>
            </a:lvl8pPr>
            <a:lvl9pPr marL="921167" indent="0">
              <a:buNone/>
              <a:defRPr sz="40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19894" y="1261815"/>
            <a:ext cx="2578894" cy="1855941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086100" y="846808"/>
            <a:ext cx="2591594" cy="415008"/>
          </a:xfrm>
        </p:spPr>
        <p:txBody>
          <a:bodyPr anchor="b"/>
          <a:lstStyle>
            <a:lvl1pPr marL="0" indent="0">
              <a:buNone/>
              <a:defRPr sz="604" b="1"/>
            </a:lvl1pPr>
            <a:lvl2pPr marL="115146" indent="0">
              <a:buNone/>
              <a:defRPr sz="504" b="1"/>
            </a:lvl2pPr>
            <a:lvl3pPr marL="230292" indent="0">
              <a:buNone/>
              <a:defRPr sz="453" b="1"/>
            </a:lvl3pPr>
            <a:lvl4pPr marL="345437" indent="0">
              <a:buNone/>
              <a:defRPr sz="403" b="1"/>
            </a:lvl4pPr>
            <a:lvl5pPr marL="460583" indent="0">
              <a:buNone/>
              <a:defRPr sz="403" b="1"/>
            </a:lvl5pPr>
            <a:lvl6pPr marL="575729" indent="0">
              <a:buNone/>
              <a:defRPr sz="403" b="1"/>
            </a:lvl6pPr>
            <a:lvl7pPr marL="690875" indent="0">
              <a:buNone/>
              <a:defRPr sz="403" b="1"/>
            </a:lvl7pPr>
            <a:lvl8pPr marL="806021" indent="0">
              <a:buNone/>
              <a:defRPr sz="403" b="1"/>
            </a:lvl8pPr>
            <a:lvl9pPr marL="921167" indent="0">
              <a:buNone/>
              <a:defRPr sz="40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086100" y="1261815"/>
            <a:ext cx="2591594" cy="1855941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4693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92041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0318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5" y="230293"/>
            <a:ext cx="1966119" cy="806027"/>
          </a:xfrm>
        </p:spPr>
        <p:txBody>
          <a:bodyPr anchor="b"/>
          <a:lstStyle>
            <a:lvl1pPr>
              <a:defRPr sz="80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591594" y="497370"/>
            <a:ext cx="3086100" cy="2454863"/>
          </a:xfrm>
        </p:spPr>
        <p:txBody>
          <a:bodyPr/>
          <a:lstStyle>
            <a:lvl1pPr>
              <a:defRPr sz="806"/>
            </a:lvl1pPr>
            <a:lvl2pPr>
              <a:defRPr sz="705"/>
            </a:lvl2pPr>
            <a:lvl3pPr>
              <a:defRPr sz="604"/>
            </a:lvl3pPr>
            <a:lvl4pPr>
              <a:defRPr sz="504"/>
            </a:lvl4pPr>
            <a:lvl5pPr>
              <a:defRPr sz="504"/>
            </a:lvl5pPr>
            <a:lvl6pPr>
              <a:defRPr sz="504"/>
            </a:lvl6pPr>
            <a:lvl7pPr>
              <a:defRPr sz="504"/>
            </a:lvl7pPr>
            <a:lvl8pPr>
              <a:defRPr sz="504"/>
            </a:lvl8pPr>
            <a:lvl9pPr>
              <a:defRPr sz="504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19895" y="1036320"/>
            <a:ext cx="1966119" cy="1919911"/>
          </a:xfrm>
        </p:spPr>
        <p:txBody>
          <a:bodyPr/>
          <a:lstStyle>
            <a:lvl1pPr marL="0" indent="0">
              <a:buNone/>
              <a:defRPr sz="403"/>
            </a:lvl1pPr>
            <a:lvl2pPr marL="115146" indent="0">
              <a:buNone/>
              <a:defRPr sz="353"/>
            </a:lvl2pPr>
            <a:lvl3pPr marL="230292" indent="0">
              <a:buNone/>
              <a:defRPr sz="302"/>
            </a:lvl3pPr>
            <a:lvl4pPr marL="345437" indent="0">
              <a:buNone/>
              <a:defRPr sz="252"/>
            </a:lvl4pPr>
            <a:lvl5pPr marL="460583" indent="0">
              <a:buNone/>
              <a:defRPr sz="252"/>
            </a:lvl5pPr>
            <a:lvl6pPr marL="575729" indent="0">
              <a:buNone/>
              <a:defRPr sz="252"/>
            </a:lvl6pPr>
            <a:lvl7pPr marL="690875" indent="0">
              <a:buNone/>
              <a:defRPr sz="252"/>
            </a:lvl7pPr>
            <a:lvl8pPr marL="806021" indent="0">
              <a:buNone/>
              <a:defRPr sz="252"/>
            </a:lvl8pPr>
            <a:lvl9pPr marL="921167" indent="0">
              <a:buNone/>
              <a:defRPr sz="25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11873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5" y="230293"/>
            <a:ext cx="1966119" cy="806027"/>
          </a:xfrm>
        </p:spPr>
        <p:txBody>
          <a:bodyPr anchor="b"/>
          <a:lstStyle>
            <a:lvl1pPr>
              <a:defRPr sz="80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591594" y="497370"/>
            <a:ext cx="3086100" cy="2454863"/>
          </a:xfrm>
        </p:spPr>
        <p:txBody>
          <a:bodyPr/>
          <a:lstStyle>
            <a:lvl1pPr marL="0" indent="0">
              <a:buNone/>
              <a:defRPr sz="806"/>
            </a:lvl1pPr>
            <a:lvl2pPr marL="115146" indent="0">
              <a:buNone/>
              <a:defRPr sz="705"/>
            </a:lvl2pPr>
            <a:lvl3pPr marL="230292" indent="0">
              <a:buNone/>
              <a:defRPr sz="604"/>
            </a:lvl3pPr>
            <a:lvl4pPr marL="345437" indent="0">
              <a:buNone/>
              <a:defRPr sz="504"/>
            </a:lvl4pPr>
            <a:lvl5pPr marL="460583" indent="0">
              <a:buNone/>
              <a:defRPr sz="504"/>
            </a:lvl5pPr>
            <a:lvl6pPr marL="575729" indent="0">
              <a:buNone/>
              <a:defRPr sz="504"/>
            </a:lvl6pPr>
            <a:lvl7pPr marL="690875" indent="0">
              <a:buNone/>
              <a:defRPr sz="504"/>
            </a:lvl7pPr>
            <a:lvl8pPr marL="806021" indent="0">
              <a:buNone/>
              <a:defRPr sz="504"/>
            </a:lvl8pPr>
            <a:lvl9pPr marL="921167" indent="0">
              <a:buNone/>
              <a:defRPr sz="504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19895" y="1036320"/>
            <a:ext cx="1966119" cy="1919911"/>
          </a:xfrm>
        </p:spPr>
        <p:txBody>
          <a:bodyPr/>
          <a:lstStyle>
            <a:lvl1pPr marL="0" indent="0">
              <a:buNone/>
              <a:defRPr sz="403"/>
            </a:lvl1pPr>
            <a:lvl2pPr marL="115146" indent="0">
              <a:buNone/>
              <a:defRPr sz="353"/>
            </a:lvl2pPr>
            <a:lvl3pPr marL="230292" indent="0">
              <a:buNone/>
              <a:defRPr sz="302"/>
            </a:lvl3pPr>
            <a:lvl4pPr marL="345437" indent="0">
              <a:buNone/>
              <a:defRPr sz="252"/>
            </a:lvl4pPr>
            <a:lvl5pPr marL="460583" indent="0">
              <a:buNone/>
              <a:defRPr sz="252"/>
            </a:lvl5pPr>
            <a:lvl6pPr marL="575729" indent="0">
              <a:buNone/>
              <a:defRPr sz="252"/>
            </a:lvl6pPr>
            <a:lvl7pPr marL="690875" indent="0">
              <a:buNone/>
              <a:defRPr sz="252"/>
            </a:lvl7pPr>
            <a:lvl8pPr marL="806021" indent="0">
              <a:buNone/>
              <a:defRPr sz="252"/>
            </a:lvl8pPr>
            <a:lvl9pPr marL="921167" indent="0">
              <a:buNone/>
              <a:defRPr sz="25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202834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19100" y="183916"/>
            <a:ext cx="5257800" cy="66769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9100" y="919574"/>
            <a:ext cx="5257800" cy="21917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19100" y="3201718"/>
            <a:ext cx="13716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95A461-542E-499D-B546-B4773F3A7888}" type="datetimeFigureOut">
              <a:rPr kumimoji="1" lang="ja-JP" altLang="en-US" smtClean="0"/>
              <a:t>2018/11/26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019300" y="3201718"/>
            <a:ext cx="20574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305300" y="3201718"/>
            <a:ext cx="13716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18AE58-E9A9-49A5-941D-080A7CD286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4549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230292" rtl="0" eaLnBrk="1" latinLnBrk="0" hangingPunct="1">
        <a:lnSpc>
          <a:spcPct val="90000"/>
        </a:lnSpc>
        <a:spcBef>
          <a:spcPct val="0"/>
        </a:spcBef>
        <a:buNone/>
        <a:defRPr kumimoji="1" sz="110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7573" indent="-57573" algn="l" defTabSz="230292" rtl="0" eaLnBrk="1" latinLnBrk="0" hangingPunct="1">
        <a:lnSpc>
          <a:spcPct val="90000"/>
        </a:lnSpc>
        <a:spcBef>
          <a:spcPts val="252"/>
        </a:spcBef>
        <a:buFont typeface="Arial" panose="020B0604020202020204" pitchFamily="34" charset="0"/>
        <a:buChar char="•"/>
        <a:defRPr kumimoji="1" sz="705" kern="1200">
          <a:solidFill>
            <a:schemeClr val="tx1"/>
          </a:solidFill>
          <a:latin typeface="+mn-lt"/>
          <a:ea typeface="+mn-ea"/>
          <a:cs typeface="+mn-cs"/>
        </a:defRPr>
      </a:lvl1pPr>
      <a:lvl2pPr marL="172719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604" kern="1200">
          <a:solidFill>
            <a:schemeClr val="tx1"/>
          </a:solidFill>
          <a:latin typeface="+mn-lt"/>
          <a:ea typeface="+mn-ea"/>
          <a:cs typeface="+mn-cs"/>
        </a:defRPr>
      </a:lvl2pPr>
      <a:lvl3pPr marL="287865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504" kern="1200">
          <a:solidFill>
            <a:schemeClr val="tx1"/>
          </a:solidFill>
          <a:latin typeface="+mn-lt"/>
          <a:ea typeface="+mn-ea"/>
          <a:cs typeface="+mn-cs"/>
        </a:defRPr>
      </a:lvl3pPr>
      <a:lvl4pPr marL="403010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4pPr>
      <a:lvl5pPr marL="518156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5pPr>
      <a:lvl6pPr marL="633302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6pPr>
      <a:lvl7pPr marL="748448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7pPr>
      <a:lvl8pPr marL="863594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8pPr>
      <a:lvl9pPr marL="978739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1pPr>
      <a:lvl2pPr marL="115146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2pPr>
      <a:lvl3pPr marL="230292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3pPr>
      <a:lvl4pPr marL="345437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4pPr>
      <a:lvl5pPr marL="460583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5pPr>
      <a:lvl6pPr marL="575729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6pPr>
      <a:lvl7pPr marL="690875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7pPr>
      <a:lvl8pPr marL="806021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8pPr>
      <a:lvl9pPr marL="921167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ControlTe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図 8" descr="&lt;?xml version=&quot;1.0&quot; encoding=&quot;utf-8&quot;?&gt;&#10;&lt;AEROPOINT_SHAPE&gt;&#10;  &lt;SHAPE effect=&quot;background&quot; /&gt;&#10;&lt;/AEROPOINT_SHAPE&gt;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1" y="216"/>
            <a:ext cx="6096000" cy="3454400"/>
          </a:xfrm>
          <a:prstGeom prst="rect">
            <a:avLst/>
          </a:prstGeom>
        </p:spPr>
      </p:pic>
      <p:sp>
        <p:nvSpPr>
          <p:cNvPr id="2" name="表示部_ベース" descr="&lt;?xml version=&quot;1.0&quot; encoding=&quot;utf-8&quot;?&gt;&#10;&lt;AEROPOINT_SHAPE&gt;&#10;  &lt;SHAPE effect=&quot;background&quot; /&gt;&#10;&lt;/AEROPOINT_SHAPE&gt;"/>
          <p:cNvSpPr/>
          <p:nvPr/>
        </p:nvSpPr>
        <p:spPr>
          <a:xfrm>
            <a:off x="1" y="-1"/>
            <a:ext cx="6096000" cy="457200"/>
          </a:xfrm>
          <a:prstGeom prst="rect">
            <a:avLst/>
          </a:prstGeom>
          <a:solidFill>
            <a:schemeClr val="tx1">
              <a:alpha val="7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88000" rtlCol="0" anchor="ctr"/>
          <a:lstStyle/>
          <a:p>
            <a:r>
              <a:rPr lang="ja-JP" altLang="en-US" sz="1400" dirty="0"/>
              <a:t>複雑な動き</a:t>
            </a:r>
          </a:p>
        </p:txBody>
      </p:sp>
      <p:sp>
        <p:nvSpPr>
          <p:cNvPr id="34" name="正方形/長方形 33" descr="&lt;?xml version=&quot;1.0&quot; encoding=&quot;utf-8&quot;?&gt;&#10;&lt;AEROPOINT_SHAPE&gt;&#10;  &lt;PARENT id=&quot;-1&quot; name=&quot;PARENT_DOT&quot; /&gt;&#10;&lt;/AEROPOINT_SHAPE&gt;"/>
          <p:cNvSpPr/>
          <p:nvPr/>
        </p:nvSpPr>
        <p:spPr>
          <a:xfrm>
            <a:off x="302984" y="1418451"/>
            <a:ext cx="5486400" cy="10795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正方形/長方形 6" descr="&lt;?xml version=&quot;1.0&quot; encoding=&quot;utf-8&quot;?&gt;&#10;&lt;AEROPOINT_SHAPE&gt;&#10;  &lt;SHAPE effect=&quot;param_ctrl&quot; /&gt;&#10;  &lt;PARAM_CTRL name=&quot;MOVE_BOX&quot; p_min=&quot;0&quot; p_max=&quot;100&quot; init=&quot;0&quot; time=&quot;1&quot; speed_type=&quot;1&quot; pivot=&quot;4&quot; add_action=&quot;none&quot; auto_start=&quot;0&quot; wait_start=&quot;0&quot; x_min=&quot;0&quot; x_max=&quot;350&quot; y_min=&quot;0&quot; y_max=&quot;0&quot; r_min=&quot;0&quot; r_max=&quot;180&quot; w_min=&quot;100&quot; w_max=&quot;75&quot; h_min=&quot;100&quot; h_max=&quot;75&quot; t_min=&quot;100&quot; t_max=&quot;50&quot; flag=&quot;39&quot; /&gt;&#10;  &lt;PARENT id=&quot;34&quot; /&gt;&#10;&lt;/AEROPOINT_SHAPE&gt;"/>
          <p:cNvSpPr>
            <a:spLocks/>
          </p:cNvSpPr>
          <p:nvPr/>
        </p:nvSpPr>
        <p:spPr>
          <a:xfrm>
            <a:off x="438465" y="1608364"/>
            <a:ext cx="711200" cy="711200"/>
          </a:xfrm>
          <a:prstGeom prst="rect">
            <a:avLst/>
          </a:prstGeom>
          <a:solidFill>
            <a:srgbClr val="FC7A51"/>
          </a:solidFill>
          <a:ln/>
          <a:effectLst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endParaRPr lang="ja-JP" altLang="en-US" sz="14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6612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8795</TotalTime>
  <Words>3</Words>
  <Application>Microsoft Office PowerPoint</Application>
  <PresentationFormat>ユーザー設定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>HP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近藤文仁</dc:creator>
  <cp:lastModifiedBy>近藤 文仁</cp:lastModifiedBy>
  <cp:revision>555</cp:revision>
  <dcterms:created xsi:type="dcterms:W3CDTF">2018-01-31T23:45:04Z</dcterms:created>
  <dcterms:modified xsi:type="dcterms:W3CDTF">2018-11-26T08:32:22Z</dcterms:modified>
</cp:coreProperties>
</file>

<file path=docProps/thumbnail.jpeg>
</file>