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7"/>
  </p:sldMasterIdLst>
  <p:sldIdLst>
    <p:sldId id="258" r:id="rId18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607"/>
    <a:srgbClr val="C8C8C8"/>
    <a:srgbClr val="4373CA"/>
    <a:srgbClr val="F48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1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3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Master" Target="slideMasters/slideMaster1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10" Type="http://schemas.openxmlformats.org/officeDocument/2006/relationships/customXml" Target="../customXml/item10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45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76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62450" y="183915"/>
            <a:ext cx="1314450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19100" y="183915"/>
            <a:ext cx="3867150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10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95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43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19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86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531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683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30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01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73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287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CFFB4-6E84-46AF-ACD8-84F78BA31065}" type="datetimeFigureOut">
              <a:rPr kumimoji="1" lang="ja-JP" altLang="en-US" smtClean="0"/>
              <a:t>2018/12/3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41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1135328" y="901700"/>
            <a:ext cx="1651000" cy="1651000"/>
          </a:xfrm>
          <a:prstGeom prst="ellipse">
            <a:avLst/>
          </a:prstGeom>
          <a:solidFill>
            <a:srgbClr val="F48138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53"/>
          </a:p>
        </p:txBody>
      </p:sp>
      <p:sp>
        <p:nvSpPr>
          <p:cNvPr id="4" name="二等辺三角形 3"/>
          <p:cNvSpPr/>
          <p:nvPr/>
        </p:nvSpPr>
        <p:spPr>
          <a:xfrm>
            <a:off x="2088490" y="901700"/>
            <a:ext cx="1917700" cy="1651000"/>
          </a:xfrm>
          <a:prstGeom prst="triangle">
            <a:avLst/>
          </a:prstGeom>
          <a:solidFill>
            <a:srgbClr val="C8C8C8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453"/>
          </a:p>
        </p:txBody>
      </p:sp>
      <p:sp>
        <p:nvSpPr>
          <p:cNvPr id="3" name="角丸四角形 2"/>
          <p:cNvSpPr/>
          <p:nvPr/>
        </p:nvSpPr>
        <p:spPr>
          <a:xfrm>
            <a:off x="3309672" y="901700"/>
            <a:ext cx="1651000" cy="1651000"/>
          </a:xfrm>
          <a:prstGeom prst="roundRect">
            <a:avLst/>
          </a:prstGeom>
          <a:solidFill>
            <a:srgbClr val="4373CA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53"/>
          </a:p>
        </p:txBody>
      </p:sp>
    </p:spTree>
    <p:extLst>
      <p:ext uri="{BB962C8B-B14F-4D97-AF65-F5344CB8AC3E}">
        <p14:creationId xmlns:p14="http://schemas.microsoft.com/office/powerpoint/2010/main" val="234922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AeropointSoundList id="4" comment="Sound4" file="" tag=""/>
</file>

<file path=customXml/item10.xml><?xml version="1.0" encoding="utf-8"?>
<AeropointSoundList id="14" comment="Sound14" file="" tag=""/>
</file>

<file path=customXml/item11.xml><?xml version="1.0" encoding="utf-8"?>
<AeropointSoundList id="0" comment="Sound0" file="" tag=""/>
</file>

<file path=customXml/item12.xml><?xml version="1.0" encoding="utf-8"?>
<AeropointSoundList id="1" comment="Sound1" file="" tag=""/>
</file>

<file path=customXml/item13.xml><?xml version="1.0" encoding="utf-8"?>
<AeropointSoundList id="8" comment="Sound8" file="" tag=""/>
</file>

<file path=customXml/item14.xml><?xml version="1.0" encoding="utf-8"?>
<AeropointSoundList id="2" comment="Sound2" file="" tag=""/>
</file>

<file path=customXml/item15.xml><?xml version="1.0" encoding="utf-8"?>
<AeropointSoundList id="7" comment="Sound7" file="" tag=""/>
</file>

<file path=customXml/item16.xml><?xml version="1.0" encoding="utf-8"?>
<AeropointSoundList id="11" comment="Sound11" file="" tag=""/>
</file>

<file path=customXml/item2.xml><?xml version="1.0" encoding="utf-8"?>
<AeropointSoundList id="13" comment="Sound13" file="" tag=""/>
</file>

<file path=customXml/item3.xml><?xml version="1.0" encoding="utf-8"?>
<AeropointSoundList id="3" comment="Sound3" file="" tag=""/>
</file>

<file path=customXml/item4.xml><?xml version="1.0" encoding="utf-8"?>
<AeropointSoundList id="9" comment="Sound9" file="" tag=""/>
</file>

<file path=customXml/item5.xml><?xml version="1.0" encoding="utf-8"?>
<AeropointSoundList id="6" comment="Sound6" file="" tag=""/>
</file>

<file path=customXml/item6.xml><?xml version="1.0" encoding="utf-8"?>
<AeropointSoundList id="10" comment="Sound10" file="" tag=""/>
</file>

<file path=customXml/item7.xml><?xml version="1.0" encoding="utf-8"?>
<AeropointSoundList id="15" comment="Sound15" file="" tag=""/>
</file>

<file path=customXml/item8.xml><?xml version="1.0" encoding="utf-8"?>
<AeropointSoundList id="5" comment="Sound5" file="" tag=""/>
</file>

<file path=customXml/item9.xml><?xml version="1.0" encoding="utf-8"?>
<AeropointSoundList id="12" comment="Sound12" file="" tag=""/>
</file>

<file path=customXml/itemProps1.xml><?xml version="1.0" encoding="utf-8"?>
<ds:datastoreItem xmlns:ds="http://schemas.openxmlformats.org/officeDocument/2006/customXml" ds:itemID="{F134C9CB-0EAB-4A0A-B32A-5B48B8B5C54E}">
  <ds:schemaRefs/>
</ds:datastoreItem>
</file>

<file path=customXml/itemProps10.xml><?xml version="1.0" encoding="utf-8"?>
<ds:datastoreItem xmlns:ds="http://schemas.openxmlformats.org/officeDocument/2006/customXml" ds:itemID="{5BB86280-E859-468F-BD51-2D469764435D}">
  <ds:schemaRefs/>
</ds:datastoreItem>
</file>

<file path=customXml/itemProps11.xml><?xml version="1.0" encoding="utf-8"?>
<ds:datastoreItem xmlns:ds="http://schemas.openxmlformats.org/officeDocument/2006/customXml" ds:itemID="{DB19E65B-3FD8-4303-8186-4D85074148A6}">
  <ds:schemaRefs/>
</ds:datastoreItem>
</file>

<file path=customXml/itemProps12.xml><?xml version="1.0" encoding="utf-8"?>
<ds:datastoreItem xmlns:ds="http://schemas.openxmlformats.org/officeDocument/2006/customXml" ds:itemID="{7737B4B8-FC82-4C6F-A2DE-068E5F682A17}">
  <ds:schemaRefs/>
</ds:datastoreItem>
</file>

<file path=customXml/itemProps13.xml><?xml version="1.0" encoding="utf-8"?>
<ds:datastoreItem xmlns:ds="http://schemas.openxmlformats.org/officeDocument/2006/customXml" ds:itemID="{C843A29F-BDB9-4120-8C3C-70E8C695D9C5}">
  <ds:schemaRefs/>
</ds:datastoreItem>
</file>

<file path=customXml/itemProps14.xml><?xml version="1.0" encoding="utf-8"?>
<ds:datastoreItem xmlns:ds="http://schemas.openxmlformats.org/officeDocument/2006/customXml" ds:itemID="{98D06775-14E9-4436-B266-D6F5F17BFD9A}">
  <ds:schemaRefs/>
</ds:datastoreItem>
</file>

<file path=customXml/itemProps15.xml><?xml version="1.0" encoding="utf-8"?>
<ds:datastoreItem xmlns:ds="http://schemas.openxmlformats.org/officeDocument/2006/customXml" ds:itemID="{89F80C82-32BF-47CE-A561-C862A9623A28}">
  <ds:schemaRefs/>
</ds:datastoreItem>
</file>

<file path=customXml/itemProps16.xml><?xml version="1.0" encoding="utf-8"?>
<ds:datastoreItem xmlns:ds="http://schemas.openxmlformats.org/officeDocument/2006/customXml" ds:itemID="{5090E6FF-E431-4B23-A7E6-CC9570C1E2DC}">
  <ds:schemaRefs/>
</ds:datastoreItem>
</file>

<file path=customXml/itemProps2.xml><?xml version="1.0" encoding="utf-8"?>
<ds:datastoreItem xmlns:ds="http://schemas.openxmlformats.org/officeDocument/2006/customXml" ds:itemID="{056EBD94-EEDB-4F8F-A448-BA02072CE5BC}">
  <ds:schemaRefs/>
</ds:datastoreItem>
</file>

<file path=customXml/itemProps3.xml><?xml version="1.0" encoding="utf-8"?>
<ds:datastoreItem xmlns:ds="http://schemas.openxmlformats.org/officeDocument/2006/customXml" ds:itemID="{12B46D3C-FC95-43E7-BB42-DC42BF4A9B89}">
  <ds:schemaRefs/>
</ds:datastoreItem>
</file>

<file path=customXml/itemProps4.xml><?xml version="1.0" encoding="utf-8"?>
<ds:datastoreItem xmlns:ds="http://schemas.openxmlformats.org/officeDocument/2006/customXml" ds:itemID="{051C7F18-B473-43F0-B889-B65628F82E7C}">
  <ds:schemaRefs/>
</ds:datastoreItem>
</file>

<file path=customXml/itemProps5.xml><?xml version="1.0" encoding="utf-8"?>
<ds:datastoreItem xmlns:ds="http://schemas.openxmlformats.org/officeDocument/2006/customXml" ds:itemID="{40D2B199-A285-41E9-A483-43B36447536C}">
  <ds:schemaRefs/>
</ds:datastoreItem>
</file>

<file path=customXml/itemProps6.xml><?xml version="1.0" encoding="utf-8"?>
<ds:datastoreItem xmlns:ds="http://schemas.openxmlformats.org/officeDocument/2006/customXml" ds:itemID="{B0FD26F1-6251-4E8F-8655-D9A3CF290311}">
  <ds:schemaRefs/>
</ds:datastoreItem>
</file>

<file path=customXml/itemProps7.xml><?xml version="1.0" encoding="utf-8"?>
<ds:datastoreItem xmlns:ds="http://schemas.openxmlformats.org/officeDocument/2006/customXml" ds:itemID="{7310F512-9108-4555-93C9-C938CA385B9D}">
  <ds:schemaRefs/>
</ds:datastoreItem>
</file>

<file path=customXml/itemProps8.xml><?xml version="1.0" encoding="utf-8"?>
<ds:datastoreItem xmlns:ds="http://schemas.openxmlformats.org/officeDocument/2006/customXml" ds:itemID="{1DCCBC26-DE6A-4CC6-B105-502616C02E3C}">
  <ds:schemaRefs/>
</ds:datastoreItem>
</file>

<file path=customXml/itemProps9.xml><?xml version="1.0" encoding="utf-8"?>
<ds:datastoreItem xmlns:ds="http://schemas.openxmlformats.org/officeDocument/2006/customXml" ds:itemID="{D06424D5-08B0-4D06-B517-3680274DC8FD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文仁</dc:creator>
  <cp:lastModifiedBy>近藤 文仁</cp:lastModifiedBy>
  <cp:revision>15</cp:revision>
  <dcterms:created xsi:type="dcterms:W3CDTF">2018-07-02T08:29:25Z</dcterms:created>
  <dcterms:modified xsi:type="dcterms:W3CDTF">2018-12-03T02:57:27Z</dcterms:modified>
</cp:coreProperties>
</file>