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8">
          <p15:clr>
            <a:srgbClr val="A4A3A4"/>
          </p15:clr>
        </p15:guide>
        <p15:guide id="2" pos="19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EFFFF"/>
    <a:srgbClr val="CCFFFF"/>
    <a:srgbClr val="FCE404"/>
    <a:srgbClr val="C91443"/>
    <a:srgbClr val="04A4F4"/>
    <a:srgbClr val="72AF14"/>
    <a:srgbClr val="F0D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1" autoAdjust="0"/>
    <p:restoredTop sz="94660"/>
  </p:normalViewPr>
  <p:slideViewPr>
    <p:cSldViewPr snapToGrid="0">
      <p:cViewPr varScale="1">
        <p:scale>
          <a:sx n="243" d="100"/>
          <a:sy n="243" d="100"/>
        </p:scale>
        <p:origin x="204" y="240"/>
      </p:cViewPr>
      <p:guideLst>
        <p:guide orient="horz" pos="1088"/>
        <p:guide pos="19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98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63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71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6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7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35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6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36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5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19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966BF-2051-4E85-8F42-EA1EE2FC0169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5C519-2EEC-4822-93ED-8B69A4D2F2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21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rrorInk1">
    <p:bg>
      <p:bgPr>
        <a:solidFill>
          <a:srgbClr val="F0DC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背景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0" name="下帯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0" y="2676698"/>
            <a:ext cx="6096000" cy="774700"/>
          </a:xfrm>
          <a:prstGeom prst="rect">
            <a:avLst/>
          </a:prstGeom>
          <a:solidFill>
            <a:srgbClr val="72AF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インク残量</a:t>
            </a:r>
            <a:endParaRPr kumimoji="1" lang="ja-JP" altLang="en-US" sz="2400" dirty="0"/>
          </a:p>
        </p:txBody>
      </p:sp>
      <p:grpSp>
        <p:nvGrpSpPr>
          <p:cNvPr id="35" name="戻る"/>
          <p:cNvGrpSpPr/>
          <p:nvPr/>
        </p:nvGrpSpPr>
        <p:grpSpPr>
          <a:xfrm>
            <a:off x="5318126" y="2740834"/>
            <a:ext cx="647700" cy="647700"/>
            <a:chOff x="5318126" y="2740834"/>
            <a:chExt cx="647700" cy="647700"/>
          </a:xfrm>
          <a:effectLst/>
        </p:grpSpPr>
        <p:sp>
          <p:nvSpPr>
            <p:cNvPr id="36" name="円/楕円 35"/>
            <p:cNvSpPr/>
            <p:nvPr/>
          </p:nvSpPr>
          <p:spPr>
            <a:xfrm>
              <a:off x="5318126" y="2740834"/>
              <a:ext cx="647700" cy="647700"/>
            </a:xfrm>
            <a:prstGeom prst="ellipse">
              <a:avLst/>
            </a:prstGeom>
            <a:solidFill>
              <a:srgbClr val="FEFFFF"/>
            </a:solidFill>
            <a:ln>
              <a:noFill/>
            </a:ln>
            <a:effectLst>
              <a:innerShdw blurRad="76200" dist="50800" dir="4200000">
                <a:schemeClr val="tx1">
                  <a:lumMod val="50000"/>
                  <a:lumOff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9401" y="2847066"/>
              <a:ext cx="405151" cy="392488"/>
            </a:xfrm>
            <a:prstGeom prst="rect">
              <a:avLst/>
            </a:prstGeom>
            <a:effectLst/>
          </p:spPr>
        </p:pic>
      </p:grpSp>
      <p:grpSp>
        <p:nvGrpSpPr>
          <p:cNvPr id="8" name="インクの状況" descr="&lt;?xml version=&quot;1.0&quot; encoding=&quot;utf-8&quot;?&gt;&#10;&lt;AEROPOINT_SHAPE&gt;&#10;  &lt;SHAPE effect=&quot;background&quot; /&gt;&#10;&lt;/AEROPOINT_SHAPE&gt;"/>
          <p:cNvGrpSpPr/>
          <p:nvPr/>
        </p:nvGrpSpPr>
        <p:grpSpPr>
          <a:xfrm>
            <a:off x="2346416" y="108563"/>
            <a:ext cx="3340100" cy="1435100"/>
            <a:chOff x="2346416" y="108563"/>
            <a:chExt cx="3340100" cy="1437322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2346416" y="1088685"/>
              <a:ext cx="3340100" cy="457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dirty="0" smtClean="0"/>
                <a:t>インクを補充してください</a:t>
              </a:r>
              <a:endParaRPr kumimoji="1" lang="ja-JP" altLang="en-US" sz="2400" dirty="0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3491960" y="108563"/>
              <a:ext cx="1050168" cy="927100"/>
              <a:chOff x="3491960" y="188278"/>
              <a:chExt cx="1050168" cy="927100"/>
            </a:xfrm>
          </p:grpSpPr>
          <p:sp>
            <p:nvSpPr>
              <p:cNvPr id="6" name="正方形/長方形 5"/>
              <p:cNvSpPr/>
              <p:nvPr/>
            </p:nvSpPr>
            <p:spPr>
              <a:xfrm>
                <a:off x="3905250" y="469900"/>
                <a:ext cx="215900" cy="584200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960" y="188278"/>
                <a:ext cx="1050168" cy="927100"/>
              </a:xfrm>
              <a:prstGeom prst="rect">
                <a:avLst/>
              </a:prstGeom>
            </p:spPr>
          </p:pic>
        </p:grpSp>
      </p:grpSp>
      <p:grpSp>
        <p:nvGrpSpPr>
          <p:cNvPr id="3" name="補充完了"/>
          <p:cNvGrpSpPr/>
          <p:nvPr/>
        </p:nvGrpSpPr>
        <p:grpSpPr>
          <a:xfrm>
            <a:off x="2793730" y="1790700"/>
            <a:ext cx="2438400" cy="762000"/>
            <a:chOff x="2793730" y="1790700"/>
            <a:chExt cx="2444750" cy="767297"/>
          </a:xfrm>
          <a:effectLst/>
        </p:grpSpPr>
        <p:sp>
          <p:nvSpPr>
            <p:cNvPr id="24" name="角丸四角形 23"/>
            <p:cNvSpPr/>
            <p:nvPr/>
          </p:nvSpPr>
          <p:spPr>
            <a:xfrm>
              <a:off x="2793730" y="1790700"/>
              <a:ext cx="2444750" cy="767297"/>
            </a:xfrm>
            <a:prstGeom prst="roundRect">
              <a:avLst/>
            </a:prstGeom>
            <a:solidFill>
              <a:srgbClr val="FEFFFF"/>
            </a:solidFill>
            <a:ln>
              <a:noFill/>
            </a:ln>
            <a:effectLst>
              <a:innerShdw blurRad="76200" dist="50800" dir="4200000">
                <a:schemeClr val="tx1">
                  <a:lumMod val="50000"/>
                  <a:lumOff val="50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8273" y="1887953"/>
              <a:ext cx="616114" cy="572790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3640974" y="193307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dirty="0" smtClean="0"/>
                <a:t>補充完了</a:t>
              </a:r>
              <a:endParaRPr kumimoji="1" lang="ja-JP" altLang="en-US" sz="2400" dirty="0"/>
            </a:p>
          </p:txBody>
        </p:sp>
      </p:grpSp>
      <p:grpSp>
        <p:nvGrpSpPr>
          <p:cNvPr id="26" name="グループ化 25" descr="&lt;?xml version=&quot;1.0&quot; encoding=&quot;utf-8&quot;?&gt;&#10;&lt;AEROPOINT_SHAPE&gt;&#10;  &lt;SHAPE effect=&quot;background&quot; /&gt;&#10;&lt;/AEROPOINT_SHAPE&gt;"/>
          <p:cNvGrpSpPr/>
          <p:nvPr/>
        </p:nvGrpSpPr>
        <p:grpSpPr>
          <a:xfrm>
            <a:off x="262709" y="405008"/>
            <a:ext cx="1803400" cy="1866900"/>
            <a:chOff x="262709" y="405008"/>
            <a:chExt cx="1803400" cy="1866900"/>
          </a:xfrm>
        </p:grpSpPr>
        <p:sp>
          <p:nvSpPr>
            <p:cNvPr id="29" name="フリーフォーム 28"/>
            <p:cNvSpPr/>
            <p:nvPr/>
          </p:nvSpPr>
          <p:spPr>
            <a:xfrm>
              <a:off x="262709" y="405008"/>
              <a:ext cx="1803400" cy="1866900"/>
            </a:xfrm>
            <a:custGeom>
              <a:avLst/>
              <a:gdLst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215047 h 1062446"/>
                <a:gd name="connsiteX4" fmla="*/ 1024708 w 1024708"/>
                <a:gd name="connsiteY4" fmla="*/ 479207 h 1062446"/>
                <a:gd name="connsiteX5" fmla="*/ 1024708 w 1024708"/>
                <a:gd name="connsiteY5" fmla="*/ 891658 h 1062446"/>
                <a:gd name="connsiteX6" fmla="*/ 853920 w 1024708"/>
                <a:gd name="connsiteY6" fmla="*/ 1062446 h 1062446"/>
                <a:gd name="connsiteX7" fmla="*/ 170788 w 1024708"/>
                <a:gd name="connsiteY7" fmla="*/ 1062446 h 1062446"/>
                <a:gd name="connsiteX8" fmla="*/ 0 w 1024708"/>
                <a:gd name="connsiteY8" fmla="*/ 891658 h 1062446"/>
                <a:gd name="connsiteX9" fmla="*/ 0 w 1024708"/>
                <a:gd name="connsiteY9" fmla="*/ 479207 h 1062446"/>
                <a:gd name="connsiteX10" fmla="*/ 0 w 1024708"/>
                <a:gd name="connsiteY10" fmla="*/ 215047 h 1062446"/>
                <a:gd name="connsiteX11" fmla="*/ 0 w 1024708"/>
                <a:gd name="connsiteY11" fmla="*/ 34358 h 1062446"/>
                <a:gd name="connsiteX12" fmla="*/ 34358 w 1024708"/>
                <a:gd name="connsiteY12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215047 h 1062446"/>
                <a:gd name="connsiteX4" fmla="*/ 1024708 w 1024708"/>
                <a:gd name="connsiteY4" fmla="*/ 479207 h 1062446"/>
                <a:gd name="connsiteX5" fmla="*/ 1024708 w 1024708"/>
                <a:gd name="connsiteY5" fmla="*/ 891658 h 1062446"/>
                <a:gd name="connsiteX6" fmla="*/ 853920 w 1024708"/>
                <a:gd name="connsiteY6" fmla="*/ 1062446 h 1062446"/>
                <a:gd name="connsiteX7" fmla="*/ 170788 w 1024708"/>
                <a:gd name="connsiteY7" fmla="*/ 1062446 h 1062446"/>
                <a:gd name="connsiteX8" fmla="*/ 0 w 1024708"/>
                <a:gd name="connsiteY8" fmla="*/ 891658 h 1062446"/>
                <a:gd name="connsiteX9" fmla="*/ 0 w 1024708"/>
                <a:gd name="connsiteY9" fmla="*/ 479207 h 1062446"/>
                <a:gd name="connsiteX10" fmla="*/ 0 w 1024708"/>
                <a:gd name="connsiteY10" fmla="*/ 34358 h 1062446"/>
                <a:gd name="connsiteX11" fmla="*/ 34358 w 1024708"/>
                <a:gd name="connsiteY11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215047 h 1062446"/>
                <a:gd name="connsiteX4" fmla="*/ 1024708 w 1024708"/>
                <a:gd name="connsiteY4" fmla="*/ 479207 h 1062446"/>
                <a:gd name="connsiteX5" fmla="*/ 1024708 w 1024708"/>
                <a:gd name="connsiteY5" fmla="*/ 891658 h 1062446"/>
                <a:gd name="connsiteX6" fmla="*/ 853920 w 1024708"/>
                <a:gd name="connsiteY6" fmla="*/ 1062446 h 1062446"/>
                <a:gd name="connsiteX7" fmla="*/ 170788 w 1024708"/>
                <a:gd name="connsiteY7" fmla="*/ 1062446 h 1062446"/>
                <a:gd name="connsiteX8" fmla="*/ 0 w 1024708"/>
                <a:gd name="connsiteY8" fmla="*/ 891658 h 1062446"/>
                <a:gd name="connsiteX9" fmla="*/ 0 w 1024708"/>
                <a:gd name="connsiteY9" fmla="*/ 479207 h 1062446"/>
                <a:gd name="connsiteX10" fmla="*/ 0 w 1024708"/>
                <a:gd name="connsiteY10" fmla="*/ 34358 h 1062446"/>
                <a:gd name="connsiteX11" fmla="*/ 34358 w 1024708"/>
                <a:gd name="connsiteY11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215047 h 1062446"/>
                <a:gd name="connsiteX4" fmla="*/ 1024708 w 1024708"/>
                <a:gd name="connsiteY4" fmla="*/ 479207 h 1062446"/>
                <a:gd name="connsiteX5" fmla="*/ 1024708 w 1024708"/>
                <a:gd name="connsiteY5" fmla="*/ 891658 h 1062446"/>
                <a:gd name="connsiteX6" fmla="*/ 853920 w 1024708"/>
                <a:gd name="connsiteY6" fmla="*/ 1062446 h 1062446"/>
                <a:gd name="connsiteX7" fmla="*/ 170788 w 1024708"/>
                <a:gd name="connsiteY7" fmla="*/ 1062446 h 1062446"/>
                <a:gd name="connsiteX8" fmla="*/ 0 w 1024708"/>
                <a:gd name="connsiteY8" fmla="*/ 891658 h 1062446"/>
                <a:gd name="connsiteX9" fmla="*/ 0 w 1024708"/>
                <a:gd name="connsiteY9" fmla="*/ 479207 h 1062446"/>
                <a:gd name="connsiteX10" fmla="*/ 0 w 1024708"/>
                <a:gd name="connsiteY10" fmla="*/ 34358 h 1062446"/>
                <a:gd name="connsiteX11" fmla="*/ 34358 w 1024708"/>
                <a:gd name="connsiteY11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215047 h 1062446"/>
                <a:gd name="connsiteX4" fmla="*/ 1024708 w 1024708"/>
                <a:gd name="connsiteY4" fmla="*/ 479207 h 1062446"/>
                <a:gd name="connsiteX5" fmla="*/ 1024708 w 1024708"/>
                <a:gd name="connsiteY5" fmla="*/ 891658 h 1062446"/>
                <a:gd name="connsiteX6" fmla="*/ 853920 w 1024708"/>
                <a:gd name="connsiteY6" fmla="*/ 1062446 h 1062446"/>
                <a:gd name="connsiteX7" fmla="*/ 170788 w 1024708"/>
                <a:gd name="connsiteY7" fmla="*/ 1062446 h 1062446"/>
                <a:gd name="connsiteX8" fmla="*/ 0 w 1024708"/>
                <a:gd name="connsiteY8" fmla="*/ 891658 h 1062446"/>
                <a:gd name="connsiteX9" fmla="*/ 0 w 1024708"/>
                <a:gd name="connsiteY9" fmla="*/ 479207 h 1062446"/>
                <a:gd name="connsiteX10" fmla="*/ 0 w 1024708"/>
                <a:gd name="connsiteY10" fmla="*/ 34358 h 1062446"/>
                <a:gd name="connsiteX11" fmla="*/ 34358 w 1024708"/>
                <a:gd name="connsiteY11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215047 h 1062446"/>
                <a:gd name="connsiteX4" fmla="*/ 1024708 w 1024708"/>
                <a:gd name="connsiteY4" fmla="*/ 479207 h 1062446"/>
                <a:gd name="connsiteX5" fmla="*/ 1024708 w 1024708"/>
                <a:gd name="connsiteY5" fmla="*/ 891658 h 1062446"/>
                <a:gd name="connsiteX6" fmla="*/ 853920 w 1024708"/>
                <a:gd name="connsiteY6" fmla="*/ 1062446 h 1062446"/>
                <a:gd name="connsiteX7" fmla="*/ 170788 w 1024708"/>
                <a:gd name="connsiteY7" fmla="*/ 1062446 h 1062446"/>
                <a:gd name="connsiteX8" fmla="*/ 0 w 1024708"/>
                <a:gd name="connsiteY8" fmla="*/ 891658 h 1062446"/>
                <a:gd name="connsiteX9" fmla="*/ 0 w 1024708"/>
                <a:gd name="connsiteY9" fmla="*/ 479207 h 1062446"/>
                <a:gd name="connsiteX10" fmla="*/ 0 w 1024708"/>
                <a:gd name="connsiteY10" fmla="*/ 34358 h 1062446"/>
                <a:gd name="connsiteX11" fmla="*/ 34358 w 1024708"/>
                <a:gd name="connsiteY11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215047 h 1062446"/>
                <a:gd name="connsiteX4" fmla="*/ 1024708 w 1024708"/>
                <a:gd name="connsiteY4" fmla="*/ 479207 h 1062446"/>
                <a:gd name="connsiteX5" fmla="*/ 1024708 w 1024708"/>
                <a:gd name="connsiteY5" fmla="*/ 891658 h 1062446"/>
                <a:gd name="connsiteX6" fmla="*/ 853920 w 1024708"/>
                <a:gd name="connsiteY6" fmla="*/ 1062446 h 1062446"/>
                <a:gd name="connsiteX7" fmla="*/ 170788 w 1024708"/>
                <a:gd name="connsiteY7" fmla="*/ 1062446 h 1062446"/>
                <a:gd name="connsiteX8" fmla="*/ 0 w 1024708"/>
                <a:gd name="connsiteY8" fmla="*/ 891658 h 1062446"/>
                <a:gd name="connsiteX9" fmla="*/ 0 w 1024708"/>
                <a:gd name="connsiteY9" fmla="*/ 34358 h 1062446"/>
                <a:gd name="connsiteX10" fmla="*/ 34358 w 1024708"/>
                <a:gd name="connsiteY10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479207 h 1062446"/>
                <a:gd name="connsiteX4" fmla="*/ 1024708 w 1024708"/>
                <a:gd name="connsiteY4" fmla="*/ 891658 h 1062446"/>
                <a:gd name="connsiteX5" fmla="*/ 853920 w 1024708"/>
                <a:gd name="connsiteY5" fmla="*/ 1062446 h 1062446"/>
                <a:gd name="connsiteX6" fmla="*/ 170788 w 1024708"/>
                <a:gd name="connsiteY6" fmla="*/ 1062446 h 1062446"/>
                <a:gd name="connsiteX7" fmla="*/ 0 w 1024708"/>
                <a:gd name="connsiteY7" fmla="*/ 891658 h 1062446"/>
                <a:gd name="connsiteX8" fmla="*/ 0 w 1024708"/>
                <a:gd name="connsiteY8" fmla="*/ 34358 h 1062446"/>
                <a:gd name="connsiteX9" fmla="*/ 34358 w 1024708"/>
                <a:gd name="connsiteY9" fmla="*/ 0 h 1062446"/>
                <a:gd name="connsiteX0" fmla="*/ 34358 w 1024708"/>
                <a:gd name="connsiteY0" fmla="*/ 0 h 1062446"/>
                <a:gd name="connsiteX1" fmla="*/ 990350 w 1024708"/>
                <a:gd name="connsiteY1" fmla="*/ 0 h 1062446"/>
                <a:gd name="connsiteX2" fmla="*/ 1024708 w 1024708"/>
                <a:gd name="connsiteY2" fmla="*/ 34358 h 1062446"/>
                <a:gd name="connsiteX3" fmla="*/ 1024708 w 1024708"/>
                <a:gd name="connsiteY3" fmla="*/ 891658 h 1062446"/>
                <a:gd name="connsiteX4" fmla="*/ 853920 w 1024708"/>
                <a:gd name="connsiteY4" fmla="*/ 1062446 h 1062446"/>
                <a:gd name="connsiteX5" fmla="*/ 170788 w 1024708"/>
                <a:gd name="connsiteY5" fmla="*/ 1062446 h 1062446"/>
                <a:gd name="connsiteX6" fmla="*/ 0 w 1024708"/>
                <a:gd name="connsiteY6" fmla="*/ 891658 h 1062446"/>
                <a:gd name="connsiteX7" fmla="*/ 0 w 1024708"/>
                <a:gd name="connsiteY7" fmla="*/ 34358 h 1062446"/>
                <a:gd name="connsiteX8" fmla="*/ 34358 w 1024708"/>
                <a:gd name="connsiteY8" fmla="*/ 0 h 1062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708" h="1062446">
                  <a:moveTo>
                    <a:pt x="34358" y="0"/>
                  </a:moveTo>
                  <a:lnTo>
                    <a:pt x="990350" y="0"/>
                  </a:lnTo>
                  <a:cubicBezTo>
                    <a:pt x="1009325" y="0"/>
                    <a:pt x="1024708" y="15383"/>
                    <a:pt x="1024708" y="34358"/>
                  </a:cubicBezTo>
                  <a:lnTo>
                    <a:pt x="1024708" y="891658"/>
                  </a:lnTo>
                  <a:cubicBezTo>
                    <a:pt x="1024708" y="985982"/>
                    <a:pt x="948244" y="1062446"/>
                    <a:pt x="853920" y="1062446"/>
                  </a:cubicBezTo>
                  <a:lnTo>
                    <a:pt x="170788" y="1062446"/>
                  </a:lnTo>
                  <a:cubicBezTo>
                    <a:pt x="76464" y="1062446"/>
                    <a:pt x="0" y="985982"/>
                    <a:pt x="0" y="891658"/>
                  </a:cubicBezTo>
                  <a:lnTo>
                    <a:pt x="0" y="34358"/>
                  </a:lnTo>
                  <a:cubicBezTo>
                    <a:pt x="0" y="15383"/>
                    <a:pt x="15383" y="0"/>
                    <a:pt x="34358" y="0"/>
                  </a:cubicBezTo>
                  <a:close/>
                </a:path>
              </a:pathLst>
            </a:custGeom>
            <a:solidFill>
              <a:srgbClr val="72AF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369691" y="512407"/>
              <a:ext cx="457200" cy="1651000"/>
            </a:xfrm>
            <a:custGeom>
              <a:avLst/>
              <a:gdLst>
                <a:gd name="connsiteX0" fmla="*/ 0 w 261258"/>
                <a:gd name="connsiteY0" fmla="*/ 0 h 943427"/>
                <a:gd name="connsiteX1" fmla="*/ 261258 w 261258"/>
                <a:gd name="connsiteY1" fmla="*/ 0 h 943427"/>
                <a:gd name="connsiteX2" fmla="*/ 261258 w 261258"/>
                <a:gd name="connsiteY2" fmla="*/ 859244 h 943427"/>
                <a:gd name="connsiteX3" fmla="*/ 177075 w 261258"/>
                <a:gd name="connsiteY3" fmla="*/ 943427 h 943427"/>
                <a:gd name="connsiteX4" fmla="*/ 84183 w 261258"/>
                <a:gd name="connsiteY4" fmla="*/ 943427 h 943427"/>
                <a:gd name="connsiteX5" fmla="*/ 0 w 261258"/>
                <a:gd name="connsiteY5" fmla="*/ 859244 h 94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1258" h="943427">
                  <a:moveTo>
                    <a:pt x="0" y="0"/>
                  </a:moveTo>
                  <a:lnTo>
                    <a:pt x="261258" y="0"/>
                  </a:lnTo>
                  <a:lnTo>
                    <a:pt x="261258" y="859244"/>
                  </a:lnTo>
                  <a:cubicBezTo>
                    <a:pt x="261258" y="905737"/>
                    <a:pt x="223568" y="943427"/>
                    <a:pt x="177075" y="943427"/>
                  </a:cubicBezTo>
                  <a:lnTo>
                    <a:pt x="84183" y="943427"/>
                  </a:lnTo>
                  <a:cubicBezTo>
                    <a:pt x="37690" y="943427"/>
                    <a:pt x="0" y="905737"/>
                    <a:pt x="0" y="8592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>
            <a:xfrm>
              <a:off x="905204" y="512407"/>
              <a:ext cx="304800" cy="1651000"/>
            </a:xfrm>
            <a:custGeom>
              <a:avLst/>
              <a:gdLst>
                <a:gd name="connsiteX0" fmla="*/ 0 w 170906"/>
                <a:gd name="connsiteY0" fmla="*/ 0 h 943427"/>
                <a:gd name="connsiteX1" fmla="*/ 170906 w 170906"/>
                <a:gd name="connsiteY1" fmla="*/ 0 h 943427"/>
                <a:gd name="connsiteX2" fmla="*/ 170906 w 170906"/>
                <a:gd name="connsiteY2" fmla="*/ 857974 h 943427"/>
                <a:gd name="connsiteX3" fmla="*/ 85453 w 170906"/>
                <a:gd name="connsiteY3" fmla="*/ 943427 h 943427"/>
                <a:gd name="connsiteX4" fmla="*/ 0 w 170906"/>
                <a:gd name="connsiteY4" fmla="*/ 857974 h 94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906" h="943427">
                  <a:moveTo>
                    <a:pt x="0" y="0"/>
                  </a:moveTo>
                  <a:lnTo>
                    <a:pt x="170906" y="0"/>
                  </a:lnTo>
                  <a:lnTo>
                    <a:pt x="170906" y="857974"/>
                  </a:lnTo>
                  <a:cubicBezTo>
                    <a:pt x="170906" y="905168"/>
                    <a:pt x="132647" y="943427"/>
                    <a:pt x="85453" y="943427"/>
                  </a:cubicBezTo>
                  <a:cubicBezTo>
                    <a:pt x="38259" y="943427"/>
                    <a:pt x="0" y="905168"/>
                    <a:pt x="0" y="8579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1282153" y="512407"/>
              <a:ext cx="304800" cy="1651000"/>
            </a:xfrm>
            <a:custGeom>
              <a:avLst/>
              <a:gdLst>
                <a:gd name="connsiteX0" fmla="*/ 0 w 170906"/>
                <a:gd name="connsiteY0" fmla="*/ 0 h 943427"/>
                <a:gd name="connsiteX1" fmla="*/ 170906 w 170906"/>
                <a:gd name="connsiteY1" fmla="*/ 0 h 943427"/>
                <a:gd name="connsiteX2" fmla="*/ 170906 w 170906"/>
                <a:gd name="connsiteY2" fmla="*/ 857974 h 943427"/>
                <a:gd name="connsiteX3" fmla="*/ 85453 w 170906"/>
                <a:gd name="connsiteY3" fmla="*/ 943427 h 943427"/>
                <a:gd name="connsiteX4" fmla="*/ 0 w 170906"/>
                <a:gd name="connsiteY4" fmla="*/ 857974 h 94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906" h="943427">
                  <a:moveTo>
                    <a:pt x="0" y="0"/>
                  </a:moveTo>
                  <a:lnTo>
                    <a:pt x="170906" y="0"/>
                  </a:lnTo>
                  <a:lnTo>
                    <a:pt x="170906" y="857974"/>
                  </a:lnTo>
                  <a:cubicBezTo>
                    <a:pt x="170906" y="905168"/>
                    <a:pt x="132647" y="943427"/>
                    <a:pt x="85453" y="943427"/>
                  </a:cubicBezTo>
                  <a:cubicBezTo>
                    <a:pt x="38259" y="943427"/>
                    <a:pt x="0" y="905168"/>
                    <a:pt x="0" y="8579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1659100" y="512407"/>
              <a:ext cx="304800" cy="1651000"/>
            </a:xfrm>
            <a:custGeom>
              <a:avLst/>
              <a:gdLst>
                <a:gd name="connsiteX0" fmla="*/ 0 w 170906"/>
                <a:gd name="connsiteY0" fmla="*/ 0 h 943427"/>
                <a:gd name="connsiteX1" fmla="*/ 170906 w 170906"/>
                <a:gd name="connsiteY1" fmla="*/ 0 h 943427"/>
                <a:gd name="connsiteX2" fmla="*/ 170906 w 170906"/>
                <a:gd name="connsiteY2" fmla="*/ 857974 h 943427"/>
                <a:gd name="connsiteX3" fmla="*/ 85453 w 170906"/>
                <a:gd name="connsiteY3" fmla="*/ 943427 h 943427"/>
                <a:gd name="connsiteX4" fmla="*/ 0 w 170906"/>
                <a:gd name="connsiteY4" fmla="*/ 857974 h 94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906" h="943427">
                  <a:moveTo>
                    <a:pt x="0" y="0"/>
                  </a:moveTo>
                  <a:lnTo>
                    <a:pt x="170906" y="0"/>
                  </a:lnTo>
                  <a:lnTo>
                    <a:pt x="170906" y="857974"/>
                  </a:lnTo>
                  <a:cubicBezTo>
                    <a:pt x="170906" y="905168"/>
                    <a:pt x="132647" y="943427"/>
                    <a:pt x="85453" y="943427"/>
                  </a:cubicBezTo>
                  <a:cubicBezTo>
                    <a:pt x="38259" y="943427"/>
                    <a:pt x="0" y="905168"/>
                    <a:pt x="0" y="8579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369691" y="2013468"/>
              <a:ext cx="457200" cy="159929"/>
            </a:xfrm>
            <a:custGeom>
              <a:avLst/>
              <a:gdLst>
                <a:gd name="connsiteX0" fmla="*/ 0 w 457200"/>
                <a:gd name="connsiteY0" fmla="*/ 0 h 159929"/>
                <a:gd name="connsiteX1" fmla="*/ 457200 w 457200"/>
                <a:gd name="connsiteY1" fmla="*/ 0 h 159929"/>
                <a:gd name="connsiteX2" fmla="*/ 457200 w 457200"/>
                <a:gd name="connsiteY2" fmla="*/ 11038 h 159929"/>
                <a:gd name="connsiteX3" fmla="*/ 309880 w 457200"/>
                <a:gd name="connsiteY3" fmla="*/ 159929 h 159929"/>
                <a:gd name="connsiteX4" fmla="*/ 147320 w 457200"/>
                <a:gd name="connsiteY4" fmla="*/ 159929 h 159929"/>
                <a:gd name="connsiteX5" fmla="*/ 0 w 457200"/>
                <a:gd name="connsiteY5" fmla="*/ 11038 h 159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159929">
                  <a:moveTo>
                    <a:pt x="0" y="0"/>
                  </a:moveTo>
                  <a:lnTo>
                    <a:pt x="457200" y="0"/>
                  </a:lnTo>
                  <a:lnTo>
                    <a:pt x="457200" y="11038"/>
                  </a:lnTo>
                  <a:cubicBezTo>
                    <a:pt x="457200" y="93268"/>
                    <a:pt x="391243" y="159929"/>
                    <a:pt x="309880" y="159929"/>
                  </a:cubicBezTo>
                  <a:lnTo>
                    <a:pt x="147320" y="159929"/>
                  </a:lnTo>
                  <a:cubicBezTo>
                    <a:pt x="65957" y="159929"/>
                    <a:pt x="0" y="93268"/>
                    <a:pt x="0" y="1103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>
              <a:off x="905204" y="2013467"/>
              <a:ext cx="304800" cy="157272"/>
            </a:xfrm>
            <a:custGeom>
              <a:avLst/>
              <a:gdLst>
                <a:gd name="connsiteX0" fmla="*/ 0 w 304800"/>
                <a:gd name="connsiteY0" fmla="*/ 0 h 157272"/>
                <a:gd name="connsiteX1" fmla="*/ 304800 w 304800"/>
                <a:gd name="connsiteY1" fmla="*/ 0 h 157272"/>
                <a:gd name="connsiteX2" fmla="*/ 304800 w 304800"/>
                <a:gd name="connsiteY2" fmla="*/ 6135 h 157272"/>
                <a:gd name="connsiteX3" fmla="*/ 152401 w 304800"/>
                <a:gd name="connsiteY3" fmla="*/ 157272 h 157272"/>
                <a:gd name="connsiteX4" fmla="*/ 0 w 304800"/>
                <a:gd name="connsiteY4" fmla="*/ 6135 h 15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157272">
                  <a:moveTo>
                    <a:pt x="0" y="0"/>
                  </a:moveTo>
                  <a:lnTo>
                    <a:pt x="304800" y="0"/>
                  </a:lnTo>
                  <a:lnTo>
                    <a:pt x="304800" y="6135"/>
                  </a:lnTo>
                  <a:cubicBezTo>
                    <a:pt x="304800" y="89605"/>
                    <a:pt x="236568" y="157272"/>
                    <a:pt x="152401" y="157272"/>
                  </a:cubicBezTo>
                  <a:cubicBezTo>
                    <a:pt x="68233" y="157272"/>
                    <a:pt x="0" y="89605"/>
                    <a:pt x="0" y="6135"/>
                  </a:cubicBezTo>
                  <a:close/>
                </a:path>
              </a:pathLst>
            </a:custGeom>
            <a:solidFill>
              <a:srgbClr val="04A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1282153" y="2013467"/>
              <a:ext cx="304800" cy="158842"/>
            </a:xfrm>
            <a:custGeom>
              <a:avLst/>
              <a:gdLst>
                <a:gd name="connsiteX0" fmla="*/ 0 w 304800"/>
                <a:gd name="connsiteY0" fmla="*/ 0 h 158842"/>
                <a:gd name="connsiteX1" fmla="*/ 304800 w 304800"/>
                <a:gd name="connsiteY1" fmla="*/ 0 h 158842"/>
                <a:gd name="connsiteX2" fmla="*/ 304800 w 304800"/>
                <a:gd name="connsiteY2" fmla="*/ 6461 h 158842"/>
                <a:gd name="connsiteX3" fmla="*/ 152401 w 304800"/>
                <a:gd name="connsiteY3" fmla="*/ 158842 h 158842"/>
                <a:gd name="connsiteX4" fmla="*/ 0 w 304800"/>
                <a:gd name="connsiteY4" fmla="*/ 6461 h 158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158842">
                  <a:moveTo>
                    <a:pt x="0" y="0"/>
                  </a:moveTo>
                  <a:lnTo>
                    <a:pt x="304800" y="0"/>
                  </a:lnTo>
                  <a:lnTo>
                    <a:pt x="304800" y="6461"/>
                  </a:lnTo>
                  <a:cubicBezTo>
                    <a:pt x="304800" y="90618"/>
                    <a:pt x="236568" y="158842"/>
                    <a:pt x="152401" y="158842"/>
                  </a:cubicBezTo>
                  <a:cubicBezTo>
                    <a:pt x="68233" y="158842"/>
                    <a:pt x="0" y="90618"/>
                    <a:pt x="0" y="6461"/>
                  </a:cubicBezTo>
                  <a:close/>
                </a:path>
              </a:pathLst>
            </a:custGeom>
            <a:solidFill>
              <a:srgbClr val="C91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/>
            <p:cNvSpPr/>
            <p:nvPr/>
          </p:nvSpPr>
          <p:spPr>
            <a:xfrm>
              <a:off x="1659100" y="2013467"/>
              <a:ext cx="304800" cy="154224"/>
            </a:xfrm>
            <a:custGeom>
              <a:avLst/>
              <a:gdLst>
                <a:gd name="connsiteX0" fmla="*/ 0 w 304800"/>
                <a:gd name="connsiteY0" fmla="*/ 0 h 154224"/>
                <a:gd name="connsiteX1" fmla="*/ 304800 w 304800"/>
                <a:gd name="connsiteY1" fmla="*/ 0 h 154224"/>
                <a:gd name="connsiteX2" fmla="*/ 304800 w 304800"/>
                <a:gd name="connsiteY2" fmla="*/ 4407 h 154224"/>
                <a:gd name="connsiteX3" fmla="*/ 152401 w 304800"/>
                <a:gd name="connsiteY3" fmla="*/ 154224 h 154224"/>
                <a:gd name="connsiteX4" fmla="*/ 0 w 304800"/>
                <a:gd name="connsiteY4" fmla="*/ 4407 h 15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154224">
                  <a:moveTo>
                    <a:pt x="0" y="0"/>
                  </a:moveTo>
                  <a:lnTo>
                    <a:pt x="304800" y="0"/>
                  </a:lnTo>
                  <a:lnTo>
                    <a:pt x="304800" y="4407"/>
                  </a:lnTo>
                  <a:cubicBezTo>
                    <a:pt x="304800" y="87148"/>
                    <a:pt x="236568" y="154224"/>
                    <a:pt x="152401" y="154224"/>
                  </a:cubicBezTo>
                  <a:cubicBezTo>
                    <a:pt x="68233" y="154224"/>
                    <a:pt x="0" y="87148"/>
                    <a:pt x="0" y="4407"/>
                  </a:cubicBezTo>
                  <a:close/>
                </a:path>
              </a:pathLst>
            </a:custGeom>
            <a:solidFill>
              <a:srgbClr val="FCE4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4" name="BLACK_PARENT" descr="&lt;?xml version=&quot;1.0&quot; encoding=&quot;utf-8&quot;?&gt;&#10;&lt;AEROPOINT_SHAPE&gt;&#10;  &lt;PARENT id=&quot;-1&quot; name=&quot;BLACK_PARENT&quot; /&gt;&#10;&lt;/AEROPOINT_SHAPE&gt;"/>
          <p:cNvSpPr/>
          <p:nvPr/>
        </p:nvSpPr>
        <p:spPr>
          <a:xfrm>
            <a:off x="369691" y="512407"/>
            <a:ext cx="457200" cy="1498600"/>
          </a:xfrm>
          <a:custGeom>
            <a:avLst/>
            <a:gdLst>
              <a:gd name="connsiteX0" fmla="*/ 0 w 457200"/>
              <a:gd name="connsiteY0" fmla="*/ 0 h 1501060"/>
              <a:gd name="connsiteX1" fmla="*/ 457200 w 457200"/>
              <a:gd name="connsiteY1" fmla="*/ 0 h 1501060"/>
              <a:gd name="connsiteX2" fmla="*/ 457200 w 457200"/>
              <a:gd name="connsiteY2" fmla="*/ 1501060 h 1501060"/>
              <a:gd name="connsiteX3" fmla="*/ 0 w 457200"/>
              <a:gd name="connsiteY3" fmla="*/ 1501060 h 150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1501060">
                <a:moveTo>
                  <a:pt x="0" y="0"/>
                </a:moveTo>
                <a:lnTo>
                  <a:pt x="457200" y="0"/>
                </a:lnTo>
                <a:lnTo>
                  <a:pt x="457200" y="1501060"/>
                </a:lnTo>
                <a:lnTo>
                  <a:pt x="0" y="15010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BLACK_INK" descr="&lt;?xml version=&quot;1.0&quot; encoding=&quot;utf-8&quot;?&gt;&#10;&lt;AEROPOINT_SHAPE&gt;&#10;  &lt;PARENT id=&quot;44&quot; /&gt;&#10;  &lt;SHAPE effect=&quot;param_ctrl&quot; /&gt;&#10;  &lt;PARAM_CTRL name=&quot;BLACK_INK&quot; p_min=&quot;0&quot; p_max=&quot;100&quot; init=&quot;100&quot; time=&quot;1&quot; speed_type=&quot;1&quot; pivot=&quot;7&quot; add_action=&quot;none&quot; auto_start=&quot;0&quot; wait_start=&quot;0&quot; w_min=&quot;100&quot; w_max=&quot;100&quot; h_min=&quot;0&quot; h_max=&quot;100&quot; flag=&quot;2&quot; /&gt;&#10;&lt;/AEROPOINT_SHAPE&gt;"/>
          <p:cNvSpPr/>
          <p:nvPr/>
        </p:nvSpPr>
        <p:spPr>
          <a:xfrm>
            <a:off x="369691" y="509190"/>
            <a:ext cx="457200" cy="1524000"/>
          </a:xfrm>
          <a:custGeom>
            <a:avLst/>
            <a:gdLst>
              <a:gd name="connsiteX0" fmla="*/ 0 w 457200"/>
              <a:gd name="connsiteY0" fmla="*/ 0 h 23829"/>
              <a:gd name="connsiteX1" fmla="*/ 457200 w 457200"/>
              <a:gd name="connsiteY1" fmla="*/ 0 h 23829"/>
              <a:gd name="connsiteX2" fmla="*/ 457200 w 457200"/>
              <a:gd name="connsiteY2" fmla="*/ 23829 h 23829"/>
              <a:gd name="connsiteX3" fmla="*/ 0 w 457200"/>
              <a:gd name="connsiteY3" fmla="*/ 23829 h 2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3829">
                <a:moveTo>
                  <a:pt x="0" y="0"/>
                </a:moveTo>
                <a:lnTo>
                  <a:pt x="457200" y="0"/>
                </a:lnTo>
                <a:lnTo>
                  <a:pt x="457200" y="23829"/>
                </a:lnTo>
                <a:lnTo>
                  <a:pt x="0" y="238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CYAN_PARENT" descr="&lt;?xml version=&quot;1.0&quot; encoding=&quot;utf-8&quot;?&gt;&#10;&lt;AEROPOINT_SHAPE&gt;&#10;  &lt;PARENT id=&quot;-1&quot; name=&quot;CYAN_PARENT&quot; /&gt;&#10;&lt;/AEROPOINT_SHAPE&gt;"/>
          <p:cNvSpPr/>
          <p:nvPr/>
        </p:nvSpPr>
        <p:spPr>
          <a:xfrm>
            <a:off x="905204" y="512407"/>
            <a:ext cx="304800" cy="1498600"/>
          </a:xfrm>
          <a:custGeom>
            <a:avLst/>
            <a:gdLst>
              <a:gd name="connsiteX0" fmla="*/ 0 w 304800"/>
              <a:gd name="connsiteY0" fmla="*/ 0 h 1501060"/>
              <a:gd name="connsiteX1" fmla="*/ 304800 w 304800"/>
              <a:gd name="connsiteY1" fmla="*/ 0 h 1501060"/>
              <a:gd name="connsiteX2" fmla="*/ 304800 w 304800"/>
              <a:gd name="connsiteY2" fmla="*/ 1501060 h 1501060"/>
              <a:gd name="connsiteX3" fmla="*/ 0 w 304800"/>
              <a:gd name="connsiteY3" fmla="*/ 1501060 h 150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501060">
                <a:moveTo>
                  <a:pt x="0" y="0"/>
                </a:moveTo>
                <a:lnTo>
                  <a:pt x="304800" y="0"/>
                </a:lnTo>
                <a:lnTo>
                  <a:pt x="304800" y="1501060"/>
                </a:lnTo>
                <a:lnTo>
                  <a:pt x="0" y="15010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CYAN_INK" descr="&lt;?xml version=&quot;1.0&quot; encoding=&quot;utf-8&quot;?&gt;&#10;&lt;AEROPOINT_SHAPE&gt;&#10;  &lt;SHAPE effect=&quot;param_ctrl&quot; /&gt;&#10;  &lt;PARAM_CTRL name=&quot;CYAN_INK&quot; p_min=&quot;0&quot; p_max=&quot;100&quot; init=&quot;100&quot; time=&quot;1&quot; speed_type=&quot;1&quot; pivot=&quot;7&quot; add_action=&quot;none&quot; auto_start=&quot;0&quot; wait_start=&quot;0&quot; w_min=&quot;100&quot; w_max=&quot;100&quot; h_min=&quot;0&quot; h_max=&quot;100&quot; flag=&quot;2&quot; /&gt;&#10;  &lt;PARENT id=&quot;46&quot; /&gt;&#10;&lt;/AEROPOINT_SHAPE&gt;"/>
          <p:cNvSpPr>
            <a:spLocks/>
          </p:cNvSpPr>
          <p:nvPr/>
        </p:nvSpPr>
        <p:spPr>
          <a:xfrm>
            <a:off x="905204" y="512408"/>
            <a:ext cx="304800" cy="1524000"/>
          </a:xfrm>
          <a:custGeom>
            <a:avLst/>
            <a:gdLst>
              <a:gd name="connsiteX0" fmla="*/ 0 w 304800"/>
              <a:gd name="connsiteY0" fmla="*/ 0 h 23828"/>
              <a:gd name="connsiteX1" fmla="*/ 304800 w 304800"/>
              <a:gd name="connsiteY1" fmla="*/ 0 h 23828"/>
              <a:gd name="connsiteX2" fmla="*/ 304800 w 304800"/>
              <a:gd name="connsiteY2" fmla="*/ 23828 h 23828"/>
              <a:gd name="connsiteX3" fmla="*/ 0 w 304800"/>
              <a:gd name="connsiteY3" fmla="*/ 23828 h 2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23828">
                <a:moveTo>
                  <a:pt x="0" y="0"/>
                </a:moveTo>
                <a:lnTo>
                  <a:pt x="304800" y="0"/>
                </a:lnTo>
                <a:lnTo>
                  <a:pt x="304800" y="23828"/>
                </a:lnTo>
                <a:lnTo>
                  <a:pt x="0" y="23828"/>
                </a:lnTo>
                <a:close/>
              </a:path>
            </a:pathLst>
          </a:custGeom>
          <a:solidFill>
            <a:srgbClr val="04A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MAZENDA_PARENT" descr="&lt;?xml version=&quot;1.0&quot; encoding=&quot;utf-8&quot;?&gt;&#10;&lt;AEROPOINT_SHAPE&gt;&#10;  &lt;PARENT id=&quot;-1&quot; name=&quot;MAZENDA_PARENT&quot; /&gt;&#10;&lt;/AEROPOINT_SHAPE&gt;"/>
          <p:cNvSpPr/>
          <p:nvPr/>
        </p:nvSpPr>
        <p:spPr>
          <a:xfrm>
            <a:off x="1282153" y="512407"/>
            <a:ext cx="304800" cy="1498600"/>
          </a:xfrm>
          <a:custGeom>
            <a:avLst/>
            <a:gdLst>
              <a:gd name="connsiteX0" fmla="*/ 0 w 304800"/>
              <a:gd name="connsiteY0" fmla="*/ 0 h 1501060"/>
              <a:gd name="connsiteX1" fmla="*/ 304800 w 304800"/>
              <a:gd name="connsiteY1" fmla="*/ 0 h 1501060"/>
              <a:gd name="connsiteX2" fmla="*/ 304800 w 304800"/>
              <a:gd name="connsiteY2" fmla="*/ 1501060 h 1501060"/>
              <a:gd name="connsiteX3" fmla="*/ 0 w 304800"/>
              <a:gd name="connsiteY3" fmla="*/ 1501060 h 150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501060">
                <a:moveTo>
                  <a:pt x="0" y="0"/>
                </a:moveTo>
                <a:lnTo>
                  <a:pt x="304800" y="0"/>
                </a:lnTo>
                <a:lnTo>
                  <a:pt x="304800" y="1501060"/>
                </a:lnTo>
                <a:lnTo>
                  <a:pt x="0" y="15010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MAZENDA_INK" descr="&lt;?xml version=&quot;1.0&quot; encoding=&quot;utf-8&quot;?&gt;&#10;&lt;AEROPOINT_SHAPE&gt;&#10;  &lt;PARENT id=&quot;48&quot; /&gt;&#10;  &lt;SHAPE effect=&quot;param_ctrl&quot; /&gt;&#10;  &lt;PARAM_CTRL name=&quot;MAZENDA_INK&quot; p_min=&quot;0&quot; p_max=&quot;100&quot; init=&quot;100&quot; time=&quot;1&quot; speed_type=&quot;1&quot; pivot=&quot;7&quot; add_action=&quot;none&quot; auto_start=&quot;0&quot; wait_start=&quot;0&quot; w_min=&quot;100&quot; w_max=&quot;100&quot; h_min=&quot;0&quot; h_max=&quot;100&quot; flag=&quot;2&quot; /&gt;&#10;&lt;/AEROPOINT_SHAPE&gt;"/>
          <p:cNvSpPr>
            <a:spLocks/>
          </p:cNvSpPr>
          <p:nvPr/>
        </p:nvSpPr>
        <p:spPr>
          <a:xfrm>
            <a:off x="1282153" y="509190"/>
            <a:ext cx="304800" cy="1524000"/>
          </a:xfrm>
          <a:custGeom>
            <a:avLst/>
            <a:gdLst>
              <a:gd name="connsiteX0" fmla="*/ 0 w 304800"/>
              <a:gd name="connsiteY0" fmla="*/ 0 h 23828"/>
              <a:gd name="connsiteX1" fmla="*/ 304800 w 304800"/>
              <a:gd name="connsiteY1" fmla="*/ 0 h 23828"/>
              <a:gd name="connsiteX2" fmla="*/ 304800 w 304800"/>
              <a:gd name="connsiteY2" fmla="*/ 23828 h 23828"/>
              <a:gd name="connsiteX3" fmla="*/ 0 w 304800"/>
              <a:gd name="connsiteY3" fmla="*/ 23828 h 2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23828">
                <a:moveTo>
                  <a:pt x="0" y="0"/>
                </a:moveTo>
                <a:lnTo>
                  <a:pt x="304800" y="0"/>
                </a:lnTo>
                <a:lnTo>
                  <a:pt x="304800" y="23828"/>
                </a:lnTo>
                <a:lnTo>
                  <a:pt x="0" y="23828"/>
                </a:lnTo>
                <a:close/>
              </a:path>
            </a:pathLst>
          </a:custGeom>
          <a:solidFill>
            <a:srgbClr val="C91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YELLOW_PARENT" descr="&lt;?xml version=&quot;1.0&quot; encoding=&quot;utf-8&quot;?&gt;&#10;&lt;AEROPOINT_SHAPE&gt;&#10;  &lt;PARENT id=&quot;-1&quot; name=&quot;YELLOW_PARENT&quot; /&gt;&#10;&lt;/AEROPOINT_SHAPE&gt;"/>
          <p:cNvSpPr/>
          <p:nvPr/>
        </p:nvSpPr>
        <p:spPr>
          <a:xfrm>
            <a:off x="1659100" y="512407"/>
            <a:ext cx="304800" cy="1498600"/>
          </a:xfrm>
          <a:custGeom>
            <a:avLst/>
            <a:gdLst>
              <a:gd name="connsiteX0" fmla="*/ 0 w 304800"/>
              <a:gd name="connsiteY0" fmla="*/ 0 h 1501060"/>
              <a:gd name="connsiteX1" fmla="*/ 304800 w 304800"/>
              <a:gd name="connsiteY1" fmla="*/ 0 h 1501060"/>
              <a:gd name="connsiteX2" fmla="*/ 304800 w 304800"/>
              <a:gd name="connsiteY2" fmla="*/ 1501060 h 1501060"/>
              <a:gd name="connsiteX3" fmla="*/ 0 w 304800"/>
              <a:gd name="connsiteY3" fmla="*/ 1501060 h 150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501060">
                <a:moveTo>
                  <a:pt x="0" y="0"/>
                </a:moveTo>
                <a:lnTo>
                  <a:pt x="304800" y="0"/>
                </a:lnTo>
                <a:lnTo>
                  <a:pt x="304800" y="1501060"/>
                </a:lnTo>
                <a:lnTo>
                  <a:pt x="0" y="15010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YELLOW_INK" descr="&lt;?xml version=&quot;1.0&quot; encoding=&quot;utf-8&quot;?&gt;&#10;&lt;AEROPOINT_SHAPE&gt;&#10;  &lt;SHAPE effect=&quot;param_ctrl&quot; /&gt;&#10;  &lt;PARAM_CTRL name=&quot;YELLOW_INK&quot; p_min=&quot;0&quot; p_max=&quot;100&quot; init=&quot;100&quot; time=&quot;1&quot; speed_type=&quot;1&quot; pivot=&quot;7&quot; add_action=&quot;none&quot; auto_start=&quot;0&quot; wait_start=&quot;0&quot; w_min=&quot;100&quot; w_max=&quot;100&quot; h_min=&quot;0&quot; h_max=&quot;100&quot; flag=&quot;2&quot; /&gt;&#10;  &lt;PARENT id=&quot;50&quot; /&gt;&#10;&lt;/AEROPOINT_SHAPE&gt;"/>
          <p:cNvSpPr>
            <a:spLocks/>
          </p:cNvSpPr>
          <p:nvPr/>
        </p:nvSpPr>
        <p:spPr>
          <a:xfrm>
            <a:off x="1659100" y="508123"/>
            <a:ext cx="304800" cy="1524000"/>
          </a:xfrm>
          <a:custGeom>
            <a:avLst/>
            <a:gdLst>
              <a:gd name="connsiteX0" fmla="*/ 0 w 304800"/>
              <a:gd name="connsiteY0" fmla="*/ 0 h 23828"/>
              <a:gd name="connsiteX1" fmla="*/ 304800 w 304800"/>
              <a:gd name="connsiteY1" fmla="*/ 0 h 23828"/>
              <a:gd name="connsiteX2" fmla="*/ 304800 w 304800"/>
              <a:gd name="connsiteY2" fmla="*/ 23828 h 23828"/>
              <a:gd name="connsiteX3" fmla="*/ 0 w 304800"/>
              <a:gd name="connsiteY3" fmla="*/ 23828 h 2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23828">
                <a:moveTo>
                  <a:pt x="0" y="0"/>
                </a:moveTo>
                <a:lnTo>
                  <a:pt x="304800" y="0"/>
                </a:lnTo>
                <a:lnTo>
                  <a:pt x="304800" y="23828"/>
                </a:lnTo>
                <a:lnTo>
                  <a:pt x="0" y="23828"/>
                </a:lnTo>
                <a:close/>
              </a:path>
            </a:pathLst>
          </a:custGeom>
          <a:solidFill>
            <a:srgbClr val="FCE4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4033</TotalTime>
  <Words>9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147</cp:revision>
  <dcterms:created xsi:type="dcterms:W3CDTF">2018-10-19T23:48:10Z</dcterms:created>
  <dcterms:modified xsi:type="dcterms:W3CDTF">2018-11-25T13:10:34Z</dcterms:modified>
</cp:coreProperties>
</file>