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</p:sldIdLst>
  <p:sldSz cx="6096000" cy="34544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88">
          <p15:clr>
            <a:srgbClr val="A4A3A4"/>
          </p15:clr>
        </p15:guide>
        <p15:guide id="2" pos="19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EFE"/>
    <a:srgbClr val="FEFFFF"/>
    <a:srgbClr val="CCFFFF"/>
    <a:srgbClr val="FCE404"/>
    <a:srgbClr val="C91443"/>
    <a:srgbClr val="04A4F4"/>
    <a:srgbClr val="72AF14"/>
    <a:srgbClr val="F0DC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01" autoAdjust="0"/>
    <p:restoredTop sz="94660"/>
  </p:normalViewPr>
  <p:slideViewPr>
    <p:cSldViewPr snapToGrid="0">
      <p:cViewPr varScale="1">
        <p:scale>
          <a:sx n="255" d="100"/>
          <a:sy n="255" d="100"/>
        </p:scale>
        <p:origin x="252" y="198"/>
      </p:cViewPr>
      <p:guideLst>
        <p:guide orient="horz" pos="1088"/>
        <p:guide pos="19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62000" y="565338"/>
            <a:ext cx="4572000" cy="1202643"/>
          </a:xfrm>
        </p:spPr>
        <p:txBody>
          <a:bodyPr anchor="b"/>
          <a:lstStyle>
            <a:lvl1pPr algn="ctr">
              <a:defRPr sz="151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62000" y="1814360"/>
            <a:ext cx="4572000" cy="834013"/>
          </a:xfrm>
        </p:spPr>
        <p:txBody>
          <a:bodyPr/>
          <a:lstStyle>
            <a:lvl1pPr marL="0" indent="0" algn="ctr">
              <a:buNone/>
              <a:defRPr sz="604"/>
            </a:lvl1pPr>
            <a:lvl2pPr marL="115146" indent="0" algn="ctr">
              <a:buNone/>
              <a:defRPr sz="504"/>
            </a:lvl2pPr>
            <a:lvl3pPr marL="230292" indent="0" algn="ctr">
              <a:buNone/>
              <a:defRPr sz="453"/>
            </a:lvl3pPr>
            <a:lvl4pPr marL="345437" indent="0" algn="ctr">
              <a:buNone/>
              <a:defRPr sz="403"/>
            </a:lvl4pPr>
            <a:lvl5pPr marL="460583" indent="0" algn="ctr">
              <a:buNone/>
              <a:defRPr sz="403"/>
            </a:lvl5pPr>
            <a:lvl6pPr marL="575729" indent="0" algn="ctr">
              <a:buNone/>
              <a:defRPr sz="403"/>
            </a:lvl6pPr>
            <a:lvl7pPr marL="690875" indent="0" algn="ctr">
              <a:buNone/>
              <a:defRPr sz="403"/>
            </a:lvl7pPr>
            <a:lvl8pPr marL="806021" indent="0" algn="ctr">
              <a:buNone/>
              <a:defRPr sz="403"/>
            </a:lvl8pPr>
            <a:lvl9pPr marL="921167" indent="0" algn="ctr">
              <a:buNone/>
              <a:defRPr sz="403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966BF-2051-4E85-8F42-EA1EE2FC0169}" type="datetimeFigureOut">
              <a:rPr kumimoji="1" lang="ja-JP" altLang="en-US" smtClean="0"/>
              <a:t>2018/12/3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C519-2EEC-4822-93ED-8B69A4D2F2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3598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966BF-2051-4E85-8F42-EA1EE2FC0169}" type="datetimeFigureOut">
              <a:rPr kumimoji="1" lang="ja-JP" altLang="en-US" smtClean="0"/>
              <a:t>2018/12/3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C519-2EEC-4822-93ED-8B69A4D2F2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6639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362450" y="183915"/>
            <a:ext cx="1314450" cy="2927444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19100" y="183915"/>
            <a:ext cx="3867150" cy="2927444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966BF-2051-4E85-8F42-EA1EE2FC0169}" type="datetimeFigureOut">
              <a:rPr kumimoji="1" lang="ja-JP" altLang="en-US" smtClean="0"/>
              <a:t>2018/12/3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C519-2EEC-4822-93ED-8B69A4D2F2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4337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966BF-2051-4E85-8F42-EA1EE2FC0169}" type="datetimeFigureOut">
              <a:rPr kumimoji="1" lang="ja-JP" altLang="en-US" smtClean="0"/>
              <a:t>2018/12/3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C519-2EEC-4822-93ED-8B69A4D2F2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5713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5925" y="861202"/>
            <a:ext cx="5257800" cy="1436934"/>
          </a:xfrm>
        </p:spPr>
        <p:txBody>
          <a:bodyPr anchor="b"/>
          <a:lstStyle>
            <a:lvl1pPr>
              <a:defRPr sz="151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15925" y="2311730"/>
            <a:ext cx="5257800" cy="755650"/>
          </a:xfrm>
        </p:spPr>
        <p:txBody>
          <a:bodyPr/>
          <a:lstStyle>
            <a:lvl1pPr marL="0" indent="0">
              <a:buNone/>
              <a:defRPr sz="604">
                <a:solidFill>
                  <a:schemeClr val="tx1">
                    <a:tint val="75000"/>
                  </a:schemeClr>
                </a:solidFill>
              </a:defRPr>
            </a:lvl1pPr>
            <a:lvl2pPr marL="115146" indent="0">
              <a:buNone/>
              <a:defRPr sz="504">
                <a:solidFill>
                  <a:schemeClr val="tx1">
                    <a:tint val="75000"/>
                  </a:schemeClr>
                </a:solidFill>
              </a:defRPr>
            </a:lvl2pPr>
            <a:lvl3pPr marL="230292" indent="0">
              <a:buNone/>
              <a:defRPr sz="453">
                <a:solidFill>
                  <a:schemeClr val="tx1">
                    <a:tint val="75000"/>
                  </a:schemeClr>
                </a:solidFill>
              </a:defRPr>
            </a:lvl3pPr>
            <a:lvl4pPr marL="345437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4pPr>
            <a:lvl5pPr marL="460583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5pPr>
            <a:lvl6pPr marL="575729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6pPr>
            <a:lvl7pPr marL="690875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7pPr>
            <a:lvl8pPr marL="806021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8pPr>
            <a:lvl9pPr marL="921167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966BF-2051-4E85-8F42-EA1EE2FC0169}" type="datetimeFigureOut">
              <a:rPr kumimoji="1" lang="ja-JP" altLang="en-US" smtClean="0"/>
              <a:t>2018/12/3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C519-2EEC-4822-93ED-8B69A4D2F2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5969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19100" y="919574"/>
            <a:ext cx="2590800" cy="2191785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086100" y="919574"/>
            <a:ext cx="2590800" cy="2191785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966BF-2051-4E85-8F42-EA1EE2FC0169}" type="datetimeFigureOut">
              <a:rPr kumimoji="1" lang="ja-JP" altLang="en-US" smtClean="0"/>
              <a:t>2018/12/3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C519-2EEC-4822-93ED-8B69A4D2F2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6777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894" y="183916"/>
            <a:ext cx="5257800" cy="667691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19894" y="846808"/>
            <a:ext cx="2578894" cy="415008"/>
          </a:xfrm>
        </p:spPr>
        <p:txBody>
          <a:bodyPr anchor="b"/>
          <a:lstStyle>
            <a:lvl1pPr marL="0" indent="0">
              <a:buNone/>
              <a:defRPr sz="604" b="1"/>
            </a:lvl1pPr>
            <a:lvl2pPr marL="115146" indent="0">
              <a:buNone/>
              <a:defRPr sz="504" b="1"/>
            </a:lvl2pPr>
            <a:lvl3pPr marL="230292" indent="0">
              <a:buNone/>
              <a:defRPr sz="453" b="1"/>
            </a:lvl3pPr>
            <a:lvl4pPr marL="345437" indent="0">
              <a:buNone/>
              <a:defRPr sz="403" b="1"/>
            </a:lvl4pPr>
            <a:lvl5pPr marL="460583" indent="0">
              <a:buNone/>
              <a:defRPr sz="403" b="1"/>
            </a:lvl5pPr>
            <a:lvl6pPr marL="575729" indent="0">
              <a:buNone/>
              <a:defRPr sz="403" b="1"/>
            </a:lvl6pPr>
            <a:lvl7pPr marL="690875" indent="0">
              <a:buNone/>
              <a:defRPr sz="403" b="1"/>
            </a:lvl7pPr>
            <a:lvl8pPr marL="806021" indent="0">
              <a:buNone/>
              <a:defRPr sz="403" b="1"/>
            </a:lvl8pPr>
            <a:lvl9pPr marL="921167" indent="0">
              <a:buNone/>
              <a:defRPr sz="40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9894" y="1261815"/>
            <a:ext cx="2578894" cy="1855941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086100" y="846808"/>
            <a:ext cx="2591594" cy="415008"/>
          </a:xfrm>
        </p:spPr>
        <p:txBody>
          <a:bodyPr anchor="b"/>
          <a:lstStyle>
            <a:lvl1pPr marL="0" indent="0">
              <a:buNone/>
              <a:defRPr sz="604" b="1"/>
            </a:lvl1pPr>
            <a:lvl2pPr marL="115146" indent="0">
              <a:buNone/>
              <a:defRPr sz="504" b="1"/>
            </a:lvl2pPr>
            <a:lvl3pPr marL="230292" indent="0">
              <a:buNone/>
              <a:defRPr sz="453" b="1"/>
            </a:lvl3pPr>
            <a:lvl4pPr marL="345437" indent="0">
              <a:buNone/>
              <a:defRPr sz="403" b="1"/>
            </a:lvl4pPr>
            <a:lvl5pPr marL="460583" indent="0">
              <a:buNone/>
              <a:defRPr sz="403" b="1"/>
            </a:lvl5pPr>
            <a:lvl6pPr marL="575729" indent="0">
              <a:buNone/>
              <a:defRPr sz="403" b="1"/>
            </a:lvl6pPr>
            <a:lvl7pPr marL="690875" indent="0">
              <a:buNone/>
              <a:defRPr sz="403" b="1"/>
            </a:lvl7pPr>
            <a:lvl8pPr marL="806021" indent="0">
              <a:buNone/>
              <a:defRPr sz="403" b="1"/>
            </a:lvl8pPr>
            <a:lvl9pPr marL="921167" indent="0">
              <a:buNone/>
              <a:defRPr sz="40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086100" y="1261815"/>
            <a:ext cx="2591594" cy="1855941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966BF-2051-4E85-8F42-EA1EE2FC0169}" type="datetimeFigureOut">
              <a:rPr kumimoji="1" lang="ja-JP" altLang="en-US" smtClean="0"/>
              <a:t>2018/12/3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C519-2EEC-4822-93ED-8B69A4D2F2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3358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966BF-2051-4E85-8F42-EA1EE2FC0169}" type="datetimeFigureOut">
              <a:rPr kumimoji="1" lang="ja-JP" altLang="en-US" smtClean="0"/>
              <a:t>2018/12/3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C519-2EEC-4822-93ED-8B69A4D2F2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9464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966BF-2051-4E85-8F42-EA1EE2FC0169}" type="datetimeFigureOut">
              <a:rPr kumimoji="1" lang="ja-JP" altLang="en-US" smtClean="0"/>
              <a:t>2018/12/3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C519-2EEC-4822-93ED-8B69A4D2F2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1364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895" y="230293"/>
            <a:ext cx="1966119" cy="806027"/>
          </a:xfrm>
        </p:spPr>
        <p:txBody>
          <a:bodyPr anchor="b"/>
          <a:lstStyle>
            <a:lvl1pPr>
              <a:defRPr sz="806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91594" y="497370"/>
            <a:ext cx="3086100" cy="2454863"/>
          </a:xfrm>
        </p:spPr>
        <p:txBody>
          <a:bodyPr/>
          <a:lstStyle>
            <a:lvl1pPr>
              <a:defRPr sz="806"/>
            </a:lvl1pPr>
            <a:lvl2pPr>
              <a:defRPr sz="705"/>
            </a:lvl2pPr>
            <a:lvl3pPr>
              <a:defRPr sz="604"/>
            </a:lvl3pPr>
            <a:lvl4pPr>
              <a:defRPr sz="504"/>
            </a:lvl4pPr>
            <a:lvl5pPr>
              <a:defRPr sz="504"/>
            </a:lvl5pPr>
            <a:lvl6pPr>
              <a:defRPr sz="504"/>
            </a:lvl6pPr>
            <a:lvl7pPr>
              <a:defRPr sz="504"/>
            </a:lvl7pPr>
            <a:lvl8pPr>
              <a:defRPr sz="504"/>
            </a:lvl8pPr>
            <a:lvl9pPr>
              <a:defRPr sz="50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19895" y="1036320"/>
            <a:ext cx="1966119" cy="1919911"/>
          </a:xfrm>
        </p:spPr>
        <p:txBody>
          <a:bodyPr/>
          <a:lstStyle>
            <a:lvl1pPr marL="0" indent="0">
              <a:buNone/>
              <a:defRPr sz="403"/>
            </a:lvl1pPr>
            <a:lvl2pPr marL="115146" indent="0">
              <a:buNone/>
              <a:defRPr sz="353"/>
            </a:lvl2pPr>
            <a:lvl3pPr marL="230292" indent="0">
              <a:buNone/>
              <a:defRPr sz="302"/>
            </a:lvl3pPr>
            <a:lvl4pPr marL="345437" indent="0">
              <a:buNone/>
              <a:defRPr sz="252"/>
            </a:lvl4pPr>
            <a:lvl5pPr marL="460583" indent="0">
              <a:buNone/>
              <a:defRPr sz="252"/>
            </a:lvl5pPr>
            <a:lvl6pPr marL="575729" indent="0">
              <a:buNone/>
              <a:defRPr sz="252"/>
            </a:lvl6pPr>
            <a:lvl7pPr marL="690875" indent="0">
              <a:buNone/>
              <a:defRPr sz="252"/>
            </a:lvl7pPr>
            <a:lvl8pPr marL="806021" indent="0">
              <a:buNone/>
              <a:defRPr sz="252"/>
            </a:lvl8pPr>
            <a:lvl9pPr marL="921167" indent="0">
              <a:buNone/>
              <a:defRPr sz="25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966BF-2051-4E85-8F42-EA1EE2FC0169}" type="datetimeFigureOut">
              <a:rPr kumimoji="1" lang="ja-JP" altLang="en-US" smtClean="0"/>
              <a:t>2018/12/3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C519-2EEC-4822-93ED-8B69A4D2F2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9957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895" y="230293"/>
            <a:ext cx="1966119" cy="806027"/>
          </a:xfrm>
        </p:spPr>
        <p:txBody>
          <a:bodyPr anchor="b"/>
          <a:lstStyle>
            <a:lvl1pPr>
              <a:defRPr sz="806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91594" y="497370"/>
            <a:ext cx="3086100" cy="2454863"/>
          </a:xfrm>
        </p:spPr>
        <p:txBody>
          <a:bodyPr/>
          <a:lstStyle>
            <a:lvl1pPr marL="0" indent="0">
              <a:buNone/>
              <a:defRPr sz="806"/>
            </a:lvl1pPr>
            <a:lvl2pPr marL="115146" indent="0">
              <a:buNone/>
              <a:defRPr sz="705"/>
            </a:lvl2pPr>
            <a:lvl3pPr marL="230292" indent="0">
              <a:buNone/>
              <a:defRPr sz="604"/>
            </a:lvl3pPr>
            <a:lvl4pPr marL="345437" indent="0">
              <a:buNone/>
              <a:defRPr sz="504"/>
            </a:lvl4pPr>
            <a:lvl5pPr marL="460583" indent="0">
              <a:buNone/>
              <a:defRPr sz="504"/>
            </a:lvl5pPr>
            <a:lvl6pPr marL="575729" indent="0">
              <a:buNone/>
              <a:defRPr sz="504"/>
            </a:lvl6pPr>
            <a:lvl7pPr marL="690875" indent="0">
              <a:buNone/>
              <a:defRPr sz="504"/>
            </a:lvl7pPr>
            <a:lvl8pPr marL="806021" indent="0">
              <a:buNone/>
              <a:defRPr sz="504"/>
            </a:lvl8pPr>
            <a:lvl9pPr marL="921167" indent="0">
              <a:buNone/>
              <a:defRPr sz="504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19895" y="1036320"/>
            <a:ext cx="1966119" cy="1919911"/>
          </a:xfrm>
        </p:spPr>
        <p:txBody>
          <a:bodyPr/>
          <a:lstStyle>
            <a:lvl1pPr marL="0" indent="0">
              <a:buNone/>
              <a:defRPr sz="403"/>
            </a:lvl1pPr>
            <a:lvl2pPr marL="115146" indent="0">
              <a:buNone/>
              <a:defRPr sz="353"/>
            </a:lvl2pPr>
            <a:lvl3pPr marL="230292" indent="0">
              <a:buNone/>
              <a:defRPr sz="302"/>
            </a:lvl3pPr>
            <a:lvl4pPr marL="345437" indent="0">
              <a:buNone/>
              <a:defRPr sz="252"/>
            </a:lvl4pPr>
            <a:lvl5pPr marL="460583" indent="0">
              <a:buNone/>
              <a:defRPr sz="252"/>
            </a:lvl5pPr>
            <a:lvl6pPr marL="575729" indent="0">
              <a:buNone/>
              <a:defRPr sz="252"/>
            </a:lvl6pPr>
            <a:lvl7pPr marL="690875" indent="0">
              <a:buNone/>
              <a:defRPr sz="252"/>
            </a:lvl7pPr>
            <a:lvl8pPr marL="806021" indent="0">
              <a:buNone/>
              <a:defRPr sz="252"/>
            </a:lvl8pPr>
            <a:lvl9pPr marL="921167" indent="0">
              <a:buNone/>
              <a:defRPr sz="25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966BF-2051-4E85-8F42-EA1EE2FC0169}" type="datetimeFigureOut">
              <a:rPr kumimoji="1" lang="ja-JP" altLang="en-US" smtClean="0"/>
              <a:t>2018/12/3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C519-2EEC-4822-93ED-8B69A4D2F2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6197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19100" y="183916"/>
            <a:ext cx="5257800" cy="6676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19100" y="919574"/>
            <a:ext cx="5257800" cy="21917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19100" y="3201718"/>
            <a:ext cx="1371600" cy="183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966BF-2051-4E85-8F42-EA1EE2FC0169}" type="datetimeFigureOut">
              <a:rPr kumimoji="1" lang="ja-JP" altLang="en-US" smtClean="0"/>
              <a:t>2018/12/3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019300" y="3201718"/>
            <a:ext cx="2057400" cy="183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305300" y="3201718"/>
            <a:ext cx="1371600" cy="183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5C519-2EEC-4822-93ED-8B69A4D2F2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3212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230292" rtl="0" eaLnBrk="1" latinLnBrk="0" hangingPunct="1">
        <a:lnSpc>
          <a:spcPct val="90000"/>
        </a:lnSpc>
        <a:spcBef>
          <a:spcPct val="0"/>
        </a:spcBef>
        <a:buNone/>
        <a:defRPr kumimoji="1" sz="110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573" indent="-57573" algn="l" defTabSz="230292" rtl="0" eaLnBrk="1" latinLnBrk="0" hangingPunct="1">
        <a:lnSpc>
          <a:spcPct val="90000"/>
        </a:lnSpc>
        <a:spcBef>
          <a:spcPts val="252"/>
        </a:spcBef>
        <a:buFont typeface="Arial" panose="020B0604020202020204" pitchFamily="34" charset="0"/>
        <a:buChar char="•"/>
        <a:defRPr kumimoji="1" sz="705" kern="1200">
          <a:solidFill>
            <a:schemeClr val="tx1"/>
          </a:solidFill>
          <a:latin typeface="+mn-lt"/>
          <a:ea typeface="+mn-ea"/>
          <a:cs typeface="+mn-cs"/>
        </a:defRPr>
      </a:lvl1pPr>
      <a:lvl2pPr marL="172719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604" kern="1200">
          <a:solidFill>
            <a:schemeClr val="tx1"/>
          </a:solidFill>
          <a:latin typeface="+mn-lt"/>
          <a:ea typeface="+mn-ea"/>
          <a:cs typeface="+mn-cs"/>
        </a:defRPr>
      </a:lvl2pPr>
      <a:lvl3pPr marL="287865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504" kern="1200">
          <a:solidFill>
            <a:schemeClr val="tx1"/>
          </a:solidFill>
          <a:latin typeface="+mn-lt"/>
          <a:ea typeface="+mn-ea"/>
          <a:cs typeface="+mn-cs"/>
        </a:defRPr>
      </a:lvl3pPr>
      <a:lvl4pPr marL="403010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4pPr>
      <a:lvl5pPr marL="518156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5pPr>
      <a:lvl6pPr marL="633302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6pPr>
      <a:lvl7pPr marL="748448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7pPr>
      <a:lvl8pPr marL="863594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8pPr>
      <a:lvl9pPr marL="978739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1pPr>
      <a:lvl2pPr marL="115146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2pPr>
      <a:lvl3pPr marL="230292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3pPr>
      <a:lvl4pPr marL="345437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4pPr>
      <a:lvl5pPr marL="460583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5pPr>
      <a:lvl6pPr marL="575729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6pPr>
      <a:lvl7pPr marL="690875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7pPr>
      <a:lvl8pPr marL="806021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8pPr>
      <a:lvl9pPr marL="921167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背景" descr="&lt;?xml version=&quot;1.0&quot; encoding=&quot;utf-8&quot;?&gt;&#10;&lt;AEROPOINT_SHAPE&gt;&#10;  &lt;SHAPE effect=&quot;background&quot; /&gt;&#10;&lt;/AEROPOINT_SHAPE&gt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" y="216"/>
            <a:ext cx="6096000" cy="3454400"/>
          </a:xfrm>
          <a:prstGeom prst="rect">
            <a:avLst/>
          </a:prstGeom>
        </p:spPr>
      </p:pic>
      <p:sp>
        <p:nvSpPr>
          <p:cNvPr id="23" name="表示部_ベース" descr="&lt;?xml version=&quot;1.0&quot; encoding=&quot;utf-8&quot;?&gt;&#10;&lt;AEROPOINT_SHAPE&gt;&#10;  &lt;SHAPE effect=&quot;background&quot; /&gt;&#10;&lt;/AEROPOINT_SHAPE&gt;"/>
          <p:cNvSpPr/>
          <p:nvPr/>
        </p:nvSpPr>
        <p:spPr>
          <a:xfrm>
            <a:off x="1" y="-1"/>
            <a:ext cx="6096000" cy="457200"/>
          </a:xfrm>
          <a:prstGeom prst="rect">
            <a:avLst/>
          </a:prstGeom>
          <a:solidFill>
            <a:schemeClr val="tx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rtlCol="0" anchor="ctr"/>
          <a:lstStyle/>
          <a:p>
            <a:r>
              <a:rPr lang="ja-JP" altLang="en-US" sz="1400" dirty="0" smtClean="0"/>
              <a:t>親子付け</a:t>
            </a:r>
            <a:endParaRPr lang="en-US" altLang="ja-JP" sz="1400" dirty="0" smtClean="0"/>
          </a:p>
        </p:txBody>
      </p:sp>
      <p:sp>
        <p:nvSpPr>
          <p:cNvPr id="9" name="正方形/長方形 8" descr="&lt;?xml version=&quot;1.0&quot; encoding=&quot;utf-8&quot;?&gt;&#10;&lt;AEROPOINT_SHAPE&gt;&#10;  &lt;PARENT id=&quot;-1&quot; name=&quot;PARENT&quot; /&gt;&#10;&lt;/AEROPOINT_SHAPE&gt;"/>
          <p:cNvSpPr/>
          <p:nvPr/>
        </p:nvSpPr>
        <p:spPr>
          <a:xfrm>
            <a:off x="2219557" y="1127465"/>
            <a:ext cx="1651000" cy="165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円1" descr="&lt;?xml version=&quot;1.0&quot; encoding=&quot;utf-8&quot;?&gt;&#10;&lt;AEROPOINT_SHAPE&gt;&#10;  &lt;PARENT id=&quot;9&quot; /&gt;&#10;  &lt;SHAPE effect=&quot;param_ctrl&quot; /&gt;&#10;  &lt;PARAM_CTRL name=&quot;PARAM_GREEN&quot; p_min=&quot;0&quot; p_max=&quot;100&quot; init=&quot;0&quot; time=&quot;1&quot; speed_type=&quot;1&quot; pivot=&quot;4&quot; add_action=&quot;round_trip&quot; auto_start=&quot;1&quot; wait_start=&quot;0&quot; x_min=&quot;0&quot; x_max=&quot;-100&quot; y_min=&quot;0&quot; y_max=&quot;0&quot; flag=&quot;1&quot; /&gt;&#10;&lt;/AEROPOINT_SHAPE&gt;"/>
          <p:cNvSpPr/>
          <p:nvPr/>
        </p:nvSpPr>
        <p:spPr>
          <a:xfrm>
            <a:off x="2431351" y="1437666"/>
            <a:ext cx="457200" cy="4572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円2" descr="&lt;?xml version=&quot;1.0&quot; encoding=&quot;utf-8&quot;?&gt;&#10;&lt;AEROPOINT_SHAPE&gt;&#10;  &lt;PARENT id=&quot;9&quot; /&gt;&#10;  &lt;SHAPE effect=&quot;param_ctrl&quot; /&gt;&#10;  &lt;PARAM_CTRL name=&quot;PARAM_ORANGE&quot; p_min=&quot;0&quot; p_max=&quot;100&quot; init=&quot;0&quot; time=&quot;1&quot; speed_type=&quot;1&quot; pivot=&quot;4&quot; add_action=&quot;round_trip&quot; auto_start=&quot;1&quot; wait_start=&quot;0&quot; x_min=&quot;0&quot; x_max=&quot;0&quot; y_min=&quot;0&quot; y_max=&quot;-100&quot; flag=&quot;1&quot; /&gt;&#10;&lt;/AEROPOINT_SHAPE&gt;"/>
          <p:cNvSpPr/>
          <p:nvPr/>
        </p:nvSpPr>
        <p:spPr>
          <a:xfrm>
            <a:off x="3207446" y="1437666"/>
            <a:ext cx="457200" cy="4572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3" descr="&lt;?xml version=&quot;1.0&quot; encoding=&quot;utf-8&quot;?&gt;&#10;&lt;AEROPOINT_SHAPE&gt;&#10;  &lt;PARENT id=&quot;9&quot; /&gt;&#10;  &lt;SHAPE effect=&quot;param_ctrl&quot; /&gt;&#10;  &lt;PARAM_CTRL name=&quot;PARAM_YELLOW&quot; p_min=&quot;0&quot; p_max=&quot;100&quot; init=&quot;0&quot; time=&quot;1&quot; speed_type=&quot;1&quot; pivot=&quot;4&quot; add_action=&quot;round_trip&quot; auto_start=&quot;1&quot; wait_start=&quot;0&quot; x_min=&quot;0&quot; x_max=&quot;0&quot; y_min=&quot;0&quot; y_max=&quot;100&quot; flag=&quot;1&quot; /&gt;&#10;&lt;/AEROPOINT_SHAPE&gt;"/>
          <p:cNvSpPr/>
          <p:nvPr/>
        </p:nvSpPr>
        <p:spPr>
          <a:xfrm>
            <a:off x="2817776" y="2107932"/>
            <a:ext cx="457200" cy="45720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0617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00"/>
    </mc:Choice>
    <mc:Fallback xmlns="">
      <p:transition advTm="5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4278</TotalTime>
  <Words>1</Words>
  <Application>Microsoft Office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 文仁</dc:creator>
  <cp:lastModifiedBy>近藤 文仁</cp:lastModifiedBy>
  <cp:revision>178</cp:revision>
  <dcterms:created xsi:type="dcterms:W3CDTF">2018-10-19T23:48:10Z</dcterms:created>
  <dcterms:modified xsi:type="dcterms:W3CDTF">2018-12-03T03:08:06Z</dcterms:modified>
</cp:coreProperties>
</file>