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A51"/>
    <a:srgbClr val="FF9681"/>
    <a:srgbClr val="1F497D"/>
    <a:srgbClr val="85CEFF"/>
    <a:srgbClr val="3B3B3B"/>
    <a:srgbClr val="5B9BD5"/>
    <a:srgbClr val="282828"/>
    <a:srgbClr val="008FF0"/>
    <a:srgbClr val="E62600"/>
    <a:srgbClr val="0BE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3" autoAdjust="0"/>
    <p:restoredTop sz="94660"/>
  </p:normalViewPr>
  <p:slideViewPr>
    <p:cSldViewPr snapToGrid="0">
      <p:cViewPr>
        <p:scale>
          <a:sx n="150" d="100"/>
          <a:sy n="150" d="100"/>
        </p:scale>
        <p:origin x="19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um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10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数字を制御する</a:t>
            </a:r>
            <a:endParaRPr lang="ja-JP" altLang="en-US" sz="1400" dirty="0"/>
          </a:p>
        </p:txBody>
      </p:sp>
      <p:sp>
        <p:nvSpPr>
          <p:cNvPr id="34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1129552"/>
            <a:ext cx="6096000" cy="1016000"/>
          </a:xfrm>
          <a:prstGeom prst="rect">
            <a:avLst/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/>
          </a:p>
        </p:txBody>
      </p:sp>
      <p:sp>
        <p:nvSpPr>
          <p:cNvPr id="107" name="NUM1_BASE" descr="&lt;?xml version=&quot;1.0&quot; encoding=&quot;utf-8&quot;?&gt;&#10;&lt;AEROPOINT_SHAPE&gt;&#10;  &lt;PARENT id=&quot;-1&quot; name=&quot;PARENT_NUM1&quot; /&gt;&#10;&lt;/AEROPOINT_SHAPE&gt;"/>
          <p:cNvSpPr>
            <a:spLocks/>
          </p:cNvSpPr>
          <p:nvPr/>
        </p:nvSpPr>
        <p:spPr>
          <a:xfrm>
            <a:off x="651235" y="1173481"/>
            <a:ext cx="1219200" cy="9144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09" name="NUM1" descr="&lt;?xml version=&quot;1.0&quot; encoding=&quot;utf-8&quot;?&gt;&#10;&lt;AEROPOINT_SHAPE&gt;&#10;  &lt;PARENT id=&quot;107&quot; /&gt;&#10;  &lt;SHAPE type=&quot;number&quot; /&gt;&#10;  &lt;NUMBER name=&quot;NUM1&quot; set_id=&quot;1&quot; size=&quot;32&quot; max=&quot;59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1" y="1236644"/>
            <a:ext cx="812698" cy="812698"/>
          </a:xfrm>
          <a:prstGeom prst="rect">
            <a:avLst/>
          </a:prstGeom>
        </p:spPr>
      </p:pic>
      <p:sp>
        <p:nvSpPr>
          <p:cNvPr id="92" name="NUM2_BASE" descr="&lt;?xml version=&quot;1.0&quot; encoding=&quot;utf-8&quot;?&gt;&#10;&lt;AEROPOINT_SHAPE&gt;&#10;  &lt;PARENT id=&quot;-1&quot; name=&quot;PARENT_NUM2&quot; /&gt;&#10;&lt;/AEROPOINT_SHAPE&gt;"/>
          <p:cNvSpPr>
            <a:spLocks/>
          </p:cNvSpPr>
          <p:nvPr/>
        </p:nvSpPr>
        <p:spPr>
          <a:xfrm>
            <a:off x="2443157" y="1173481"/>
            <a:ext cx="1219200" cy="9144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96" name="NUM2" descr="&lt;?xml version=&quot;1.0&quot; encoding=&quot;utf-8&quot;?&gt;&#10;&lt;AEROPOINT_SHAPE&gt;&#10;  &lt;PARENT id=&quot;92&quot; /&gt;&#10;  &lt;SHAPE type=&quot;number&quot; /&gt;&#10;  &lt;NUMBER name=&quot;NUM2&quot; set_id=&quot;1&quot; size=&quot;32&quot; max=&quot;59&quot; min=&quot;0&quot; init=&quot;0&quot; comma=&quot;0&quot; align=&quot;center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683" y="1236644"/>
            <a:ext cx="812698" cy="812698"/>
          </a:xfrm>
          <a:prstGeom prst="rect">
            <a:avLst/>
          </a:prstGeom>
        </p:spPr>
      </p:pic>
      <p:sp>
        <p:nvSpPr>
          <p:cNvPr id="97" name="NUM3_BASE" descr="&lt;?xml version=&quot;1.0&quot; encoding=&quot;utf-8&quot;?&gt;&#10;&lt;AEROPOINT_SHAPE&gt;&#10;  &lt;PARENT id=&quot;-1&quot; name=&quot;PARENT_NUM3&quot; /&gt;&#10;&lt;/AEROPOINT_SHAPE&gt;"/>
          <p:cNvSpPr>
            <a:spLocks/>
          </p:cNvSpPr>
          <p:nvPr/>
        </p:nvSpPr>
        <p:spPr>
          <a:xfrm>
            <a:off x="4232635" y="1173481"/>
            <a:ext cx="1219200" cy="9144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10" name="NUM3" descr="&lt;?xml version=&quot;1.0&quot; encoding=&quot;utf-8&quot;?&gt;&#10;&lt;AEROPOINT_SHAPE&gt;&#10;  &lt;PARENT id=&quot;97&quot; /&gt;&#10;  &lt;SHAPE type=&quot;number&quot; /&gt;&#10;  &lt;NUMBER name=&quot;NUM3&quot; set_id=&quot;1&quot; size=&quot;32&quot; max=&quot;59&quot; min=&quot;0&quot; init=&quot;0&quot; comma=&quot;0&quot; align=&quot;left&quot; color=&quot;0,0,0&quot; file=&quot;&quot; type=&quot;integer&quot; format=&quot;0&quot; digit=&quot;0&quot; /&gt;&#10;&lt;/AEROPOINT_SHAPE&g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161" y="1236644"/>
            <a:ext cx="812698" cy="81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4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8907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587</cp:revision>
  <dcterms:created xsi:type="dcterms:W3CDTF">2018-01-31T23:45:04Z</dcterms:created>
  <dcterms:modified xsi:type="dcterms:W3CDTF">2018-11-26T11:16:28Z</dcterms:modified>
</cp:coreProperties>
</file>