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3"/>
  </p:sldMasterIdLst>
  <p:notesMasterIdLst>
    <p:notesMasterId r:id="rId41"/>
  </p:notesMasterIdLst>
  <p:sldIdLst>
    <p:sldId id="276" r:id="rId34"/>
    <p:sldId id="273" r:id="rId35"/>
    <p:sldId id="268" r:id="rId36"/>
    <p:sldId id="267" r:id="rId37"/>
    <p:sldId id="264" r:id="rId38"/>
    <p:sldId id="271" r:id="rId39"/>
    <p:sldId id="272" r:id="rId40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A51"/>
    <a:srgbClr val="FF9681"/>
    <a:srgbClr val="1F497D"/>
    <a:srgbClr val="85CEFF"/>
    <a:srgbClr val="3B3B3B"/>
    <a:srgbClr val="5B9BD5"/>
    <a:srgbClr val="282828"/>
    <a:srgbClr val="008FF0"/>
    <a:srgbClr val="E62600"/>
    <a:srgbClr val="0BE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3" autoAdjust="0"/>
    <p:restoredTop sz="94660"/>
  </p:normalViewPr>
  <p:slideViewPr>
    <p:cSldViewPr snapToGrid="0">
      <p:cViewPr varScale="1">
        <p:scale>
          <a:sx n="194" d="100"/>
          <a:sy n="194" d="100"/>
        </p:scale>
        <p:origin x="162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" Target="slides/slide1.xml"/><Relationship Id="rId42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Master" Target="slideMasters/slideMaster1.xml"/><Relationship Id="rId38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4.xml"/><Relationship Id="rId40" Type="http://schemas.openxmlformats.org/officeDocument/2006/relationships/slide" Target="slides/slide7.xml"/><Relationship Id="rId45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3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2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in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58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4000" rtlCol="0" anchor="ctr"/>
          <a:lstStyle/>
          <a:p>
            <a:r>
              <a:rPr lang="en-US" altLang="ja-JP" sz="1400" dirty="0" smtClean="0"/>
              <a:t>Aeropoint GUI RZ/A</a:t>
            </a:r>
            <a:r>
              <a:rPr lang="ja-JP" altLang="en-US" sz="1400" dirty="0" smtClean="0"/>
              <a:t> デモンストレーション</a:t>
            </a:r>
            <a:endParaRPr lang="ja-JP" altLang="en-US" sz="1400" dirty="0"/>
          </a:p>
        </p:txBody>
      </p:sp>
      <p:sp>
        <p:nvSpPr>
          <p:cNvPr id="68" name="TOP_COFFE" descr="&lt;?xml version=&quot;1.0&quot; encoding=&quot;utf-8&quot;?&gt;&#10;&lt;AEROPOINT_SHAPE&gt;&#10;  &lt;SHAPE effect=&quot;button&quot; /&gt;&#10;  &lt;MESSAGE element=&quot;TOP_COFFE&quot; /&gt;&#10;  &lt;PAGE type=&quot;transition&quot; dst=&quot;264&quot; /&gt;&#10;  &lt;SOUND id=&quot;4&quot; /&gt;&#10;&lt;/AEROPOINT_SHAPE&gt;"/>
          <p:cNvSpPr/>
          <p:nvPr/>
        </p:nvSpPr>
        <p:spPr>
          <a:xfrm>
            <a:off x="3617912" y="1670979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コーヒーベンダー</a:t>
            </a:r>
            <a:endParaRPr kumimoji="1" lang="ja-JP" altLang="en-US" dirty="0"/>
          </a:p>
        </p:txBody>
      </p:sp>
      <p:sp>
        <p:nvSpPr>
          <p:cNvPr id="67" name="TOP_SIGNAGE" descr="&lt;?xml version=&quot;1.0&quot; encoding=&quot;utf-8&quot;?&gt;&#10;&lt;AEROPOINT_SHAPE&gt;&#10;  &lt;SHAPE effect=&quot;button&quot; /&gt;&#10;  &lt;MESSAGE element=&quot;DAI_SHINDAI&quot; /&gt;&#10;  &lt;PAGE type=&quot;transition&quot; dst=&quot;267&quot; /&gt;&#10;  &lt;SOUND id=&quot;4&quot; /&gt;&#10;&lt;/AEROPOINT_SHAPE&gt;"/>
          <p:cNvSpPr/>
          <p:nvPr/>
        </p:nvSpPr>
        <p:spPr>
          <a:xfrm>
            <a:off x="595312" y="1670979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lt1"/>
                </a:solidFill>
              </a:rPr>
              <a:t>台間機</a:t>
            </a:r>
          </a:p>
        </p:txBody>
      </p:sp>
      <p:sp>
        <p:nvSpPr>
          <p:cNvPr id="66" name="TOP_WASHER" descr="&lt;?xml version=&quot;1.0&quot; encoding=&quot;utf-8&quot;?&gt;&#10;&lt;AEROPOINT_SHAPE&gt;&#10;  &lt;SHAPE effect=&quot;button&quot; /&gt;&#10;  &lt;MESSAGE element=&quot;TOP_WASHER&quot; /&gt;&#10;  &lt;PAGE type=&quot;transition&quot; dst=&quot;268&quot; /&gt;&#10;  &lt;SOUND id=&quot;4&quot; /&gt;&#10;&lt;/AEROPOINT_SHAPE&gt;"/>
          <p:cNvSpPr/>
          <p:nvPr/>
        </p:nvSpPr>
        <p:spPr>
          <a:xfrm>
            <a:off x="3617912" y="736622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洗濯機</a:t>
            </a:r>
          </a:p>
        </p:txBody>
      </p:sp>
      <p:sp>
        <p:nvSpPr>
          <p:cNvPr id="65" name="TOP_BRIDAL" descr="&lt;?xml version=&quot;1.0&quot; encoding=&quot;utf-8&quot;?&gt;&#10;&lt;AEROPOINT_SHAPE&gt;&#10;  &lt;SHAPE effect=&quot;button&quot; /&gt;&#10;  &lt;MESSAGE element=&quot;TOP_BRIDAL&quot; /&gt;&#10;  &lt;PAGE type=&quot;transition&quot; dst=&quot;266&quot; transition=&quot;next&quot; /&gt;&#10;  &lt;SOUND id=&quot;4&quot; /&gt;&#10;&lt;/AEROPOINT_SHAPE&gt;"/>
          <p:cNvSpPr/>
          <p:nvPr/>
        </p:nvSpPr>
        <p:spPr>
          <a:xfrm>
            <a:off x="595312" y="736622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デジタルポップ</a:t>
            </a:r>
            <a:endParaRPr lang="ja-JP" altLang="en-US" dirty="0"/>
          </a:p>
        </p:txBody>
      </p:sp>
      <p:sp>
        <p:nvSpPr>
          <p:cNvPr id="5" name="LOGO_PARENT" descr="&lt;?xml version=&quot;1.0&quot; encoding=&quot;utf-8&quot;?&gt;&#10;&lt;AEROPOINT_SHAPE&gt;&#10;  &lt;PARENT id=&quot;-1&quot; name=&quot;LOGO_PARENT&quot; /&gt;&#10;&lt;/AEROPOINT_SHAPE&gt;"/>
          <p:cNvSpPr>
            <a:spLocks/>
          </p:cNvSpPr>
          <p:nvPr/>
        </p:nvSpPr>
        <p:spPr>
          <a:xfrm>
            <a:off x="70963" y="52383"/>
            <a:ext cx="355600" cy="3556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LOGO_BASE" descr="&lt;?xml version=&quot;1.0&quot; encoding=&quot;utf-8&quot;?&gt;&#10;&lt;AEROPOINT_SHAPE&gt;&#10;  &lt;PARENT id=&quot;5&quot; /&gt;&#10;&lt;/AEROPOINT_SHAPE&gt;"/>
          <p:cNvSpPr>
            <a:spLocks/>
          </p:cNvSpPr>
          <p:nvPr/>
        </p:nvSpPr>
        <p:spPr>
          <a:xfrm>
            <a:off x="70963" y="52383"/>
            <a:ext cx="355600" cy="355600"/>
          </a:xfrm>
          <a:prstGeom prst="rect">
            <a:avLst/>
          </a:prstGeom>
          <a:solidFill>
            <a:srgbClr val="3B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LOGO" descr="&lt;?xml version=&quot;1.0&quot; encoding=&quot;utf-8&quot;?&gt;&#10;&lt;AEROPOINT_SHAPE&gt;&#10;  &lt;PARENT id=&quot;5&quot; /&gt;&#10;  &lt;SHAPE effect=&quot;param_ctrl&quot; /&gt;&#10;  &lt;PARAM_CTRL name=&quot;LOGO&quot; p_min=&quot;0&quot; p_max=&quot;100&quot; init=&quot;0&quot; time=&quot;3&quot; speed_type=&quot;0&quot; pivot=&quot;4&quot; add_action=&quot;loop&quot; auto_start=&quot;1&quot; wait_start=&quot;0&quot; r_min=&quot;0&quot; r_max=&quot;360&quot; flag=&quot;4&quot; /&gt;&#10;&lt;/AEROPOINT_SHAPE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3" y="60959"/>
            <a:ext cx="330200" cy="330200"/>
          </a:xfrm>
          <a:prstGeom prst="rect">
            <a:avLst/>
          </a:prstGeom>
        </p:spPr>
      </p:pic>
      <p:sp>
        <p:nvSpPr>
          <p:cNvPr id="16" name="INTERPHONE" descr="&lt;?xml version=&quot;1.0&quot; encoding=&quot;utf-8&quot;?&gt;&#10;&lt;AEROPOINT_SHAPE&gt;&#10;  &lt;SHAPE effect=&quot;button&quot; /&gt;&#10;  &lt;MESSAGE element=&quot;BUTTON&quot; /&gt;&#10;  &lt;PAGE type=&quot;transition&quot; dst=&quot;271&quot; /&gt;&#10;  &lt;SOUND id=&quot;4&quot; /&gt;&#10;  &lt;STRICT /&gt;&#10;&lt;/AEROPOINT_SHAPE&gt;"/>
          <p:cNvSpPr/>
          <p:nvPr/>
        </p:nvSpPr>
        <p:spPr>
          <a:xfrm>
            <a:off x="595312" y="2605336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ＧＰＩＯテスト</a:t>
            </a:r>
            <a:endParaRPr kumimoji="1" lang="ja-JP" altLang="en-US" dirty="0"/>
          </a:p>
        </p:txBody>
      </p:sp>
      <p:sp>
        <p:nvSpPr>
          <p:cNvPr id="18" name="SOUND" descr="&lt;?xml version=&quot;1.0&quot; encoding=&quot;utf-8&quot;?&gt;&#10;&lt;AEROPOINT_SHAPE&gt;&#10;  &lt;SHAPE effect=&quot;button&quot; /&gt;&#10;  &lt;MESSAGE element=&quot;SOUND&quot; /&gt;&#10;  &lt;PAGE type=&quot;transition&quot; dst=&quot;272&quot; /&gt;&#10;  &lt;SOUND id=&quot;4&quot; /&gt;&#10;  &lt;STRICT /&gt;&#10;&lt;/AEROPOINT_SHAPE&gt;"/>
          <p:cNvSpPr/>
          <p:nvPr/>
        </p:nvSpPr>
        <p:spPr>
          <a:xfrm>
            <a:off x="3617912" y="2605336"/>
            <a:ext cx="1879600" cy="558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サウンドテスト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20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" name="下帯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0" y="3101417"/>
            <a:ext cx="6096000" cy="3556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0"/>
          </a:p>
        </p:txBody>
      </p:sp>
      <p:sp>
        <p:nvSpPr>
          <p:cNvPr id="60" name="店舗名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0" y="3101417"/>
            <a:ext cx="12700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エアロスーパー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営業時間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4114991" y="3102227"/>
            <a:ext cx="19812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年中無休・</a:t>
            </a:r>
            <a:r>
              <a:rPr lang="zh-TW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営業時間</a:t>
            </a:r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TW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10:00</a:t>
            </a:r>
            <a:r>
              <a:rPr lang="zh-TW" altLang="en-US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～</a:t>
            </a:r>
            <a:r>
              <a:rPr lang="en-US" altLang="zh-TW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21:00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pic>
        <p:nvPicPr>
          <p:cNvPr id="5" name="商品1_写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商品1_売場_ベース"/>
          <p:cNvSpPr>
            <a:spLocks/>
          </p:cNvSpPr>
          <p:nvPr/>
        </p:nvSpPr>
        <p:spPr>
          <a:xfrm>
            <a:off x="17611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トウモロコシ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1689246" y="2005362"/>
            <a:ext cx="1143000" cy="1066800"/>
            <a:chOff x="1689246" y="1986890"/>
            <a:chExt cx="1138808" cy="1066800"/>
          </a:xfrm>
        </p:grpSpPr>
        <p:sp>
          <p:nvSpPr>
            <p:cNvPr id="65" name="商品1_数字_ベース"/>
            <p:cNvSpPr/>
            <p:nvPr/>
          </p:nvSpPr>
          <p:spPr>
            <a:xfrm>
              <a:off x="1761254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66" name="商品1_数字"/>
            <p:cNvSpPr txBox="1"/>
            <p:nvPr/>
          </p:nvSpPr>
          <p:spPr>
            <a:xfrm>
              <a:off x="1689246" y="232677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98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7" name="商品1_％"/>
            <p:cNvSpPr txBox="1"/>
            <p:nvPr/>
          </p:nvSpPr>
          <p:spPr>
            <a:xfrm>
              <a:off x="2373322" y="256310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8" name="商品1_OFF"/>
            <p:cNvSpPr txBox="1"/>
            <p:nvPr/>
          </p:nvSpPr>
          <p:spPr>
            <a:xfrm>
              <a:off x="1967807" y="202741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１本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  <p:pic>
        <p:nvPicPr>
          <p:cNvPr id="7" name="商品2_写真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75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商品2_売場_ベース"/>
          <p:cNvSpPr>
            <a:spLocks/>
          </p:cNvSpPr>
          <p:nvPr/>
        </p:nvSpPr>
        <p:spPr>
          <a:xfrm>
            <a:off x="311185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/>
              <a:t>パプリカ</a:t>
            </a:r>
            <a:endParaRPr lang="ja-JP" altLang="en-US" sz="14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104903" y="-1"/>
            <a:ext cx="3898900" cy="558800"/>
            <a:chOff x="1104903" y="-1"/>
            <a:chExt cx="3898900" cy="559666"/>
          </a:xfrm>
        </p:grpSpPr>
        <p:sp>
          <p:nvSpPr>
            <p:cNvPr id="53" name="表示部_ベース"/>
            <p:cNvSpPr/>
            <p:nvPr/>
          </p:nvSpPr>
          <p:spPr>
            <a:xfrm>
              <a:off x="1180156" y="-1"/>
              <a:ext cx="3735690" cy="559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rtlCol="0" anchor="ctr"/>
            <a:lstStyle/>
            <a:p>
              <a:endParaRPr lang="ja-JP" altLang="en-US" sz="1400" dirty="0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104903" y="32604"/>
              <a:ext cx="3898900" cy="482600"/>
              <a:chOff x="1104903" y="32604"/>
              <a:chExt cx="3898900" cy="482600"/>
            </a:xfrm>
          </p:grpSpPr>
          <p:sp>
            <p:nvSpPr>
              <p:cNvPr id="25" name="タイムサービス_ベース2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127000">
                      <a:solidFill>
                        <a:srgbClr val="FF9681"/>
                      </a:solidFill>
                    </a:ln>
                    <a:solidFill>
                      <a:srgbClr val="000000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今日のお得値サービス品</a:t>
                </a:r>
              </a:p>
            </p:txBody>
          </p:sp>
          <p:sp>
            <p:nvSpPr>
              <p:cNvPr id="27" name="タイムサービス_ベース1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76200">
                      <a:solidFill>
                        <a:schemeClr val="bg1"/>
                      </a:solidFill>
                    </a:ln>
                    <a:solidFill>
                      <a:srgbClr val="000000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今日のお得値サービス品</a:t>
                </a:r>
              </a:p>
            </p:txBody>
          </p:sp>
          <p:sp>
            <p:nvSpPr>
              <p:cNvPr id="56" name="タイムサービス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381000">
                      <a:noFill/>
                    </a:ln>
                    <a:solidFill>
                      <a:srgbClr val="FF9681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</a:t>
                </a:r>
                <a:r>
                  <a:rPr lang="ja-JP" altLang="en-US" sz="2500" dirty="0" smtClean="0">
                    <a:ln w="381000">
                      <a:noFill/>
                    </a:ln>
                    <a:solidFill>
                      <a:srgbClr val="FF9681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のお得値サービス品</a:t>
                </a:r>
                <a:endParaRPr lang="ja-JP" altLang="en-US" sz="2500" dirty="0">
                  <a:ln w="381000">
                    <a:noFill/>
                  </a:ln>
                  <a:solidFill>
                    <a:srgbClr val="FF9681"/>
                  </a:solidFill>
                  <a:latin typeface="HG創英角ﾎﾟｯﾌﾟ体" panose="040B0A09000000000000" pitchFamily="49" charset="-128"/>
                  <a:ea typeface="HG創英角ﾎﾟｯﾌﾟ体" panose="040B0A09000000000000" pitchFamily="49" charset="-128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587313" y="2005362"/>
            <a:ext cx="1143000" cy="1066800"/>
            <a:chOff x="4587313" y="1986890"/>
            <a:chExt cx="1147667" cy="1066800"/>
          </a:xfrm>
        </p:grpSpPr>
        <p:sp>
          <p:nvSpPr>
            <p:cNvPr id="69" name="商品2_数字_ベース"/>
            <p:cNvSpPr/>
            <p:nvPr/>
          </p:nvSpPr>
          <p:spPr>
            <a:xfrm>
              <a:off x="4668180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45" name="商品1_数字"/>
            <p:cNvSpPr txBox="1"/>
            <p:nvPr/>
          </p:nvSpPr>
          <p:spPr>
            <a:xfrm>
              <a:off x="4587313" y="232485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89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6" name="商品1_％"/>
            <p:cNvSpPr txBox="1"/>
            <p:nvPr/>
          </p:nvSpPr>
          <p:spPr>
            <a:xfrm>
              <a:off x="5271389" y="256118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7" name="商品1_OFF"/>
            <p:cNvSpPr txBox="1"/>
            <p:nvPr/>
          </p:nvSpPr>
          <p:spPr>
            <a:xfrm>
              <a:off x="4865874" y="202549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１袋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  <p:sp>
        <p:nvSpPr>
          <p:cNvPr id="51" name="店舗名" descr="&lt;?xml version=&quot;1.0&quot; encoding=&quot;utf-8&quot;?&gt;&#10;&lt;AEROPOINT_SHAPE&gt;&#10;  &lt;SHAPE effect=&quot;button&quot; /&gt;&#10;  &lt;MESSAGE element=&quot;POINT_BACK&quot; /&gt;&#10;  &lt;PAGE type=&quot;transition&quot; dst=&quot;276&quot; /&gt;&#10;  &lt;SOUND id=&quot;4&quot; /&gt;&#10;&lt;/AEROPOINT_SHAPE&gt;"/>
          <p:cNvSpPr txBox="1">
            <a:spLocks/>
          </p:cNvSpPr>
          <p:nvPr/>
        </p:nvSpPr>
        <p:spPr>
          <a:xfrm>
            <a:off x="2419353" y="3100626"/>
            <a:ext cx="12700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戻</a:t>
            </a:r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る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BASE_BLUE" descr="&lt;?xml version=&quot;1.0&quot; encoding=&quot;utf-8&quot;?&gt;&#10;&lt;AEROPOINT_SHAPE&gt;&#10;  &lt;PARENT id=&quot;-1&quot; name=&quot;BLUE&quot; /&gt;&#10;&lt;/AEROPOINT_SHAPE&gt;"/>
          <p:cNvSpPr>
            <a:spLocks/>
          </p:cNvSpPr>
          <p:nvPr/>
        </p:nvSpPr>
        <p:spPr>
          <a:xfrm>
            <a:off x="594837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DOT_BLUE" descr="&lt;?xml version=&quot;1.0&quot; encoding=&quot;utf-8&quot;?&gt;&#10;&lt;AEROPOINT_SHAPE&gt;&#10;  &lt;SHAPE effect=&quot;param_ctrl&quot; /&gt;&#10;  &lt;PARAM_CTRL name=&quot;BLUE&quot; p_min=&quot;0&quot; p_max=&quot;100&quot; init=&quot;0&quot; time=&quot;0.2&quot; speed_type=&quot;1&quot; pivot=&quot;4&quot; add_action=&quot;round_trip&quot; auto_start=&quot;1&quot; x_min=&quot;0&quot; x_max=&quot;0&quot; y_min=&quot;0&quot; y_max=&quot;14&quot; flag=&quot;1&quot; /&gt;&#10;  &lt;PARENT id=&quot;55&quot; /&gt;&#10;&lt;/AEROPOINT_SHAPE&gt;"/>
          <p:cNvSpPr/>
          <p:nvPr/>
        </p:nvSpPr>
        <p:spPr>
          <a:xfrm>
            <a:off x="628854" y="119389"/>
            <a:ext cx="165100" cy="165100"/>
          </a:xfrm>
          <a:prstGeom prst="ellipse">
            <a:avLst/>
          </a:prstGeom>
          <a:solidFill>
            <a:srgbClr val="29ABE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BASE_YELLOW" descr="&lt;?xml version=&quot;1.0&quot; encoding=&quot;utf-8&quot;?&gt;&#10;&lt;AEROPOINT_SHAPE&gt;&#10;  &lt;PARENT id=&quot;-1&quot; name=&quot;YELLOW&quot; /&gt;&#10;&lt;/AEROPOINT_SHAPE&gt;"/>
          <p:cNvSpPr>
            <a:spLocks/>
          </p:cNvSpPr>
          <p:nvPr/>
        </p:nvSpPr>
        <p:spPr>
          <a:xfrm>
            <a:off x="917539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DOT_YELLOW" descr="&lt;?xml version=&quot;1.0&quot; encoding=&quot;utf-8&quot;?&gt;&#10;&lt;AEROPOINT_SHAPE&gt;&#10;  &lt;SHAPE effect=&quot;param_ctrl&quot; /&gt;&#10;  &lt;PARAM_CTRL name=&quot;YELLOW&quot; p_min=&quot;0&quot; p_max=&quot;100&quot; init=&quot;0&quot; time=&quot;0.2&quot; speed_type=&quot;1&quot; pivot=&quot;4&quot; add_action=&quot;round_trip&quot; auto_start=&quot;1&quot; x_min=&quot;0&quot; x_max=&quot;0&quot; y_min=&quot;0&quot; y_max=&quot;-14&quot; flag=&quot;1&quot; /&gt;&#10;  &lt;PARENT id=&quot;58&quot; /&gt;&#10;&lt;/AEROPOINT_SHAPE&gt;"/>
          <p:cNvSpPr/>
          <p:nvPr/>
        </p:nvSpPr>
        <p:spPr>
          <a:xfrm>
            <a:off x="951556" y="301787"/>
            <a:ext cx="165100" cy="165100"/>
          </a:xfrm>
          <a:prstGeom prst="ellipse">
            <a:avLst/>
          </a:prstGeom>
          <a:solidFill>
            <a:srgbClr val="FBE05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BASE_GREEN" descr="&lt;?xml version=&quot;1.0&quot; encoding=&quot;utf-8&quot;?&gt;&#10;&lt;AEROPOINT_SHAPE&gt;&#10;  &lt;PARENT id=&quot;-1&quot; name=&quot;GREEN&quot; /&gt;&#10;&lt;/AEROPOINT_SHAPE&gt;"/>
          <p:cNvSpPr>
            <a:spLocks/>
          </p:cNvSpPr>
          <p:nvPr/>
        </p:nvSpPr>
        <p:spPr>
          <a:xfrm>
            <a:off x="5003803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DOT_GREEN" descr="&lt;?xml version=&quot;1.0&quot; encoding=&quot;utf-8&quot;?&gt;&#10;&lt;AEROPOINT_SHAPE&gt;&#10;  &lt;SHAPE effect=&quot;param_ctrl&quot; /&gt;&#10;  &lt;PARAM_CTRL name=&quot;GREEN&quot; p_min=&quot;0&quot; p_max=&quot;100&quot; init=&quot;0&quot; time=&quot;0.2&quot; speed_type=&quot;1&quot; pivot=&quot;4&quot; add_action=&quot;round_trip&quot; auto_start=&quot;1&quot; x_min=&quot;0&quot; x_max=&quot;0&quot; y_min=&quot;0&quot; y_max=&quot;-14&quot; flag=&quot;1&quot; /&gt;&#10;  &lt;PARENT id=&quot;63&quot; /&gt;&#10;&lt;/AEROPOINT_SHAPE&gt;"/>
          <p:cNvSpPr/>
          <p:nvPr/>
        </p:nvSpPr>
        <p:spPr>
          <a:xfrm>
            <a:off x="5037820" y="301787"/>
            <a:ext cx="165100" cy="165100"/>
          </a:xfrm>
          <a:prstGeom prst="ellipse">
            <a:avLst/>
          </a:prstGeom>
          <a:solidFill>
            <a:srgbClr val="8BC64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BASE_ORAGE" descr="&lt;?xml version=&quot;1.0&quot; encoding=&quot;utf-8&quot;?&gt;&#10;&lt;AEROPOINT_SHAPE&gt;&#10;  &lt;PARENT id=&quot;-1&quot; name=&quot;ORANGE&quot; /&gt;&#10;&lt;/AEROPOINT_SHAPE&gt;"/>
          <p:cNvSpPr>
            <a:spLocks/>
          </p:cNvSpPr>
          <p:nvPr/>
        </p:nvSpPr>
        <p:spPr>
          <a:xfrm>
            <a:off x="5326518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DOT_ORANGE" descr="&lt;?xml version=&quot;1.0&quot; encoding=&quot;utf-8&quot;?&gt;&#10;&lt;AEROPOINT_SHAPE&gt;&#10;  &lt;SHAPE effect=&quot;param_ctrl&quot; /&gt;&#10;  &lt;PARAM_CTRL name=&quot;RED&quot; p_min=&quot;0&quot; p_max=&quot;100&quot; init=&quot;0&quot; time=&quot;0.2&quot; speed_type=&quot;1&quot; pivot=&quot;4&quot; add_action=&quot;round_trip&quot; auto_start=&quot;1&quot; x_min=&quot;0&quot; x_max=&quot;0&quot; y_min=&quot;0&quot; y_max=&quot;14&quot; flag=&quot;1&quot; /&gt;&#10;  &lt;PARENT id=&quot;73&quot; /&gt;&#10;&lt;/AEROPOINT_SHAPE&gt;"/>
          <p:cNvSpPr/>
          <p:nvPr/>
        </p:nvSpPr>
        <p:spPr>
          <a:xfrm>
            <a:off x="5360535" y="122387"/>
            <a:ext cx="165100" cy="165100"/>
          </a:xfrm>
          <a:prstGeom prst="ellipse">
            <a:avLst/>
          </a:prstGeom>
          <a:solidFill>
            <a:srgbClr val="FC7A5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03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as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図 66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90" name="フリーフォーム 89" descr="&lt;?xml version=&quot;1.0&quot; encoding=&quot;utf-8&quot;?&gt;&#10;&lt;AEROPOINT_SHAPE&gt;&#10;  &lt;PARENT id=&quot;97&quot; /&gt;&#10;  &lt;SHAPE effect=&quot;background&quot; /&gt;&#10;&lt;/AEROPOINT_SHAPE&gt;"/>
          <p:cNvSpPr>
            <a:spLocks/>
          </p:cNvSpPr>
          <p:nvPr/>
        </p:nvSpPr>
        <p:spPr>
          <a:xfrm>
            <a:off x="5049372" y="1193798"/>
            <a:ext cx="1041400" cy="1092200"/>
          </a:xfrm>
          <a:custGeom>
            <a:avLst/>
            <a:gdLst>
              <a:gd name="connsiteX0" fmla="*/ 0 w 1045845"/>
              <a:gd name="connsiteY0" fmla="*/ 0 h 1092202"/>
              <a:gd name="connsiteX1" fmla="*/ 584200 w 1045845"/>
              <a:gd name="connsiteY1" fmla="*/ 0 h 1092202"/>
              <a:gd name="connsiteX2" fmla="*/ 584200 w 1045845"/>
              <a:gd name="connsiteY2" fmla="*/ 2 h 1092202"/>
              <a:gd name="connsiteX3" fmla="*/ 1045845 w 1045845"/>
              <a:gd name="connsiteY3" fmla="*/ 2 h 1092202"/>
              <a:gd name="connsiteX4" fmla="*/ 1045845 w 1045845"/>
              <a:gd name="connsiteY4" fmla="*/ 1092202 h 1092202"/>
              <a:gd name="connsiteX5" fmla="*/ 678632 w 1045845"/>
              <a:gd name="connsiteY5" fmla="*/ 1092202 h 1092202"/>
              <a:gd name="connsiteX6" fmla="*/ 673713 w 1045845"/>
              <a:gd name="connsiteY6" fmla="*/ 994847 h 1092202"/>
              <a:gd name="connsiteX7" fmla="*/ 603027 w 1045845"/>
              <a:gd name="connsiteY7" fmla="*/ 687453 h 1092202"/>
              <a:gd name="connsiteX8" fmla="*/ 584200 w 1045845"/>
              <a:gd name="connsiteY8" fmla="*/ 644428 h 1092202"/>
              <a:gd name="connsiteX9" fmla="*/ 584200 w 1045845"/>
              <a:gd name="connsiteY9" fmla="*/ 647700 h 1092202"/>
              <a:gd name="connsiteX10" fmla="*/ 548673 w 1045845"/>
              <a:gd name="connsiteY10" fmla="*/ 564997 h 1092202"/>
              <a:gd name="connsiteX11" fmla="*/ 12936 w 1045845"/>
              <a:gd name="connsiteY11" fmla="*/ 6343 h 109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845" h="1092202">
                <a:moveTo>
                  <a:pt x="0" y="0"/>
                </a:moveTo>
                <a:lnTo>
                  <a:pt x="584200" y="0"/>
                </a:lnTo>
                <a:lnTo>
                  <a:pt x="584200" y="2"/>
                </a:lnTo>
                <a:lnTo>
                  <a:pt x="1045845" y="2"/>
                </a:lnTo>
                <a:lnTo>
                  <a:pt x="1045845" y="1092202"/>
                </a:lnTo>
                <a:lnTo>
                  <a:pt x="678632" y="1092202"/>
                </a:lnTo>
                <a:lnTo>
                  <a:pt x="673713" y="994847"/>
                </a:lnTo>
                <a:cubicBezTo>
                  <a:pt x="662846" y="887912"/>
                  <a:pt x="638729" y="784893"/>
                  <a:pt x="603027" y="687453"/>
                </a:cubicBezTo>
                <a:lnTo>
                  <a:pt x="584200" y="644428"/>
                </a:lnTo>
                <a:lnTo>
                  <a:pt x="584200" y="647700"/>
                </a:lnTo>
                <a:lnTo>
                  <a:pt x="548673" y="564997"/>
                </a:lnTo>
                <a:cubicBezTo>
                  <a:pt x="429570" y="328298"/>
                  <a:pt x="242167" y="133099"/>
                  <a:pt x="12936" y="6343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4000" rtlCol="0" anchor="ctr">
            <a:noAutofit/>
          </a:bodyPr>
          <a:lstStyle/>
          <a:p>
            <a:pPr lvl="0" algn="ctr"/>
            <a:endParaRPr lang="ja-JP" altLang="en-US" dirty="0">
              <a:solidFill>
                <a:prstClr val="white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1" name="フリーフォーム 110" descr="&lt;?xml version=&quot;1.0&quot; encoding=&quot;utf-8&quot;?&gt;&#10;&lt;AEROPOINT_SHAPE&gt;&#10;  &lt;PARENT id=&quot;97&quot; /&gt;&#10;  &lt;SHAPE effect=&quot;background&quot; /&gt;&#10;&lt;/AEROPOINT_SHAPE&gt;"/>
          <p:cNvSpPr>
            <a:spLocks/>
          </p:cNvSpPr>
          <p:nvPr/>
        </p:nvSpPr>
        <p:spPr>
          <a:xfrm>
            <a:off x="5064453" y="2362428"/>
            <a:ext cx="1028700" cy="1092200"/>
          </a:xfrm>
          <a:custGeom>
            <a:avLst/>
            <a:gdLst>
              <a:gd name="connsiteX0" fmla="*/ 664583 w 1032301"/>
              <a:gd name="connsiteY0" fmla="*/ 0 h 1092212"/>
              <a:gd name="connsiteX1" fmla="*/ 1032301 w 1032301"/>
              <a:gd name="connsiteY1" fmla="*/ 0 h 1092212"/>
              <a:gd name="connsiteX2" fmla="*/ 1032301 w 1032301"/>
              <a:gd name="connsiteY2" fmla="*/ 1092200 h 1092212"/>
              <a:gd name="connsiteX3" fmla="*/ 571500 w 1032301"/>
              <a:gd name="connsiteY3" fmla="*/ 1092200 h 1092212"/>
              <a:gd name="connsiteX4" fmla="*/ 571500 w 1032301"/>
              <a:gd name="connsiteY4" fmla="*/ 1092212 h 1092212"/>
              <a:gd name="connsiteX5" fmla="*/ 0 w 1032301"/>
              <a:gd name="connsiteY5" fmla="*/ 1092212 h 1092212"/>
              <a:gd name="connsiteX6" fmla="*/ 2028 w 1032301"/>
              <a:gd name="connsiteY6" fmla="*/ 1091209 h 1092212"/>
              <a:gd name="connsiteX7" fmla="*/ 535156 w 1032301"/>
              <a:gd name="connsiteY7" fmla="*/ 529931 h 1092212"/>
              <a:gd name="connsiteX8" fmla="*/ 571500 w 1032301"/>
              <a:gd name="connsiteY8" fmla="*/ 444512 h 1092212"/>
              <a:gd name="connsiteX9" fmla="*/ 571500 w 1032301"/>
              <a:gd name="connsiteY9" fmla="*/ 448813 h 1092212"/>
              <a:gd name="connsiteX10" fmla="*/ 588558 w 1032301"/>
              <a:gd name="connsiteY10" fmla="*/ 409910 h 1092212"/>
              <a:gd name="connsiteX11" fmla="*/ 659392 w 1032301"/>
              <a:gd name="connsiteY11" fmla="*/ 102516 h 1092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2301" h="1092212">
                <a:moveTo>
                  <a:pt x="664583" y="0"/>
                </a:moveTo>
                <a:lnTo>
                  <a:pt x="1032301" y="0"/>
                </a:lnTo>
                <a:lnTo>
                  <a:pt x="1032301" y="1092200"/>
                </a:lnTo>
                <a:lnTo>
                  <a:pt x="571500" y="1092200"/>
                </a:lnTo>
                <a:lnTo>
                  <a:pt x="571500" y="1092212"/>
                </a:lnTo>
                <a:lnTo>
                  <a:pt x="0" y="1092212"/>
                </a:lnTo>
                <a:lnTo>
                  <a:pt x="2028" y="1091209"/>
                </a:lnTo>
                <a:cubicBezTo>
                  <a:pt x="230142" y="963858"/>
                  <a:pt x="416633" y="767741"/>
                  <a:pt x="535156" y="529931"/>
                </a:cubicBezTo>
                <a:lnTo>
                  <a:pt x="571500" y="444512"/>
                </a:lnTo>
                <a:lnTo>
                  <a:pt x="571500" y="448813"/>
                </a:lnTo>
                <a:lnTo>
                  <a:pt x="588558" y="409910"/>
                </a:lnTo>
                <a:cubicBezTo>
                  <a:pt x="624334" y="312471"/>
                  <a:pt x="648502" y="209451"/>
                  <a:pt x="659392" y="102516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4000" rtlCol="0" anchor="ctr">
            <a:noAutofit/>
          </a:bodyPr>
          <a:lstStyle/>
          <a:p>
            <a:pPr lvl="0" algn="ctr"/>
            <a:endParaRPr lang="ja-JP" altLang="en-US" dirty="0">
              <a:solidFill>
                <a:prstClr val="white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75" name="START" descr="&lt;?xml version=&quot;1.0&quot; encoding=&quot;utf-8&quot;?&gt;&#10;&lt;AEROPOINT_SHAPE&gt;&#10;  &lt;PARENT id=&quot;97&quot; /&gt;&#10;  &lt;SHAPE effect=&quot;button&quot; /&gt;&#10;  &lt;MESSAGE element=&quot;START&quot; /&gt;&#10;  &lt;PAGE type=&quot;transition&quot; dst=&quot;276&quot; /&gt;&#10;  &lt;SOUND id=&quot;4&quot; /&gt;&#10;&lt;/AEROPOINT_SHAPE&gt;"/>
          <p:cNvGrpSpPr/>
          <p:nvPr/>
        </p:nvGrpSpPr>
        <p:grpSpPr>
          <a:xfrm>
            <a:off x="3297874" y="1176259"/>
            <a:ext cx="2286000" cy="2286000"/>
            <a:chOff x="3297874" y="1176259"/>
            <a:chExt cx="2283126" cy="2284472"/>
          </a:xfrm>
        </p:grpSpPr>
        <p:sp>
          <p:nvSpPr>
            <p:cNvPr id="81" name="ボタン00_ベース" descr="&lt;?xml version=&quot;1.0&quot; encoding=&quot;utf-8&quot;?&gt;&#10;&lt;AEROPOINT_SHAPE&gt;&#10;  &lt;SHAPE effect=&quot;button&quot; /&gt;&#10;&lt;/AEROPOINT_SHAPE&gt;"/>
            <p:cNvSpPr/>
            <p:nvPr/>
          </p:nvSpPr>
          <p:spPr>
            <a:xfrm>
              <a:off x="3297874" y="1176259"/>
              <a:ext cx="2283126" cy="2284472"/>
            </a:xfrm>
            <a:prstGeom prst="ellipse">
              <a:avLst/>
            </a:prstGeom>
            <a:solidFill>
              <a:srgbClr val="13C7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82" name="ボタン00_ライン"/>
            <p:cNvSpPr>
              <a:spLocks/>
            </p:cNvSpPr>
            <p:nvPr/>
          </p:nvSpPr>
          <p:spPr>
            <a:xfrm>
              <a:off x="3374942" y="1247807"/>
              <a:ext cx="2137087" cy="2137087"/>
            </a:xfrm>
            <a:prstGeom prst="ellipse">
              <a:avLst/>
            </a:prstGeom>
            <a:noFill/>
            <a:ln w="76200">
              <a:gradFill>
                <a:gsLst>
                  <a:gs pos="0">
                    <a:srgbClr val="9F9F9F"/>
                  </a:gs>
                  <a:gs pos="52000">
                    <a:srgbClr val="282828"/>
                  </a:gs>
                  <a:gs pos="47500">
                    <a:srgbClr val="FFFFFF"/>
                  </a:gs>
                  <a:gs pos="100000">
                    <a:srgbClr val="8A8A8A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 dirty="0"/>
            </a:p>
          </p:txBody>
        </p:sp>
        <p:sp>
          <p:nvSpPr>
            <p:cNvPr id="83" name="ボタン00_一時停止"/>
            <p:cNvSpPr txBox="1"/>
            <p:nvPr/>
          </p:nvSpPr>
          <p:spPr>
            <a:xfrm>
              <a:off x="3771731" y="2380728"/>
              <a:ext cx="1332722" cy="55573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 smtClean="0">
                  <a:solidFill>
                    <a:schemeClr val="bg1"/>
                  </a:solidFill>
                  <a:latin typeface="+mn-ea"/>
                </a:rPr>
                <a:t>(</a:t>
              </a:r>
              <a:r>
                <a:rPr lang="ja-JP" altLang="en-US" sz="2000" b="1" dirty="0" smtClean="0">
                  <a:solidFill>
                    <a:schemeClr val="bg1"/>
                  </a:solidFill>
                  <a:latin typeface="+mn-ea"/>
                </a:rPr>
                <a:t>戻る</a:t>
              </a:r>
              <a:r>
                <a:rPr lang="en-US" altLang="ja-JP" sz="2000" b="1" dirty="0" smtClean="0">
                  <a:solidFill>
                    <a:schemeClr val="bg1"/>
                  </a:solidFill>
                  <a:latin typeface="+mn-ea"/>
                </a:rPr>
                <a:t>)</a:t>
              </a:r>
              <a:endParaRPr lang="ja-JP" altLang="en-US" sz="20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4" name="ボタン00_スタート"/>
            <p:cNvSpPr txBox="1"/>
            <p:nvPr/>
          </p:nvSpPr>
          <p:spPr>
            <a:xfrm>
              <a:off x="3448647" y="1753767"/>
              <a:ext cx="1978889" cy="72169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ja-JP" altLang="en-US" sz="330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スタート</a:t>
              </a:r>
            </a:p>
          </p:txBody>
        </p:sp>
      </p:grpSp>
      <p:sp>
        <p:nvSpPr>
          <p:cNvPr id="17" name="ARAI_PARENT" descr="&lt;?xml version=&quot;1.0&quot; encoding=&quot;utf-8&quot;?&gt;&#10;&lt;AEROPOINT_SHAPE&gt;&#10;  &lt;PARENT id=&quot;-1&quot; name=&quot;ARAI&quot; /&gt;&#10;  &lt;SHAPE effect=&quot;param_ctrl&quot; /&gt;&#10;  &lt;PARAM_CTRL name=&quot;ARAI_IN&quot; p_min=&quot;0&quot; p_max=&quot;100&quot; init=&quot;0&quot; time=&quot;0.2&quot; speed_type=&quot;1&quot; pivot=&quot;4&quot; add_action=&quot;target&quot; p_target=&quot;100&quot; auto_start=&quot;1&quot; wait_start=&quot;0&quot; x_min=&quot;-150&quot; x_max=&quot;0&quot; y_min=&quot;0&quot; y_max=&quot;0&quot; flag=&quot;1&quot; /&gt;&#10;&lt;/AEROPOINT_SHAPE&gt;"/>
          <p:cNvSpPr>
            <a:spLocks/>
          </p:cNvSpPr>
          <p:nvPr/>
        </p:nvSpPr>
        <p:spPr>
          <a:xfrm>
            <a:off x="1" y="1190954"/>
            <a:ext cx="1905000" cy="50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8" name="ARAI_BASE" descr="&lt;?xml version=&quot;1.0&quot; encoding=&quot;utf-8&quot;?&gt;&#10;&lt;AEROPOINT_SHAPE&gt;&#10;  &lt;PARENT id=&quot;17&quot; /&gt;&#10;&lt;/AEROPOINT_SHAPE&gt;"/>
          <p:cNvSpPr>
            <a:spLocks/>
          </p:cNvSpPr>
          <p:nvPr/>
        </p:nvSpPr>
        <p:spPr>
          <a:xfrm>
            <a:off x="2382" y="1189468"/>
            <a:ext cx="1905000" cy="508000"/>
          </a:xfrm>
          <a:prstGeom prst="roundRect">
            <a:avLst>
              <a:gd name="adj" fmla="val 0"/>
            </a:avLst>
          </a:prstGeom>
          <a:solidFill>
            <a:srgbClr val="0BE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507"/>
          </a:p>
        </p:txBody>
      </p:sp>
      <p:pic>
        <p:nvPicPr>
          <p:cNvPr id="63" name="ARAI" descr="&lt;?xml version=&quot;1.0&quot; encoding=&quot;utf-8&quot;?&gt;&#10;&lt;AEROPOINT_SHAPE&gt;&#10;  &lt;PARENT id=&quot;17&quot; /&gt;&#10;  &lt;SHAPE effect=&quot;button&quot; /&gt;&#10;  &lt;MESSAGE element=&quot;ARAI&quot; /&gt;&#10;  &lt;SOUND id=&quot;2&quot; /&gt;&#10;&lt;/AEROPOINT_SHAPE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" y="1213009"/>
            <a:ext cx="1662882" cy="457200"/>
          </a:xfrm>
          <a:prstGeom prst="rect">
            <a:avLst/>
          </a:prstGeom>
        </p:spPr>
      </p:pic>
      <p:sp>
        <p:nvSpPr>
          <p:cNvPr id="50" name="SUSUGI_PARENT" descr="&lt;?xml version=&quot;1.0&quot; encoding=&quot;utf-8&quot;?&gt;&#10;&lt;AEROPOINT_SHAPE&gt;&#10;  &lt;PARENT id=&quot;-1&quot; name=&quot;SUSUGI&quot; /&gt;&#10;  &lt;SHAPE effect=&quot;param_ctrl&quot; /&gt;&#10;  &lt;PARAM_CTRL name=&quot;SUSUGI_IN&quot; p_min=&quot;0&quot; p_max=&quot;100&quot; init=&quot;0&quot; time=&quot;0.2&quot; speed_type=&quot;1&quot; pivot=&quot;4&quot; add_action=&quot;target&quot; p_target=&quot;100&quot; auto_start=&quot;1&quot; wait_start=&quot;0.1&quot; x_min=&quot;-150&quot; x_max=&quot;0&quot; y_min=&quot;0&quot; y_max=&quot;0&quot; flag=&quot;1&quot; /&gt;&#10;&lt;/AEROPOINT_SHAPE&gt;"/>
          <p:cNvSpPr>
            <a:spLocks/>
          </p:cNvSpPr>
          <p:nvPr/>
        </p:nvSpPr>
        <p:spPr>
          <a:xfrm>
            <a:off x="2" y="1778000"/>
            <a:ext cx="1905000" cy="50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9" name="SUSUGI_BASE" descr="&lt;?xml version=&quot;1.0&quot; encoding=&quot;utf-8&quot;?&gt;&#10;&lt;AEROPOINT_SHAPE&gt;&#10;  &lt;PARENT id=&quot;50&quot; /&gt;&#10;&lt;/AEROPOINT_SHAPE&gt;"/>
          <p:cNvSpPr>
            <a:spLocks/>
          </p:cNvSpPr>
          <p:nvPr/>
        </p:nvSpPr>
        <p:spPr>
          <a:xfrm>
            <a:off x="2383" y="1774432"/>
            <a:ext cx="1905000" cy="508000"/>
          </a:xfrm>
          <a:prstGeom prst="roundRect">
            <a:avLst>
              <a:gd name="adj" fmla="val 0"/>
            </a:avLst>
          </a:prstGeom>
          <a:solidFill>
            <a:srgbClr val="0BE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507"/>
          </a:p>
        </p:txBody>
      </p:sp>
      <p:pic>
        <p:nvPicPr>
          <p:cNvPr id="64" name="SUSUGI" descr="&lt;?xml version=&quot;1.0&quot; encoding=&quot;utf-8&quot;?&gt;&#10;&lt;AEROPOINT_SHAPE&gt;&#10;  &lt;PARENT id=&quot;50&quot; /&gt;&#10;  &lt;SHAPE effect=&quot;button&quot; /&gt;&#10;  &lt;MESSAGE element=&quot;SUSUGI&quot; /&gt;&#10;  &lt;SOUND id=&quot;2&quot; /&gt;&#10;&lt;/AEROPOINT_SHAPE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" y="1803838"/>
            <a:ext cx="1662882" cy="457200"/>
          </a:xfrm>
          <a:prstGeom prst="rect">
            <a:avLst/>
          </a:prstGeom>
        </p:spPr>
      </p:pic>
      <p:sp>
        <p:nvSpPr>
          <p:cNvPr id="51" name="DASUI_PARENT" descr="&lt;?xml version=&quot;1.0&quot; encoding=&quot;utf-8&quot;?&gt;&#10;&lt;AEROPOINT_SHAPE&gt;&#10;  &lt;PARENT id=&quot;-1&quot; name=&quot;DASUI&quot; /&gt;&#10;  &lt;SHAPE effect=&quot;param_ctrl&quot; /&gt;&#10;  &lt;PARAM_CTRL name=&quot;DASUI_IN&quot; p_min=&quot;0&quot; p_max=&quot;100&quot; init=&quot;0&quot; time=&quot;0.2&quot; speed_type=&quot;1&quot; pivot=&quot;4&quot; add_action=&quot;target&quot; p_target=&quot;100&quot; auto_start=&quot;1&quot; wait_start=&quot;0.2&quot; x_min=&quot;-150&quot; x_max=&quot;0&quot; y_min=&quot;0&quot; y_max=&quot;0&quot; flag=&quot;1&quot; /&gt;&#10;&lt;/AEROPOINT_SHAPE&gt;"/>
          <p:cNvSpPr>
            <a:spLocks/>
          </p:cNvSpPr>
          <p:nvPr/>
        </p:nvSpPr>
        <p:spPr>
          <a:xfrm>
            <a:off x="1" y="2362200"/>
            <a:ext cx="1905000" cy="50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61" name="DASUI_BASE" descr="&lt;?xml version=&quot;1.0&quot; encoding=&quot;utf-8&quot;?&gt;&#10;&lt;AEROPOINT_SHAPE&gt;&#10;  &lt;PARENT id=&quot;51&quot; /&gt;&#10;&lt;/AEROPOINT_SHAPE&gt;"/>
          <p:cNvSpPr>
            <a:spLocks/>
          </p:cNvSpPr>
          <p:nvPr/>
        </p:nvSpPr>
        <p:spPr>
          <a:xfrm>
            <a:off x="2382" y="2359396"/>
            <a:ext cx="1905000" cy="508000"/>
          </a:xfrm>
          <a:prstGeom prst="roundRect">
            <a:avLst>
              <a:gd name="adj" fmla="val 0"/>
            </a:avLst>
          </a:prstGeom>
          <a:solidFill>
            <a:srgbClr val="0BE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507"/>
          </a:p>
        </p:txBody>
      </p:sp>
      <p:pic>
        <p:nvPicPr>
          <p:cNvPr id="68" name="DASUI" descr="&lt;?xml version=&quot;1.0&quot; encoding=&quot;utf-8&quot;?&gt;&#10;&lt;AEROPOINT_SHAPE&gt;&#10;  &lt;PARENT id=&quot;51&quot; /&gt;&#10;  &lt;SHAPE effect=&quot;button&quot; /&gt;&#10;  &lt;MESSAGE element=&quot;DASUI&quot; /&gt;&#10;  &lt;SOUND id=&quot;2&quot; /&gt;&#10;&lt;/AEROPOINT_SHAPE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" y="2382937"/>
            <a:ext cx="1662882" cy="457200"/>
          </a:xfrm>
          <a:prstGeom prst="rect">
            <a:avLst/>
          </a:prstGeom>
        </p:spPr>
      </p:pic>
      <p:sp>
        <p:nvSpPr>
          <p:cNvPr id="52" name="KANSOU_PARENT" descr="&lt;?xml version=&quot;1.0&quot; encoding=&quot;utf-8&quot;?&gt;&#10;&lt;AEROPOINT_SHAPE&gt;&#10;  &lt;PARENT id=&quot;-1&quot; name=&quot;KANSOU&quot; /&gt;&#10;  &lt;SHAPE effect=&quot;param_ctrl&quot; /&gt;&#10;  &lt;PARAM_CTRL name=&quot;KANSOU_IN&quot; p_min=&quot;0&quot; p_max=&quot;100&quot; init=&quot;0&quot; time=&quot;0.2&quot; speed_type=&quot;1&quot; pivot=&quot;4&quot; add_action=&quot;target&quot; p_target=&quot;100&quot; auto_start=&quot;1&quot; wait_start=&quot;0.3&quot; x_min=&quot;-150&quot; x_max=&quot;0&quot; y_min=&quot;0&quot; y_max=&quot;0&quot; flag=&quot;1&quot; /&gt;&#10;&lt;/AEROPOINT_SHAPE&gt;"/>
          <p:cNvSpPr>
            <a:spLocks/>
          </p:cNvSpPr>
          <p:nvPr/>
        </p:nvSpPr>
        <p:spPr>
          <a:xfrm>
            <a:off x="1" y="2946400"/>
            <a:ext cx="1905000" cy="50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62" name="KANSOU_BASE" descr="&lt;?xml version=&quot;1.0&quot; encoding=&quot;utf-8&quot;?&gt;&#10;&lt;AEROPOINT_SHAPE&gt;&#10;  &lt;PARENT id=&quot;52&quot; /&gt;&#10;&lt;/AEROPOINT_SHAPE&gt;"/>
          <p:cNvSpPr>
            <a:spLocks/>
          </p:cNvSpPr>
          <p:nvPr/>
        </p:nvSpPr>
        <p:spPr>
          <a:xfrm>
            <a:off x="2382" y="2944360"/>
            <a:ext cx="1905000" cy="508000"/>
          </a:xfrm>
          <a:prstGeom prst="roundRect">
            <a:avLst>
              <a:gd name="adj" fmla="val 0"/>
            </a:avLst>
          </a:prstGeom>
          <a:solidFill>
            <a:srgbClr val="0BE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507"/>
          </a:p>
        </p:txBody>
      </p:sp>
      <p:pic>
        <p:nvPicPr>
          <p:cNvPr id="66" name="KANSOU" descr="&lt;?xml version=&quot;1.0&quot; encoding=&quot;utf-8&quot;?&gt;&#10;&lt;AEROPOINT_SHAPE&gt;&#10;  &lt;PARENT id=&quot;52&quot; /&gt;&#10;  &lt;SHAPE effect=&quot;button&quot; /&gt;&#10;  &lt;MESSAGE element=&quot;KANSOU&quot; /&gt;&#10;  &lt;SOUND id=&quot;2&quot; /&gt;&#10;&lt;/AEROPOINT_SHAPE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" y="2967901"/>
            <a:ext cx="1662882" cy="457200"/>
          </a:xfrm>
          <a:prstGeom prst="rect">
            <a:avLst/>
          </a:prstGeom>
        </p:spPr>
      </p:pic>
      <p:sp>
        <p:nvSpPr>
          <p:cNvPr id="77" name="表示02_ベース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1910924" y="1777476"/>
            <a:ext cx="1358900" cy="508000"/>
          </a:xfrm>
          <a:custGeom>
            <a:avLst/>
            <a:gdLst>
              <a:gd name="connsiteX0" fmla="*/ 0 w 2347657"/>
              <a:gd name="connsiteY0" fmla="*/ 0 h 900784"/>
              <a:gd name="connsiteX1" fmla="*/ 2347657 w 2347657"/>
              <a:gd name="connsiteY1" fmla="*/ 0 h 900784"/>
              <a:gd name="connsiteX2" fmla="*/ 2304007 w 2347657"/>
              <a:gd name="connsiteY2" fmla="*/ 90666 h 900784"/>
              <a:gd name="connsiteX3" fmla="*/ 2140827 w 2347657"/>
              <a:gd name="connsiteY3" fmla="*/ 728901 h 900784"/>
              <a:gd name="connsiteX4" fmla="*/ 2132153 w 2347657"/>
              <a:gd name="connsiteY4" fmla="*/ 900784 h 900784"/>
              <a:gd name="connsiteX5" fmla="*/ 0 w 2347657"/>
              <a:gd name="connsiteY5" fmla="*/ 900784 h 900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7657" h="900784">
                <a:moveTo>
                  <a:pt x="0" y="0"/>
                </a:moveTo>
                <a:lnTo>
                  <a:pt x="2347657" y="0"/>
                </a:lnTo>
                <a:lnTo>
                  <a:pt x="2304007" y="90666"/>
                </a:lnTo>
                <a:cubicBezTo>
                  <a:pt x="2219659" y="290205"/>
                  <a:pt x="2163590" y="504627"/>
                  <a:pt x="2140827" y="728901"/>
                </a:cubicBezTo>
                <a:lnTo>
                  <a:pt x="2132153" y="900784"/>
                </a:lnTo>
                <a:lnTo>
                  <a:pt x="0" y="900784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507"/>
          </a:p>
        </p:txBody>
      </p:sp>
      <p:sp>
        <p:nvSpPr>
          <p:cNvPr id="78" name="表示03_ベース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1910924" y="2360702"/>
            <a:ext cx="1358900" cy="508000"/>
          </a:xfrm>
          <a:custGeom>
            <a:avLst/>
            <a:gdLst>
              <a:gd name="connsiteX0" fmla="*/ 0 w 2344457"/>
              <a:gd name="connsiteY0" fmla="*/ 0 h 900784"/>
              <a:gd name="connsiteX1" fmla="*/ 2131817 w 2344457"/>
              <a:gd name="connsiteY1" fmla="*/ 0 h 900784"/>
              <a:gd name="connsiteX2" fmla="*/ 2140827 w 2344457"/>
              <a:gd name="connsiteY2" fmla="*/ 178530 h 900784"/>
              <a:gd name="connsiteX3" fmla="*/ 2304007 w 2344457"/>
              <a:gd name="connsiteY3" fmla="*/ 816766 h 900784"/>
              <a:gd name="connsiteX4" fmla="*/ 2344457 w 2344457"/>
              <a:gd name="connsiteY4" fmla="*/ 900784 h 900784"/>
              <a:gd name="connsiteX5" fmla="*/ 0 w 2344457"/>
              <a:gd name="connsiteY5" fmla="*/ 900784 h 900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4457" h="900784">
                <a:moveTo>
                  <a:pt x="0" y="0"/>
                </a:moveTo>
                <a:lnTo>
                  <a:pt x="2131817" y="0"/>
                </a:lnTo>
                <a:lnTo>
                  <a:pt x="2140827" y="178530"/>
                </a:lnTo>
                <a:cubicBezTo>
                  <a:pt x="2163590" y="402804"/>
                  <a:pt x="2219659" y="617226"/>
                  <a:pt x="2304007" y="816766"/>
                </a:cubicBezTo>
                <a:lnTo>
                  <a:pt x="2344457" y="900784"/>
                </a:lnTo>
                <a:lnTo>
                  <a:pt x="0" y="900784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507"/>
          </a:p>
        </p:txBody>
      </p:sp>
      <p:sp>
        <p:nvSpPr>
          <p:cNvPr id="85" name="フリーフォーム 84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1910923" y="1189468"/>
            <a:ext cx="1930400" cy="508000"/>
          </a:xfrm>
          <a:custGeom>
            <a:avLst/>
            <a:gdLst>
              <a:gd name="connsiteX0" fmla="*/ 1375201 w 1934001"/>
              <a:gd name="connsiteY0" fmla="*/ 0 h 509486"/>
              <a:gd name="connsiteX1" fmla="*/ 1934001 w 1934001"/>
              <a:gd name="connsiteY1" fmla="*/ 0 h 509486"/>
              <a:gd name="connsiteX2" fmla="*/ 1919520 w 1934001"/>
              <a:gd name="connsiteY2" fmla="*/ 6577 h 509486"/>
              <a:gd name="connsiteX3" fmla="*/ 1450477 w 1934001"/>
              <a:gd name="connsiteY3" fmla="*/ 408142 h 509486"/>
              <a:gd name="connsiteX4" fmla="*/ 1386122 w 1934001"/>
              <a:gd name="connsiteY4" fmla="*/ 508000 h 509486"/>
              <a:gd name="connsiteX5" fmla="*/ 1384300 w 1934001"/>
              <a:gd name="connsiteY5" fmla="*/ 508000 h 509486"/>
              <a:gd name="connsiteX6" fmla="*/ 1384300 w 1934001"/>
              <a:gd name="connsiteY6" fmla="*/ 509486 h 509486"/>
              <a:gd name="connsiteX7" fmla="*/ 0 w 1934001"/>
              <a:gd name="connsiteY7" fmla="*/ 509486 h 509486"/>
              <a:gd name="connsiteX8" fmla="*/ 0 w 1934001"/>
              <a:gd name="connsiteY8" fmla="*/ 1486 h 509486"/>
              <a:gd name="connsiteX9" fmla="*/ 1375201 w 1934001"/>
              <a:gd name="connsiteY9" fmla="*/ 1486 h 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34001" h="509486">
                <a:moveTo>
                  <a:pt x="1375201" y="0"/>
                </a:moveTo>
                <a:lnTo>
                  <a:pt x="1934001" y="0"/>
                </a:lnTo>
                <a:lnTo>
                  <a:pt x="1919520" y="6577"/>
                </a:lnTo>
                <a:cubicBezTo>
                  <a:pt x="1731009" y="103110"/>
                  <a:pt x="1570018" y="241342"/>
                  <a:pt x="1450477" y="408142"/>
                </a:cubicBezTo>
                <a:lnTo>
                  <a:pt x="1386122" y="508000"/>
                </a:lnTo>
                <a:lnTo>
                  <a:pt x="1384300" y="508000"/>
                </a:lnTo>
                <a:lnTo>
                  <a:pt x="1384300" y="509486"/>
                </a:lnTo>
                <a:lnTo>
                  <a:pt x="0" y="509486"/>
                </a:lnTo>
                <a:lnTo>
                  <a:pt x="0" y="1486"/>
                </a:lnTo>
                <a:lnTo>
                  <a:pt x="1375201" y="1486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507"/>
          </a:p>
        </p:txBody>
      </p:sp>
      <p:grpSp>
        <p:nvGrpSpPr>
          <p:cNvPr id="33" name="グループ化 32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1" y="0"/>
            <a:ext cx="6096000" cy="1016000"/>
            <a:chOff x="1" y="0"/>
            <a:chExt cx="6096000" cy="1016000"/>
          </a:xfrm>
        </p:grpSpPr>
        <p:sp>
          <p:nvSpPr>
            <p:cNvPr id="34" name="表示部_ベース"/>
            <p:cNvSpPr/>
            <p:nvPr/>
          </p:nvSpPr>
          <p:spPr>
            <a:xfrm>
              <a:off x="1" y="0"/>
              <a:ext cx="6096000" cy="10160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38" name="正方形/長方形 37"/>
            <p:cNvSpPr>
              <a:spLocks/>
            </p:cNvSpPr>
            <p:nvPr/>
          </p:nvSpPr>
          <p:spPr>
            <a:xfrm>
              <a:off x="288114" y="26045"/>
              <a:ext cx="660400" cy="4064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1400" dirty="0" smtClean="0">
                  <a:solidFill>
                    <a:schemeClr val="bg1"/>
                  </a:solidFill>
                  <a:latin typeface="+mn-ea"/>
                </a:rPr>
                <a:t>洗剤</a:t>
              </a:r>
              <a:endParaRPr lang="ja-JP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0" name="正方形/長方形 39"/>
            <p:cNvSpPr>
              <a:spLocks/>
            </p:cNvSpPr>
            <p:nvPr/>
          </p:nvSpPr>
          <p:spPr>
            <a:xfrm>
              <a:off x="1266774" y="26045"/>
              <a:ext cx="660400" cy="406400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+mn-ea"/>
                </a:rPr>
                <a:t>柔軟剤</a:t>
              </a:r>
            </a:p>
          </p:txBody>
        </p:sp>
        <p:sp>
          <p:nvSpPr>
            <p:cNvPr id="41" name="表示部_約"/>
            <p:cNvSpPr txBox="1"/>
            <p:nvPr/>
          </p:nvSpPr>
          <p:spPr>
            <a:xfrm>
              <a:off x="2646419" y="688366"/>
              <a:ext cx="634711" cy="26850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+mn-ea"/>
                </a:rPr>
                <a:t>あと約</a:t>
              </a:r>
            </a:p>
          </p:txBody>
        </p:sp>
        <p:sp>
          <p:nvSpPr>
            <p:cNvPr id="42" name="表示部_分"/>
            <p:cNvSpPr txBox="1"/>
            <p:nvPr/>
          </p:nvSpPr>
          <p:spPr>
            <a:xfrm>
              <a:off x="5608566" y="688366"/>
              <a:ext cx="346686" cy="26850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+mn-ea"/>
                </a:rPr>
                <a:t>分</a:t>
              </a:r>
            </a:p>
          </p:txBody>
        </p:sp>
        <p:sp>
          <p:nvSpPr>
            <p:cNvPr id="43" name="表示部_分"/>
            <p:cNvSpPr txBox="1"/>
            <p:nvPr/>
          </p:nvSpPr>
          <p:spPr>
            <a:xfrm>
              <a:off x="4067046" y="688366"/>
              <a:ext cx="464272" cy="268505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+mn-ea"/>
                </a:rPr>
                <a:t>時間</a:t>
              </a:r>
            </a:p>
          </p:txBody>
        </p:sp>
        <p:grpSp>
          <p:nvGrpSpPr>
            <p:cNvPr id="44" name="スプーン" descr="&lt;?xml version=&quot;1.0&quot; encoding=&quot;utf-8&quot;?&gt;&#10;&lt;AEROPOINT_SHAPE&gt;&#10;  &lt;STRICT /&gt;&#10;&lt;/AEROPOINT_SHAPE&gt;"/>
            <p:cNvGrpSpPr>
              <a:grpSpLocks noChangeAspect="1"/>
            </p:cNvGrpSpPr>
            <p:nvPr/>
          </p:nvGrpSpPr>
          <p:grpSpPr bwMode="auto">
            <a:xfrm>
              <a:off x="181214" y="389504"/>
              <a:ext cx="743820" cy="525764"/>
              <a:chOff x="836" y="-823"/>
              <a:chExt cx="1141" cy="810"/>
            </a:xfrm>
          </p:grpSpPr>
          <p:sp>
            <p:nvSpPr>
              <p:cNvPr id="65" name="枠"/>
              <p:cNvSpPr>
                <a:spLocks/>
              </p:cNvSpPr>
              <p:nvPr/>
            </p:nvSpPr>
            <p:spPr bwMode="auto">
              <a:xfrm>
                <a:off x="836" y="-823"/>
                <a:ext cx="1141" cy="810"/>
              </a:xfrm>
              <a:custGeom>
                <a:avLst/>
                <a:gdLst>
                  <a:gd name="T0" fmla="*/ 400 w 480"/>
                  <a:gd name="T1" fmla="*/ 340 h 340"/>
                  <a:gd name="T2" fmla="*/ 160 w 480"/>
                  <a:gd name="T3" fmla="*/ 340 h 340"/>
                  <a:gd name="T4" fmla="*/ 100 w 480"/>
                  <a:gd name="T5" fmla="*/ 280 h 340"/>
                  <a:gd name="T6" fmla="*/ 100 w 480"/>
                  <a:gd name="T7" fmla="*/ 40 h 340"/>
                  <a:gd name="T8" fmla="*/ 0 w 480"/>
                  <a:gd name="T9" fmla="*/ 40 h 340"/>
                  <a:gd name="T10" fmla="*/ 0 w 480"/>
                  <a:gd name="T11" fmla="*/ 0 h 340"/>
                  <a:gd name="T12" fmla="*/ 140 w 480"/>
                  <a:gd name="T13" fmla="*/ 0 h 340"/>
                  <a:gd name="T14" fmla="*/ 140 w 480"/>
                  <a:gd name="T15" fmla="*/ 280 h 340"/>
                  <a:gd name="T16" fmla="*/ 160 w 480"/>
                  <a:gd name="T17" fmla="*/ 300 h 340"/>
                  <a:gd name="T18" fmla="*/ 400 w 480"/>
                  <a:gd name="T19" fmla="*/ 300 h 340"/>
                  <a:gd name="T20" fmla="*/ 420 w 480"/>
                  <a:gd name="T21" fmla="*/ 280 h 340"/>
                  <a:gd name="T22" fmla="*/ 440 w 480"/>
                  <a:gd name="T23" fmla="*/ 0 h 340"/>
                  <a:gd name="T24" fmla="*/ 480 w 480"/>
                  <a:gd name="T25" fmla="*/ 0 h 340"/>
                  <a:gd name="T26" fmla="*/ 460 w 480"/>
                  <a:gd name="T27" fmla="*/ 280 h 340"/>
                  <a:gd name="T28" fmla="*/ 400 w 480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0" h="340">
                    <a:moveTo>
                      <a:pt x="400" y="340"/>
                    </a:move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29" y="340"/>
                      <a:pt x="100" y="311"/>
                      <a:pt x="100" y="28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280"/>
                      <a:pt x="140" y="280"/>
                      <a:pt x="140" y="280"/>
                    </a:cubicBezTo>
                    <a:cubicBezTo>
                      <a:pt x="140" y="289"/>
                      <a:pt x="151" y="300"/>
                      <a:pt x="160" y="300"/>
                    </a:cubicBezTo>
                    <a:cubicBezTo>
                      <a:pt x="400" y="300"/>
                      <a:pt x="400" y="300"/>
                      <a:pt x="400" y="300"/>
                    </a:cubicBezTo>
                    <a:cubicBezTo>
                      <a:pt x="409" y="300"/>
                      <a:pt x="420" y="289"/>
                      <a:pt x="420" y="280"/>
                    </a:cubicBezTo>
                    <a:cubicBezTo>
                      <a:pt x="440" y="0"/>
                      <a:pt x="440" y="0"/>
                      <a:pt x="440" y="0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60" y="280"/>
                      <a:pt x="460" y="280"/>
                      <a:pt x="460" y="280"/>
                    </a:cubicBezTo>
                    <a:cubicBezTo>
                      <a:pt x="460" y="311"/>
                      <a:pt x="431" y="340"/>
                      <a:pt x="400" y="3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69" name="01"/>
              <p:cNvSpPr>
                <a:spLocks/>
              </p:cNvSpPr>
              <p:nvPr/>
            </p:nvSpPr>
            <p:spPr bwMode="auto">
              <a:xfrm>
                <a:off x="1193" y="-337"/>
                <a:ext cx="627" cy="205"/>
              </a:xfrm>
              <a:custGeom>
                <a:avLst/>
                <a:gdLst>
                  <a:gd name="T0" fmla="*/ 0 w 264"/>
                  <a:gd name="T1" fmla="*/ 0 h 86"/>
                  <a:gd name="T2" fmla="*/ 0 w 264"/>
                  <a:gd name="T3" fmla="*/ 56 h 86"/>
                  <a:gd name="T4" fmla="*/ 30 w 264"/>
                  <a:gd name="T5" fmla="*/ 86 h 86"/>
                  <a:gd name="T6" fmla="*/ 230 w 264"/>
                  <a:gd name="T7" fmla="*/ 86 h 86"/>
                  <a:gd name="T8" fmla="*/ 260 w 264"/>
                  <a:gd name="T9" fmla="*/ 56 h 86"/>
                  <a:gd name="T10" fmla="*/ 264 w 264"/>
                  <a:gd name="T11" fmla="*/ 0 h 86"/>
                  <a:gd name="T12" fmla="*/ 0 w 264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86">
                    <a:moveTo>
                      <a:pt x="0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82"/>
                      <a:pt x="4" y="86"/>
                      <a:pt x="30" y="86"/>
                    </a:cubicBezTo>
                    <a:cubicBezTo>
                      <a:pt x="230" y="86"/>
                      <a:pt x="230" y="86"/>
                      <a:pt x="230" y="86"/>
                    </a:cubicBezTo>
                    <a:cubicBezTo>
                      <a:pt x="256" y="86"/>
                      <a:pt x="260" y="82"/>
                      <a:pt x="260" y="56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EB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70" name="02"/>
              <p:cNvSpPr>
                <a:spLocks/>
              </p:cNvSpPr>
              <p:nvPr/>
            </p:nvSpPr>
            <p:spPr bwMode="auto">
              <a:xfrm>
                <a:off x="1193" y="-576"/>
                <a:ext cx="646" cy="220"/>
              </a:xfrm>
              <a:custGeom>
                <a:avLst/>
                <a:gdLst>
                  <a:gd name="T0" fmla="*/ 0 w 646"/>
                  <a:gd name="T1" fmla="*/ 0 h 220"/>
                  <a:gd name="T2" fmla="*/ 0 w 646"/>
                  <a:gd name="T3" fmla="*/ 220 h 220"/>
                  <a:gd name="T4" fmla="*/ 629 w 646"/>
                  <a:gd name="T5" fmla="*/ 220 h 220"/>
                  <a:gd name="T6" fmla="*/ 646 w 646"/>
                  <a:gd name="T7" fmla="*/ 0 h 220"/>
                  <a:gd name="T8" fmla="*/ 0 w 646"/>
                  <a:gd name="T9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220">
                    <a:moveTo>
                      <a:pt x="0" y="0"/>
                    </a:moveTo>
                    <a:lnTo>
                      <a:pt x="0" y="220"/>
                    </a:lnTo>
                    <a:lnTo>
                      <a:pt x="629" y="220"/>
                    </a:lnTo>
                    <a:lnTo>
                      <a:pt x="6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EB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71" name="03"/>
              <p:cNvSpPr>
                <a:spLocks/>
              </p:cNvSpPr>
              <p:nvPr/>
            </p:nvSpPr>
            <p:spPr bwMode="auto">
              <a:xfrm>
                <a:off x="1193" y="-823"/>
                <a:ext cx="665" cy="228"/>
              </a:xfrm>
              <a:custGeom>
                <a:avLst/>
                <a:gdLst>
                  <a:gd name="T0" fmla="*/ 649 w 665"/>
                  <a:gd name="T1" fmla="*/ 228 h 228"/>
                  <a:gd name="T2" fmla="*/ 665 w 665"/>
                  <a:gd name="T3" fmla="*/ 0 h 228"/>
                  <a:gd name="T4" fmla="*/ 0 w 665"/>
                  <a:gd name="T5" fmla="*/ 0 h 228"/>
                  <a:gd name="T6" fmla="*/ 0 w 665"/>
                  <a:gd name="T7" fmla="*/ 228 h 228"/>
                  <a:gd name="T8" fmla="*/ 649 w 665"/>
                  <a:gd name="T9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5" h="228">
                    <a:moveTo>
                      <a:pt x="649" y="228"/>
                    </a:moveTo>
                    <a:lnTo>
                      <a:pt x="665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649" y="228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</p:grpSp>
        <p:grpSp>
          <p:nvGrpSpPr>
            <p:cNvPr id="47" name="スプーン" descr="&lt;?xml version=&quot;1.0&quot; encoding=&quot;utf-8&quot;?&gt;&#10;&lt;AEROPOINT_SHAPE&gt;&#10;  &lt;STRICT /&gt;&#10;&lt;/AEROPOINT_SHAPE&gt;"/>
            <p:cNvGrpSpPr>
              <a:grpSpLocks noChangeAspect="1"/>
            </p:cNvGrpSpPr>
            <p:nvPr/>
          </p:nvGrpSpPr>
          <p:grpSpPr bwMode="auto">
            <a:xfrm>
              <a:off x="1142226" y="389504"/>
              <a:ext cx="743820" cy="525764"/>
              <a:chOff x="836" y="-823"/>
              <a:chExt cx="1141" cy="810"/>
            </a:xfrm>
          </p:grpSpPr>
          <p:sp>
            <p:nvSpPr>
              <p:cNvPr id="48" name="枠"/>
              <p:cNvSpPr>
                <a:spLocks/>
              </p:cNvSpPr>
              <p:nvPr/>
            </p:nvSpPr>
            <p:spPr bwMode="auto">
              <a:xfrm>
                <a:off x="836" y="-823"/>
                <a:ext cx="1141" cy="810"/>
              </a:xfrm>
              <a:custGeom>
                <a:avLst/>
                <a:gdLst>
                  <a:gd name="T0" fmla="*/ 400 w 480"/>
                  <a:gd name="T1" fmla="*/ 340 h 340"/>
                  <a:gd name="T2" fmla="*/ 160 w 480"/>
                  <a:gd name="T3" fmla="*/ 340 h 340"/>
                  <a:gd name="T4" fmla="*/ 100 w 480"/>
                  <a:gd name="T5" fmla="*/ 280 h 340"/>
                  <a:gd name="T6" fmla="*/ 100 w 480"/>
                  <a:gd name="T7" fmla="*/ 40 h 340"/>
                  <a:gd name="T8" fmla="*/ 0 w 480"/>
                  <a:gd name="T9" fmla="*/ 40 h 340"/>
                  <a:gd name="T10" fmla="*/ 0 w 480"/>
                  <a:gd name="T11" fmla="*/ 0 h 340"/>
                  <a:gd name="T12" fmla="*/ 140 w 480"/>
                  <a:gd name="T13" fmla="*/ 0 h 340"/>
                  <a:gd name="T14" fmla="*/ 140 w 480"/>
                  <a:gd name="T15" fmla="*/ 280 h 340"/>
                  <a:gd name="T16" fmla="*/ 160 w 480"/>
                  <a:gd name="T17" fmla="*/ 300 h 340"/>
                  <a:gd name="T18" fmla="*/ 400 w 480"/>
                  <a:gd name="T19" fmla="*/ 300 h 340"/>
                  <a:gd name="T20" fmla="*/ 420 w 480"/>
                  <a:gd name="T21" fmla="*/ 280 h 340"/>
                  <a:gd name="T22" fmla="*/ 440 w 480"/>
                  <a:gd name="T23" fmla="*/ 0 h 340"/>
                  <a:gd name="T24" fmla="*/ 480 w 480"/>
                  <a:gd name="T25" fmla="*/ 0 h 340"/>
                  <a:gd name="T26" fmla="*/ 460 w 480"/>
                  <a:gd name="T27" fmla="*/ 280 h 340"/>
                  <a:gd name="T28" fmla="*/ 400 w 480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0" h="340">
                    <a:moveTo>
                      <a:pt x="400" y="340"/>
                    </a:move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29" y="340"/>
                      <a:pt x="100" y="311"/>
                      <a:pt x="100" y="28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280"/>
                      <a:pt x="140" y="280"/>
                      <a:pt x="140" y="280"/>
                    </a:cubicBezTo>
                    <a:cubicBezTo>
                      <a:pt x="140" y="289"/>
                      <a:pt x="151" y="300"/>
                      <a:pt x="160" y="300"/>
                    </a:cubicBezTo>
                    <a:cubicBezTo>
                      <a:pt x="400" y="300"/>
                      <a:pt x="400" y="300"/>
                      <a:pt x="400" y="300"/>
                    </a:cubicBezTo>
                    <a:cubicBezTo>
                      <a:pt x="409" y="300"/>
                      <a:pt x="420" y="289"/>
                      <a:pt x="420" y="280"/>
                    </a:cubicBezTo>
                    <a:cubicBezTo>
                      <a:pt x="440" y="0"/>
                      <a:pt x="440" y="0"/>
                      <a:pt x="440" y="0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60" y="280"/>
                      <a:pt x="460" y="280"/>
                      <a:pt x="460" y="280"/>
                    </a:cubicBezTo>
                    <a:cubicBezTo>
                      <a:pt x="460" y="311"/>
                      <a:pt x="431" y="340"/>
                      <a:pt x="400" y="3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49" name="01"/>
              <p:cNvSpPr>
                <a:spLocks/>
              </p:cNvSpPr>
              <p:nvPr/>
            </p:nvSpPr>
            <p:spPr bwMode="auto">
              <a:xfrm>
                <a:off x="1193" y="-337"/>
                <a:ext cx="627" cy="205"/>
              </a:xfrm>
              <a:custGeom>
                <a:avLst/>
                <a:gdLst>
                  <a:gd name="T0" fmla="*/ 0 w 264"/>
                  <a:gd name="T1" fmla="*/ 0 h 86"/>
                  <a:gd name="T2" fmla="*/ 0 w 264"/>
                  <a:gd name="T3" fmla="*/ 56 h 86"/>
                  <a:gd name="T4" fmla="*/ 30 w 264"/>
                  <a:gd name="T5" fmla="*/ 86 h 86"/>
                  <a:gd name="T6" fmla="*/ 230 w 264"/>
                  <a:gd name="T7" fmla="*/ 86 h 86"/>
                  <a:gd name="T8" fmla="*/ 260 w 264"/>
                  <a:gd name="T9" fmla="*/ 56 h 86"/>
                  <a:gd name="T10" fmla="*/ 264 w 264"/>
                  <a:gd name="T11" fmla="*/ 0 h 86"/>
                  <a:gd name="T12" fmla="*/ 0 w 264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4" h="86">
                    <a:moveTo>
                      <a:pt x="0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82"/>
                      <a:pt x="4" y="86"/>
                      <a:pt x="30" y="86"/>
                    </a:cubicBezTo>
                    <a:cubicBezTo>
                      <a:pt x="230" y="86"/>
                      <a:pt x="230" y="86"/>
                      <a:pt x="230" y="86"/>
                    </a:cubicBezTo>
                    <a:cubicBezTo>
                      <a:pt x="256" y="86"/>
                      <a:pt x="260" y="82"/>
                      <a:pt x="260" y="56"/>
                    </a:cubicBezTo>
                    <a:cubicBezTo>
                      <a:pt x="264" y="0"/>
                      <a:pt x="264" y="0"/>
                      <a:pt x="26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EB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55" name="02"/>
              <p:cNvSpPr>
                <a:spLocks/>
              </p:cNvSpPr>
              <p:nvPr/>
            </p:nvSpPr>
            <p:spPr bwMode="auto">
              <a:xfrm>
                <a:off x="1193" y="-576"/>
                <a:ext cx="646" cy="220"/>
              </a:xfrm>
              <a:custGeom>
                <a:avLst/>
                <a:gdLst>
                  <a:gd name="T0" fmla="*/ 0 w 646"/>
                  <a:gd name="T1" fmla="*/ 0 h 220"/>
                  <a:gd name="T2" fmla="*/ 0 w 646"/>
                  <a:gd name="T3" fmla="*/ 220 h 220"/>
                  <a:gd name="T4" fmla="*/ 629 w 646"/>
                  <a:gd name="T5" fmla="*/ 220 h 220"/>
                  <a:gd name="T6" fmla="*/ 646 w 646"/>
                  <a:gd name="T7" fmla="*/ 0 h 220"/>
                  <a:gd name="T8" fmla="*/ 0 w 646"/>
                  <a:gd name="T9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220">
                    <a:moveTo>
                      <a:pt x="0" y="0"/>
                    </a:moveTo>
                    <a:lnTo>
                      <a:pt x="0" y="220"/>
                    </a:lnTo>
                    <a:lnTo>
                      <a:pt x="629" y="220"/>
                    </a:lnTo>
                    <a:lnTo>
                      <a:pt x="6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  <p:sp>
            <p:nvSpPr>
              <p:cNvPr id="60" name="03"/>
              <p:cNvSpPr>
                <a:spLocks/>
              </p:cNvSpPr>
              <p:nvPr/>
            </p:nvSpPr>
            <p:spPr bwMode="auto">
              <a:xfrm>
                <a:off x="1193" y="-823"/>
                <a:ext cx="665" cy="228"/>
              </a:xfrm>
              <a:custGeom>
                <a:avLst/>
                <a:gdLst>
                  <a:gd name="T0" fmla="*/ 649 w 665"/>
                  <a:gd name="T1" fmla="*/ 228 h 228"/>
                  <a:gd name="T2" fmla="*/ 665 w 665"/>
                  <a:gd name="T3" fmla="*/ 0 h 228"/>
                  <a:gd name="T4" fmla="*/ 0 w 665"/>
                  <a:gd name="T5" fmla="*/ 0 h 228"/>
                  <a:gd name="T6" fmla="*/ 0 w 665"/>
                  <a:gd name="T7" fmla="*/ 228 h 228"/>
                  <a:gd name="T8" fmla="*/ 649 w 665"/>
                  <a:gd name="T9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5" h="228">
                    <a:moveTo>
                      <a:pt x="649" y="228"/>
                    </a:moveTo>
                    <a:lnTo>
                      <a:pt x="665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649" y="228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900"/>
              </a:p>
            </p:txBody>
          </p:sp>
        </p:grpSp>
      </p:grpSp>
      <p:sp>
        <p:nvSpPr>
          <p:cNvPr id="86" name="フリーフォーム 85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1910924" y="2946400"/>
            <a:ext cx="1917700" cy="508000"/>
          </a:xfrm>
          <a:custGeom>
            <a:avLst/>
            <a:gdLst>
              <a:gd name="connsiteX0" fmla="*/ 1375200 w 1921300"/>
              <a:gd name="connsiteY0" fmla="*/ 0 h 508264"/>
              <a:gd name="connsiteX1" fmla="*/ 1383405 w 1921300"/>
              <a:gd name="connsiteY1" fmla="*/ 0 h 508264"/>
              <a:gd name="connsiteX2" fmla="*/ 1383540 w 1921300"/>
              <a:gd name="connsiteY2" fmla="*/ 264 h 508264"/>
              <a:gd name="connsiteX3" fmla="*/ 1384300 w 1921300"/>
              <a:gd name="connsiteY3" fmla="*/ 264 h 508264"/>
              <a:gd name="connsiteX4" fmla="*/ 1384300 w 1921300"/>
              <a:gd name="connsiteY4" fmla="*/ 1510 h 508264"/>
              <a:gd name="connsiteX5" fmla="*/ 1486904 w 1921300"/>
              <a:gd name="connsiteY5" fmla="*/ 153321 h 508264"/>
              <a:gd name="connsiteX6" fmla="*/ 1916302 w 1921300"/>
              <a:gd name="connsiteY6" fmla="*/ 505717 h 508264"/>
              <a:gd name="connsiteX7" fmla="*/ 1921300 w 1921300"/>
              <a:gd name="connsiteY7" fmla="*/ 508000 h 508264"/>
              <a:gd name="connsiteX8" fmla="*/ 1384300 w 1921300"/>
              <a:gd name="connsiteY8" fmla="*/ 508000 h 508264"/>
              <a:gd name="connsiteX9" fmla="*/ 1384300 w 1921300"/>
              <a:gd name="connsiteY9" fmla="*/ 508264 h 508264"/>
              <a:gd name="connsiteX10" fmla="*/ 0 w 1921300"/>
              <a:gd name="connsiteY10" fmla="*/ 508264 h 508264"/>
              <a:gd name="connsiteX11" fmla="*/ 0 w 1921300"/>
              <a:gd name="connsiteY11" fmla="*/ 264 h 508264"/>
              <a:gd name="connsiteX12" fmla="*/ 1375200 w 1921300"/>
              <a:gd name="connsiteY12" fmla="*/ 264 h 508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1300" h="508264">
                <a:moveTo>
                  <a:pt x="1375200" y="0"/>
                </a:moveTo>
                <a:lnTo>
                  <a:pt x="1383405" y="0"/>
                </a:lnTo>
                <a:lnTo>
                  <a:pt x="1383540" y="264"/>
                </a:lnTo>
                <a:lnTo>
                  <a:pt x="1384300" y="264"/>
                </a:lnTo>
                <a:lnTo>
                  <a:pt x="1384300" y="1510"/>
                </a:lnTo>
                <a:lnTo>
                  <a:pt x="1486904" y="153321"/>
                </a:lnTo>
                <a:cubicBezTo>
                  <a:pt x="1601148" y="298181"/>
                  <a:pt x="1747646" y="418837"/>
                  <a:pt x="1916302" y="505717"/>
                </a:cubicBezTo>
                <a:lnTo>
                  <a:pt x="1921300" y="508000"/>
                </a:lnTo>
                <a:lnTo>
                  <a:pt x="1384300" y="508000"/>
                </a:lnTo>
                <a:lnTo>
                  <a:pt x="1384300" y="508264"/>
                </a:lnTo>
                <a:lnTo>
                  <a:pt x="0" y="508264"/>
                </a:lnTo>
                <a:lnTo>
                  <a:pt x="0" y="264"/>
                </a:lnTo>
                <a:lnTo>
                  <a:pt x="1375200" y="264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507"/>
          </a:p>
        </p:txBody>
      </p:sp>
      <p:sp>
        <p:nvSpPr>
          <p:cNvPr id="72" name="表示02_回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2806098" y="1994981"/>
            <a:ext cx="355600" cy="3556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n-ea"/>
              </a:rPr>
              <a:t>回</a:t>
            </a:r>
          </a:p>
        </p:txBody>
      </p:sp>
      <p:sp>
        <p:nvSpPr>
          <p:cNvPr id="73" name="表示03_分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2806098" y="2579888"/>
            <a:ext cx="355600" cy="3556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n-ea"/>
              </a:rPr>
              <a:t>分</a:t>
            </a:r>
          </a:p>
        </p:txBody>
      </p:sp>
      <p:sp>
        <p:nvSpPr>
          <p:cNvPr id="74" name="表示01_分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2806098" y="1410032"/>
            <a:ext cx="355600" cy="3556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+mn-ea"/>
              </a:rPr>
              <a:t>分</a:t>
            </a:r>
          </a:p>
        </p:txBody>
      </p:sp>
      <p:sp>
        <p:nvSpPr>
          <p:cNvPr id="76" name="正方形/長方形 75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2291200" y="2971154"/>
            <a:ext cx="660400" cy="4572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+mn-ea"/>
              </a:rPr>
              <a:t>自動</a:t>
            </a:r>
            <a:endParaRPr lang="ja-JP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5" name="ARAI_TIME_PARENT" descr="&lt;?xml version=&quot;1.0&quot; encoding=&quot;utf-8&quot;?&gt;&#10;&lt;AEROPOINT_SHAPE&gt;&#10;  &lt;PARENT id=&quot;-1&quot; name=&quot;ARAI_TIME&quot; /&gt;&#10;&lt;/AEROPOINT_SHAPE&gt;"/>
          <p:cNvSpPr>
            <a:spLocks/>
          </p:cNvSpPr>
          <p:nvPr/>
        </p:nvSpPr>
        <p:spPr>
          <a:xfrm>
            <a:off x="2291200" y="1214416"/>
            <a:ext cx="558800" cy="4572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98" name="ARAI_TIME_BASE" descr="&lt;?xml version=&quot;1.0&quot; encoding=&quot;utf-8&quot;?&gt;&#10;&lt;AEROPOINT_SHAPE&gt;&#10;  &lt;PARENT id=&quot;95&quot; /&gt;&#10;&lt;/AEROPOINT_SHAPE&gt;"/>
          <p:cNvSpPr>
            <a:spLocks/>
          </p:cNvSpPr>
          <p:nvPr/>
        </p:nvSpPr>
        <p:spPr>
          <a:xfrm>
            <a:off x="2291200" y="1214416"/>
            <a:ext cx="558800" cy="457200"/>
          </a:xfrm>
          <a:prstGeom prst="roundRect">
            <a:avLst>
              <a:gd name="adj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3" name="ARAI_TIME" descr="&lt;?xml version=&quot;1.0&quot; encoding=&quot;utf-8&quot;?&gt;&#10;&lt;AEROPOINT_SHAPE&gt;&#10;  &lt;SHAPE type=&quot;number&quot; /&gt;&#10;  &lt;PARENT id=&quot;95&quot; /&gt;&#10;  &lt;NUMBER name=&quot;NUM_WASH&quot; set_id=&quot;1&quot; size=&quot;32&quot; max=&quot;30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87" y="1252516"/>
            <a:ext cx="381000" cy="381000"/>
          </a:xfrm>
          <a:prstGeom prst="rect">
            <a:avLst/>
          </a:prstGeom>
        </p:spPr>
      </p:pic>
      <p:sp>
        <p:nvSpPr>
          <p:cNvPr id="99" name="SUSUGI_TIME_PARENT" descr="&lt;?xml version=&quot;1.0&quot; encoding=&quot;utf-8&quot;?&gt;&#10;&lt;AEROPOINT_SHAPE&gt;&#10;  &lt;PARENT id=&quot;-1&quot; name=&quot;SUSUGI_TIME&quot; /&gt;&#10;&lt;/AEROPOINT_SHAPE&gt;"/>
          <p:cNvSpPr>
            <a:spLocks/>
          </p:cNvSpPr>
          <p:nvPr/>
        </p:nvSpPr>
        <p:spPr>
          <a:xfrm>
            <a:off x="2291199" y="1799397"/>
            <a:ext cx="558800" cy="4572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1" name="SUSUGI_TIME_BASE" descr="&lt;?xml version=&quot;1.0&quot; encoding=&quot;utf-8&quot;?&gt;&#10;&lt;AEROPOINT_SHAPE&gt;&#10;  &lt;PARENT id=&quot;99&quot; /&gt;&#10;&lt;/AEROPOINT_SHAPE&gt;"/>
          <p:cNvSpPr>
            <a:spLocks/>
          </p:cNvSpPr>
          <p:nvPr/>
        </p:nvSpPr>
        <p:spPr>
          <a:xfrm>
            <a:off x="2291199" y="1799397"/>
            <a:ext cx="558800" cy="457200"/>
          </a:xfrm>
          <a:prstGeom prst="roundRect">
            <a:avLst>
              <a:gd name="adj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4" name="SUSUGI_TIME" descr="&lt;?xml version=&quot;1.0&quot; encoding=&quot;utf-8&quot;?&gt;&#10;&lt;AEROPOINT_SHAPE&gt;&#10;  &lt;SHAPE type=&quot;number&quot; /&gt;&#10;  &lt;PARENT id=&quot;99&quot; /&gt;&#10;  &lt;NUMBER name=&quot;NUM_SUSUGI&quot; set_id=&quot;1&quot; size=&quot;32&quot; max=&quot;5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87" y="1831200"/>
            <a:ext cx="381000" cy="381000"/>
          </a:xfrm>
          <a:prstGeom prst="rect">
            <a:avLst/>
          </a:prstGeom>
        </p:spPr>
      </p:pic>
      <p:sp>
        <p:nvSpPr>
          <p:cNvPr id="100" name="DASUI_TIME_PARENT" descr="&lt;?xml version=&quot;1.0&quot; encoding=&quot;utf-8&quot;?&gt;&#10;&lt;AEROPOINT_SHAPE&gt;&#10;  &lt;PARENT id=&quot;-1&quot; name=&quot;DASUI_TIME&quot; /&gt;&#10;&lt;/AEROPOINT_SHAPE&gt;"/>
          <p:cNvSpPr>
            <a:spLocks/>
          </p:cNvSpPr>
          <p:nvPr/>
        </p:nvSpPr>
        <p:spPr>
          <a:xfrm>
            <a:off x="2289448" y="2385436"/>
            <a:ext cx="558800" cy="4572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2" name="DASUI_TIME_BASE" descr="&lt;?xml version=&quot;1.0&quot; encoding=&quot;utf-8&quot;?&gt;&#10;&lt;AEROPOINT_SHAPE&gt;&#10;  &lt;PARENT id=&quot;100&quot; /&gt;&#10;&lt;/AEROPOINT_SHAPE&gt;"/>
          <p:cNvSpPr>
            <a:spLocks/>
          </p:cNvSpPr>
          <p:nvPr/>
        </p:nvSpPr>
        <p:spPr>
          <a:xfrm>
            <a:off x="2289448" y="2385436"/>
            <a:ext cx="558800" cy="457200"/>
          </a:xfrm>
          <a:prstGeom prst="roundRect">
            <a:avLst>
              <a:gd name="adj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5" name="DASUI_TIME" descr="&lt;?xml version=&quot;1.0&quot; encoding=&quot;utf-8&quot;?&gt;&#10;&lt;AEROPOINT_SHAPE&gt;&#10;  &lt;SHAPE type=&quot;number&quot; /&gt;&#10;  &lt;PARENT id=&quot;100&quot; /&gt;&#10;  &lt;NUMBER name=&quot;NUM_DASUI&quot; set_id=&quot;1&quot; size=&quot;32&quot; max=&quot;20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726" y="2415303"/>
            <a:ext cx="381000" cy="381000"/>
          </a:xfrm>
          <a:prstGeom prst="rect">
            <a:avLst/>
          </a:prstGeom>
        </p:spPr>
      </p:pic>
      <p:sp>
        <p:nvSpPr>
          <p:cNvPr id="94" name="LAST_HOUR_PARENT" descr="&lt;?xml version=&quot;1.0&quot; encoding=&quot;utf-8&quot;?&gt;&#10;&lt;AEROPOINT_SHAPE&gt;&#10;  &lt;PARENT id=&quot;-1&quot; name=&quot;LAST_HOUR&quot; /&gt;&#10;&lt;/AEROPOINT_SHAPE&gt;"/>
          <p:cNvSpPr>
            <a:spLocks/>
          </p:cNvSpPr>
          <p:nvPr/>
        </p:nvSpPr>
        <p:spPr>
          <a:xfrm>
            <a:off x="3255615" y="80297"/>
            <a:ext cx="787400" cy="9144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6" name="LAST_HOUR_BASE" descr="&lt;?xml version=&quot;1.0&quot; encoding=&quot;utf-8&quot;?&gt;&#10;&lt;AEROPOINT_SHAPE&gt;&#10;  &lt;PARENT id=&quot;94&quot; /&gt;&#10;&lt;/AEROPOINT_SHAPE&gt;"/>
          <p:cNvSpPr>
            <a:spLocks/>
          </p:cNvSpPr>
          <p:nvPr/>
        </p:nvSpPr>
        <p:spPr>
          <a:xfrm>
            <a:off x="3255615" y="80297"/>
            <a:ext cx="787400" cy="914400"/>
          </a:xfrm>
          <a:prstGeom prst="roundRect">
            <a:avLst>
              <a:gd name="adj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8" name="LAST_HOUR" descr="&lt;?xml version=&quot;1.0&quot; encoding=&quot;utf-8&quot;?&gt;&#10;&lt;AEROPOINT_SHAPE&gt;&#10;  &lt;SHAPE type=&quot;number&quot; /&gt;&#10;  &lt;PARENT id=&quot;94&quot; /&gt;&#10;  &lt;NUMBER name=&quot;LAST_HOUR&quot; set_id=&quot;1&quot; size=&quot;32&quot; max=&quot;3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329" y="143460"/>
            <a:ext cx="812698" cy="812698"/>
          </a:xfrm>
          <a:prstGeom prst="rect">
            <a:avLst/>
          </a:prstGeom>
        </p:spPr>
      </p:pic>
      <p:sp>
        <p:nvSpPr>
          <p:cNvPr id="93" name="LAST_TIME_PARENT" descr="&lt;?xml version=&quot;1.0&quot; encoding=&quot;utf-8&quot;?&gt;&#10;&lt;AEROPOINT_SHAPE&gt;&#10;  &lt;PARENT id=&quot;-1&quot; name=&quot;LAST_TIME&quot; /&gt;&#10;&lt;/AEROPOINT_SHAPE&gt;"/>
          <p:cNvSpPr>
            <a:spLocks/>
          </p:cNvSpPr>
          <p:nvPr/>
        </p:nvSpPr>
        <p:spPr>
          <a:xfrm>
            <a:off x="4552550" y="80297"/>
            <a:ext cx="1066800" cy="9144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7" name="LAST_TIME_BASE" descr="&lt;?xml version=&quot;1.0&quot; encoding=&quot;utf-8&quot;?&gt;&#10;&lt;AEROPOINT_SHAPE&gt;&#10;  &lt;PARENT id=&quot;93&quot; /&gt;&#10;&lt;/AEROPOINT_SHAPE&gt;"/>
          <p:cNvSpPr>
            <a:spLocks/>
          </p:cNvSpPr>
          <p:nvPr/>
        </p:nvSpPr>
        <p:spPr>
          <a:xfrm>
            <a:off x="4552550" y="80297"/>
            <a:ext cx="1066800" cy="914400"/>
          </a:xfrm>
          <a:prstGeom prst="roundRect">
            <a:avLst>
              <a:gd name="adj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9" name="LAST_TIME" descr="&lt;?xml version=&quot;1.0&quot; encoding=&quot;utf-8&quot;?&gt;&#10;&lt;AEROPOINT_SHAPE&gt;&#10;  &lt;SHAPE type=&quot;number&quot; /&gt;&#10;  &lt;PARENT id=&quot;93&quot; /&gt;&#10;  &lt;NUMBER name=&quot;LAST_TIME&quot; set_id=&quot;1&quot; size=&quot;32&quot; max=&quot;59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188" y="143460"/>
            <a:ext cx="812698" cy="81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4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ik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1639" y="-506493"/>
            <a:ext cx="3454717" cy="4457700"/>
          </a:xfrm>
          <a:prstGeom prst="rect">
            <a:avLst/>
          </a:prstGeom>
        </p:spPr>
      </p:pic>
      <p:grpSp>
        <p:nvGrpSpPr>
          <p:cNvPr id="21" name="DAI_BACK" descr="&lt;?xml version=&quot;1.0&quot; encoding=&quot;utf-8&quot;?&gt;&#10;&lt;AEROPOINT_SHAPE&gt;&#10;  &lt;SHAPE effect=&quot;button&quot; /&gt;&#10;  &lt;MESSAGE element=&quot;DAI_BACK&quot; /&gt;&#10;  &lt;PAGE type=&quot;transition&quot; dst=&quot;276&quot; /&gt;&#10;  &lt;SOUND id=&quot;4&quot; /&gt;&#10;&lt;/AEROPOINT_SHAPE&gt;"/>
          <p:cNvGrpSpPr/>
          <p:nvPr/>
        </p:nvGrpSpPr>
        <p:grpSpPr>
          <a:xfrm>
            <a:off x="168367" y="1688872"/>
            <a:ext cx="495300" cy="1651000"/>
            <a:chOff x="173352" y="1686111"/>
            <a:chExt cx="490284" cy="1656365"/>
          </a:xfrm>
        </p:grpSpPr>
        <p:sp>
          <p:nvSpPr>
            <p:cNvPr id="22" name="正方形/長方形 21"/>
            <p:cNvSpPr/>
            <p:nvPr/>
          </p:nvSpPr>
          <p:spPr>
            <a:xfrm rot="5400000">
              <a:off x="-409688" y="2269152"/>
              <a:ext cx="1656364" cy="490284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8425">
              <a:solidFill>
                <a:srgbClr val="FF5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008" tIns="19504" rIns="39008" bIns="19504" rtlCol="0" anchor="ctr"/>
            <a:lstStyle/>
            <a:p>
              <a:pPr algn="ctr"/>
              <a:endParaRPr lang="ja-JP" altLang="en-US" sz="100" dirty="0">
                <a:ln w="57150">
                  <a:solidFill>
                    <a:schemeClr val="bg1"/>
                  </a:solidFill>
                </a:ln>
                <a:solidFill>
                  <a:srgbClr val="FF5080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 rot="5400000">
              <a:off x="-393023" y="2342469"/>
              <a:ext cx="1656365" cy="343650"/>
            </a:xfrm>
            <a:prstGeom prst="rect">
              <a:avLst/>
            </a:prstGeom>
            <a:noFill/>
          </p:spPr>
          <p:txBody>
            <a:bodyPr wrap="square" lIns="39008" tIns="19504" rIns="39008" bIns="19504" rtlCol="0" anchor="ctr">
              <a:spAutoFit/>
            </a:bodyPr>
            <a:lstStyle/>
            <a:p>
              <a:pPr algn="ctr"/>
              <a:r>
                <a:rPr lang="ja-JP" altLang="en-US" sz="2000" dirty="0">
                  <a:solidFill>
                    <a:srgbClr val="FF508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セガ丸ゴシック-DB" panose="02000600000000000000" pitchFamily="2" charset="-128"/>
                </a:rPr>
                <a:t>戻</a:t>
              </a:r>
              <a:r>
                <a:rPr lang="ja-JP" altLang="en-US" sz="2000" dirty="0" smtClean="0">
                  <a:solidFill>
                    <a:srgbClr val="FF508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セガ丸ゴシック-DB" panose="02000600000000000000" pitchFamily="2" charset="-128"/>
                </a:rPr>
                <a:t>る</a:t>
              </a:r>
              <a:endParaRPr lang="ja-JP" altLang="en-US" sz="2000" dirty="0">
                <a:solidFill>
                  <a:srgbClr val="FF5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セガ丸ゴシック-DB" panose="02000600000000000000" pitchFamily="2" charset="-128"/>
              </a:endParaRPr>
            </a:p>
          </p:txBody>
        </p:sp>
      </p:grpSp>
      <p:sp>
        <p:nvSpPr>
          <p:cNvPr id="20" name="DAI_SHINDAI_BASE" descr="&lt;?xml version=&quot;1.0&quot; encoding=&quot;utf-8&quot;?&gt;&#10;&lt;AEROPOINT_SHAPE&gt;&#10;  &lt;SHAPE effect=&quot;param_ctrl&quot; /&gt;&#10;  &lt;PARENT id=&quot;-1&quot; name=&quot;DAI_SHINDAI&quot; /&gt;&#10;  &lt;PARAM_CTRL name=&quot;DAI_SHINDAI_BASE&quot; p_min=&quot;0&quot; p_max=&quot;100&quot; init=&quot;0&quot; time=&quot;0.2&quot; speed_type=&quot;1&quot; pivot=&quot;4&quot; add_action=&quot;target&quot; p_target=&quot;100&quot; auto_start=&quot;1&quot; wait_start=&quot;0.2&quot; x_min=&quot;100&quot; x_max=&quot;0&quot; y_min=&quot;0&quot; y_max=&quot;0&quot; flag=&quot;1&quot; /&gt;&#10;&lt;/AEROPOINT_SHAPE&gt;"/>
          <p:cNvSpPr>
            <a:spLocks/>
          </p:cNvSpPr>
          <p:nvPr/>
        </p:nvSpPr>
        <p:spPr>
          <a:xfrm>
            <a:off x="5007768" y="-1"/>
            <a:ext cx="1092200" cy="345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00" dirty="0">
              <a:solidFill>
                <a:schemeClr val="tx1"/>
              </a:solidFill>
            </a:endParaRPr>
          </a:p>
        </p:txBody>
      </p:sp>
      <p:pic>
        <p:nvPicPr>
          <p:cNvPr id="24" name="DAI_SHINDAI" descr="&lt;?xml version=&quot;1.0&quot; encoding=&quot;utf-8&quot;?&gt;&#10;&lt;AEROPOINT_SHAPE&gt;&#10;  &lt;PARENT id=&quot;20&quot; /&gt;&#10;  &lt;SHAPE effect=&quot;shake&quot; /&gt;&#10;&lt;/AEROPOINT_SHAPE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5889" y="1390085"/>
            <a:ext cx="2302333" cy="660400"/>
          </a:xfrm>
          <a:prstGeom prst="rect">
            <a:avLst/>
          </a:prstGeom>
          <a:effectLst/>
        </p:spPr>
      </p:pic>
      <p:grpSp>
        <p:nvGrpSpPr>
          <p:cNvPr id="6" name="グループ化 5"/>
          <p:cNvGrpSpPr/>
          <p:nvPr/>
        </p:nvGrpSpPr>
        <p:grpSpPr>
          <a:xfrm>
            <a:off x="1047386" y="146492"/>
            <a:ext cx="1244600" cy="3162300"/>
            <a:chOff x="1661749" y="146492"/>
            <a:chExt cx="1244847" cy="3166162"/>
          </a:xfrm>
        </p:grpSpPr>
        <p:sp>
          <p:nvSpPr>
            <p:cNvPr id="2" name="テキスト ボックス 1"/>
            <p:cNvSpPr txBox="1"/>
            <p:nvPr/>
          </p:nvSpPr>
          <p:spPr>
            <a:xfrm rot="5400000">
              <a:off x="701092" y="1107149"/>
              <a:ext cx="3166162" cy="1244847"/>
            </a:xfrm>
            <a:prstGeom prst="rect">
              <a:avLst/>
            </a:prstGeom>
            <a:noFill/>
            <a:effectLst>
              <a:softEdge rad="12700"/>
            </a:effectLst>
          </p:spPr>
          <p:txBody>
            <a:bodyPr wrap="none" lIns="39008" tIns="19504" rIns="39008" bIns="19504" rtlCol="0" anchor="ctr">
              <a:noAutofit/>
            </a:bodyPr>
            <a:lstStyle/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936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勝利の女神が</a:t>
              </a:r>
              <a:endParaRPr lang="en-US" altLang="ja-JP" sz="4200" b="1" dirty="0">
                <a:ln w="193675">
                  <a:solidFill>
                    <a:schemeClr val="bg1"/>
                  </a:solidFill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936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やってくる！</a:t>
              </a:r>
              <a:endParaRPr lang="en-US" altLang="ja-JP" sz="4200" b="1" dirty="0">
                <a:ln w="193675">
                  <a:solidFill>
                    <a:schemeClr val="bg1"/>
                  </a:solidFill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 rot="5400000">
              <a:off x="701092" y="1107149"/>
              <a:ext cx="3166162" cy="1244847"/>
            </a:xfrm>
            <a:prstGeom prst="rect">
              <a:avLst/>
            </a:prstGeom>
            <a:noFill/>
          </p:spPr>
          <p:txBody>
            <a:bodyPr wrap="none" lIns="39008" tIns="19504" rIns="39008" bIns="19504" rtlCol="0" anchor="ctr">
              <a:noAutofit/>
            </a:bodyPr>
            <a:lstStyle/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01600">
                    <a:solidFill>
                      <a:srgbClr val="FF5080"/>
                    </a:solidFill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勝利の女神が</a:t>
              </a:r>
              <a:endParaRPr lang="en-US" altLang="ja-JP" sz="4200" b="1" dirty="0">
                <a:ln w="101600">
                  <a:solidFill>
                    <a:srgbClr val="FF5080"/>
                  </a:solidFill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01600">
                    <a:solidFill>
                      <a:srgbClr val="FF5080"/>
                    </a:solidFill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やってくる！</a:t>
              </a:r>
              <a:endParaRPr lang="en-US" altLang="ja-JP" sz="4200" b="1" dirty="0">
                <a:ln w="101600">
                  <a:solidFill>
                    <a:srgbClr val="FF5080"/>
                  </a:solidFill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 rot="5400000">
              <a:off x="701092" y="1107149"/>
              <a:ext cx="3166162" cy="1244847"/>
            </a:xfrm>
            <a:prstGeom prst="rect">
              <a:avLst/>
            </a:prstGeom>
            <a:noFill/>
          </p:spPr>
          <p:txBody>
            <a:bodyPr wrap="none" lIns="39008" tIns="19504" rIns="39008" bIns="19504" rtlCol="0" anchor="ctr">
              <a:noAutofit/>
            </a:bodyPr>
            <a:lstStyle/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016000">
                    <a:noFill/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勝利の女神が</a:t>
              </a:r>
              <a:endParaRPr lang="en-US" altLang="ja-JP" sz="4200" b="1" dirty="0">
                <a:ln w="1016000">
                  <a:noFill/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  <a:p>
              <a:pPr algn="ctr">
                <a:lnSpc>
                  <a:spcPts val="4700"/>
                </a:lnSpc>
              </a:pPr>
              <a:r>
                <a:rPr lang="ja-JP" altLang="en-US" sz="4200" b="1" dirty="0">
                  <a:ln w="1016000">
                    <a:noFill/>
                  </a:ln>
                  <a:solidFill>
                    <a:schemeClr val="bg1"/>
                  </a:solidFill>
                  <a:latin typeface="セガ丸ゴシック-DB" panose="02000600000000000000" pitchFamily="2" charset="-128"/>
                  <a:ea typeface="セガ丸ゴシック-DB" panose="02000600000000000000" pitchFamily="2" charset="-128"/>
                  <a:cs typeface="セガ丸ゴシック-DB" panose="02000600000000000000" pitchFamily="2" charset="-128"/>
                </a:rPr>
                <a:t>やってくる！</a:t>
              </a:r>
              <a:endParaRPr lang="en-US" altLang="ja-JP" sz="4200" b="1" dirty="0">
                <a:ln w="1016000">
                  <a:noFill/>
                </a:ln>
                <a:solidFill>
                  <a:schemeClr val="bg1"/>
                </a:solidFill>
                <a:latin typeface="セガ丸ゴシック-DB" panose="02000600000000000000" pitchFamily="2" charset="-128"/>
                <a:ea typeface="セガ丸ゴシック-DB" panose="02000600000000000000" pitchFamily="2" charset="-128"/>
                <a:cs typeface="セガ丸ゴシック-DB" panose="02000600000000000000" pitchFamily="2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73352" y="-42070"/>
            <a:ext cx="685800" cy="850900"/>
            <a:chOff x="173352" y="-29369"/>
            <a:chExt cx="685756" cy="845505"/>
          </a:xfrm>
        </p:grpSpPr>
        <p:sp>
          <p:nvSpPr>
            <p:cNvPr id="7" name="正方形/長方形 6"/>
            <p:cNvSpPr/>
            <p:nvPr/>
          </p:nvSpPr>
          <p:spPr>
            <a:xfrm rot="5400000">
              <a:off x="173352" y="129643"/>
              <a:ext cx="490283" cy="490284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8425">
              <a:solidFill>
                <a:srgbClr val="FF5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008" tIns="19504" rIns="39008" bIns="19504" rtlCol="0" anchor="ctr"/>
            <a:lstStyle/>
            <a:p>
              <a:pPr algn="ctr"/>
              <a:endParaRPr lang="ja-JP" altLang="en-US" sz="100" dirty="0">
                <a:ln w="57150">
                  <a:solidFill>
                    <a:schemeClr val="bg1"/>
                  </a:solidFill>
                </a:ln>
                <a:solidFill>
                  <a:srgbClr val="FF5080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 rot="5400000">
              <a:off x="31008" y="217733"/>
              <a:ext cx="808306" cy="314101"/>
            </a:xfrm>
            <a:prstGeom prst="rect">
              <a:avLst/>
            </a:prstGeom>
            <a:noFill/>
          </p:spPr>
          <p:txBody>
            <a:bodyPr wrap="square" lIns="39008" tIns="19504" rIns="39008" bIns="19504" rtlCol="0" anchor="ctr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FF508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セガ丸ゴシック-DB" panose="02000600000000000000" pitchFamily="2" charset="-128"/>
                </a:rPr>
                <a:t>7</a:t>
              </a:r>
              <a:endParaRPr lang="ja-JP" altLang="en-US" sz="2000" dirty="0">
                <a:solidFill>
                  <a:srgbClr val="FF5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セガ丸ゴシック-DB" panose="02000600000000000000" pitchFamily="2" charset="-128"/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 rot="5400000">
              <a:off x="540061" y="497089"/>
              <a:ext cx="319047" cy="319047"/>
            </a:xfrm>
            <a:prstGeom prst="ellipse">
              <a:avLst/>
            </a:prstGeom>
            <a:solidFill>
              <a:srgbClr val="FF5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008" tIns="19504" rIns="39008" bIns="19504" rtlCol="0" anchor="ctr"/>
            <a:lstStyle/>
            <a:p>
              <a:pPr algn="ctr"/>
              <a:r>
                <a:rPr lang="ja-JP" altLang="en-US" sz="11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月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173352" y="713232"/>
            <a:ext cx="685800" cy="889000"/>
            <a:chOff x="173352" y="725932"/>
            <a:chExt cx="685756" cy="891371"/>
          </a:xfrm>
        </p:grpSpPr>
        <p:sp>
          <p:nvSpPr>
            <p:cNvPr id="8" name="正方形/長方形 7"/>
            <p:cNvSpPr/>
            <p:nvPr/>
          </p:nvSpPr>
          <p:spPr>
            <a:xfrm rot="5400000">
              <a:off x="173352" y="884945"/>
              <a:ext cx="490283" cy="490284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8425">
              <a:solidFill>
                <a:srgbClr val="FF5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008" tIns="19504" rIns="39008" bIns="19504" rtlCol="0" anchor="ctr"/>
            <a:lstStyle/>
            <a:p>
              <a:pPr algn="ctr"/>
              <a:endParaRPr lang="ja-JP" altLang="en-US" sz="100" dirty="0">
                <a:ln w="57150">
                  <a:solidFill>
                    <a:schemeClr val="bg1"/>
                  </a:solidFill>
                </a:ln>
                <a:solidFill>
                  <a:srgbClr val="FF508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 rot="5400000">
              <a:off x="31008" y="973034"/>
              <a:ext cx="808306" cy="314101"/>
            </a:xfrm>
            <a:prstGeom prst="rect">
              <a:avLst/>
            </a:prstGeom>
            <a:noFill/>
          </p:spPr>
          <p:txBody>
            <a:bodyPr wrap="square" lIns="39008" tIns="19504" rIns="39008" bIns="19504" rtlCol="0" anchor="ctr">
              <a:spAutoFit/>
            </a:bodyPr>
            <a:lstStyle/>
            <a:p>
              <a:pPr algn="ctr"/>
              <a:r>
                <a:rPr lang="en-US" altLang="ja-JP" sz="2000" dirty="0">
                  <a:solidFill>
                    <a:srgbClr val="FF508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セガ丸ゴシック-DB" panose="02000600000000000000" pitchFamily="2" charset="-128"/>
                </a:rPr>
                <a:t>7</a:t>
              </a:r>
              <a:endParaRPr lang="ja-JP" altLang="en-US" sz="2000" dirty="0">
                <a:solidFill>
                  <a:srgbClr val="FF5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セガ丸ゴシック-DB" panose="02000600000000000000" pitchFamily="2" charset="-128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 rot="5400000">
              <a:off x="540061" y="1298256"/>
              <a:ext cx="319047" cy="319047"/>
            </a:xfrm>
            <a:prstGeom prst="ellipse">
              <a:avLst/>
            </a:prstGeom>
            <a:solidFill>
              <a:srgbClr val="FF5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008" tIns="19504" rIns="39008" bIns="19504" rtlCol="0" anchor="ctr"/>
            <a:lstStyle/>
            <a:p>
              <a:pPr algn="ctr"/>
              <a:r>
                <a:rPr lang="ja-JP" altLang="en-US" sz="11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06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f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図 130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111" name="COLD_BR_PARENT" descr="&lt;?xml version=&quot;1.0&quot; encoding=&quot;utf-8&quot;?&gt;&#10;&lt;AEROPOINT_SHAPE&gt;&#10;  &lt;PARENT id=&quot;-1&quot; name=&quot;COLD_BR&quot; /&gt;&#10;  &lt;SHAPE effect=&quot;param_ctrl&quot; /&gt;&#10;  &lt;PARAM_CTRL name=&quot;COLD_BR&quot; p_min=&quot;0&quot; p_max=&quot;100&quot; init=&quot;0&quot; time=&quot;0.1&quot; speed_type=&quot;1&quot; pivot=&quot;4&quot; add_action=&quot;target&quot; p_target=&quot;100&quot; auto_start=&quot;1&quot; wait_start=&quot;0&quot; x_min=&quot;0&quot; x_max=&quot;0&quot; y_min=&quot;85&quot; y_max=&quot;0&quot; flag=&quot;1&quot; /&gt;&#10;&lt;/AEROPOINT_SHAPE&gt;"/>
          <p:cNvSpPr/>
          <p:nvPr/>
        </p:nvSpPr>
        <p:spPr>
          <a:xfrm>
            <a:off x="5235765" y="2370515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2" name="COLD_BR_BASE" descr="&lt;?xml version=&quot;1.0&quot; encoding=&quot;utf-8&quot;?&gt;&#10;&lt;AEROPOINT_SHAPE&gt;&#10;  &lt;PARENT id=&quot;111&quot; /&gt;&#10;&lt;/AEROPOINT_SHAPE&gt;"/>
          <p:cNvSpPr/>
          <p:nvPr/>
        </p:nvSpPr>
        <p:spPr>
          <a:xfrm>
            <a:off x="5235765" y="2374900"/>
            <a:ext cx="8128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GO_BACK" descr="&lt;?xml version=&quot;1.0&quot; encoding=&quot;utf-8&quot;?&gt;&#10;&lt;AEROPOINT_SHAPE&gt;&#10;  &lt;SHAPE effect=&quot;button&quot; /&gt;&#10;  &lt;PARENT id=&quot;111&quot; /&gt;&#10;  &lt;MESSAGE element=&quot;GO_BACK&quot; /&gt;&#10;  &lt;PAGE type=&quot;transition&quot; dst=&quot;276&quot; /&gt;&#10;  &lt;SOUND id=&quot;4&quot; /&gt;&#10;&lt;/AEROPOINT_SHAPE&gt;"/>
          <p:cNvSpPr>
            <a:spLocks/>
          </p:cNvSpPr>
          <p:nvPr/>
        </p:nvSpPr>
        <p:spPr>
          <a:xfrm rot="5400000">
            <a:off x="5160896" y="2665792"/>
            <a:ext cx="952500" cy="482600"/>
          </a:xfrm>
          <a:prstGeom prst="roundRect">
            <a:avLst/>
          </a:prstGeom>
          <a:gradFill>
            <a:gsLst>
              <a:gs pos="0">
                <a:srgbClr val="E6E6E6"/>
              </a:gs>
              <a:gs pos="8000">
                <a:srgbClr val="2A2A2A"/>
              </a:gs>
              <a:gs pos="92000">
                <a:srgbClr val="0C0C0C"/>
              </a:gs>
              <a:gs pos="100000">
                <a:srgbClr val="E6E6E6"/>
              </a:gs>
            </a:gsLst>
            <a:lin ang="5400000" scaled="0"/>
          </a:gradFill>
          <a:ln w="12700">
            <a:solidFill>
              <a:schemeClr val="tx1"/>
            </a:solidFill>
          </a:ln>
          <a:effectLst>
            <a:innerShdw blurRad="1270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戻る</a:t>
            </a:r>
            <a:endParaRPr lang="ja-JP" altLang="en-US" sz="1600" dirty="0"/>
          </a:p>
        </p:txBody>
      </p:sp>
      <p:sp>
        <p:nvSpPr>
          <p:cNvPr id="118" name="COLD_BL_PARENT" descr="&lt;?xml version=&quot;1.0&quot; encoding=&quot;utf-8&quot;?&gt;&#10;&lt;AEROPOINT_SHAPE&gt;&#10;  &lt;PARENT id=&quot;-1&quot; name=&quot;COLD_BL&quot; /&gt;&#10;  &lt;SHAPE effect=&quot;param_ctrl&quot; /&gt;&#10;  &lt;PARAM_CTRL name=&quot;COLD_BL&quot; p_min=&quot;0&quot; p_max=&quot;100&quot; init=&quot;0&quot; time=&quot;0.1&quot; speed_type=&quot;1&quot; pivot=&quot;4&quot; add_action=&quot;target&quot; p_target=&quot;100&quot; auto_start=&quot;1&quot; wait_start=&quot;0&quot; x_min=&quot;0&quot; x_max=&quot;0&quot; y_min=&quot;85&quot; y_max=&quot;0&quot; flag=&quot;1&quot; /&gt;&#10;&lt;/AEROPOINT_SHAPE&gt;"/>
          <p:cNvSpPr/>
          <p:nvPr/>
        </p:nvSpPr>
        <p:spPr>
          <a:xfrm>
            <a:off x="4282582" y="237369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COLD_BL_BASE" descr="&lt;?xml version=&quot;1.0&quot; encoding=&quot;utf-8&quot;?&gt;&#10;&lt;AEROPOINT_SHAPE&gt;&#10;  &lt;PARENT id=&quot;118&quot; /&gt;&#10;&lt;/AEROPOINT_SHAPE&gt;"/>
          <p:cNvSpPr/>
          <p:nvPr/>
        </p:nvSpPr>
        <p:spPr>
          <a:xfrm>
            <a:off x="4283265" y="2374900"/>
            <a:ext cx="9525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0" name="COLD_BL" descr="&lt;?xml version=&quot;1.0&quot; encoding=&quot;utf-8&quot;?&gt;&#10;&lt;AEROPOINT_SHAPE&gt;&#10;  &lt;PARENT id=&quot;118&quot; /&gt;&#10;  &lt;SHAPE effect=&quot;button&quot; /&gt;&#10;  &lt;MESSAGE element=&quot;COLD_BL&quot; /&gt;&#10;  &lt;SOUND id=&quot;2&quot; /&gt;&#10;&lt;/AEROPOINT_SHAPE&gt;"/>
          <p:cNvGrpSpPr/>
          <p:nvPr/>
        </p:nvGrpSpPr>
        <p:grpSpPr>
          <a:xfrm>
            <a:off x="4377832" y="2430840"/>
            <a:ext cx="762000" cy="965200"/>
            <a:chOff x="203605" y="2450408"/>
            <a:chExt cx="755831" cy="968758"/>
          </a:xfrm>
        </p:grpSpPr>
        <p:sp>
          <p:nvSpPr>
            <p:cNvPr id="121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3266" y="2687279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122" name="H_LARGE06"/>
            <p:cNvSpPr txBox="1"/>
            <p:nvPr/>
          </p:nvSpPr>
          <p:spPr>
            <a:xfrm rot="5400000">
              <a:off x="152546" y="2628461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3" name="H_カップ06"/>
            <p:cNvSpPr>
              <a:spLocks/>
            </p:cNvSpPr>
            <p:nvPr/>
          </p:nvSpPr>
          <p:spPr bwMode="auto">
            <a:xfrm rot="5400000">
              <a:off x="372331" y="2832060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85CEFF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124" name="H_L06"/>
            <p:cNvSpPr txBox="1"/>
            <p:nvPr/>
          </p:nvSpPr>
          <p:spPr>
            <a:xfrm rot="5400000">
              <a:off x="405344" y="3040257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96" name="COLD_LR_PARENT" descr="&lt;?xml version=&quot;1.0&quot; encoding=&quot;utf-8&quot;?&gt;&#10;&lt;AEROPOINT_SHAPE&gt;&#10;  &lt;PARENT id=&quot;-1&quot; name=&quot;COLD_LR&quot; /&gt;&#10;  &lt;SHAPE effect=&quot;param_ctrl&quot; /&gt;&#10;  &lt;PARAM_CTRL name=&quot;COLD_LR&quot; p_min=&quot;0&quot; p_max=&quot;100&quot; init=&quot;0&quot; time=&quot;0.1&quot; speed_type=&quot;1&quot; pivot=&quot;4&quot; add_action=&quot;target&quot; p_target=&quot;100&quot; auto_start=&quot;1&quot; wait_start=&quot;0.2&quot; x_min=&quot;0&quot; x_max=&quot;0&quot; y_min=&quot;85&quot; y_max=&quot;0&quot; flag=&quot;1&quot; /&gt;&#10;&lt;/AEROPOINT_SHAPE&gt;"/>
          <p:cNvSpPr/>
          <p:nvPr/>
        </p:nvSpPr>
        <p:spPr>
          <a:xfrm>
            <a:off x="1003300" y="2373690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COLD_LR_BASE" descr="&lt;?xml version=&quot;1.0&quot; encoding=&quot;utf-8&quot;?&gt;&#10;&lt;AEROPOINT_SHAPE&gt;&#10;  &lt;PARENT id=&quot;96&quot; /&gt;&#10;&lt;/AEROPOINT_SHAPE&gt;"/>
          <p:cNvSpPr/>
          <p:nvPr/>
        </p:nvSpPr>
        <p:spPr>
          <a:xfrm>
            <a:off x="1003300" y="2374900"/>
            <a:ext cx="8128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0" name="COLD_LR" descr="&lt;?xml version=&quot;1.0&quot; encoding=&quot;utf-8&quot;?&gt;&#10;&lt;AEROPOINT_SHAPE&gt;&#10;  &lt;PARENT id=&quot;96&quot; /&gt;&#10;  &lt;SHAPE effect=&quot;button&quot; /&gt;&#10;  &lt;MESSAGE element=&quot;COLD_LR&quot; /&gt;&#10;  &lt;SOUND id=&quot;2&quot; /&gt;&#10;&lt;/AEROPOINT_SHAPE&gt;"/>
          <p:cNvGrpSpPr/>
          <p:nvPr/>
        </p:nvGrpSpPr>
        <p:grpSpPr>
          <a:xfrm>
            <a:off x="1104901" y="2418140"/>
            <a:ext cx="609600" cy="990600"/>
            <a:chOff x="1055576" y="2409226"/>
            <a:chExt cx="608200" cy="993533"/>
          </a:xfrm>
        </p:grpSpPr>
        <p:sp>
          <p:nvSpPr>
            <p:cNvPr id="91" name="H_ボタン05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818705" y="2687279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92" name="H_REGULAR05"/>
            <p:cNvSpPr txBox="1"/>
            <p:nvPr/>
          </p:nvSpPr>
          <p:spPr>
            <a:xfrm rot="5400000">
              <a:off x="973543" y="2944470"/>
              <a:ext cx="617142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REGULAR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3" name="H_カップ05"/>
            <p:cNvSpPr>
              <a:spLocks/>
            </p:cNvSpPr>
            <p:nvPr/>
          </p:nvSpPr>
          <p:spPr bwMode="auto">
            <a:xfrm rot="5400000">
              <a:off x="1217990" y="2377510"/>
              <a:ext cx="372960" cy="518613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85CEFF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94" name="H_R05"/>
            <p:cNvSpPr txBox="1"/>
            <p:nvPr/>
          </p:nvSpPr>
          <p:spPr>
            <a:xfrm rot="5400000">
              <a:off x="1201116" y="2505104"/>
              <a:ext cx="458379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95" name="COLD_LL_PARENT" descr="&lt;?xml version=&quot;1.0&quot; encoding=&quot;utf-8&quot;?&gt;&#10;&lt;AEROPOINT_SHAPE&gt;&#10;  &lt;PARENT id=&quot;-1&quot; name=&quot;COLD_LL&quot; /&gt;&#10;  &lt;SHAPE effect=&quot;param_ctrl&quot; /&gt;&#10;  &lt;PARAM_CTRL name=&quot;COLD_LL&quot; p_min=&quot;0&quot; p_max=&quot;100&quot; init=&quot;0&quot; time=&quot;0.1&quot; speed_type=&quot;1&quot; pivot=&quot;4&quot; add_action=&quot;target&quot; p_target=&quot;100&quot; auto_start=&quot;1&quot; wait_start=&quot;0.2&quot; x_min=&quot;0&quot; x_max=&quot;0&quot; y_min=&quot;85&quot; y_max=&quot;0&quot; flag=&quot;1&quot; /&gt;&#10;&lt;/AEROPOINT_SHAPE&gt;"/>
          <p:cNvSpPr/>
          <p:nvPr/>
        </p:nvSpPr>
        <p:spPr>
          <a:xfrm>
            <a:off x="50117" y="237369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COLD_LL_BASE" descr="&lt;?xml version=&quot;1.0&quot; encoding=&quot;utf-8&quot;?&gt;&#10;&lt;AEROPOINT_SHAPE&gt;&#10;  &lt;PARENT id=&quot;95&quot; /&gt;&#10;&lt;/AEROPOINT_SHAPE&gt;"/>
          <p:cNvSpPr/>
          <p:nvPr/>
        </p:nvSpPr>
        <p:spPr>
          <a:xfrm>
            <a:off x="50800" y="2374900"/>
            <a:ext cx="9525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5" name="COLD_LL" descr="&lt;?xml version=&quot;1.0&quot; encoding=&quot;utf-8&quot;?&gt;&#10;&lt;AEROPOINT_SHAPE&gt;&#10;  &lt;PARENT id=&quot;95&quot; /&gt;&#10;  &lt;SHAPE effect=&quot;button&quot; /&gt;&#10;  &lt;MESSAGE element=&quot;COLD_LL&quot; /&gt;&#10;  &lt;SOUND id=&quot;2&quot; /&gt;&#10;&lt;/AEROPOINT_SHAPE&gt;"/>
          <p:cNvGrpSpPr/>
          <p:nvPr/>
        </p:nvGrpSpPr>
        <p:grpSpPr>
          <a:xfrm>
            <a:off x="145367" y="2430840"/>
            <a:ext cx="762000" cy="965200"/>
            <a:chOff x="203605" y="2450408"/>
            <a:chExt cx="755831" cy="968758"/>
          </a:xfrm>
        </p:grpSpPr>
        <p:sp>
          <p:nvSpPr>
            <p:cNvPr id="86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3266" y="2687279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87" name="H_LARGE06"/>
            <p:cNvSpPr txBox="1"/>
            <p:nvPr/>
          </p:nvSpPr>
          <p:spPr>
            <a:xfrm rot="5400000">
              <a:off x="152546" y="2628461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8" name="H_カップ06"/>
            <p:cNvSpPr>
              <a:spLocks/>
            </p:cNvSpPr>
            <p:nvPr/>
          </p:nvSpPr>
          <p:spPr bwMode="auto">
            <a:xfrm rot="5400000">
              <a:off x="372331" y="2832060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85CEFF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89" name="H_L06"/>
            <p:cNvSpPr txBox="1"/>
            <p:nvPr/>
          </p:nvSpPr>
          <p:spPr>
            <a:xfrm rot="5400000">
              <a:off x="405344" y="3040257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97" name="COLD_ER_PARENT" descr="&lt;?xml version=&quot;1.0&quot; encoding=&quot;utf-8&quot;?&gt;&#10;&lt;AEROPOINT_SHAPE&gt;&#10;  &lt;PARENT id=&quot;-1&quot; name=&quot;COLD_ER&quot; /&gt;&#10;  &lt;SHAPE effect=&quot;param_ctrl&quot; /&gt;&#10;  &lt;PARAM_CTRL name=&quot;HOT_ER&quot; p_min=&quot;0&quot; p_max=&quot;100&quot; init=&quot;0&quot; time=&quot;0.1&quot; speed_type=&quot;1&quot; pivot=&quot;4&quot; add_action=&quot;target&quot; p_target=&quot;100&quot; auto_start=&quot;1&quot; wait_start=&quot;0.1&quot; x_min=&quot;0&quot; x_max=&quot;0&quot; y_min=&quot;85&quot; y_max=&quot;0&quot; flag=&quot;1&quot; /&gt;&#10;&lt;/AEROPOINT_SHAPE&gt;"/>
          <p:cNvSpPr/>
          <p:nvPr/>
        </p:nvSpPr>
        <p:spPr>
          <a:xfrm>
            <a:off x="3130059" y="2370515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8" name="COLD_ER_BASE" descr="&lt;?xml version=&quot;1.0&quot; encoding=&quot;utf-8&quot;?&gt;&#10;&lt;AEROPOINT_SHAPE&gt;&#10;  &lt;PARENT id=&quot;97&quot; /&gt;&#10;&lt;/AEROPOINT_SHAPE&gt;"/>
          <p:cNvSpPr/>
          <p:nvPr/>
        </p:nvSpPr>
        <p:spPr>
          <a:xfrm>
            <a:off x="3130059" y="2374900"/>
            <a:ext cx="8128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9" name="COLD_ER" descr="&lt;?xml version=&quot;1.0&quot; encoding=&quot;utf-8&quot;?&gt;&#10;&lt;AEROPOINT_SHAPE&gt;&#10;  &lt;PARENT id=&quot;97&quot; /&gt;&#10;  &lt;SHAPE effect=&quot;button&quot; /&gt;&#10;  &lt;MESSAGE element=&quot;COLD_ER&quot; /&gt;&#10;  &lt;SOUND id=&quot;2&quot; /&gt;&#10;&lt;/AEROPOINT_SHAPE&gt;"/>
          <p:cNvGrpSpPr/>
          <p:nvPr/>
        </p:nvGrpSpPr>
        <p:grpSpPr>
          <a:xfrm>
            <a:off x="3231660" y="2418140"/>
            <a:ext cx="609600" cy="990600"/>
            <a:chOff x="1055576" y="2409226"/>
            <a:chExt cx="608200" cy="993533"/>
          </a:xfrm>
        </p:grpSpPr>
        <p:sp>
          <p:nvSpPr>
            <p:cNvPr id="100" name="H_ボタン05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818705" y="2687279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101" name="H_REGULAR05"/>
            <p:cNvSpPr txBox="1"/>
            <p:nvPr/>
          </p:nvSpPr>
          <p:spPr>
            <a:xfrm rot="5400000">
              <a:off x="973543" y="2944470"/>
              <a:ext cx="617142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REGULAR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2" name="H_カップ05"/>
            <p:cNvSpPr>
              <a:spLocks/>
            </p:cNvSpPr>
            <p:nvPr/>
          </p:nvSpPr>
          <p:spPr bwMode="auto">
            <a:xfrm rot="5400000">
              <a:off x="1217990" y="2377510"/>
              <a:ext cx="372960" cy="518613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85CEFF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103" name="H_R05"/>
            <p:cNvSpPr txBox="1"/>
            <p:nvPr/>
          </p:nvSpPr>
          <p:spPr>
            <a:xfrm rot="5400000">
              <a:off x="1201116" y="2505104"/>
              <a:ext cx="458379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04" name="COLD_EL_PARENT" descr="&lt;?xml version=&quot;1.0&quot; encoding=&quot;utf-8&quot;?&gt;&#10;&lt;AEROPOINT_SHAPE&gt;&#10;  &lt;PARENT id=&quot;-1&quot; name=&quot;COLD_EL&quot; /&gt;&#10;  &lt;SHAPE effect=&quot;param_ctrl&quot; /&gt;&#10;  &lt;PARAM_CTRL name=&quot;COLD_EL&quot; p_min=&quot;0&quot; p_max=&quot;100&quot; init=&quot;0&quot; time=&quot;0.1&quot; speed_type=&quot;1&quot; pivot=&quot;4&quot; add_action=&quot;target&quot; p_target=&quot;100&quot; auto_start=&quot;1&quot; wait_start=&quot;0.1&quot; x_min=&quot;0&quot; x_max=&quot;0&quot; y_min=&quot;85&quot; y_max=&quot;0&quot; flag=&quot;1&quot; /&gt;&#10;&lt;/AEROPOINT_SHAPE&gt;"/>
          <p:cNvSpPr/>
          <p:nvPr/>
        </p:nvSpPr>
        <p:spPr>
          <a:xfrm>
            <a:off x="2176876" y="237369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COLD_EL_BASE" descr="&lt;?xml version=&quot;1.0&quot; encoding=&quot;utf-8&quot;?&gt;&#10;&lt;AEROPOINT_SHAPE&gt;&#10;  &lt;PARENT id=&quot;104&quot; /&gt;&#10;&lt;/AEROPOINT_SHAPE&gt;"/>
          <p:cNvSpPr/>
          <p:nvPr/>
        </p:nvSpPr>
        <p:spPr>
          <a:xfrm>
            <a:off x="2177559" y="2374900"/>
            <a:ext cx="952500" cy="1079500"/>
          </a:xfrm>
          <a:prstGeom prst="rect">
            <a:avLst/>
          </a:prstGeom>
          <a:solidFill>
            <a:srgbClr val="008F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6" name="COLD_EL" descr="&lt;?xml version=&quot;1.0&quot; encoding=&quot;utf-8&quot;?&gt;&#10;&lt;AEROPOINT_SHAPE&gt;&#10;  &lt;PARENT id=&quot;104&quot; /&gt;&#10;  &lt;SHAPE effect=&quot;button&quot; /&gt;&#10;  &lt;MESSAGE element=&quot;COLD_EL&quot; /&gt;&#10;  &lt;SOUND id=&quot;2&quot; /&gt;&#10;&lt;/AEROPOINT_SHAPE&gt;"/>
          <p:cNvGrpSpPr/>
          <p:nvPr/>
        </p:nvGrpSpPr>
        <p:grpSpPr>
          <a:xfrm>
            <a:off x="2272126" y="2430840"/>
            <a:ext cx="762000" cy="965200"/>
            <a:chOff x="203605" y="2450408"/>
            <a:chExt cx="755831" cy="968758"/>
          </a:xfrm>
        </p:grpSpPr>
        <p:sp>
          <p:nvSpPr>
            <p:cNvPr id="107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3266" y="2687279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108" name="H_LARGE06"/>
            <p:cNvSpPr txBox="1"/>
            <p:nvPr/>
          </p:nvSpPr>
          <p:spPr>
            <a:xfrm rot="5400000">
              <a:off x="152546" y="2628461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9" name="H_カップ06"/>
            <p:cNvSpPr>
              <a:spLocks/>
            </p:cNvSpPr>
            <p:nvPr/>
          </p:nvSpPr>
          <p:spPr bwMode="auto">
            <a:xfrm rot="5400000">
              <a:off x="372331" y="2832060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85CEFF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110" name="H_L06"/>
            <p:cNvSpPr txBox="1"/>
            <p:nvPr/>
          </p:nvSpPr>
          <p:spPr>
            <a:xfrm rot="5400000">
              <a:off x="405344" y="3040257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9" name="HOT_LR_PARENT" descr="&lt;?xml version=&quot;1.0&quot; encoding=&quot;utf-8&quot;?&gt;&#10;&lt;AEROPOINT_SHAPE&gt;&#10;  &lt;PARENT id=&quot;-1&quot; name=&quot;HOT_LR&quot; /&gt;&#10;  &lt;SHAPE effect=&quot;param_ctrl&quot; /&gt;&#10;  &lt;PARAM_CTRL name=&quot;HOT_LR&quot; p_min=&quot;0&quot; p_max=&quot;100&quot; init=&quot;0&quot; time=&quot;0.1&quot; speed_type=&quot;1&quot; pivot=&quot;4&quot; add_action=&quot;target&quot; p_target=&quot;100&quot; auto_start=&quot;1&quot; wait_start=&quot;0&quot; x_min=&quot;0&quot; x_max=&quot;0&quot; y_min=&quot;-85&quot; y_max=&quot;0&quot; flag=&quot;1&quot; /&gt;&#10;&lt;/AEROPOINT_SHAPE&gt;"/>
          <p:cNvSpPr/>
          <p:nvPr/>
        </p:nvSpPr>
        <p:spPr>
          <a:xfrm>
            <a:off x="1003301" y="-1210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HOT_LR_BASE" descr="&lt;?xml version=&quot;1.0&quot; encoding=&quot;utf-8&quot;?&gt;&#10;&lt;AEROPOINT_SHAPE&gt;&#10;  &lt;PARENT id=&quot;19&quot; /&gt;&#10;&lt;/AEROPOINT_SHAPE&gt;"/>
          <p:cNvSpPr/>
          <p:nvPr/>
        </p:nvSpPr>
        <p:spPr>
          <a:xfrm>
            <a:off x="1003300" y="-1210"/>
            <a:ext cx="8128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HOT_LR" descr="&lt;?xml version=&quot;1.0&quot; encoding=&quot;utf-8&quot;?&gt;&#10;&lt;AEROPOINT_SHAPE&gt;&#10;  &lt;PARENT id=&quot;19&quot; /&gt;&#10;  &lt;SHAPE effect=&quot;button&quot; /&gt;&#10;  &lt;MESSAGE element=&quot;HOT_LR&quot; /&gt;&#10;  &lt;SOUND id=&quot;2&quot; /&gt;&#10;&lt;/AEROPOINT_SHAPE&gt;"/>
          <p:cNvGrpSpPr/>
          <p:nvPr/>
        </p:nvGrpSpPr>
        <p:grpSpPr>
          <a:xfrm>
            <a:off x="1104901" y="43240"/>
            <a:ext cx="609600" cy="990600"/>
            <a:chOff x="1057008" y="35008"/>
            <a:chExt cx="608200" cy="993532"/>
          </a:xfrm>
        </p:grpSpPr>
        <p:sp>
          <p:nvSpPr>
            <p:cNvPr id="22" name="H_ボタン05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820137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23" name="H_REGULAR05"/>
            <p:cNvSpPr txBox="1"/>
            <p:nvPr/>
          </p:nvSpPr>
          <p:spPr>
            <a:xfrm rot="5400000">
              <a:off x="974975" y="570251"/>
              <a:ext cx="617142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REGULAR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H_カップ05"/>
            <p:cNvSpPr>
              <a:spLocks/>
            </p:cNvSpPr>
            <p:nvPr/>
          </p:nvSpPr>
          <p:spPr bwMode="auto">
            <a:xfrm rot="5400000">
              <a:off x="1219422" y="3291"/>
              <a:ext cx="372960" cy="518613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25" name="H_R05"/>
            <p:cNvSpPr txBox="1"/>
            <p:nvPr/>
          </p:nvSpPr>
          <p:spPr>
            <a:xfrm rot="5400000">
              <a:off x="1202548" y="130886"/>
              <a:ext cx="458379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8" name="HOT_LL_PARENT" descr="&lt;?xml version=&quot;1.0&quot; encoding=&quot;utf-8&quot;?&gt;&#10;&lt;AEROPOINT_SHAPE&gt;&#10;  &lt;PARENT id=&quot;-1&quot; name=&quot;HOT_LL&quot; /&gt;&#10;  &lt;SHAPE effect=&quot;param_ctrl&quot; /&gt;&#10;  &lt;PARAM_CTRL name=&quot;HOT_LL&quot; p_min=&quot;0&quot; p_max=&quot;100&quot; init=&quot;0&quot; time=&quot;0.1&quot; speed_type=&quot;1&quot; pivot=&quot;4&quot; add_action=&quot;target&quot; p_target=&quot;100&quot; auto_start=&quot;1&quot; wait_start=&quot;0&quot; x_min=&quot;0&quot; x_max=&quot;0&quot; y_min=&quot;-85&quot; y_max=&quot;0&quot; flag=&quot;1&quot; /&gt;&#10;&lt;/AEROPOINT_SHAPE&gt;"/>
          <p:cNvSpPr/>
          <p:nvPr/>
        </p:nvSpPr>
        <p:spPr>
          <a:xfrm>
            <a:off x="50800" y="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HOT_LL_BASE" descr="&lt;?xml version=&quot;1.0&quot; encoding=&quot;utf-8&quot;?&gt;&#10;&lt;AEROPOINT_SHAPE&gt;&#10;  &lt;PARENT id=&quot;18&quot; /&gt;&#10;&lt;/AEROPOINT_SHAPE&gt;"/>
          <p:cNvSpPr/>
          <p:nvPr/>
        </p:nvSpPr>
        <p:spPr>
          <a:xfrm>
            <a:off x="54236" y="0"/>
            <a:ext cx="9525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HOT_LL" descr="&lt;?xml version=&quot;1.0&quot; encoding=&quot;utf-8&quot;?&gt;&#10;&lt;AEROPOINT_SHAPE&gt;&#10;  &lt;PARENT id=&quot;18&quot; /&gt;&#10;  &lt;SHAPE effect=&quot;button&quot; /&gt;&#10;  &lt;MESSAGE element=&quot;HOT_LL&quot; /&gt;&#10;  &lt;SOUND id=&quot;2&quot; /&gt;&#10;&lt;/AEROPOINT_SHAPE&gt;"/>
          <p:cNvGrpSpPr/>
          <p:nvPr/>
        </p:nvGrpSpPr>
        <p:grpSpPr>
          <a:xfrm>
            <a:off x="145605" y="75995"/>
            <a:ext cx="762000" cy="965200"/>
            <a:chOff x="205037" y="76189"/>
            <a:chExt cx="755831" cy="968758"/>
          </a:xfrm>
        </p:grpSpPr>
        <p:sp>
          <p:nvSpPr>
            <p:cNvPr id="14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1834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15" name="H_LARGE06"/>
            <p:cNvSpPr txBox="1"/>
            <p:nvPr/>
          </p:nvSpPr>
          <p:spPr>
            <a:xfrm rot="5400000">
              <a:off x="153978" y="254242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" name="H_カップ06"/>
            <p:cNvSpPr>
              <a:spLocks/>
            </p:cNvSpPr>
            <p:nvPr/>
          </p:nvSpPr>
          <p:spPr bwMode="auto">
            <a:xfrm rot="5400000">
              <a:off x="373763" y="457841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17" name="H_L06"/>
            <p:cNvSpPr txBox="1"/>
            <p:nvPr/>
          </p:nvSpPr>
          <p:spPr>
            <a:xfrm rot="5400000">
              <a:off x="406776" y="666038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54" name="HOT_ER_PARENT" descr="&lt;?xml version=&quot;1.0&quot; encoding=&quot;utf-8&quot;?&gt;&#10;&lt;AEROPOINT_SHAPE&gt;&#10;  &lt;PARENT id=&quot;-1&quot; name=&quot;HOT_ER&quot; /&gt;&#10;  &lt;SHAPE effect=&quot;param_ctrl&quot; /&gt;&#10;  &lt;PARAM_CTRL name=&quot;HOT_ER&quot; p_min=&quot;0&quot; p_max=&quot;100&quot; init=&quot;0&quot; time=&quot;0.1&quot; speed_type=&quot;1&quot; pivot=&quot;4&quot; add_action=&quot;target&quot; p_target=&quot;100&quot; auto_start=&quot;1&quot; wait_start=&quot;0.1&quot; x_min=&quot;0&quot; x_max=&quot;0&quot; y_min=&quot;-85&quot; y_max=&quot;0&quot; flag=&quot;1&quot; /&gt;&#10;&#10;&lt;/AEROPOINT_SHAPE&gt;"/>
          <p:cNvSpPr/>
          <p:nvPr/>
        </p:nvSpPr>
        <p:spPr>
          <a:xfrm>
            <a:off x="3129377" y="-1210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HOT_ER_BASE" descr="&lt;?xml version=&quot;1.0&quot; encoding=&quot;utf-8&quot;?&gt;&#10;&lt;AEROPOINT_SHAPE&gt;&#10;  &lt;PARENT id=&quot;54&quot; /&gt;&#10;&lt;/AEROPOINT_SHAPE&gt;"/>
          <p:cNvSpPr/>
          <p:nvPr/>
        </p:nvSpPr>
        <p:spPr>
          <a:xfrm>
            <a:off x="3129376" y="-1210"/>
            <a:ext cx="8128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6" name="HOT_ER" descr="&lt;?xml version=&quot;1.0&quot; encoding=&quot;utf-8&quot;?&gt;&#10;&lt;AEROPOINT_SHAPE&gt;&#10;  &lt;PARENT id=&quot;54&quot; /&gt;&#10;  &lt;SHAPE effect=&quot;button&quot; /&gt;&#10;  &lt;MESSAGE element=&quot;HOT_ER&quot; /&gt;&#10;  &lt;SOUND id=&quot;2&quot; /&gt;&#10;&lt;/AEROPOINT_SHAPE&gt;"/>
          <p:cNvGrpSpPr/>
          <p:nvPr/>
        </p:nvGrpSpPr>
        <p:grpSpPr>
          <a:xfrm>
            <a:off x="3230977" y="43240"/>
            <a:ext cx="609600" cy="990600"/>
            <a:chOff x="1057008" y="35008"/>
            <a:chExt cx="608200" cy="993532"/>
          </a:xfrm>
        </p:grpSpPr>
        <p:sp>
          <p:nvSpPr>
            <p:cNvPr id="57" name="H_ボタン05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820137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58" name="H_REGULAR05"/>
            <p:cNvSpPr txBox="1"/>
            <p:nvPr/>
          </p:nvSpPr>
          <p:spPr>
            <a:xfrm rot="5400000">
              <a:off x="974975" y="570251"/>
              <a:ext cx="617142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REGULAR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9" name="H_カップ05"/>
            <p:cNvSpPr>
              <a:spLocks/>
            </p:cNvSpPr>
            <p:nvPr/>
          </p:nvSpPr>
          <p:spPr bwMode="auto">
            <a:xfrm rot="5400000">
              <a:off x="1219422" y="3291"/>
              <a:ext cx="372960" cy="518613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60" name="H_R05"/>
            <p:cNvSpPr txBox="1"/>
            <p:nvPr/>
          </p:nvSpPr>
          <p:spPr>
            <a:xfrm rot="5400000">
              <a:off x="1202548" y="130886"/>
              <a:ext cx="458379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61" name="HOT_EL_PARENT" descr="&lt;?xml version=&quot;1.0&quot; encoding=&quot;utf-8&quot;?&gt;&#10;&lt;AEROPOINT_SHAPE&gt;&#10;  &lt;PARENT id=&quot;-1&quot; name=&quot;HOT_EL&quot; /&gt;&#10;  &lt;SHAPE effect=&quot;param_ctrl&quot; /&gt;&#10;  &lt;PARAM_CTRL name=&quot;HOT_EL&quot; p_min=&quot;0&quot; p_max=&quot;100&quot; init=&quot;0&quot; time=&quot;0.1&quot; speed_type=&quot;1&quot; pivot=&quot;4&quot; add_action=&quot;target&quot; p_target=&quot;100&quot; auto_start=&quot;1&quot; wait_start=&quot;0.1&quot; x_min=&quot;0&quot; x_max=&quot;0&quot; y_min=&quot;-85&quot; y_max=&quot;0&quot; flag=&quot;1&quot; /&gt;&#10;&lt;/AEROPOINT_SHAPE&gt;"/>
          <p:cNvSpPr/>
          <p:nvPr/>
        </p:nvSpPr>
        <p:spPr>
          <a:xfrm>
            <a:off x="2176876" y="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HOT_EL_BASE" descr="&lt;?xml version=&quot;1.0&quot; encoding=&quot;utf-8&quot;?&gt;&#10;&lt;AEROPOINT_SHAPE&gt;&#10;  &lt;PARENT id=&quot;61&quot; /&gt;&#10;&lt;/AEROPOINT_SHAPE&gt;"/>
          <p:cNvSpPr/>
          <p:nvPr/>
        </p:nvSpPr>
        <p:spPr>
          <a:xfrm>
            <a:off x="2180312" y="0"/>
            <a:ext cx="9525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3" name="HOT_EL" descr="&lt;?xml version=&quot;1.0&quot; encoding=&quot;utf-8&quot;?&gt;&#10;&lt;AEROPOINT_SHAPE&gt;&#10;  &lt;PARENT id=&quot;61&quot; /&gt;&#10;  &lt;SHAPE effect=&quot;button&quot; /&gt;&#10;  &lt;MESSAGE element=&quot;HOT_EL&quot; /&gt;&#10;  &lt;SOUND id=&quot;2&quot; /&gt;&#10;&lt;/AEROPOINT_SHAPE&gt;"/>
          <p:cNvGrpSpPr/>
          <p:nvPr/>
        </p:nvGrpSpPr>
        <p:grpSpPr>
          <a:xfrm>
            <a:off x="2271681" y="75995"/>
            <a:ext cx="762000" cy="965200"/>
            <a:chOff x="205037" y="76189"/>
            <a:chExt cx="755831" cy="968758"/>
          </a:xfrm>
        </p:grpSpPr>
        <p:sp>
          <p:nvSpPr>
            <p:cNvPr id="64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1834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65" name="H_LARGE06"/>
            <p:cNvSpPr txBox="1"/>
            <p:nvPr/>
          </p:nvSpPr>
          <p:spPr>
            <a:xfrm rot="5400000">
              <a:off x="153978" y="254242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6" name="H_カップ06"/>
            <p:cNvSpPr>
              <a:spLocks/>
            </p:cNvSpPr>
            <p:nvPr/>
          </p:nvSpPr>
          <p:spPr bwMode="auto">
            <a:xfrm rot="5400000">
              <a:off x="373763" y="457841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67" name="H_L06"/>
            <p:cNvSpPr txBox="1"/>
            <p:nvPr/>
          </p:nvSpPr>
          <p:spPr>
            <a:xfrm rot="5400000">
              <a:off x="406776" y="666038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68" name="HOT_BR_PARENT" descr="&lt;?xml version=&quot;1.0&quot; encoding=&quot;utf-8&quot;?&gt;&#10;&lt;AEROPOINT_SHAPE&gt;&#10;  &lt;PARENT id=&quot;-1&quot; name=&quot;HOT_BR&quot; /&gt;&#10;  &lt;SHAPE effect=&quot;param_ctrl&quot; /&gt;&#10;  &lt;PARAM_CTRL name=&quot;HOT_BR&quot; p_min=&quot;0&quot; p_max=&quot;100&quot; init=&quot;0&quot; time=&quot;0.1&quot; speed_type=&quot;1&quot; pivot=&quot;4&quot; add_action=&quot;target&quot; p_target=&quot;100&quot; auto_start=&quot;1&quot; wait_start=&quot;0.2&quot; x_min=&quot;0&quot; x_max=&quot;0&quot; y_min=&quot;-85&quot; y_max=&quot;0&quot; flag=&quot;1&quot; /&gt;&#10;&lt;/AEROPOINT_SHAPE&gt;"/>
          <p:cNvSpPr/>
          <p:nvPr/>
        </p:nvSpPr>
        <p:spPr>
          <a:xfrm>
            <a:off x="5230790" y="-1210"/>
            <a:ext cx="8128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HOT_BR_BASE" descr="&lt;?xml version=&quot;1.0&quot; encoding=&quot;utf-8&quot;?&gt;&#10;&lt;AEROPOINT_SHAPE&gt;&#10;  &lt;PARENT id=&quot;68&quot; /&gt;&#10;&lt;/AEROPOINT_SHAPE&gt;"/>
          <p:cNvSpPr/>
          <p:nvPr/>
        </p:nvSpPr>
        <p:spPr>
          <a:xfrm>
            <a:off x="5230789" y="-1210"/>
            <a:ext cx="8128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0" name="HOT_BR" descr="&lt;?xml version=&quot;1.0&quot; encoding=&quot;utf-8&quot;?&gt;&#10;&lt;AEROPOINT_SHAPE&gt;&#10;  &lt;PARENT id=&quot;68&quot; /&gt;&#10;  &lt;SHAPE effect=&quot;button&quot; /&gt;&#10;  &lt;MESSAGE element=&quot;HOT_BR&quot; /&gt;&#10;  &lt;SOUND id=&quot;2&quot; /&gt;&#10;&lt;/AEROPOINT_SHAPE&gt;"/>
          <p:cNvGrpSpPr/>
          <p:nvPr/>
        </p:nvGrpSpPr>
        <p:grpSpPr>
          <a:xfrm>
            <a:off x="5332390" y="43240"/>
            <a:ext cx="609600" cy="990600"/>
            <a:chOff x="1057008" y="35008"/>
            <a:chExt cx="608200" cy="993532"/>
          </a:xfrm>
        </p:grpSpPr>
        <p:sp>
          <p:nvSpPr>
            <p:cNvPr id="71" name="H_ボタン05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820137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72" name="H_REGULAR05"/>
            <p:cNvSpPr txBox="1"/>
            <p:nvPr/>
          </p:nvSpPr>
          <p:spPr>
            <a:xfrm rot="5400000">
              <a:off x="974975" y="570251"/>
              <a:ext cx="617142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REGULAR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3" name="H_カップ05"/>
            <p:cNvSpPr>
              <a:spLocks/>
            </p:cNvSpPr>
            <p:nvPr/>
          </p:nvSpPr>
          <p:spPr bwMode="auto">
            <a:xfrm rot="5400000">
              <a:off x="1219422" y="3291"/>
              <a:ext cx="372960" cy="518613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74" name="H_R05"/>
            <p:cNvSpPr txBox="1"/>
            <p:nvPr/>
          </p:nvSpPr>
          <p:spPr>
            <a:xfrm rot="5400000">
              <a:off x="1202548" y="130886"/>
              <a:ext cx="458379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R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75" name="HOT_BL_PARENT" descr="&lt;?xml version=&quot;1.0&quot; encoding=&quot;utf-8&quot;?&gt;&#10;&lt;AEROPOINT_SHAPE&gt;&#10;  &lt;PARENT id=&quot;-1&quot; name=&quot;HOT_BL&quot; /&gt;&#10;  &lt;SHAPE effect=&quot;param_ctrl&quot; /&gt;&#10;  &lt;PARAM_CTRL name=&quot;HOT_BL&quot; p_min=&quot;0&quot; p_max=&quot;100&quot; init=&quot;0&quot; time=&quot;0.1&quot; speed_type=&quot;1&quot; pivot=&quot;4&quot; add_action=&quot;target&quot; p_target=&quot;100&quot; auto_start=&quot;1&quot; wait_start=&quot;0.2&quot; x_min=&quot;0&quot; x_max=&quot;0&quot; y_min=&quot;-85&quot; y_max=&quot;0&quot; flag=&quot;1&quot; /&gt;&#10;&lt;/AEROPOINT_SHAPE&gt;"/>
          <p:cNvSpPr/>
          <p:nvPr/>
        </p:nvSpPr>
        <p:spPr>
          <a:xfrm>
            <a:off x="4278289" y="0"/>
            <a:ext cx="9525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HOT_BL_BASE" descr="&lt;?xml version=&quot;1.0&quot; encoding=&quot;utf-8&quot;?&gt;&#10;&lt;AEROPOINT_SHAPE&gt;&#10;  &lt;PARENT id=&quot;75&quot; /&gt;&#10;&lt;/AEROPOINT_SHAPE&gt;"/>
          <p:cNvSpPr/>
          <p:nvPr/>
        </p:nvSpPr>
        <p:spPr>
          <a:xfrm>
            <a:off x="4281725" y="0"/>
            <a:ext cx="952500" cy="1079500"/>
          </a:xfrm>
          <a:prstGeom prst="rect">
            <a:avLst/>
          </a:prstGeom>
          <a:solidFill>
            <a:srgbClr val="E6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7" name="HOT_BL" descr="&lt;?xml version=&quot;1.0&quot; encoding=&quot;utf-8&quot;?&gt;&#10;&lt;AEROPOINT_SHAPE&gt;&#10;  &lt;PARENT id=&quot;75&quot; /&gt;&#10;  &lt;SHAPE effect=&quot;button&quot; /&gt;&#10;  &lt;MESSAGE element=&quot;HOT_BL&quot; /&gt;&#10;  &lt;SOUND id=&quot;2&quot; /&gt;&#10;&lt;/AEROPOINT_SHAPE&gt;"/>
          <p:cNvGrpSpPr/>
          <p:nvPr/>
        </p:nvGrpSpPr>
        <p:grpSpPr>
          <a:xfrm>
            <a:off x="4373094" y="75995"/>
            <a:ext cx="762000" cy="965200"/>
            <a:chOff x="205037" y="76189"/>
            <a:chExt cx="755831" cy="968758"/>
          </a:xfrm>
        </p:grpSpPr>
        <p:sp>
          <p:nvSpPr>
            <p:cNvPr id="78" name="H_ボタン06" descr="&lt;?xml version=&quot;1.0&quot; encoding=&quot;utf-8&quot;?&gt;&#10;&lt;AEROPOINT_SHAPE&gt;&#10;  &lt;SHAPE effect=&quot;button&quot; /&gt;&#10;&lt;/AEROPOINT_SHAPE&gt;"/>
            <p:cNvSpPr>
              <a:spLocks/>
            </p:cNvSpPr>
            <p:nvPr/>
          </p:nvSpPr>
          <p:spPr>
            <a:xfrm rot="5400000">
              <a:off x="-31834" y="313060"/>
              <a:ext cx="952351" cy="478610"/>
            </a:xfrm>
            <a:prstGeom prst="roundRect">
              <a:avLst/>
            </a:prstGeom>
            <a:gradFill>
              <a:gsLst>
                <a:gs pos="0">
                  <a:srgbClr val="E6E6E6"/>
                </a:gs>
                <a:gs pos="8000">
                  <a:srgbClr val="2A2A2A"/>
                </a:gs>
                <a:gs pos="92000">
                  <a:srgbClr val="0C0C0C"/>
                </a:gs>
                <a:gs pos="100000">
                  <a:srgbClr val="E6E6E6"/>
                </a:gs>
              </a:gsLst>
              <a:lin ang="5400000" scaled="0"/>
            </a:gradFill>
            <a:ln w="12700">
              <a:solidFill>
                <a:schemeClr val="tx1"/>
              </a:solidFill>
            </a:ln>
            <a:effectLst>
              <a:innerShdw blurRad="1270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/>
            </a:p>
          </p:txBody>
        </p:sp>
        <p:sp>
          <p:nvSpPr>
            <p:cNvPr id="79" name="H_LARGE06"/>
            <p:cNvSpPr txBox="1"/>
            <p:nvPr/>
          </p:nvSpPr>
          <p:spPr>
            <a:xfrm rot="5400000">
              <a:off x="153978" y="254242"/>
              <a:ext cx="590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900" b="1" dirty="0">
                  <a:solidFill>
                    <a:schemeClr val="bg1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LARGE</a:t>
              </a:r>
              <a:endParaRPr lang="ja-JP" altLang="en-US" sz="900" b="1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0" name="H_カップ06"/>
            <p:cNvSpPr>
              <a:spLocks/>
            </p:cNvSpPr>
            <p:nvPr/>
          </p:nvSpPr>
          <p:spPr bwMode="auto">
            <a:xfrm rot="5400000">
              <a:off x="373763" y="457841"/>
              <a:ext cx="491192" cy="683019"/>
            </a:xfrm>
            <a:custGeom>
              <a:avLst/>
              <a:gdLst>
                <a:gd name="T0" fmla="*/ 417 w 426"/>
                <a:gd name="T1" fmla="*/ 99 h 594"/>
                <a:gd name="T2" fmla="*/ 419 w 426"/>
                <a:gd name="T3" fmla="*/ 77 h 594"/>
                <a:gd name="T4" fmla="*/ 393 w 426"/>
                <a:gd name="T5" fmla="*/ 66 h 594"/>
                <a:gd name="T6" fmla="*/ 388 w 426"/>
                <a:gd name="T7" fmla="*/ 22 h 594"/>
                <a:gd name="T8" fmla="*/ 213 w 426"/>
                <a:gd name="T9" fmla="*/ 0 h 594"/>
                <a:gd name="T10" fmla="*/ 38 w 426"/>
                <a:gd name="T11" fmla="*/ 22 h 594"/>
                <a:gd name="T12" fmla="*/ 33 w 426"/>
                <a:gd name="T13" fmla="*/ 66 h 594"/>
                <a:gd name="T14" fmla="*/ 7 w 426"/>
                <a:gd name="T15" fmla="*/ 77 h 594"/>
                <a:gd name="T16" fmla="*/ 9 w 426"/>
                <a:gd name="T17" fmla="*/ 99 h 594"/>
                <a:gd name="T18" fmla="*/ 1 w 426"/>
                <a:gd name="T19" fmla="*/ 112 h 594"/>
                <a:gd name="T20" fmla="*/ 22 w 426"/>
                <a:gd name="T21" fmla="*/ 125 h 594"/>
                <a:gd name="T22" fmla="*/ 86 w 426"/>
                <a:gd name="T23" fmla="*/ 569 h 594"/>
                <a:gd name="T24" fmla="*/ 213 w 426"/>
                <a:gd name="T25" fmla="*/ 594 h 594"/>
                <a:gd name="T26" fmla="*/ 340 w 426"/>
                <a:gd name="T27" fmla="*/ 569 h 594"/>
                <a:gd name="T28" fmla="*/ 405 w 426"/>
                <a:gd name="T29" fmla="*/ 125 h 594"/>
                <a:gd name="T30" fmla="*/ 425 w 426"/>
                <a:gd name="T31" fmla="*/ 112 h 594"/>
                <a:gd name="T32" fmla="*/ 417 w 426"/>
                <a:gd name="T33" fmla="*/ 9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6" h="594">
                  <a:moveTo>
                    <a:pt x="417" y="99"/>
                  </a:moveTo>
                  <a:cubicBezTo>
                    <a:pt x="417" y="93"/>
                    <a:pt x="422" y="87"/>
                    <a:pt x="419" y="77"/>
                  </a:cubicBezTo>
                  <a:cubicBezTo>
                    <a:pt x="416" y="69"/>
                    <a:pt x="393" y="66"/>
                    <a:pt x="393" y="66"/>
                  </a:cubicBezTo>
                  <a:cubicBezTo>
                    <a:pt x="393" y="66"/>
                    <a:pt x="389" y="28"/>
                    <a:pt x="388" y="22"/>
                  </a:cubicBezTo>
                  <a:cubicBezTo>
                    <a:pt x="381" y="8"/>
                    <a:pt x="304" y="0"/>
                    <a:pt x="213" y="0"/>
                  </a:cubicBezTo>
                  <a:cubicBezTo>
                    <a:pt x="123" y="0"/>
                    <a:pt x="45" y="8"/>
                    <a:pt x="38" y="22"/>
                  </a:cubicBezTo>
                  <a:cubicBezTo>
                    <a:pt x="37" y="28"/>
                    <a:pt x="33" y="66"/>
                    <a:pt x="33" y="66"/>
                  </a:cubicBezTo>
                  <a:cubicBezTo>
                    <a:pt x="33" y="66"/>
                    <a:pt x="10" y="69"/>
                    <a:pt x="7" y="77"/>
                  </a:cubicBezTo>
                  <a:cubicBezTo>
                    <a:pt x="4" y="87"/>
                    <a:pt x="9" y="93"/>
                    <a:pt x="9" y="99"/>
                  </a:cubicBezTo>
                  <a:cubicBezTo>
                    <a:pt x="8" y="103"/>
                    <a:pt x="0" y="108"/>
                    <a:pt x="1" y="112"/>
                  </a:cubicBezTo>
                  <a:cubicBezTo>
                    <a:pt x="2" y="118"/>
                    <a:pt x="22" y="125"/>
                    <a:pt x="22" y="125"/>
                  </a:cubicBezTo>
                  <a:cubicBezTo>
                    <a:pt x="22" y="125"/>
                    <a:pt x="84" y="559"/>
                    <a:pt x="86" y="569"/>
                  </a:cubicBezTo>
                  <a:cubicBezTo>
                    <a:pt x="95" y="584"/>
                    <a:pt x="151" y="594"/>
                    <a:pt x="213" y="594"/>
                  </a:cubicBezTo>
                  <a:cubicBezTo>
                    <a:pt x="276" y="594"/>
                    <a:pt x="332" y="584"/>
                    <a:pt x="340" y="569"/>
                  </a:cubicBezTo>
                  <a:cubicBezTo>
                    <a:pt x="342" y="559"/>
                    <a:pt x="405" y="125"/>
                    <a:pt x="405" y="125"/>
                  </a:cubicBezTo>
                  <a:cubicBezTo>
                    <a:pt x="405" y="125"/>
                    <a:pt x="424" y="118"/>
                    <a:pt x="425" y="112"/>
                  </a:cubicBezTo>
                  <a:cubicBezTo>
                    <a:pt x="426" y="108"/>
                    <a:pt x="418" y="103"/>
                    <a:pt x="417" y="99"/>
                  </a:cubicBezTo>
                  <a:close/>
                </a:path>
              </a:pathLst>
            </a:custGeom>
            <a:solidFill>
              <a:srgbClr val="FF9681"/>
            </a:solidFill>
            <a:ln w="38100">
              <a:noFill/>
            </a:ln>
            <a:effec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900"/>
            </a:p>
          </p:txBody>
        </p:sp>
        <p:sp>
          <p:nvSpPr>
            <p:cNvPr id="81" name="H_L06"/>
            <p:cNvSpPr txBox="1"/>
            <p:nvPr/>
          </p:nvSpPr>
          <p:spPr>
            <a:xfrm rot="5400000">
              <a:off x="406776" y="666038"/>
              <a:ext cx="438851" cy="266624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altLang="ja-JP" sz="2000" b="1" dirty="0">
                  <a:solidFill>
                    <a:srgbClr val="433629"/>
                  </a:solidFill>
                  <a:latin typeface="Arial" panose="020B0604020202020204" pitchFamily="34" charset="0"/>
                  <a:ea typeface="HGPｺﾞｼｯｸE" panose="020B0900000000000000" pitchFamily="50" charset="-128"/>
                  <a:cs typeface="Arial" panose="020B0604020202020204" pitchFamily="34" charset="0"/>
                </a:rPr>
                <a:t>L</a:t>
              </a:r>
              <a:endParaRPr lang="ja-JP" altLang="en-US" sz="2000" b="1" dirty="0">
                <a:solidFill>
                  <a:srgbClr val="433629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2" name="BLEND"/>
          <p:cNvGrpSpPr/>
          <p:nvPr/>
        </p:nvGrpSpPr>
        <p:grpSpPr>
          <a:xfrm>
            <a:off x="4288811" y="1147587"/>
            <a:ext cx="1752600" cy="1168400"/>
            <a:chOff x="4248385" y="1147588"/>
            <a:chExt cx="1764049" cy="1162755"/>
          </a:xfrm>
        </p:grpSpPr>
        <p:sp>
          <p:nvSpPr>
            <p:cNvPr id="3" name="coffee_ベース03"/>
            <p:cNvSpPr>
              <a:spLocks/>
            </p:cNvSpPr>
            <p:nvPr/>
          </p:nvSpPr>
          <p:spPr>
            <a:xfrm rot="5400000">
              <a:off x="3855479" y="1541068"/>
              <a:ext cx="1162050" cy="376238"/>
            </a:xfrm>
            <a:prstGeom prst="rect">
              <a:avLst/>
            </a:prstGeom>
            <a:solidFill>
              <a:srgbClr val="5B4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71471" rtlCol="0" anchor="ctr"/>
            <a:lstStyle/>
            <a:p>
              <a:pPr lvl="0" algn="ctr"/>
              <a:r>
                <a:rPr lang="ja-JP" altLang="en-US" sz="1588" dirty="0">
                  <a:solidFill>
                    <a:prstClr val="white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ブレンド</a:t>
              </a: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735731" y="1033641"/>
              <a:ext cx="1162755" cy="1390650"/>
            </a:xfrm>
            <a:prstGeom prst="rect">
              <a:avLst/>
            </a:prstGeom>
          </p:spPr>
        </p:pic>
      </p:grpSp>
      <p:grpSp>
        <p:nvGrpSpPr>
          <p:cNvPr id="5" name="ESPRESSO"/>
          <p:cNvGrpSpPr/>
          <p:nvPr/>
        </p:nvGrpSpPr>
        <p:grpSpPr>
          <a:xfrm>
            <a:off x="2183962" y="1147589"/>
            <a:ext cx="1752600" cy="1168400"/>
            <a:chOff x="2167350" y="1147589"/>
            <a:chExt cx="1765430" cy="1162624"/>
          </a:xfrm>
        </p:grpSpPr>
        <p:sp>
          <p:nvSpPr>
            <p:cNvPr id="6" name="coffee_ベース03"/>
            <p:cNvSpPr>
              <a:spLocks/>
            </p:cNvSpPr>
            <p:nvPr/>
          </p:nvSpPr>
          <p:spPr>
            <a:xfrm rot="5400000">
              <a:off x="1774444" y="1541069"/>
              <a:ext cx="1162050" cy="376238"/>
            </a:xfrm>
            <a:prstGeom prst="rect">
              <a:avLst/>
            </a:prstGeom>
            <a:solidFill>
              <a:srgbClr val="5B4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71471" rtlCol="0" anchor="ctr"/>
            <a:lstStyle/>
            <a:p>
              <a:pPr lvl="0" algn="ctr"/>
              <a:r>
                <a:rPr lang="ja-JP" altLang="en-US" sz="1588" dirty="0">
                  <a:solidFill>
                    <a:prstClr val="white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エスプレッソ</a:t>
              </a:r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56632" y="1033087"/>
              <a:ext cx="1161646" cy="1390650"/>
            </a:xfrm>
            <a:prstGeom prst="rect">
              <a:avLst/>
            </a:prstGeom>
          </p:spPr>
        </p:pic>
      </p:grpSp>
      <p:grpSp>
        <p:nvGrpSpPr>
          <p:cNvPr id="8" name="LATTE"/>
          <p:cNvGrpSpPr/>
          <p:nvPr/>
        </p:nvGrpSpPr>
        <p:grpSpPr>
          <a:xfrm>
            <a:off x="61322" y="1147722"/>
            <a:ext cx="1752600" cy="1168400"/>
            <a:chOff x="86315" y="1147722"/>
            <a:chExt cx="1764770" cy="1162562"/>
          </a:xfrm>
        </p:grpSpPr>
        <p:sp>
          <p:nvSpPr>
            <p:cNvPr id="9" name="coffee_ベース03"/>
            <p:cNvSpPr>
              <a:spLocks/>
            </p:cNvSpPr>
            <p:nvPr/>
          </p:nvSpPr>
          <p:spPr>
            <a:xfrm rot="5400000">
              <a:off x="-306591" y="1541140"/>
              <a:ext cx="1162050" cy="376238"/>
            </a:xfrm>
            <a:prstGeom prst="rect">
              <a:avLst/>
            </a:prstGeom>
            <a:solidFill>
              <a:srgbClr val="5B4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71471" rtlCol="0" anchor="ctr"/>
            <a:lstStyle/>
            <a:p>
              <a:pPr lvl="0" algn="ctr"/>
              <a:r>
                <a:rPr lang="ja-JP" altLang="en-US" sz="1588" dirty="0">
                  <a:solidFill>
                    <a:prstClr val="white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ラテ</a:t>
              </a:r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77293" y="1035626"/>
              <a:ext cx="1161695" cy="1385888"/>
            </a:xfrm>
            <a:prstGeom prst="rect">
              <a:avLst/>
            </a:prstGeom>
          </p:spPr>
        </p:pic>
      </p:grpSp>
      <p:sp>
        <p:nvSpPr>
          <p:cNvPr id="113" name="文字ベース" descr="&lt;?xml version=&quot;1.0&quot; encoding=&quot;utf-8&quot;?&gt;&#10;&lt;AEROPOINT_SHAPE&gt;&#10;  &lt;STRICT /&gt;&#10;&lt;/AEROPOINT_SHAPE&gt;"/>
          <p:cNvSpPr/>
          <p:nvPr/>
        </p:nvSpPr>
        <p:spPr>
          <a:xfrm rot="5400000">
            <a:off x="1453906" y="419102"/>
            <a:ext cx="1079500" cy="241300"/>
          </a:xfrm>
          <a:prstGeom prst="rect">
            <a:avLst/>
          </a:prstGeom>
          <a:solidFill>
            <a:srgbClr val="FF9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000" b="1" dirty="0" smtClean="0">
                <a:solidFill>
                  <a:srgbClr val="E626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HOT</a:t>
            </a:r>
            <a:endParaRPr lang="ja-JP" altLang="en-US" sz="2000" b="1" dirty="0">
              <a:solidFill>
                <a:srgbClr val="E626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4" name="文字ベース" descr="&lt;?xml version=&quot;1.0&quot; encoding=&quot;utf-8&quot;?&gt;&#10;&lt;AEROPOINT_SHAPE&gt;&#10;  &lt;STRICT /&gt;&#10;&lt;/AEROPOINT_SHAPE&gt;"/>
          <p:cNvSpPr/>
          <p:nvPr/>
        </p:nvSpPr>
        <p:spPr>
          <a:xfrm rot="5400000">
            <a:off x="3568218" y="419102"/>
            <a:ext cx="1079500" cy="241300"/>
          </a:xfrm>
          <a:prstGeom prst="rect">
            <a:avLst/>
          </a:prstGeom>
          <a:solidFill>
            <a:srgbClr val="FF9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000" b="1" dirty="0" smtClean="0">
                <a:solidFill>
                  <a:srgbClr val="E6260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HOT</a:t>
            </a:r>
            <a:endParaRPr lang="ja-JP" altLang="en-US" sz="2000" b="1" dirty="0">
              <a:solidFill>
                <a:srgbClr val="E6260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5" name="文字ベース" descr="&lt;?xml version=&quot;1.0&quot; encoding=&quot;utf-8&quot;?&gt;&#10;&lt;AEROPOINT_SHAPE&gt;&#10;  &lt;STRICT /&gt;&#10;&lt;/AEROPOINT_SHAPE&gt;"/>
          <p:cNvSpPr/>
          <p:nvPr/>
        </p:nvSpPr>
        <p:spPr>
          <a:xfrm rot="5400000">
            <a:off x="1453904" y="2793632"/>
            <a:ext cx="1079500" cy="241300"/>
          </a:xfrm>
          <a:prstGeom prst="rect">
            <a:avLst/>
          </a:prstGeom>
          <a:solidFill>
            <a:srgbClr val="85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000" b="1" dirty="0" smtClean="0">
                <a:solidFill>
                  <a:srgbClr val="008FF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ICE</a:t>
            </a:r>
            <a:endParaRPr lang="ja-JP" altLang="en-US" sz="2000" b="1" dirty="0">
              <a:solidFill>
                <a:srgbClr val="008FF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6" name="文字ベース" descr="&lt;?xml version=&quot;1.0&quot; encoding=&quot;utf-8&quot;?&gt;&#10;&lt;AEROPOINT_SHAPE&gt;&#10;  &lt;STRICT /&gt;&#10;&lt;/AEROPOINT_SHAPE&gt;"/>
          <p:cNvSpPr/>
          <p:nvPr/>
        </p:nvSpPr>
        <p:spPr>
          <a:xfrm rot="5400000">
            <a:off x="3568218" y="2794170"/>
            <a:ext cx="1079500" cy="241300"/>
          </a:xfrm>
          <a:prstGeom prst="rect">
            <a:avLst/>
          </a:prstGeom>
          <a:solidFill>
            <a:srgbClr val="85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000" b="1" dirty="0" smtClean="0">
                <a:solidFill>
                  <a:srgbClr val="008FF0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ICE</a:t>
            </a:r>
            <a:endParaRPr lang="ja-JP" altLang="en-US" sz="2000" b="1" dirty="0">
              <a:solidFill>
                <a:srgbClr val="008FF0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5" name="LEFT_BALLS" descr="&lt;?xml version=&quot;1.0&quot; encoding=&quot;utf-8&quot;?&gt;&#10;&lt;AEROPOINT_SHAPE&gt;&#10;  &lt;PARENT id=&quot;-1&quot; name=&quot;LEFT_BALLS&quot; /&gt;&#10;&lt;/AEROPOINT_SHAPE&gt;"/>
          <p:cNvSpPr/>
          <p:nvPr/>
        </p:nvSpPr>
        <p:spPr>
          <a:xfrm>
            <a:off x="1813922" y="1146512"/>
            <a:ext cx="368300" cy="116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RED_L" descr="&lt;?xml version=&quot;1.0&quot; encoding=&quot;utf-8&quot;?&gt;&#10;&lt;AEROPOINT_SHAPE&gt;&#10;  &lt;SHAPE effect=&quot;param_ctrl&quot; /&gt;&#10;  &lt;PARENT id=&quot;125&quot; /&gt;&#10;  &lt;PARAM_CTRL name=&quot;RED_L&quot; p_min=&quot;0&quot; p_max=&quot;100&quot; init=&quot;0&quot; time=&quot;1&quot; speed_type=&quot;1&quot; pivot=&quot;4&quot; add_action=&quot;round_trip&quot; auto_start=&quot;1&quot; wait_start=&quot;1&quot; x_min=&quot;0&quot; x_max=&quot;0&quot; y_min=&quot;0&quot; y_max=&quot;76&quot; t_min=&quot;100&quot; t_max=&quot;0&quot; flag=&quot;33&quot; /&gt;&#10;&lt;/AEROPOINT_SHAPE&gt;"/>
          <p:cNvSpPr/>
          <p:nvPr/>
        </p:nvSpPr>
        <p:spPr>
          <a:xfrm>
            <a:off x="1894165" y="1146511"/>
            <a:ext cx="203200" cy="203200"/>
          </a:xfrm>
          <a:prstGeom prst="ellipse">
            <a:avLst/>
          </a:prstGeom>
          <a:solidFill>
            <a:srgbClr val="FF9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BLUE_L" descr="&lt;?xml version=&quot;1.0&quot; encoding=&quot;utf-8&quot;?&gt;&#10;&lt;AEROPOINT_SHAPE&gt;&#10;  &lt;SHAPE effect=&quot;param_ctrl&quot; /&gt;&#10;  &lt;PARENT id=&quot;125&quot; /&gt;&#10;  &lt;PARAM_CTRL name=&quot;BLUE_L&quot; p_min=&quot;0&quot; p_max=&quot;100&quot; init=&quot;0&quot; time=&quot;1&quot; speed_type=&quot;1&quot; pivot=&quot;4&quot; add_action=&quot;round_trip&quot; auto_start=&quot;1&quot; wait_start=&quot;1&quot; x_min=&quot;0&quot; x_max=&quot;0&quot; y_min=&quot;0&quot; y_max=&quot;76&quot; t_min=&quot;0&quot; t_max=&quot;100&quot; flag=&quot;33&quot; /&gt;&#10;&lt;/AEROPOINT_SHAPE&gt;"/>
          <p:cNvSpPr/>
          <p:nvPr/>
        </p:nvSpPr>
        <p:spPr>
          <a:xfrm>
            <a:off x="1894165" y="1146511"/>
            <a:ext cx="203200" cy="203200"/>
          </a:xfrm>
          <a:prstGeom prst="ellipse">
            <a:avLst/>
          </a:prstGeom>
          <a:solidFill>
            <a:srgbClr val="85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RIGHT_BALLS" descr="&lt;?xml version=&quot;1.0&quot; encoding=&quot;utf-8&quot;?&gt;&#10;&lt;AEROPOINT_SHAPE&gt;&#10;  &lt;PARENT id=&quot;-1&quot; name=&quot;RIGHT_BALLS&quot; /&gt;&#10;&lt;/AEROPOINT_SHAPE&gt;"/>
          <p:cNvSpPr/>
          <p:nvPr/>
        </p:nvSpPr>
        <p:spPr>
          <a:xfrm>
            <a:off x="3942176" y="1146681"/>
            <a:ext cx="342900" cy="116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RED_R" descr="&lt;?xml version=&quot;1.0&quot; encoding=&quot;utf-8&quot;?&gt;&#10;&lt;AEROPOINT_SHAPE&gt;&#10;  &lt;PARENT id=&quot;117&quot; /&gt;&#10;  &lt;SHAPE effect=&quot;param_ctrl&quot; /&gt;&#10;  &lt;PARAM_CTRL name=&quot;RED_R&quot; p_min=&quot;0&quot; p_max=&quot;100&quot; init=&quot;0&quot; time=&quot;1&quot; speed_type=&quot;1&quot; pivot=&quot;4&quot; add_action=&quot;round_trip&quot; auto_start=&quot;1&quot; wait_start=&quot;0&quot; x_min=&quot;0&quot; x_max=&quot;0&quot; y_min=&quot;0&quot; y_max=&quot;-76&quot; t_min=&quot;0&quot; t_max=&quot;100&quot; flag=&quot;33&quot; /&gt;&#10;&lt;/AEROPOINT_SHAPE&gt;"/>
          <p:cNvSpPr/>
          <p:nvPr/>
        </p:nvSpPr>
        <p:spPr>
          <a:xfrm>
            <a:off x="4018405" y="2112269"/>
            <a:ext cx="203200" cy="203200"/>
          </a:xfrm>
          <a:prstGeom prst="ellipse">
            <a:avLst/>
          </a:prstGeom>
          <a:solidFill>
            <a:srgbClr val="FF9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BLUE_R" descr="&lt;?xml version=&quot;1.0&quot; encoding=&quot;utf-8&quot;?&gt;&#10;&lt;AEROPOINT_SHAPE&gt;&#10;  &lt;PARENT id=&quot;117&quot; /&gt;&#10;  &lt;SHAPE effect=&quot;param_ctrl&quot; /&gt;&#10;  &lt;PARAM_CTRL name=&quot;BLUE_R&quot; p_min=&quot;0&quot; p_max=&quot;100&quot; init=&quot;0&quot; time=&quot;1&quot; speed_type=&quot;1&quot; pivot=&quot;4&quot; add_action=&quot;round_trip&quot; auto_start=&quot;1&quot; wait_start=&quot;0&quot; x_min=&quot;0&quot; x_max=&quot;0&quot; y_min=&quot;0&quot; y_max=&quot;-76&quot; t_min=&quot;100&quot; t_max=&quot;0&quot; flag=&quot;33&quot; /&gt;&#10;&lt;/AEROPOINT_SHAPE&gt;"/>
          <p:cNvSpPr/>
          <p:nvPr/>
        </p:nvSpPr>
        <p:spPr>
          <a:xfrm>
            <a:off x="4018405" y="2112269"/>
            <a:ext cx="203200" cy="203200"/>
          </a:xfrm>
          <a:prstGeom prst="ellipse">
            <a:avLst/>
          </a:prstGeom>
          <a:solidFill>
            <a:srgbClr val="85C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52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pio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1" name="表示部_ベース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ＧＰＩＯ　テスト</a:t>
            </a:r>
            <a:endParaRPr lang="ja-JP" altLang="en-US" sz="1400" dirty="0"/>
          </a:p>
        </p:txBody>
      </p:sp>
      <p:sp>
        <p:nvSpPr>
          <p:cNvPr id="7" name="BACK_PARENT" descr="&lt;?xml version=&quot;1.0&quot; encoding=&quot;utf-8&quot;?&gt;&#10;&lt;AEROPOINT_SHAPE&gt;&#10;  &lt;PARENT id=&quot;-1&quot; name=&quot;BACK&quot; /&gt;&#10;&lt;/AEROPOINT_SHAPE&gt;"/>
          <p:cNvSpPr>
            <a:spLocks/>
          </p:cNvSpPr>
          <p:nvPr/>
        </p:nvSpPr>
        <p:spPr>
          <a:xfrm>
            <a:off x="4442155" y="2844800"/>
            <a:ext cx="1625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00" dirty="0">
              <a:solidFill>
                <a:schemeClr val="tx1"/>
              </a:solidFill>
            </a:endParaRPr>
          </a:p>
        </p:txBody>
      </p:sp>
      <p:pic>
        <p:nvPicPr>
          <p:cNvPr id="10" name="BACK" descr="&lt;?xml version=&quot;1.0&quot; encoding=&quot;utf-8&quot;?&gt;&#10;&lt;AEROPOINT_SHAPE&gt;&#10;  &lt;PARENT id=&quot;7&quot; /&gt;&#10;  &lt;SHAPE effect=&quot;button&quot; /&gt;&#10;  &lt;MESSAGE element=&quot;BACK&quot; /&gt;&#10;  &lt;PAGE type=&quot;transition&quot; dst=&quot;276&quot; /&gt;&#10;  &lt;SOUND id=&quot;4&quot; /&gt;&#10;&lt;/AEROPOINT_SHAPE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955" y="2887693"/>
            <a:ext cx="1524000" cy="508000"/>
          </a:xfrm>
          <a:prstGeom prst="rect">
            <a:avLst/>
          </a:prstGeom>
        </p:spPr>
      </p:pic>
      <p:sp>
        <p:nvSpPr>
          <p:cNvPr id="39" name="角丸四角形 38" descr="&lt;?xml version=&quot;1.0&quot; encoding=&quot;utf-8&quot;?&gt;&#10;&lt;AEROPOINT_SHAPE&gt;&#10;  &lt;SHAPE effect=&quot;button&quot; /&gt;&#10;  &lt;MESSAGE element=&quot;B1_ON&quot; /&gt;&#10;  &lt;SOUND id=&quot;2&quot; /&gt;&#10;  &lt;OUT_SIGNAL led=&quot;0&quot; out=&quot;1&quot; /&gt;&#10;&lt;/AEROPOINT_SHAPE&gt;"/>
          <p:cNvSpPr>
            <a:spLocks/>
          </p:cNvSpPr>
          <p:nvPr/>
        </p:nvSpPr>
        <p:spPr>
          <a:xfrm>
            <a:off x="886103" y="852968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0" name="角丸四角形 39" descr="&lt;?xml version=&quot;1.0&quot; encoding=&quot;utf-8&quot;?&gt;&#10;&lt;AEROPOINT_SHAPE&gt;&#10;  &lt;SHAPE effect=&quot;button&quot; /&gt;&#10;  &lt;MESSAGE element=&quot;B1_OFF&quot; /&gt;&#10;  &lt;SOUND id=&quot;2&quot; /&gt;&#10;  &lt;OUT_SIGNAL led=&quot;0&quot; out=&quot;0&quot; /&gt;&#10;&lt;/AEROPOINT_SHAPE&gt;"/>
          <p:cNvSpPr>
            <a:spLocks/>
          </p:cNvSpPr>
          <p:nvPr/>
        </p:nvSpPr>
        <p:spPr>
          <a:xfrm>
            <a:off x="886103" y="1450977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1" name="角丸四角形 40" descr="&lt;?xml version=&quot;1.0&quot; encoding=&quot;utf-8&quot;?&gt;&#10;&lt;AEROPOINT_SHAPE&gt;&#10;  &lt;SHAPE effect=&quot;button&quot; /&gt;&#10;  &lt;MESSAGE element=&quot;B2_ON&quot; /&gt;&#10;  &lt;SOUND id=&quot;2&quot; /&gt;&#10;  &lt;OUT_SIGNAL led=&quot;1&quot; out=&quot;1&quot; /&gt;&#10;&lt;/AEROPOINT_SHAPE&gt;"/>
          <p:cNvSpPr>
            <a:spLocks/>
          </p:cNvSpPr>
          <p:nvPr/>
        </p:nvSpPr>
        <p:spPr>
          <a:xfrm>
            <a:off x="2408532" y="852968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2" name="角丸四角形 41" descr="&lt;?xml version=&quot;1.0&quot; encoding=&quot;utf-8&quot;?&gt;&#10;&lt;AEROPOINT_SHAPE&gt;&#10;  &lt;SHAPE effect=&quot;button&quot; /&gt;&#10;  &lt;MESSAGE element=&quot;B2_OFF&quot; /&gt;&#10;  &lt;SOUND id=&quot;2&quot; /&gt;&#10;  &lt;OUT_SIGNAL led=&quot;1&quot; out=&quot;0&quot; /&gt;&#10;&lt;/AEROPOINT_SHAPE&gt;"/>
          <p:cNvSpPr>
            <a:spLocks/>
          </p:cNvSpPr>
          <p:nvPr/>
        </p:nvSpPr>
        <p:spPr>
          <a:xfrm>
            <a:off x="2408532" y="1450977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3" name="角丸四角形 42" descr="&lt;?xml version=&quot;1.0&quot; encoding=&quot;utf-8&quot;?&gt;&#10;&lt;AEROPOINT_SHAPE&gt;&#10;  &lt;SHAPE effect=&quot;button&quot; /&gt;&#10;  &lt;MESSAGE element=&quot;B3_ON&quot; /&gt;&#10;  &lt;SOUND id=&quot;2&quot; /&gt;&#10;  &lt;OUT_SIGNAL led=&quot;2&quot; out=&quot;1&quot; /&gt;&#10;&lt;/AEROPOINT_SHAPE&gt;"/>
          <p:cNvSpPr>
            <a:spLocks/>
          </p:cNvSpPr>
          <p:nvPr/>
        </p:nvSpPr>
        <p:spPr>
          <a:xfrm>
            <a:off x="3930961" y="852968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4" name="角丸四角形 43" descr="&lt;?xml version=&quot;1.0&quot; encoding=&quot;utf-8&quot;?&gt;&#10;&lt;AEROPOINT_SHAPE&gt;&#10;  &lt;SHAPE effect=&quot;button&quot; /&gt;&#10;  &lt;MESSAGE element=&quot;B3_OFF&quot; /&gt;&#10;  &lt;SOUND id=&quot;2&quot; /&gt;&#10;  &lt;OUT_SIGNAL led=&quot;2&quot; out=&quot;0&quot; /&gt;&#10;&lt;/AEROPOINT_SHAPE&gt;"/>
          <p:cNvSpPr>
            <a:spLocks/>
          </p:cNvSpPr>
          <p:nvPr/>
        </p:nvSpPr>
        <p:spPr>
          <a:xfrm>
            <a:off x="3930961" y="1450977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>
            <a:spLocks/>
          </p:cNvSpPr>
          <p:nvPr/>
        </p:nvSpPr>
        <p:spPr>
          <a:xfrm>
            <a:off x="1190903" y="422179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Ｎｏ．１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6" name="正方形/長方形 45"/>
          <p:cNvSpPr>
            <a:spLocks/>
          </p:cNvSpPr>
          <p:nvPr/>
        </p:nvSpPr>
        <p:spPr>
          <a:xfrm>
            <a:off x="2713332" y="422179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Ｎｏ．２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7" name="正方形/長方形 46"/>
          <p:cNvSpPr>
            <a:spLocks/>
          </p:cNvSpPr>
          <p:nvPr/>
        </p:nvSpPr>
        <p:spPr>
          <a:xfrm>
            <a:off x="4235761" y="422179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Ｎｏ．３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" name="角丸四角形 47" descr="&lt;?xml version=&quot;1.0&quot; encoding=&quot;utf-8&quot;?&gt;&#10;&lt;AEROPOINT_SHAPE&gt;&#10;  &lt;SHAPE effect=&quot;button&quot; /&gt;&#10;  &lt;MESSAGE element=&quot;B1_TOGGLE&quot; /&gt;&#10;  &lt;SOUND id=&quot;2&quot; /&gt;&#10;  &lt;OUT_SIGNAL led=&quot;0&quot; out=&quot;2&quot; /&gt;&#10;&lt;/AEROPOINT_SHAPE&gt;"/>
          <p:cNvSpPr>
            <a:spLocks/>
          </p:cNvSpPr>
          <p:nvPr/>
        </p:nvSpPr>
        <p:spPr>
          <a:xfrm>
            <a:off x="886103" y="2198796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9" name="角丸四角形 48" descr="&lt;?xml version=&quot;1.0&quot; encoding=&quot;utf-8&quot;?&gt;&#10;&lt;AEROPOINT_SHAPE&gt;&#10;  &lt;SHAPE effect=&quot;button&quot; /&gt;&#10;  &lt;MESSAGE element=&quot;B2_TOGGLE&quot; /&gt;&#10;  &lt;SOUND id=&quot;2&quot; /&gt;&#10;  &lt;OUT_SIGNAL led=&quot;1&quot; out=&quot;2&quot; /&gt;&#10;&lt;/AEROPOINT_SHAPE&gt;"/>
          <p:cNvSpPr>
            <a:spLocks/>
          </p:cNvSpPr>
          <p:nvPr/>
        </p:nvSpPr>
        <p:spPr>
          <a:xfrm>
            <a:off x="2408532" y="2198796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0" name="角丸四角形 49" descr="&lt;?xml version=&quot;1.0&quot; encoding=&quot;utf-8&quot;?&gt;&#10;&lt;AEROPOINT_SHAPE&gt;&#10;  &lt;SHAPE effect=&quot;button&quot; /&gt;&#10;  &lt;MESSAGE element=&quot;B3_TOGGLE&quot; /&gt;&#10;  &lt;SOUND id=&quot;2&quot; /&gt;&#10;  &lt;OUT_SIGNAL led=&quot;2&quot; out=&quot;2&quot; /&gt;&#10;&lt;/AEROPOINT_SHAPE&gt;"/>
          <p:cNvSpPr>
            <a:spLocks/>
          </p:cNvSpPr>
          <p:nvPr/>
        </p:nvSpPr>
        <p:spPr>
          <a:xfrm>
            <a:off x="3930961" y="2198796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8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ound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" name="表示部_ベース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サウンド</a:t>
            </a:r>
            <a:r>
              <a:rPr lang="ja-JP" altLang="en-US" sz="1400" dirty="0"/>
              <a:t>テスト</a:t>
            </a:r>
          </a:p>
        </p:txBody>
      </p:sp>
      <p:sp>
        <p:nvSpPr>
          <p:cNvPr id="3" name="角丸四角形 2" descr="&lt;?xml version=&quot;1.0&quot; encoding=&quot;utf-8&quot;?&gt;&#10;&lt;AEROPOINT_SHAPE&gt;&#10;  &lt;SHAPE effect=&quot;button&quot; /&gt;&#10;  &lt;MESSAGE element=&quot;ST_01&quot; /&gt;&#10;  &lt;SOUND id=&quot;0&quot; /&gt;&#10;&lt;/AEROPOINT_SHAPE&gt;"/>
          <p:cNvSpPr>
            <a:spLocks/>
          </p:cNvSpPr>
          <p:nvPr/>
        </p:nvSpPr>
        <p:spPr>
          <a:xfrm>
            <a:off x="129358" y="537877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起動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角丸四角形 3" descr="&lt;?xml version=&quot;1.0&quot; encoding=&quot;utf-8&quot;?&gt;&#10;&lt;AEROPOINT_SHAPE&gt;&#10;  &lt;SHAPE effect=&quot;button&quot; /&gt;&#10;  &lt;MESSAGE element=&quot;ST_02&quot; /&gt;&#10;  &lt;SOUND id=&quot;1&quot; /&gt;&#10;&lt;/AEROPOINT_SHAPE&gt;"/>
          <p:cNvSpPr>
            <a:spLocks/>
          </p:cNvSpPr>
          <p:nvPr/>
        </p:nvSpPr>
        <p:spPr>
          <a:xfrm>
            <a:off x="129358" y="1135886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起動しました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角丸四角形 4" descr="&lt;?xml version=&quot;1.0&quot; encoding=&quot;utf-8&quot;?&gt;&#10;&lt;AEROPOINT_SHAPE&gt;&#10;  &lt;SHAPE effect=&quot;button&quot; /&gt;&#10;  &lt;MESSAGE element=&quot;ST_03&quot; /&gt;&#10;  &lt;SOUND id=&quot;2&quot; /&gt;&#10;&lt;/AEROPOINT_SHAPE&gt;"/>
          <p:cNvSpPr>
            <a:spLocks/>
          </p:cNvSpPr>
          <p:nvPr/>
        </p:nvSpPr>
        <p:spPr>
          <a:xfrm>
            <a:off x="129358" y="1733895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クリック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角丸四角形 5" descr="&lt;?xml version=&quot;1.0&quot; encoding=&quot;utf-8&quot;?&gt;&#10;&lt;AEROPOINT_SHAPE&gt;&#10;  &lt;SHAPE effect=&quot;button&quot; /&gt;&#10;  &lt;MESSAGE element=&quot;ST_04&quot; /&gt;&#10;  &lt;SOUND id=&quot;3&quot; /&gt;&#10;&lt;/AEROPOINT_SHAPE&gt;"/>
          <p:cNvSpPr>
            <a:spLocks/>
          </p:cNvSpPr>
          <p:nvPr/>
        </p:nvSpPr>
        <p:spPr>
          <a:xfrm>
            <a:off x="129358" y="2331905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太鼓と鈴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角丸四角形 16" descr="&lt;?xml version=&quot;1.0&quot; encoding=&quot;utf-8&quot;?&gt;&#10;&lt;AEROPOINT_SHAPE&gt;&#10;  &lt;SHAPE effect=&quot;button&quot; /&gt;&#10;  &lt;MESSAGE element=&quot;ST_05&quot; /&gt;&#10;  &lt;SOUND id=&quot;4&quot; /&gt;&#10;&lt;/AEROPOINT_SHAPE&gt;"/>
          <p:cNvSpPr>
            <a:spLocks/>
          </p:cNvSpPr>
          <p:nvPr/>
        </p:nvSpPr>
        <p:spPr>
          <a:xfrm>
            <a:off x="1651787" y="537877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ページ</a:t>
            </a:r>
            <a:r>
              <a:rPr lang="ja-JP" altLang="en-US" sz="1400" dirty="0">
                <a:solidFill>
                  <a:schemeClr val="tx1"/>
                </a:solidFill>
              </a:rPr>
              <a:t>移動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角丸四角形 17" descr="&lt;?xml version=&quot;1.0&quot; encoding=&quot;utf-8&quot;?&gt;&#10;&lt;AEROPOINT_SHAPE&gt;&#10;  &lt;SHAPE effect=&quot;button&quot; /&gt;&#10;  &lt;MESSAGE element=&quot;ST_06&quot; /&gt;&#10;  &lt;SOUND id=&quot;5&quot; /&gt;&#10;&lt;/AEROPOINT_SHAPE&gt;"/>
          <p:cNvSpPr>
            <a:spLocks/>
          </p:cNvSpPr>
          <p:nvPr/>
        </p:nvSpPr>
        <p:spPr>
          <a:xfrm>
            <a:off x="1651787" y="1135886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場面転換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角丸四角形 18" descr="&lt;?xml version=&quot;1.0&quot; encoding=&quot;utf-8&quot;?&gt;&#10;&lt;AEROPOINT_SHAPE&gt;&#10;  &lt;SHAPE effect=&quot;button&quot; /&gt;&#10;  &lt;MESSAGE element=&quot;ST_07&quot; /&gt;&#10;  &lt;SOUND id=&quot;6&quot; /&gt;&#10;&lt;/AEROPOINT_SHAPE&gt;"/>
          <p:cNvSpPr>
            <a:spLocks/>
          </p:cNvSpPr>
          <p:nvPr/>
        </p:nvSpPr>
        <p:spPr>
          <a:xfrm>
            <a:off x="1651787" y="1733895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キラキラ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角丸四角形 19" descr="&lt;?xml version=&quot;1.0&quot; encoding=&quot;utf-8&quot;?&gt;&#10;&lt;AEROPOINT_SHAPE&gt;&#10;  &lt;SHAPE effect=&quot;button&quot; /&gt;&#10;  &lt;MESSAGE element=&quot;ST_08&quot; /&gt;&#10;  &lt;SOUND id=&quot;7&quot; /&gt;&#10;&lt;/AEROPOINT_SHAPE&gt;"/>
          <p:cNvSpPr>
            <a:spLocks/>
          </p:cNvSpPr>
          <p:nvPr/>
        </p:nvSpPr>
        <p:spPr>
          <a:xfrm>
            <a:off x="1651787" y="2331905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三味線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角丸四角形 21" descr="&lt;?xml version=&quot;1.0&quot; encoding=&quot;utf-8&quot;?&gt;&#10;&lt;AEROPOINT_SHAPE&gt;&#10;  &lt;SHAPE effect=&quot;button&quot; /&gt;&#10;  &lt;MESSAGE element=&quot;ST_09&quot; /&gt;&#10;  &lt;SOUND id=&quot;8&quot; /&gt;&#10;&lt;/AEROPOINT_SHAPE&gt;"/>
          <p:cNvSpPr>
            <a:spLocks/>
          </p:cNvSpPr>
          <p:nvPr/>
        </p:nvSpPr>
        <p:spPr>
          <a:xfrm>
            <a:off x="3174216" y="537877"/>
            <a:ext cx="1270000" cy="508000"/>
          </a:xfrm>
          <a:prstGeom prst="roundRect">
            <a:avLst/>
          </a:prstGeom>
          <a:solidFill>
            <a:srgbClr val="8BC640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レーザー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角丸四角形 22" descr="&lt;?xml version=&quot;1.0&quot; encoding=&quot;utf-8&quot;?&gt;&#10;&lt;AEROPOINT_SHAPE&gt;&#10;  &lt;SHAPE effect=&quot;button&quot; /&gt;&#10;  &lt;MESSAGE element=&quot;ST_10&quot; /&gt;&#10;  &lt;SOUND id=&quot;9&quot; /&gt;&#10;&lt;/AEROPOINT_SHAPE&gt;"/>
          <p:cNvSpPr>
            <a:spLocks/>
          </p:cNvSpPr>
          <p:nvPr/>
        </p:nvSpPr>
        <p:spPr>
          <a:xfrm>
            <a:off x="3174216" y="1135886"/>
            <a:ext cx="1270000" cy="508000"/>
          </a:xfrm>
          <a:prstGeom prst="roundRect">
            <a:avLst/>
          </a:prstGeom>
          <a:solidFill>
            <a:srgbClr val="8BC640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パーカッション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4" name="角丸四角形 23" descr="&lt;?xml version=&quot;1.0&quot; encoding=&quot;utf-8&quot;?&gt;&#10;&lt;AEROPOINT_SHAPE&gt;&#10;  &lt;SHAPE effect=&quot;button&quot; /&gt;&#10;  &lt;MESSAGE element=&quot;ST_11&quot; /&gt;&#10;  &lt;SOUND id=&quot;10&quot; /&gt;&#10;&lt;/AEROPOINT_SHAPE&gt;"/>
          <p:cNvSpPr>
            <a:spLocks/>
          </p:cNvSpPr>
          <p:nvPr/>
        </p:nvSpPr>
        <p:spPr>
          <a:xfrm>
            <a:off x="3174216" y="1733895"/>
            <a:ext cx="1270000" cy="508000"/>
          </a:xfrm>
          <a:prstGeom prst="roundRect">
            <a:avLst/>
          </a:prstGeom>
          <a:solidFill>
            <a:srgbClr val="8BC640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DJ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5" name="角丸四角形 24" descr="&lt;?xml version=&quot;1.0&quot; encoding=&quot;utf-8&quot;?&gt;&#10;&lt;AEROPOINT_SHAPE&gt;&#10;  &lt;SHAPE effect=&quot;button&quot; /&gt;&#10;  &lt;MESSAGE element=&quot;ST_12&quot; /&gt;&#10;  &lt;SOUND id=&quot;11&quot; /&gt;&#10;&lt;/AEROPOINT_SHAPE&gt;"/>
          <p:cNvSpPr>
            <a:spLocks/>
          </p:cNvSpPr>
          <p:nvPr/>
        </p:nvSpPr>
        <p:spPr>
          <a:xfrm>
            <a:off x="3174216" y="2331905"/>
            <a:ext cx="1270000" cy="508000"/>
          </a:xfrm>
          <a:prstGeom prst="roundRect">
            <a:avLst/>
          </a:prstGeom>
          <a:solidFill>
            <a:srgbClr val="8BC640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汽笛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角丸四角形 26" descr="&lt;?xml version=&quot;1.0&quot; encoding=&quot;utf-8&quot;?&gt;&#10;&lt;AEROPOINT_SHAPE&gt;&#10;  &lt;SHAPE effect=&quot;button&quot; /&gt;&#10;  &lt;MESSAGE element=&quot;ST_13&quot; /&gt;&#10;  &lt;SOUND id=&quot;12&quot; /&gt;&#10;&lt;/AEROPOINT_SHAPE&gt;"/>
          <p:cNvSpPr>
            <a:spLocks/>
          </p:cNvSpPr>
          <p:nvPr/>
        </p:nvSpPr>
        <p:spPr>
          <a:xfrm>
            <a:off x="4696644" y="537877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目覚まし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8" name="角丸四角形 27" descr="&lt;?xml version=&quot;1.0&quot; encoding=&quot;utf-8&quot;?&gt;&#10;&lt;AEROPOINT_SHAPE&gt;&#10;  &lt;SHAPE effect=&quot;button&quot; /&gt;&#10;  &lt;MESSAGE element=&quot;ST_14&quot; /&gt;&#10;  &lt;SOUND id=&quot;13&quot; /&gt;&#10;&lt;/AEROPOINT_SHAPE&gt;"/>
          <p:cNvSpPr>
            <a:spLocks/>
          </p:cNvSpPr>
          <p:nvPr/>
        </p:nvSpPr>
        <p:spPr>
          <a:xfrm>
            <a:off x="4696644" y="1135886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結果発表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角丸四角形 28" descr="&lt;?xml version=&quot;1.0&quot; encoding=&quot;utf-8&quot;?&gt;&#10;&lt;AEROPOINT_SHAPE&gt;&#10;  &lt;SHAPE effect=&quot;button&quot; /&gt;&#10;  &lt;MESSAGE element=&quot;ST_15&quot; /&gt;&#10;  &lt;SOUND id=&quot;14&quot; /&gt;&#10;&lt;/AEROPOINT_SHAPE&gt;"/>
          <p:cNvSpPr>
            <a:spLocks/>
          </p:cNvSpPr>
          <p:nvPr/>
        </p:nvSpPr>
        <p:spPr>
          <a:xfrm>
            <a:off x="4696644" y="1733895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ピアノ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0" name="角丸四角形 29" descr="&lt;?xml version=&quot;1.0&quot; encoding=&quot;utf-8&quot;?&gt;&#10;&lt;AEROPOINT_SHAPE&gt;&#10;  &lt;SHAPE effect=&quot;button&quot; /&gt;&#10;  &lt;MESSAGE element=&quot;ST_16&quot; /&gt;&#10;  &lt;SOUND id=&quot;15&quot; /&gt;&#10;&lt;/AEROPOINT_SHAPE&gt;"/>
          <p:cNvSpPr>
            <a:spLocks/>
          </p:cNvSpPr>
          <p:nvPr/>
        </p:nvSpPr>
        <p:spPr>
          <a:xfrm>
            <a:off x="4696644" y="2331905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提供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6" name="BACK_PARENT" descr="&lt;?xml version=&quot;1.0&quot; encoding=&quot;utf-8&quot;?&gt;&#10;&lt;AEROPOINT_SHAPE&gt;&#10;  &lt;PARENT id=&quot;-1&quot; name=&quot;SOUND_BACK&quot; /&gt;&#10;&lt;/AEROPOINT_SHAPE&gt;"/>
          <p:cNvSpPr>
            <a:spLocks/>
          </p:cNvSpPr>
          <p:nvPr/>
        </p:nvSpPr>
        <p:spPr>
          <a:xfrm>
            <a:off x="2235201" y="2844800"/>
            <a:ext cx="1625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00" dirty="0">
              <a:solidFill>
                <a:schemeClr val="tx1"/>
              </a:solidFill>
            </a:endParaRPr>
          </a:p>
        </p:txBody>
      </p:sp>
      <p:pic>
        <p:nvPicPr>
          <p:cNvPr id="31" name="BACK" descr="&lt;?xml version=&quot;1.0&quot; encoding=&quot;utf-8&quot;?&gt;&#10;&lt;AEROPOINT_SHAPE&gt;&#10;  &lt;PARENT id=&quot;26&quot; /&gt;&#10;  &lt;SHAPE effect=&quot;button&quot; /&gt;&#10;  &lt;MESSAGE element=&quot;SOUND_BACK&quot; /&gt;&#10;  &lt;PAGE type=&quot;transition&quot; dst=&quot;276&quot; /&gt;&#10;  &lt;SOUND id=&quot;4&quot; /&gt;&#10;&lt;/AEROPOINT_SHAPE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2887693"/>
            <a:ext cx="1524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6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Data tag="42498d75-5fb3-4073-846e-6eb4cb70c4b7" folder="" file="E:\OneDrive\業務\プロジェクト\RZA\Framework\20181205_ビューアセット_ハンズオン\セミナー\コンテンツ\サウンド\11_Steam.hca">
  <Data>48,43,41,0,2,0,0,60,66,6d,74,0,1,0,56,22,0,0,0,6e,0,80,3,0,63,6f,6d,70,1,55,1,f,1,1,80,80,0,0,0,0,63,69,70,68,0,0,70,61,64,0,0,0,0,0,0,0,0,0,0,0,0,0,0,0,0,0,0,0,0,0,0,0,0,0,0,0,0,0,0,0,0,0,0,0,0,0,0,0,0,0,0,0,0,0,d4,79,ff,ff,29,91,86,e5,3b,5,43,bb,bc,3b,32,a1,ad,43,b7,81,e5,54,3b,1c,54,c3,37,89,e7,4b,bb,6,cb,b2,99,5d,4b,bb,21,4d,43,aa,bb,ac,52,cd,cc,3b,1b,dc,3b,2a,63,b1,ac,78,1e,54,c3,b2,98,d5,f,93,71,c,cc,9e,e,ca,87,90,eb,17,e,71,4e,80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1b,bc,fb,8f,cf,7b,de,f6,35,ee,ea,ff,ed,dd,af,fe,ff,f7,3b,ba,ff,ff,ff,ff,ff,f5,55,57,f6,ee,ee,bd,ff,fe,bd,af,b6,da,ab,ff,ff,ff,d5,fd,6d,7f,e0,84,c7,ff,ff,4f,17,75,e7,ea,f7,e2,7e,73,e0,7e,47,d9,f0,4e,96,d7,a6,ef,48,b4,65,34,5e,7f,67,a2,53,93,55,fa,33,36,90,a2,be,5a,c4,75,2a,5c,d,c0,c6,32,5e,e9,ef,c0,69,6e,58,9c,69,53,ac,55,98,2b,4d,48,ed,f0,b0,0,0,0,0,0,0,0,0,0,0,0,0,0,0,0,0,0,0,0,0,0,0,0,0,0,0,0,0,0,0,0,0,0,0,0,21,0,0,0,0,0,0,0,0,0,0,0,0,0,0,0,0,0,0,0,6,17,8c,31,81,42,81,86,5c,2,21,2,1,80,10,0,1,28,69,b9,10,c0,0,0,0,30,0,0,0,0,47,84,1,c,f3,b8,a0,8b,21,9,20,45,65,a5,1b,40,26,1,20,12,c8,80,43,0,0,31,41,8a,4,9,d,5,40,f,e0,c9,c,21,f9,87,88,ed,c3,5f,c2,47,26,87,2e,33,52,1,25,f,11,a,0,20,50,98,66,10,f4,2f,f4,cc,27,d8,16,ee,c2,6,8f,e6,a7,df,24,e2,ac,2,c7,71,e9,7e,4a,28,b5,18,12,cd,ee,29,4c,b0,19,49,3f,14,cf,65,e,1f,d5,ab,e4,3f,f8,fa,6c,4d,b5,5c,f,87,b9,6e,6b,fc,11,d6,32,4e,2d,3b,fc,f9,cd,8f,cd,f7,c8,7a,4d,7b,fc,4f,75,9d,9f,5f,dc,7d,d7,b5,73,cd,db,1c,f1,42,e6,3e,7d,1d,7d,7e,5a,6d,51,2b,b3,95,e5,68,ae,df,e5,eb,44,8e,b6,e7,fd,bd,aa,3e,fb,b1,d7,d3,c8,5e,f,af,fe,4b,ee,a8,8d,e5,ff,ff,53,94,78,7d,7e,27,2a,3e,b8,7c,3e,88,7d,4a,71,a,54,5e,ab,3d,37,7,5b,f4,fb,8c,6a,c0,d4,85,44,db,71,c0,e1,7e,c2,77,9e,8f,57,95,38,92,be,4,7c,2d,d4,2a,94,b5,5c,83,46,b1,36,23,53,6a,28,9a,b4,c,fc,8,d0,88,20,63,77,0,63,d8,d2,80,68,3a,11,15,8e,50,64,1,6,2,23,5f,9b,9,9e,1a,2d,ba,df,1,50,3b,a,9,13,c6,60,24,43,c0,b2,f8,8f,10,64,69,19,e4,3a,16,18,46,d3,28,a7,2,1,96,7b,71,f7,ce,2,29,16,10,5f,8a,77,91,fb,9b,f6,a6,24,4c,71,e3,e0,84,3b,1b,cd,40,20,1,ee,97,d9,c4,f7,9e,d2,3f,d5,4f,68,6a,7d,d4,2e,d,e3,61,9e,1e,34,75,5e,a8,22,44,7f,4c,b2,55,36,2f,6a,21,fc,c3,5c,d6,6,94,a7,5f,13,15,d5,a1,7c,cd,fe,4c,f2,33,a3,5,33,9,fa,16,3f,22,d4,a8,91,8b,f4,23,c2,33,89,6a,55,33,ef,c9,33,d6,43,f5,74,d5,c5,72,1b,41,d3,16,cf,42,3d,fc,28,8a,6c,b8,2f,9d,7,e6,b,9d,f7,f1,37,f3,48,b4,53,2c,95,4c,5f,ff,de,93,57,93,eb,34,ba,ef,60,59,c7,80,c4,67,85,9d,55,91,65,0,3e,0,67,30,ba,9b,5c,78,7d,37,1a,46,be,10,5b,ae,d7,21,97,33,40,21,28,24,ba,35,a4,1c,59,c9,3f,32,34,46,a,16,d6,63,94,7e,cf,91,8c,c,22,a9,52,b2,1f,f9,95,de,0,6b,9d,ff,ff,53,28,7a,7e,5f,c3,e9,9,b0,bf,b7,c9,52,be,9f,6,a7,b1,b1,25,22,a9,7,b1,38,69,8e,32,e0,b4,83,e9,6a,41,4b,74,ef,37,af,cf,97,95,7a,3c,89,41,1a,6a,b1,62,50,d8,a4,8a,5a,f,98,ab,e1,ae,89,a,ad,61,43,42,66,86,40,6c,da,12,6e,cf,6f,ef,34,0,26,69,a6,87,f5,1c,fe,a9,17,77,d4,46,be,3,d6,ab,ab,7d,bd,c4,a5,34,a1,56,22,55,c8,9c,17,76,7e,d3,eb,34,df,cd,47,8e,ea,fa,ee,ae,ca,a3,6d,b,f9,48,4b,c9,8,b9,3b,5c,29,c2,c5,c0,49,9f,b8,6b,5d,19,18,e9,21,9a,8f,79,8,22,e1,9b,f0,34,db,ab,39,ad,18,b,f6,de,87,8b,8c,46,48,73,cf,7,49,e2,38,16,3a,34,a2,69,82,e,95,80,cf,5c,1b,7e,a5,14,a7,76,a2,1e,26,52,1f,41,e5,95,90,4b,4a,1a,d9,6,21,6f,5c,51,66,e4,2a,c,59,f9,c0,8a,f0,66,2c,c6,9b,83,9a,b1,80,c6,13,b7,fa,d4,1f,9a,5a,f8,32,3e,8c,cc,98,e1,9,ca,15,4c,5a,13,7d,cd,20,85,aa,5f,e9,ea,3e,ca,62,7b,6,9b,d4,0,51,b3,c9,3c,2d,c6,5d,19,99,93,ba,8a,2,8d,11,c4,f3,70,fe,0,55,1e,fb,d9,c2,d0,3,1,7e,72,1a,a7,eb,f8,db,29,ca,1,ae,2c,ed,7e,84,c9,61,d1,ed,39,42,11,4d,9,f6,10,1d,46,49,50,a1,80,1a,a9,54,95,b,2,67,4a,cf,3e,d6,63,c1,a1,30,a1,9a,ff,ff,51,b,7a,fe,97,c7,44,1d,f7,cc,e,85,85,3e,5e,d1,7c,eb,28,6a,6e,98,da,f6,7a,1d,4c,59,e5,8e,29,14,88,c6,ea,5e,3c,9b,82,a4,8d,29,c3,14,53,b7,91,ef,c1,e1,35,66,d2,71,56,d3,4a,a5,52,72,3e,ae,3c,8e,af,9e,27,3d,97,b5,55,3f,a9,70,d1,fe,fe,fe,bb,2c,a3,6a,bb,3b,63,93,e9,9d,96,1d,af,57,ac,9f,db,ed,cb,ac,7b,17,1,64,f7,32,f9,2f,8a,b3,89,7c,2e,2d,b4,76,d4,e1,97,da,67,5f,6f,a9,3e,3e,e2,e6,ba,aa,a1,72,ff,cc,10,bc,b7,c2,43,82,f7,c,8c,c1,48,9,d9,21,6,d2,61,af,e6,cc,17,2e,ad,90,dc,ad,53,53,e7,65,cd,bb,51,97,4b,3a,23,b3,19,3a,d7,4e,94,42,f,da,df,40,b9,8c,6c,21,8d,2d,73,6c,cb,c2,70,e8,8a,b9,ed,d5,eb,9a,54,45,a,4c,f4,23,d9,13,3f,6b,20,c8,b5,11,a,d6,c2,91,23,4,4b,28,66,33,2d,14,3a,4,c8,2,7b,2e,1,60,2,2f,c5,f2,e3,f4,88,f7,3b,2f,a,87,51,f5,90,3b,11,bb,f6,25,91,d0,5e,57,a4,d8,31,8e,35,8a,79,d3,48,1e,4,8c,d7,75,12,e5,7c,a5,2d,e9,c5,d9,9c,72,39,58,ca,26,c,61,6d,68,cf,21,9e,32,a,8b,82,92,2f,2f,60,2c,29,83,a2,cc,3c,ec,e,a1,45,60,69,3,26,b2,65,24,18,d2,35,74,d,9e,e,34,1,48,0,86,2a,ea,2,6,34,b4,72,18,0,cc,cd,ff,ff,4f,b,7a,7e,8f,bf,e9,40,70,d6,87,c4,99,ea,3e,cd,eb,57,d1,7,a8,42,ab,32,a7,20,72,13,2b,14,b7,1b,8a,28,c8,c9,c6,a0,93,bd,55,26,b2,aa,4a,32,ee,2a,a9,e2,2d,54,d6,2a,c0,e2,8a,34,db,1f,90,88,b1,c8,c0,f0,77,8,e5,7,2c,6e,8f,cf,6d,40,aa,56,e0,f8,4d,57,db,fb,8f,b7,7e,fc,24,b6,7b,a9,fe,5a,fc,b,6b,ee,e3,b3,47,8b,72,47,de,3f,56,f7,36,79,d3,83,59,9,7e,fe,9f,c0,94,4a,97,bf,e5,e,56,6f,d1,c5,fd,fe,6e,8f,c8,b7,e8,fe,a1,dd,16,59,4c,b6,ba,3c,b7,87,49,1b,f7,46,65,1c,be,3a,86,39,3b,ed,d7,14,b8,28,2d,be,15,14,d9,de,37,d,70,4e,e6,47,52,61,a8,7b,8d,33,d7,b2,af,91,5,23,8e,b6,53,34,55,ee,f6,7e,a2,b3,a9,d1,57,46,b9,cb,fa,27,23,c8,d2,f,d4,3f,41,d4,f5,8,48,28,10,16,cc,8,cb,e7,2c,50,65,6b,6,13,70,8f,6b,e6,7f,48,d3,7,97,33,d0,1c,4c,57,6c,2e,c3,5a,36,69,4a,92,91,a,32,60,19,38,51,ec,9,7b,65,d2,a0,4,9d,98,19,70,1,9c,6d,0,e0,c6,be,20,6b,50,c9,78,99,26,27,a5,45,ec,89,f,6,f5,0,12,6d,7a,e4,80,32,1,86,4d,c4,4,31,8,69,50,61,4f,cd,c7,86,48,f0,11,12,ae,42,c8,8,80,42,76,10,86,18,85,78,19,81,96,46,72,0,1,b,c0,0,db,b9,ff,ff,4a,8d,97,e2,94,3a,3b,d1,cc,a3,69,25,aa,bb,aa,c3,9b,da,c3,3b,51,62,4b,c3,34,3c,ab,42,bb,c2,ab,ad,c3,b3,4a,d1,bc,a4,4a,ab,ba,d9,b3,ba,5b,3a,b4,44,21,dc,24,cb,9d,b4,bb,3c,9d,b3,35,b3,43,d2,3b,34,3a,da,3d,9a,dc,fc,17,3c,f5,b1,3b,39,56,68,84,9f,6e,db,c4,35,ad,78,95,65,b3,9a,ae,7a,7d,7d,38,4d,ae,ef,ea,aa,fb,bd,75,2,f0,12,88,8b,e0,76,6c,43,99,13,df,f9,1e,ef,2e,bb,bd,b0,7f,9a,8b,9e,c9,c0,92,b2,6e,d,16,bd,8b,14,b5,f5,a9,17,a,52,a8,3d,2a,88,f,14,8,b0,e5,a8,1b,1f,4,34,24,9d,4b,56,5d,3a,26,f1,fc,b1,b7,3a,62,f4,8e,37,e6,b7,70,6c,10,bb,6d,56,29,cc,83,3a,6d,32,cb,ef,69,b5,a8,a5,4f,43,b,da,e6,53,0,aa,80,3d,4a,18,a8,91,b9,34,c3,2c,24,dd,69,73,16,0,a0,63,4d,b4,47,45,56,ec,59,f2,6f,29,a0,b1,5b,37,56,31,c2,96,23,a,22,16,4c,b8,d6,c,4a,53,2c,bc,5d,6,66,0,24,d3,c9,6c,c0,8,90,8a,7a,66,25,6a,31,18,6c,72,18,60,5,15,65,9f,34,9c,d5,9d,2f,a5,fc,ca,39,95,9f,4b,b0,54,b1,d2,85,c4,eb,1f,8c,33,17,4c,e,26,7,bc,20,e,1,d1,10,bd,8c,ac,7f,5a,16,40,b5,44,be,db,cb,11,91,af,55,63,60,42,46,1b,c,c0,83,95,7a,7,25,99,0,6f,a,ff,ff,49,4,76,fc,8f,aa,c2,37,bc,9b,e9,8e,b,2,a1,b2,a3,31,a7,20,8e,29,20,8d,28,a3,49,d4,d4,4d,a6,ab,4d,2a,15,45,44,d5,eb,62,a0,86,b8,73,8e,8b,2f,62,64,d2,4e,27,59,b1,8a,38,74,f3,86,79,b7,81,13,95,81,c7,2d,84,80,58,40,27,65,2f,48,34,4c,d8,da,4a,83,57,f4,eb,d9,73,12,f8,a5,b9,ae,a4,d9,f2,50,ce,21,49,1f,ee,f0,54,b9,bb,df,8d,ff,ce,be,59,5e,57,b5,fb,2,5,41,61,e5,e3,82,3f,fb,85,a8,2b,83,c8,22,a5,5,11,12,de,80,45,40,f4,73,a8,7e,10,6d,c3,3f,60,e9,ea,17,59,5a,b0,9d,31,37,4d,83,d8,8c,6d,7b,73,60,5b,fd,2a,c3,1e,90,8d,b,c5,b0,e1,b3,e3,4d,1b,1c,3b,59,1d,4f,f3,bf,ee,b3,8f,ef,c5,99,bf,6f,7d,d2,3a,c0,bf,24,4f,8,c0,fe,70,3b,ec,8a,5,31,26,c4,c0,7b,94,b5,fe,a7,d8,9b,84,45,8a,4d,dd,6d,9e,32,bf,a6,89,af,ad,b7,20,c0,90,22,d4,ae,2f,e1,b,4c,6e,e2,16,a5,e2,9d,e4,e9,65,fb,d8,b2,25,a7,81,53,e6,36,e8,b0,5a,8b,a9,3d,6b,83,31,81,80,4,c1,c0,c7,e9,85,67,23,36,65,4c,ff,7a,58,f2,f0,71,f9,c6,bb,e3,2d,c5,db,5c,6a,a3,af,a1,11,d3,2e,6c,84,17,68,64,83,4f,6,a7,f5,e7,64,19,e7,fe,b7,a,92,f7,28,5,93,4e,2c,5c,d3,f1,20,ba,a1,bb,60,0,51,e5,ff,ff,49,4,77,7c,d7,a7,42,de,a,97,11,94,26,8d,29,b6,5c,8a,9f,30,4f,36,bc,19,b4,e9,29,bc,29,51,aa,cb,77,b9,9f,6e,34,5d,eb,d8,52,5d,90,31,aa,2a,d5,ad,54,b2,68,f7,3,66,46,ac,2a,92,9f,60,e0,b6,af,25,bd,24,be,46,87,86,a8,41,22,bb,ac,66,81,4c,5d,8,dd,a7,c2,60,4b,28,2b,e5,65,e9,59,d2,55,12,e0,a4,40,c,d0,3f,3b,c6,ab,1e,72,8,fe,ab,ba,77,fe,a3,f0,92,3a,d3,fe,af,37,7f,d9,52,7c,c7,8c,88,bf,ec,d7,a2,e5,7b,e5,84,8,3c,1c,cb,21,ce,79,28,5b,2e,4f,ce,24,31,6d,5a,ab,d6,87,a9,80,c6,c0,6b,b0,ef,3b,88,d5,75,d7,c,ae,dd,7c,3b,c2,32,e3,90,5c,6f,6c,7c,8b,e7,8a,a1,2c,7c,cc,f,69,fa,78,8e,5f,37,ee,c2,d1,b1,d5,18,16,de,18,75,33,12,e0,64,f0,df,29,87,da,4c,4b,41,7e,c3,cf,8a,4c,35,6a,88,a6,f1,6a,20,6e,64,2c,90,ae,f6,36,7d,64,d4,29,c3,a6,a8,39,87,16,49,c5,4,b,cc,27,16,59,58,4a,49,7a,1f,df,d,27,7a,70,97,47,61,cd,5,1,fd,39,f6,47,30,0,72,ba,67,38,58,de,35,5c,72,3,a9,a6,8a,48,96,cb,6e,b1,e0,f9,cc,49,5,24,7b,b9,f0,7d,99,e6,7b,98,ac,37,5e,9d,db,4,9d,4f,70,4a,c8,c,d3,b5,2d,28,89,fd,39,54,bc,48,19,99,d4,14,3,5c,e8,4a,f,c0,f9,f3,ff,ff,4a,d,96,e3,7d,31,4a,f3,c,92,b0,d0,9a,69,25,29,68,74,ed,2a,b1,8f,c,a9,c6,d6,ce,96,55,8,cc,f0,92,f4,92,ae,90,ec,f0,ed,2c,8d,27,4c,c9,50,ae,8f,2c,72,ed,65,56,ad,2e,ed,4e,d4,e9,45,4f,6e,3c,ca,ea,d4,4f,dd,e3,e0,f4,cb,92,da,26,62,73,58,76,64,b8,42,19,9,61,10,e0,d6,bf,60,8d,4f,62,a,d8,58,ba,ae,18,0,72,1e,b3,91,7d,20,b3,f3,20,d2,7b,52,72,20,b0,41,ed,2,52,90,3,d3,61,83,33,0,4f,f0,13,31,98,0,1,e4,9f,2e,1b,a2,2e,b4,7e,42,34,2,b2,95,b,85,e0,9f,4c,0,4b,74,46,b6,66,4,4c,b6,40,f9,cf,0,2,1a,6b,8f,de,21,20,54,20,b2,31,b,d9,8a,eb,8b,e9,e2,4,50,0,48,60,86,e8,0,15,d3,6f,b,d0,c0,2,43,c2,b3,fb,15,84,d0,51,d5,71,7e,1c,2,67,fa,10,2e,19,47,9a,b,11,32,1d,71,80,90,31,25,29,5f,88,0,27,1e,38,8b,35,a2,d0,6c,82,28,51,c1,3c,bc,73,4,66,80,40,80,0,45,4c,1a,4,29,90,9c,19,a,2,0,70,1c,a4,6f,4d,1,77,78,52,70,62,39,61,27,b,4f,dc,53,a6,85,9,2a,5e,43,7e,e4,23,6,c8,49,ff,d5,41,8c,c3,d0,4,62,22,c3,d1,64,20,64,87,72,bd,da,66,4f,ea,27,b6,d8,ee,ff,fb,f5,7f,de,ca,9f,27,d5,4f,f9,7f,57,fd,1e,ab,f2,aa,af,d6,bf,e2,ff,ff,51,8e,76,fc,60,c9,9f,a6,3e,fd,18,72,5f,83,48,c0,3d,9e,5c,f3,91,9d,ea,b1,47,3d,54,37,92,51,c0,da,5e,a0,e3,4f,c7,8b,90,b6,47,8c,41,8d,50,8c,a4,8c,47,58,f1,c4,dc,31,ba,8d,51,3c,5a,70,30,d0,ce,36,40,21,18,4,43,8,19,29,10,8,4,0,8,40,48,20,18,c4,0,c4,1,85,e0,0,31,40,24,c,2,c0,a2,14,c8,4,96,41,62,42,72,94,c9,88,80,30,51,58,60,f0,1b,a8,c4,46,3f,1,90,36,31,a1,68,c4,a3,b4,4c,63,e1,40,c4,6e,52,7,91,0,85,10,a4,47,9b,2,83,c3,ac,32,ac,14,c9,9e,6,a0,d8,86,d8,ea,9a,32,44,dd,db,4,2e,fc,5d,7e,80,61,5d,5,fb,9c,2d,c9,a2,c3,17,ae,aa,3,21,47,10,73,0,2a,80,dc,cc,13,a3,50,65,9c,c8,b1,87,24,70,bf,73,21,92,a3,cb,54,1c,42,8d,68,c2,9e,aa,0,7b,e4,46,a9,3c,4d,fa,3c,aa,19,fe,eb,b9,48,f0,c8,2d,3a,7e,b1,94,f9,b2,24,7c,31,23,ea,4e,57,bf,de,67,7a,9f,3c,ad,74,82,b5,9b,b9,5,c6,49,7c,e0,7e,fe,ba,3d,68,d5,63,5f,c5,d9,f6,a5,30,e8,5d,db,f0,38,17,9,7d,a3,c5,76,43,d2,92,94,f1,8b,ef,22,7d,c4,f1,45,9f,fb,8e,39,4f,70,43,40,2a,6d,9,8e,73,fe,dd,41,b5,dd,95,be,e5,63,9f,c7,de,e8,15,65,52,9a,d6,b7,55,55,db,fd,df,a8,8e,b0,8d,94,ff,ff,54,2a,79,7d,cf,c3,e8,d1,fb,40,e3,39,89,3e,14,a4,c8,f6,df,5b,85,c8,ab,82,a8,a9,13,3,ec,12,79,ed,85,38,aa,6e,23,19,2d,92,e9,84,f8,9b,46,46,72,59,35,94,ae,26,4e,69,56,4e,4e,a4,d4,b2,3e,a6,13,96,fb,2c,23,8,20,6c,c6,13,5e,4e,2,6f,e0,56,dc,b8,58,bd,5,76,1c,e7,fc,39,68,b9,46,9e,61,2c,d1,9,71,f,dc,1b,d8,8,38,2c,c0,35,77,15,6b,9,7d,a6,fc,a2,fd,9b,fe,4f,ec,2b,d0,3d,cc,55,e7,d,e9,bc,11,95,70,ea,41,34,6e,5b,3,c9,f9,3a,1d,2a,58,ee,f,95,36,ed,36,3d,6d,9f,4c,4f,b2,6e,be,a8,7b,84,57,b3,fb,52,34,cd,b3,f3,e0,8,db,34,43,48,37,a8,63,c,fa,26,7d,be,5a,1c,f6,f7,a1,e2,73,5b,33,49,92,24,24,f9,cd,c,df,f2,42,56,f7,27,e6,27,3c,e,41,6c,94,41,4f,0,19,3d,c1,7a,4f,f9,96,4c,c8,7,ca,ee,bb,4c,13,73,bc,bf,9d,34,72,c7,4,ff,5b,1,c0,8f,3b,b4,29,81,86,64,e6,cc,db,a5,f3,84,1b,c,20,d0,c1,dd,19,f2,4d,9,dd,7e,b8,5,81,58,e6,37,f3,81,9,42,9b,cd,22,76,3,32,1a,4a,80,62,22,90,26,51,fb,68,60,8c,af,b3,1b,61,ad,b9,e5,c6,3,7f,db,5b,83,2b,26,96,7a,73,8a,d2,30,e4,54,9a,10,81,ce,12,60,c1,8c,0,b6,25,a,fb,21,97,26,20,12,e2,30,7e,e,ff,ff,53,14,7a,7e,4f,c7,ef,47,c2,55,77,cd,7d,87,bf,e7,ef,76,7b,4b,49,fb,7d,2e,9a,e1,71,47,13,82,a4,a3,6d,33,a7,9a,35,2a,4d,ab,18,42,16,a3,6a,24,d1,f0,33,4b,76,47,23,31,99,22,4e,33,1d,d,d6,d4,a0,1a,4,6,45,3b,22,6e,3c,6c,28,a,86,96,6c,1a,fb,f9,c,fa,4d,b6,18,a2,fa,e5,c5,22,15,25,38,cb,b1,d7,3,c6,94,c0,8d,15,98,8,e4,ce,a2,9c,6,39,ba,46,f1,55,3a,99,79,2a,54,98,8c,ef,af,8b,ff,cc,41,bd,54,c7,25,ca,b7,d1,70,42,4b,9d,34,70,a4,b0,c9,89,4,ff,38,c6,d0,96,62,b4,1a,e4,9d,4b,e5,50,b7,63,14,9f,36,c8,c7,86,ee,6a,6f,b4,86,56,14,d,41,62,b3,c8,f6,1,10,55,a7,3d,13,3d,38,bc,3e,28,42,8e,58,d,31,1,ab,b7,2b,ed,f0,b6,8d,62,e8,33,62,88,22,85,25,4b,7f,88,dc,13,d7,91,4b,19,cc,aa,c5,bc,1,f1,1c,40,f4,7b,e4,58,60,4d,e1,7c,a2,28,36,42,80,31,92,1,57,42,10,a0,39,fc,6c,99,c8,b3,c6,85,8d,7a,70,5e,64,db,e,a3,99,fb,ec,b0,3,27,db,7e,29,72,4e,b6,2a,1d,6b,36,88,c8,d8,ec,aa,e0,28,34,6b,c2,12,68,81,95,31,55,93,e6,7,7f,75,50,b,8a,f9,d6,97,db,f3,9c,9a,29,c,26,18,59,69,97,36,31,90,2d,54,46,ad,b4,5,45,c5,8,b7,53,44,2c,fa,6e,66,18,34,ff,ff,50,8d,7a,fe,97,c3,eb,40,5f,5f,7e,88,aa,29,55,fa,99,83,34,e0,aa,ab,9,c8,57,3c,ae,37,c,6d,c6,a4,2e,21,1a,70,c4,d2,71,28,31,88,aa,a3,a1,da,a3,54,c8,aa,69,c5,1a,89,b7,7b,5e,1b,49,e6,fa,48,dd,ee,19,b2,ac,90,61,6a,ff,cd,bd,52,b8,c3,5e,14,e7,6a,90,3b,e9,74,ff,79,8e,75,8c,2a,bd,75,9f,72,65,2a,23,d7,58,14,29,6a,f9,69,7a,60,88,88,cd,1d,6d,d5,6d,75,a1,61,ab,73,eb,22,dc,cb,ca,61,68,4b,eb,e3,51,96,17,4,48,60,eb,ab,4d,60,e4,6e,c1,ed,2,ce,0,d5,53,ca,27,93,7c,92,76,37,77,be,eb,c,d3,37,cf,ba,4e,54,42,5d,cf,26,49,6,c1,d2,c0,4a,cd,b3,cb,a7,4,fe,27,a5,16,8,33,62,f2,d0,f3,16,27,7b,d8,c8,88,9b,56,7,32,e1,ad,7f,15,72,f0,8a,7e,4e,5e,e4,38,2d,9e,94,6,74,f2,28,2f,4c,89,91,88,43,e1,fb,e9,d0,db,a5,a4,7,7e,b8,25,3c,49,54,56,bf,49,15,12,83,68,4c,d1,15,56,1d,a4,e3,98,e8,14,1c,c9,7e,55,ea,5a,93,63,62,11,c6,69,64,59,82,e6,d9,d8,98,5d,6f,80,96,45,44,9a,96,46,98,4,10,c0,3,3d,d4,62,74,23,9b,6b,b3,20,7d,4f,d8,d1,13,21,71,9f,da,e6,70,94,33,41,0,4,65,b8,a1,b9,5,c4,f2,40,72,58,a0,ca,80,6c,26,1c,86,71,d7,ca,4,b3,2f,ac,6f,4a,ff,ff,4f,90,7b,ff,4f,c7,5f,8a,9e,d7,2a,3f,20,da,f4,dd,ea,5b,d0,6c,14,a8,f4,31,28,2d,45,c4,a3,51,38,63,95,12,d9,95,2a,1c,29,d3,db,ef,c1,14,2d,51,5d,86,b7,14,6d,35,63,51,95,1c,51,36,ec,8,69,8c,f5,e1,70,c9,3a,83,a6,53,1c,f7,3b,3c,ec,86,38,84,48,f7,ce,ee,db,d7,4a,d7,6b,69,f7,7e,56,e5,a4,8f,b0,6c,97,ef,80,9f,b9,27,a7,69,7d,15,3b,9c,cb,bc,bf,f0,77,7e,8d,25,62,97,af,7f,f5,7f,52,4c,c1,74,aa,26,e3,1d,99,a5,0,f3,82,ec,2f,25,d5,9e,20,9e,9a,70,1d,56,b8,8f,71,2c,52,33,fe,e,7f,12,7b,9d,24,e5,32,a7,c0,2d,60,47,0,41,38,6c,3f,92,7f,59,2c,9c,74,c2,21,3e,b7,5c,1d,79,e1,78,43,12,d5,f9,a9,3c,e3,50,df,ff,95,36,e4,6a,b3,2b,60,5f,d,50,59,42,e4,d1,4e,71,5f,7,14,17,31,cb,df,db,24,f5,e6,2e,ee,e2,c3,bb,94,71,c3,a0,ab,b6,f9,fa,74,ef,27,f8,64,60,28,b5,4b,64,14,25,4,7e,32,c0,e7,f6,88,9c,6c,b3,b4,84,2b,b,36,7,c4,45,be,8,76,cc,b2,c7,83,30,e2,6f,a,e4,72,60,34,cc,d3,53,7b,6d,6b,1c,23,45,33,62,84,df,11,b9,c4,a1,1f,3b,ec,6f,a8,bc,84,10,86,66,d8,36,60,cc,48,d,19,41,18,57,2b,40,93,e5,3f,29,3d,88,31,a1,cd,7b,55,ce,61,ff,49,9a,46,59,5a,ff,ff,50,7,7c,7f,57,ce,b1,ee,ac,a8,f4,3e,bf,83,f5,aa,1a,82,d2,62,6e,f9,2d,69,47,52,18,b4,e3,69,ba,c3,8e,42,e9,2d,b3,3b,b2,32,a3,52,2b,d9,b0,d6,eb,16,47,5a,6d,9c,bb,7a,2c,14,55,46,86,2b,f7,3d,41,e8,59,2d,3f,a4,c4,69,f0,c0,da,bb,57,43,e3,a3,97,4b,5a,3b,51,b1,d2,eb,29,f7,50,2,c5,49,94,aa,49,45,cb,42,42,99,1c,d4,b5,9b,2,7,d2,2d,b2,24,f1,d6,7d,7b,79,c9,f6,78,21,be,d3,e9,a,94,13,6e,2a,51,8f,70,c0,d8,5f,c2,51,c,a9,9d,31,47,30,a3,7e,14,fd,75,26,41,ac,f2,8,f2,40,a9,95,18,9d,17,f6,1c,8b,dd,fb,fd,ca,72,4b,56,7b,52,d2,77,7c,e8,0,e7,78,9a,1f,cb,f,2,a1,5e,37,60,97,4e,96,1d,6,2a,f5,64,aa,8b,6d,44,47,38,32,bc,28,63,a9,46,77,62,cf,f4,c4,e9,bb,0,4c,60,fa,fb,e0,66,af,76,2d,f9,49,9c,6f,ff,3e,2b,97,8a,1,74,c6,b2,e5,d8,8c,c4,96,72,f3,fa,4c,39,f1,ec,82,6b,9b,83,9c,5e,d5,57,c4,a7,71,c4,28,1d,ca,6d,47,61,c6,d2,6d,d6,4c,1a,c3,ba,69,13,4f,66,23,cf,36,96,8f,b,8b,1c,d,2a,a4,34,9e,bb,dc,e3,e1,73,bb,4a,39,7,da,45,1c,63,8f,45,9f,4c,62,c6,22,3a,43,5a,a2,56,e6,7d,88,29,4b,6,b5,35,dd,ba,5a,46,18,e8,5,f3,c9,d2,9d,96,40,0,82,ff,ff,4f,8f,7c,7f,57,c7,22,3e,a3,dd,a4,f7,b4,d4,2d,26,a0,8f,c9,1d,6e,44,da,a9,46,1e,29,d2,d8,d1,98,da,3e,60,aa,be,1c,5c,7d,f5,21,70,46,aa,2a,b7,23,ab,5,4b,6d,c7,19,89,56,e2,4c,de,59,96,d2,ce,6c,36,7,a3,8e,ad,d6,c5,bd,43,b,90,d3,71,2,27,6d,c0,4,1,82,f8,c,2,f7,63,f3,96,a9,5d,d5,4,63,ba,a8,e2,6,1d,8d,5,c2,de,a,14,a5,71,51,bc,e9,f5,cf,ad,d2,91,d4,25,4d,c2,b9,d6,8f,d1,bf,5a,7a,19,d2,d1,1f,2d,ed,44,54,ea,f9,60,c4,67,26,c9,6b,f8,22,be,be,2d,bd,f3,89,82,79,15,54,6b,14,7e,df,f5,a1,65,93,14,2b,59,c8,9a,3d,d1,25,4a,4c,7c,db,2c,de,88,3e,bb,36,f,ad,dd,35,bd,74,46,2e,42,d0,bc,c5,d2,6d,a2,f3,16,b4,10,f4,d6,bd,a8,7c,c1,87,59,68,cc,bd,8d,bc,58,37,eb,55,60,8c,5f,5,21,8e,d4,42,1,ff,69,e7,eb,6c,c3,7f,84,bf,58,b9,f6,18,9a,6a,25,a1,d,9c,c,73,af,e1,ce,88,85,b1,1a,40,a7,7,1e,b6,69,a,53,34,7e,f3,22,2,92,a7,16,b6,c3,84,97,a9,ec,3b,87,19,9,33,6d,8c,6f,4c,84,af,c3,fc,df,6a,42,ed,54,a9,b4,95,d4,6,3c,d6,37,87,56,60,69,c1,47,45,bc,fb,6b,28,94,79,1c,1d,d1,8,9d,ff,7a,a,8c,89,b4,6f,1,aa,ec,b,b8,84,10,ca,a2,de,36,8d,ff,ff,4f,2,7b,7e,df,ca,94,3e,a4,54,85,4e,3,58,1e,b2,23,51,9c,6a,8d,2c,d,a8,c6,d3,31,d6,95,4e,f8,ec,42,42,e1,8e,16,d0,b3,b5,8d,4c,d7,24,55,41,24,31,b8,a2,58,c5,12,72,34,90,fc,48,35,a,aa,74,fc,fa,63,19,37,7e,cd,c3,7e,43,7d,7c,61,c9,a7,2b,59,1f,74,7,64,e3,da,f9,5c,72,40,19,98,ac,65,f1,19,c9,90,d7,5f,8,d1,c0,34,a4,f8,99,37,d0,fe,96,4b,9d,92,a3,2f,86,1e,ba,d8,69,8d,e3,df,51,dd,f7,f7,99,b8,4c,f4,4e,2a,ac,e1,b6,c6,e6,9a,b0,34,8b,ba,e2,ee,92,de,d5,df,44,70,e4,9e,72,1f,e9,4e,56,95,34,6d,29,bb,2e,6b,92,46,ba,c7,96,61,b1,8d,bc,9f,2a,62,4e,2a,8b,9f,d5,3f,35,7d,d9,69,4a,a4,cd,2,6f,32,b9,c2,b7,e2,ea,e0,89,c9,cf,c5,29,3b,5c,b3,15,b5,b1,24,b1,c7,75,d4,ef,4a,68,d1,8f,a0,9,31,e6,7a,cf,cd,da,4f,41,c8,43,24,28,bf,b,13,d4,2f,74,a7,b4,41,3b,e,49,11,c6,d4,13,61,a0,a0,5d,f9,19,27,ce,3d,a1,80,3d,2f,25,3c,13,81,90,49,2a,98,88,18,5a,95,dd,d0,81,fe,cc,4c,ce,9e,20,84,d1,cc,cc,e2,cc,e1,4a,ce,cf,59,af,4a,bc,21,8a,58,a8,bc,96,bf,42,56,f0,54,99,8,77,59,c1,58,40,2f,b5,38,41,bf,a3,9f,a4,53,c4,3b,22,35,ea,23,9f,1e,ef,3e,40,0,c4,c8,ff,ff,4f,2b,7b,7e,9f,bf,e8,88,f9,2f,6e,c3,d7,f0,62,92,d9,70,31,60,b6,16,db,89,62,a9,6e,9,43,a5,b7,4e,f1,a7,54,88,c6,1b,8d,91,8e,ed,c1,dd,49,a8,b2,b7,b9,59,5d,f6,99,8e,b4,e1,90,ac,94,c2,0,f,63,cb,57,d2,18,0,27,12,34,22,98,a,b6,4e,80,ea,dc,19,7f,d4,1e,99,84,fe,37,62,7f,6f,f7,15,57,1f,c3,72,cb,a9,7d,c7,8f,48,9f,15,b1,bb,f2,c2,74,8d,cd,2c,3,86,83,71,5f,85,ae,f1,3,bb,c6,a,4a,f5,d8,ef,18,f9,19,5e,67,8e,c,a,4,a8,26,3a,59,62,5,4c,84,bd,ef,bd,cc,74,73,2c,52,ce,5b,b5,2d,e6,8,23,9c,b3,10,78,9c,38,83,72,1b,ac,6a,30,2a,39,2a,a4,66,9,54,1,e9,d4,e0,8a,ef,2f,cd,d7,61,f2,6f,a6,f6,6d,2d,fe,15,d9,35,96,11,73,91,88,88,36,7f,1c,ba,a3,17,4,72,5c,63,17,6,b7,7d,3,99,f1,4d,88,92,6,4e,29,19,17,7d,cf,67,70,88,ee,a5,30,40,aa,1a,3,40,d0,8,d2,41,62,7a,56,0,3c,c1,84,eb,35,90,2,60,9,ad,15,df,ae,11,2a,dd,39,cf,98,b4,9,69,c9,1,8b,76,23,a8,41,aa,3d,19,a7,f0,1d,2c,0,10,6b,5e,0,ad,b6,b8,97,dd,c5,1d,bd,ce,64,8d,d6,de,9a,7a,84,a5,23,e9,2c,ac,53,eb,c5,16,d1,88,61,76,91,4f,48,d9,27,18,58,44,38,40,59,8d,52,d1,e6,80,7f,ef,ff,ff,4f,c,7b,ff,17,c7,ea,8a,c4,2c,55,26,bf,4c,9e,7c,61,af,ca,3c,e9,9f,41,91,9,53,9e,3a,a2,6d,ac,53,8d,b4,9d,4d,43,bc,d,a6,d4,46,b2,e4,26,b4,b4,51,29,e,4e,43,61,69,b6,a9,8a,3a,29,64,16,70,90,b1,8a,61,7,a6,4c,55,cb,dd,68,c3,d9,23,8e,ff,7a,fe,65,56,1d,ae,9c,ad,d6,d6,60,65,c3,97,3e,f8,9b,2d,ea,d,10,a7,5a,86,a9,ba,10,1d,87,8c,46,1e,98,37,6d,d7,86,a5,33,15,8f,6f,d4,f4,d7,4e,f9,72,1,4b,f2,48,5,5c,b3,af,12,87,c8,e9,9d,2e,d,58,4f,ff,1f,6f,c2,fd,29,c0,5c,c0,7,ed,42,5f,d7,42,d0,ce,e3,70,95,8b,dc,df,97,dc,c,64,3c,8,40,c9,1a,2,13,f8,14,bb,1a,11,4b,fd,93,f9,3b,85,4d,fc,20,34,63,4,1f,da,72,cf,c5,71,a4,36,6e,37,ed,86,d1,c6,dd,5d,94,ce,46,e8,88,80,d5,3a,ab,e0,4,82,9c,fe,25,a4,81,64,6,d8,28,8c,34,ca,f9,a5,8a,3e,91,77,d3,fd,c2,49,a2,a0,8d,91,fd,48,3f,20,12,8c,38,2f,e6,9f,83,29,21,ab,80,a6,73,3,83,6e,93,9c,31,62,1f,78,39,a4,a2,53,12,48,a9,28,c0,e5,2a,25,76,2a,20,29,e,ab,8,2a,14,b,88,ef,d0,99,1b,68,20,e8,15,ef,6,83,48,bd,41,3d,2,e0,c2,25,31,c,b9,f5,b2,2d,24,32,d5,e6,11,2c,17,67,e7,53,84,4f,a7,77,8,4f,e5,ff,ff,4e,8b,7c,7f,57,c7,1f,75,a8,38,a3,7e,af,73,f4,cb,e7,8d,1c,ca,8d,9f,43,4d,45,11,ac,66,54,6e,b4,31,33,15,bc,32,b0,b0,15,b6,d1,94,38,a1,6d,53,a3,6a,c4,d5,4a,46,62,8a,25,52,56,f7,16,ad,d2,64,43,f4,e2,5d,67,a0,b,14,81,0,a,5b,b5,48,c2,d2,6e,7,75,e3,9e,49,c5,2c,4b,c2,0,5a,3b,df,95,7c,10,60,58,f0,39,dc,c9,1,66,91,22,3e,55,a1,ae,49,2e,a0,ab,fb,b8,61,e2,16,b4,b2,c6,ed,7a,20,8c,8,3b,b6,65,b2,d3,9e,a6,45,20,dc,f4,63,1a,8c,1c,53,e4,1c,5f,a0,ca,6a,a0,99,97,46,e6,e9,54,1a,8d,7d,21,ea,cc,d7,9c,fe,f3,a8,c0,1c,9c,5,41,9d,28,a3,90,c8,b4,3,82,69,1b,be,d9,6c,bd,40,a3,80,2f,ec,df,23,7,66,2c,21,83,4e,57,2a,7e,3a,d6,54,da,e,14,93,a,8b,a7,8,d,5e,76,9c,f,58,55,99,ca,45,c6,5a,ac,9f,5d,5f,db,45,bf,20,8e,91,73,7d,4d,c0,60,20,5,93,eb,47,ce,28,56,3e,5f,74,13,e3,4a,a3,a8,1f,bf,a3,e,8d,f6,a8,55,28,f1,a6,82,b1,11,fd,3e,36,66,8,a6,a3,f1,d,2f,d1,63,ff,8f,0,c2,f,0,83,d7,d0,d5,5e,33,d3,53,79,df,a8,6a,70,63,db,2d,2b,f7,bd,b9,79,c4,64,66,81,62,20,3,44,58,39,aa,f4,e9,aa,a4,72,a8,b1,55,80,c2,bd,c1,77,94,65,3e,6a,80,20,94,ff,ff,4e,81,7c,7f,57,ca,a4,2a,32,27,1f,b1,a3,49,af,c8,e2,71,54,e3,90,3a,99,ac,d5,53,7e,2b,13,86,b4,2b,35,aa,69,15,2a,5f,6d,e4,69,4d,a5,9b,58,d7,18,ef,a3,62,4d,e6,5b,6d,ba,63,b6,5d,c,e8,fd,63,10,a5,40,d4,f6,a1,62,ae,72,e3,8d,8c,5b,24,1a,f9,7a,84,ca,bf,2a,cb,72,dd,d4,dc,a2,cf,c4,84,f6,b4,27,68,81,f2,6a,7a,d1,41,5,ec,6f,e3,0,c5,e8,f7,a6,a7,f9,ff,cc,ce,77,90,1a,c0,a9,29,71,46,bd,ed,1e,6f,a5,20,ec,2e,68,4d,94,db,a,6,48,c5,92,9a,ab,21,a6,43,fb,eb,52,e5,d1,c8,6d,12,22,cf,27,20,e7,a2,ff,4d,d4,cd,ac,41,1a,82,a8,d4,68,ba,16,47,41,42,10,3b,a9,66,58,76,d4,7b,af,22,d6,be,e,61,70,82,80,1,39,d0,35,e9,5e,d,df,a6,46,40,8b,25,fe,c3,6,74,52,be,ee,b,f0,2f,44,bd,32,35,3a,b6,82,69,d5,3,87,e9,d4,e9,f4,d5,67,ab,5c,e7,4e,4c,c5,4d,6a,aa,9e,cb,71,db,a4,0,5f,76,1a,e7,4e,97,33,4d,da,70,9b,13,d3,c4,6d,a3,41,7,d2,87,27,4,4e,82,fe,18,83,90,32,ae,49,14,59,10,f2,17,dc,71,ca,6e,c7,20,63,5a,7,a6,97,a8,d3,64,48,49,76,cc,93,4b,b6,d1,18,e9,ce,23,f7,29,2a,12,3e,27,75,6a,5e,5,f3,63,8,e,aa,86,78,cf,87,a9,82,ba,d1,a9,ff,87,80,32,88,ff,ff,4f,94,7b,ff,17,bf,eb,7e,4c,44,b1,75,7a,db,6a,86,88,c9,98,dc,91,25,15,31,b5,4b,89,c5,12,ac,b6,ac,4a,89,5f,85,42,99,51,46,d6,2c,ab,e,ec,77,21,76,54,fb,79,a9,d,15,38,b3,19,ac,64,4f,c7,4,2b,90,b,87,ea,c,53,95,58,a7,6a,f1,52,cd,87,5,e6,35,88,5a,ad,2a,4d,5e,6,42,40,4b,f0,9f,4a,77,2d,fa,c1,4a,91,e6,eb,2c,6b,48,97,4f,97,10,64,32,84,a4,2,ff,7f,cd,f5,f3,fe,31,a4,a2,8c,73,18,63,3b,12,81,b4,5a,ad,b9,f5,83,5f,12,d6,1e,72,cb,be,7b,d,58,73,e9,3e,a6,e1,bd,39,fb,42,8e,49,9,e9,6a,88,c2,77,14,12,c2,a7,c4,e2,8a,6d,f6,79,c,97,9c,20,42,a,e3,95,91,f1,cd,be,69,e5,6b,26,5e,80,2f,a4,da,51,27,a0,d3,f,e8,23,52,d1,8e,3,3,8c,1a,36,14,21,bd,3e,cb,a0,50,8f,c5,6a,26,1d,2b,ff,bf,c4,5b,55,ff,60,fa,8a,56,98,17,eb,98,c1,f3,91,8,59,12,ee,1c,92,7c,d,b9,d9,d,e1,42,97,6e,fb,45,a9,1f,f9,61,7c,1c,5b,b8,ba,a2,2c,b4,de,bd,7f,48,3d,bc,67,bf,53,a9,85,b4,fc,3f,55,aa,55,ae,ba,5f,c1,a5,80,8b,b7,2d,2c,d9,87,77,e5,72,ce,95,dc,ad,6,b0,4,55,84,98,de,3,1e,45,5b,32,97,50,d,d6,f3,ea,58,67,9b,3e,4e,57,aa,f2,8b,b,cb,54,a8,de,36,d0,69,6,ff,ff,4f,3,7b,7e,cf,c7,eb,4f,bb,e5,3d,f5,85,f1,f6,b6,d2,64,42,33,3a,8a,62,aa,27,19,82,54,73,f1,3f,3a,2d,a9,12,90,48,9a,88,57,dc,8e,14,ce,70,a7,1b,a3,1d,c,90,e2,e1,2f,41,2f,72,b9,db,ce,a3,5e,4,be,bc,63,b6,b4,4,26,31,4d,be,c8,e0,2f,30,af,66,71,2b,5f,ab,17,92,d3,ca,a3,be,18,33,27,36,47,3c,c9,21,e4,66,2b,5d,aa,10,75,89,d8,c4,2d,41,57,7f,a1,6f,7f,3b,cb,5,97,aa,bf,a7,ed,be,da,9c,43,92,56,50,2b,5e,30,53,ff,22,87,8c,3a,1c,d2,6c,9c,88,89,5,af,de,fa,a7,a1,90,12,c7,36,68,f9,35,f9,31,8f,ee,ba,d0,3c,c4,f3,1d,4c,ce,2b,e2,28,c5,5f,de,27,3e,58,1f,c,eb,d1,d8,ac,a4,96,68,a8,ae,bd,33,5c,17,97,3f,81,93,f8,bc,da,c4,5,d4,89,63,95,98,1b,16,43,9d,70,43,f2,49,62,5f,90,90,b8,3c,f4,5d,a7,75,30,2,9b,59,76,4b,c8,d4,bd,80,7,58,2f,5,41,4c,ce,ba,4e,db,8c,30,1,64,5d,36,86,35,9a,ae,de,72,94,80,a8,b2,b9,b6,b9,55,5b,ed,20,90,7,f5,4b,50,77,10,42,73,26,15,49,3d,e4,2e,a2,96,37,76,c0,d6,b9,d1,86,71,c2,15,54,27,6,dc,f8,2e,24,65,99,24,ff,62,28,c2,97,4b,a6,91,6f,50,47,f8,32,b7,ac,2e,bf,0,5b,d,c,30,c1,2d,c4,2c,eb,29,64,8c,f1,0,f,60,ff,ff,4e,b,7b,7e,d7,c7,4f,8a,8e,18,d,49,46,60,1e,92,ad,f2,7a,18,96,20,eb,66,18,d4,be,3a,dc,81,bc,84,8d,a6,a1,59,c,90,c8,48,53,a9,36,96,67,2a,63,71,38,ab,2d,b7,18,a7,c0,24,32,ee,4d,7a,13,1d,b6,a0,49,94,62,4d,7,20,38,92,c,3,8b,b2,e7,9a,89,81,23,db,cc,84,fe,c0,49,30,c0,a3,a1,87,11,5,a2,48,27,d2,17,ce,6b,9f,ac,9d,31,89,18,18,d7,6d,36,b2,c0,19,8c,3a,34,7a,97,1a,31,a6,be,14,35,8a,28,57,a5,c2,ab,8c,16,44,f1,b9,a6,e6,23,5a,7f,58,6c,9b,7a,7e,15,80,a,fe,e5,b1,6a,7b,60,b0,35,5e,b9,92,39,c3,d7,1d,75,6a,50,14,7d,c2,f,9,3c,17,25,c3,28,c1,18,be,1,b0,b,9e,ed,6d,10,c2,ab,f1,be,f8,e,76,7,bc,8d,60,b9,8d,50,5a,e7,5c,48,b4,4a,83,56,3f,1b,e2,8f,5f,bb,ed,c0,14,11,1f,68,b0,33,9f,ec,8a,d9,9b,96,8f,30,ac,a7,1c,7b,2a,2a,61,d6,a,c0,7f,48,6c,c2,c5,ea,71,b1,43,48,65,31,77,f9,60,30,69,11,95,dd,59,1e,ab,e8,51,a3,82,b,a4,62,fd,82,b4,7c,50,ac,14,7e,42,69,d5,c8,e3,b8,8,55,a8,49,e,0,e1,ab,26,2e,db,eb,55,35,7f,3d,45,77,44,45,76,c4,b6,e7,8b,83,1c,fc,2,7b,db,37,28,6e,e4,40,d5,98,2e,e1,84,2e,ef,a8,d8,a3,3,c6,a4,b5,cb,0,e3,38,ff,ff,4f,94,7b,fe,df,ca,d3,f0,b7,de,5e,19,88,53,89,31,e3,b9,78,f3,2e,c3,13,c6,16,a5,68,57,e1,f3,24,b2,31,19,4a,a9,c4,fb,d5,a9,42,89,a4,da,8d,39,62,85,4b,13,4e,31,2b,30,ba,d4,89,b8,34,95,18,4e,9b,8b,eb,9,73,55,4d,cb,ab,93,21,65,da,a7,82,a9,6b,68,31,31,bd,ee,23,a5,2d,65,2e,18,1b,ed,77,28,da,75,28,4e,4e,4b,b7,b8,e3,81,8a,5c,64,e7,bb,72,a9,9d,37,9a,f5,63,6a,e9,ba,f6,d2,93,2e,18,48,74,a5,e0,ab,c0,b9,2d,1b,d4,a0,45,8f,ab,2c,a8,4b,9f,cd,a6,73,d8,9e,bb,e3,56,ba,bd,cc,89,63,ee,73,2c,ce,f9,27,cb,8a,c4,c3,f1,10,2d,30,9e,b2,27,50,c0,96,1c,1d,91,86,be,6e,15,7d,ae,72,d8,b2,f9,20,7f,ed,7b,3a,eb,c7,cc,c2,33,8b,4,36,2c,bf,8c,f4,14,e3,64,96,74,2e,5a,44,ba,3,0,89,59,c3,43,52,d2,ca,51,ba,e0,79,27,c3,a7,b6,8,44,df,1a,f6,d2,bf,9d,78,65,97,36,af,f1,32,ee,d8,80,1c,ad,6d,b2,6c,9,61,24,56,e9,3d,d4,ca,7a,eb,63,b2,f6,b5,b0,8b,18,5d,41,e9,67,75,cd,73,99,d2,37,ad,b3,8,9d,95,5a,2,0,9b,fe,2a,26,2c,28,fc,16,e7,8c,3a,fb,5,30,ae,90,d7,c3,3c,82,e2,d5,88,2b,5c,14,ba,66,2,c9,d1,f7,ca,46,26,88,49,7e,43,43,3a,31,87,44,7d,26,ab,2c,b4,26,ff,ff,4e,86,7b,ff,17,cb,33,ef,5f,20,f7,b9,c2,dc,f4,c8,e,5e,3c,d1,92,41,1b,c5,27,5,6e,f8,9c,75,a6,d2,a9,b8,c2,8e,a6,61,90,c6,14,89,44,53,95,d6,6c,32,18,e1,b0,b8,94,66,35,4b,91,f3,1a,1f,e2,97,89,3,10,b5,53,ad,b4,78,8b,f,18,d8,c6,f7,17,fd,1d,96,3f,eb,b8,20,55,ed,a7,53,86,34,1e,c0,35,cc,a4,5c,3e,fc,15,c5,8e,91,10,29,a6,6b,23,e0,89,24,5d,bd,45,6e,2a,b0,fd,de,65,46,fb,b5,c0,de,45,8c,4e,2d,55,48,f7,e4,b0,ea,f8,a6,18,55,8d,28,42,78,fe,e9,f3,4a,7d,f7,40,68,82,10,b1,db,e6,6b,9,51,7c,8,bf,ec,10,b7,10,66,76,c4,c4,78,e9,d,c9,74,50,2b,70,53,ad,d0,25,b9,7f,f8,18,f5,cf,cb,4c,fe,f8,b1,ff,c2,70,2,6c,f7,e6,80,e4,58,8c,9a,66,d5,3e,d1,6f,65,9f,e3,1f,98,b1,4b,31,1a,29,e9,41,12,f2,9a,b7,c5,77,a2,66,48,2e,22,f0,f4,1,50,74,43,26,19,18,c4,ce,3d,d6,58,7c,5c,e2,27,31,c9,39,a6,23,bc,dd,cf,5d,c3,1,9e,76,98,f6,4e,5,ef,73,96,60,4,3f,99,3c,66,63,21,6,a7,f8,8c,bf,fd,54,f4,f9,eb,3f,bf,d2,bb,94,70,8b,1f,ab,f1,f7,d8,5c,5d,91,71,db,9d,f2,46,f9,2f,61,f3,21,17,8,15,f1,d8,7b,10,39,8d,d6,4,e4,96,86,59,f8,4c,d5,a,b7,1,da,10,90,bc,63,ff,ff,4f,c,7b,7e,df,c7,50,2c,f7,ba,c4,69,88,a7,a1,53,e3,f3,cf,24,a8,e8,c4,86,96,71,a5,35,15,cc,b4,d4,6a,32,a3,66,45,1,a9,2c,a0,88,b9,12,d1,b8,9c,51,c4,5d,4a,b4,d5,4a,33,8a,e4,b,f1,53,66,8f,94,41,a8,1e,6,57,71,8b,e2,4c,fc,8a,39,3e,25,5e,3a,73,4f,3,cc,4d,62,f5,24,4c,81,1e,29,ed,2,4e,bb,a3,65,37,6f,e6,13,8b,1,b6,ca,96,55,c2,e3,55,3f,53,8a,b2,8,a,da,a0,3d,b9,51,bb,8c,25,b1,19,65,b9,22,a5,91,42,35,99,31,d6,88,5d,5,fb,10,9,e5,68,f8,62,12,c,96,31,cb,30,4e,59,dc,a6,62,b6,35,8d,66,1c,61,11,62,b2,22,86,39,94,2f,87,1e,8f,58,ba,b7,37,52,40,2e,39,8c,45,be,c6,73,b6,3e,e5,bb,9d,86,63,3a,c8,ab,37,39,12,44,59,19,69,80,52,2f,64,a9,d4,c,b7,97,18,ea,40,ce,9c,6c,14,4a,cb,fb,cc,b8,53,86,19,9e,17,b5,99,1d,32,2f,d1,90,b3,20,79,89,77,26,b6,4,f3,6f,dc,99,2f,9d,67,44,44,8,bf,72,aa,d2,d2,19,cb,d8,ee,72,83,8c,d5,56,24,dc,b9,86,44,4c,53,f7,b0,c4,a1,be,71,2e,53,d6,f,13,37,d9,52,81,90,af,be,c0,67,d8,1c,67,64,b,39,ba,55,40,6c,5e,69,e0,10,c4,7f,9a,e2,73,53,70,52,6a,32,54,f6,5b,bc,6,f3,ae,22,69,fb,a,32,cf,bf,1a,f,b0,f2,54,ff,ff,4f,8f,7a,fe,97,cb,40,63,2e,16,d9,68,d9,e9,4c,9b,e2,c6,c5,61,76,f9,99,6e,38,22,8a,27,55,25,c3,33,2b,78,64,ef,ca,60,a6,9,bb,5d,e5,3,69,4c,a2,76,8,a5,6a,4e,e3,94,a8,da,6e,25,53,f7,41,34,44,35,5c,42,1c,6,4a,21,1f,27,46,77,7c,fc,2e,90,99,d3,eb,7d,51,b,3,40,aa,de,83,ca,ae,2f,7e,46,ac,71,b8,91,f4,9b,47,aa,b2,8b,a4,6c,7,15,ad,fe,3c,a3,9d,88,87,f7,9d,4e,5,64,b8,1b,b9,67,2a,a1,1a,4f,c9,c8,5d,c,35,6b,d4,78,88,6,6c,ed,67,22,ef,c8,59,5b,f8,a4,2d,96,95,9d,f9,48,2,37,b9,f,e4,5a,bf,81,d2,eb,1,b2,e7,89,ec,b6,dd,b4,eb,db,88,e6,99,b9,1d,d9,bd,e9,70,4c,73,f,43,55,87,dc,21,3d,f1,48,9d,9f,5a,dc,4a,11,c6,b9,c2,38,43,a6,2c,58,ad,60,79,9f,46,5a,46,dd,9a,2d,2c,1b,1f,4c,71,41,59,c7,9c,a5,55,ff,8a,69,80,4d,50,13,fd,75,94,42,66,7e,46,81,83,56,d7,16,de,c4,40,76,8c,78,77,21,a3,2a,6e,22,46,fb,4b,24,ce,cd,44,17,e,3b,2c,5b,9a,4d,da,eb,da,ab,10,c,9c,11,a9,57,94,3,31,93,b,b4,75,4d,e7,6e,e0,c7,d5,d6,3b,9e,4d,79,69,f9,cc,ef,63,1a,bb,3e,58,f5,91,ba,3f,20,69,4d,b1,d8,c,8e,d6,4f,f6,f0,2f,ba,e1,be,7f,55,a,4d,98,61,80,b2,f0,ff,ff,4e,95,79,fd,df,ca,5f,89,ad,3a,3d,79,2a,fd,15,f9,a3,61,62,9e,f1,3d,8a,78,5f,1d,f0,79,21,a2,52,dc,51,b6,ca,1e,23,63,50,9c,d1,a9,76,fb,e9,47,da,c6,95,63,70,c8,cb,c2,55,2,c9,aa,a2,88,c7,75,93,ef,72,7f,e5,d2,cb,a5,a4,c3,e3,87,65,6d,94,11,95,61,df,af,9d,36,2e,15,30,9f,92,20,4a,a6,3a,e4,b,cb,b5,f6,8d,f9,97,f4,dd,64,4b,68,62,1f,86,7a,5f,27,6f,ae,14,e0,a7,42,3,98,6a,d7,4b,ef,d7,45,5,9d,e,1d,69,8f,a,55,11,a6,d6,b7,4a,14,9e,43,23,26,24,c4,e5,d2,16,9a,b3,18,f,d9,b5,a,ce,95,97,4d,4d,ba,29,2c,69,1,e1,97,f8,da,a3,f2,38,d2,38,9e,f6,af,87,34,50,4,f5,d2,59,c0,c,ec,4f,16,23,15,25,aa,dd,af,d3,a4,41,e,3c,bf,8a,9c,96,cd,2c,d1,23,d3,99,20,e,4f,38,fa,45,a5,94,f1,9e,31,ea,2e,5,62,4d,e3,e1,fa,5d,51,ca,e2,c1,f7,7f,41,3d,1f,a3,4c,73,3b,84,88,43,2a,bc,6d,f,7b,2e,5,48,7b,48,28,f9,62,31,5d,71,7,62,9d,59,d2,54,54,9e,e9,30,51,99,69,51,93,1d,91,8b,10,cf,3c,70,e7,5e,6d,53,61,33,0,93,8f,78,42,2c,7d,d5,2c,a4,9f,e4,8a,c5,73,39,5c,69,91,3b,a4,49,76,a1,ef,2e,4c,bf,e9,aa,8c,f3,da,56,3b,20,c9,6e,38,16,68,3,c1,c4,1f,60,9a,63,ff,ff,4d,15,77,fd,b,74,a3,5b,10,c8,22,1e,df,48,c8,8b,3c,59,b6,9d,6a,26,9c,69,38,64,52,32,73,42,26,dc,8e,cf,3,a9,28,c9,ac,63,9,a5,67,22,36,35,2a,66,28,a3,8c,e6,98,8d,95,6e,83,f1,28,d6,c,a1,5d,96,6b,d2,e3,d1,a9,bb,6c,91,d2,58,8f,12,a3,a5,bc,19,d,2c,88,dc,96,5,ed,fe,c1,e2,54,2e,3a,a2,d1,76,5e,4c,d3,ca,4c,f6,c2,8c,5,cb,92,1c,d7,91,8a,82,59,1e,79,40,d4,ee,46,42,16,36,8e,79,d,f2,2b,74,92,63,87,40,32,48,27,2f,8b,c7,50,73,2f,a6,2b,ca,aa,d0,ba,8b,a7,3e,71,44,47,f4,70,73,d3,a8,38,b7,d1,57,76,8e,cd,e7,a1,2a,1,67,e2,92,96,d3,54,2a,3d,cc,fb,ca,e8,9c,f,a2,bb,c8,40,cf,6d,4d,da,fc,e3,ad,30,ae,b9,67,3e,16,c6,e4,3d,90,48,7c,c,43,a7,7d,36,4a,68,73,58,eb,5b,d5,26,52,1a,d1,13,15,a1,11,18,a4,61,c3,8,44,f,92,a9,25,6b,cc,48,28,96,e5,e4,3e,b5,21,51,56,f1,2d,aa,52,ea,56,fb,c8,e3,47,cb,e0,c1,d,6e,37,13,6c,cc,ad,c0,c1,e6,5,4a,2a,11,ca,8c,47,c1,5e,8f,64,42,94,b7,3f,74,f8,4d,8d,46,8d,ce,b2,23,d7,7a,e,bf,24,3c,a7,77,3b,48,71,d0,b4,62,3a,8,e8,43,d4,17,be,8f,fc,62,38,3d,ea,d9,83,96,bc,94,cf,70,5,1e,13,a1,31,c3,35,58,15,1b,ff,ff,4d,82,78,fd,97,c7,4f,8b,a9,9,48,b0,a5,9,6c,a3,8b,90,c7,93,69,35,c,8c,c4,dc,87,18,d1,8d,94,e3,3a,77,9e,9d,dc,a7,6e,e0,e4,22,38,9c,8d,b3,13,b1,97,59,a9,a8,aa,8a,24,d3,93,19,89,48,a9,de,3a,33,90,e4,84,8,1d,fd,de,19,b,10,f9,81,d0,3d,6e,eb,ea,d9,20,b4,b4,be,1c,ac,d6,1d,3e,a,d,3b,2,a2,2a,b3,7c,4e,40,c5,39,72,c6,67,36,af,1,95,19,6c,8e,4,df,b1,27,37,86,3,66,78,83,a1,6c,34,97,66,28,e4,9e,13,10,7e,bb,62,8b,dc,22,4a,8f,d2,d1,5,a8,17,4a,25,25,3f,75,5c,db,23,f8,64,fc,e9,c2,df,bb,4c,8,b2,86,3a,e9,73,9f,a8,9f,21,7e,be,84,6,55,a1,27,6d,45,69,bf,3c,8a,c7,52,ae,68,4b,73,bc,d7,5f,2e,e2,a9,70,f4,8e,96,bb,c7,90,dc,22,c6,14,25,8f,6a,d9,e6,2a,1e,48,5f,c2,f4,6d,bf,ea,d3,d4,91,6b,d4,16,3e,66,5,61,70,b2,2d,61,21,c7,84,2,86,42,71,cc,23,a0,15,2,c4,56,36,1a,ab,77,6b,2f,c9,e2,79,66,ad,80,3c,5d,c5,f,20,21,83,39,c1,25,f4,d1,88,d7,45,84,f5,23,21,91,48,e5,a7,87,69,70,42,18,cb,40,2a,1d,cf,9a,69,1f,60,f5,de,f1,e4,ed,de,1e,c0,83,dc,8e,17,3d,c4,87,c9,56,30,dd,c1,af,99,a5,7,91,90,c3,7d,30,21,fb,e3,c,d6,d3,7,40,3b,9e,0,ff,ff,4d,80,79,7d,d7,bf,e7,8f,c1,e0,5f,c8,14,cc,12,f9,dc,7e,2f,39,4f,16,ec,f1,d8,d9,ad,24,a4,5a,14,aa,12,28,d2,2e,c6,9a,74,28,cd,70,89,4,51,99,91,ae,a3,8a,d0,9e,f9,a9,35,c,75,a2,b3,27,ae,91,9c,3,46,99,3b,76,b,a4,27,e0,9e,c7,2b,af,ea,f6,20,16,ad,f2,71,be,2f,f9,b5,de,cd,f,b3,e2,c9,43,ce,6d,ea,32,e2,f2,7,59,10,cd,75,e4,c0,f1,f8,18,1,37,12,17,c3,cf,be,bb,d7,f0,1e,cc,f2,ff,98,f7,b,99,6b,9d,d1,18,cd,87,98,a3,64,67,d5,90,40,16,51,9,f,b1,73,99,b1,68,34,fd,5d,7,1,27,7f,3e,c6,33,9c,cd,5a,8,8a,f7,f3,88,82,2a,ba,b9,a6,31,d1,d,29,a9,48,a4,2e,d7,56,e1,60,f,4b,fb,30,fd,2e,54,77,4d,a5,2f,e3,a7,61,d8,83,9e,cc,e0,12,64,4c,31,9b,0,22,e5,75,c4,62,f,3d,a5,61,cc,36,62,fc,93,41,f,db,50,4c,80,a0,6,de,2c,61,94,8b,f8,9b,d8,9c,d7,34,96,a3,36,74,7,18,df,83,af,b,40,d9,31,66,ef,f8,c2,90,cc,e0,8d,f1,ac,f9,96,53,4b,1e,c,1b,9,9d,23,86,e5,53,71,1,6d,e0,32,82,50,77,46,9a,13,89,87,c2,b9,7a,15,29,99,94,ef,f3,8e,e4,34,40,e8,c1,67,11,61,4e,50,76,8b,79,2,a6,bf,2,4a,cb,d9,ca,a9,14,b1,c2,de,cb,45,9d,9a,e9,fa,6f,95,8c,46,d3,ff,ff,4e,90,79,fe,f,c6,ef,90,b8,15,4,70,a2,d1,b0,78,bc,e1,b8,aa,b4,8a,9b,9e,2a,87,92,a,d3,6e,f8,71,4e,42,d8,f1,36,b7,79,c5,5a,2e,b0,e2,45,d8,a2,59,b3,4e,46,47,23,31,52,a1,8e,42,d7,b6,ab,8f,66,48,b3,4f,b6,3e,44,57,27,dd,e5,35,d2,8d,7f,a6,c0,92,ad,e7,43,77,3a,44,ef,c7,a1,4d,2d,26,ee,dd,74,1f,cc,28,f8,98,93,76,a6,68,a6,81,21,10,b2,c4,e3,fa,ff,e8,18,6d,a2,8e,ff,ab,2a,42,ee,65,df,a2,2e,3b,dd,30,bf,e9,96,c4,27,78,eb,4b,21,4d,47,4,34,47,45,b3,a7,47,b,9a,c,a7,36,7a,93,6b,a9,bb,eb,dc,89,58,8d,75,19,dc,c0,18,42,70,e9,44,25,17,17,f4,12,b7,9a,d6,17,d9,34,6f,39,f9,8e,84,c5,22,45,a7,c,3a,d4,31,1a,a6,65,27,b4,34,d3,2f,93,b2,89,c,7b,35,c0,5c,7f,fd,4f,4f,d,3a,9c,af,85,e6,c0,4e,5,d6,d9,9b,cc,68,9a,ee,c3,ec,16,78,e3,54,5b,a8,f6,5f,9b,68,99,58,0,7e,4d,a,b9,13,8e,15,fa,bd,18,31,c6,49,69,f3,f6,eb,ea,80,64,57,c9,85,9b,51,9d,1,19,1d,c1,98,80,fb,66,c,f1,84,b6,56,47,a9,e6,77,6d,d4,1f,d5,b1,8c,d4,15,bd,d1,e,a4,2a,18,c5,bd,3f,86,ec,33,8a,cc,56,52,c1,23,fa,ba,7,a1,79,22,16,73,9f,9e,8c,54,b8,8f,ec,ab,7,ac,ac,34,e0,9f,2e,ff,ff,4e,8e,7a,7e,57,c6,d0,3e,73,e1,ec,c9,88,bd,e4,c4,bc,d0,a8,53,99,ac,a2,a5,25,4a,89,9c,d4,6d,38,9b,7d,ff,20,8d,b4,d9,ac,3a,29,51,43,89,58,ca,94,55,2a,d9,d4,1a,d3,71,b8,55,6c,61,93,83,0,d8,2c,93,19,69,e5,d6,d9,6,a2,95,3e,93,8,2e,36,1b,2e,eb,a4,78,b3,7d,8d,d0,37,85,1a,ee,d1,4e,35,5a,47,1f,c1,71,90,c1,5f,63,27,2e,31,ed,3e,33,91,2f,c3,37,a0,56,61,73,30,5e,97,36,f5,db,29,5f,44,1c,9d,7c,73,5c,4e,98,cb,8c,4f,4,51,e0,1d,47,24,62,8c,b5,a0,10,fd,f7,e1,7d,72,a2,75,a4,b8,e0,45,c,e2,ff,6f,db,c,66,0,13,9,72,90,2a,4,2,2e,77,19,d1,3b,36,56,4b,a8,e9,2c,b2,ca,5d,b9,6e,e1,29,cb,ba,9b,b5,3f,ca,f3,f2,6b,89,11,51,23,33,ab,3e,5e,1c,a5,af,41,ab,1a,d7,2d,8b,65,33,59,c0,c9,89,2f,5e,ce,9a,e9,ab,2d,a4,dc,2c,86,19,55,7c,99,c5,47,5c,10,30,84,57,28,a9,57,9,cf,eb,76,84,fe,f7,20,7a,26,9b,a3,19,c8,ce,b3,e2,44,2e,86,c2,62,57,1f,89,1e,e2,6c,2b,11,12,93,94,ab,47,b4,11,69,83,78,66,88,24,88,c7,3,ff,89,17,7c,74,2d,d7,5c,ce,e8,7a,be,ce,b9,a3,63,3c,7d,e8,a2,69,40,89,3,8a,a7,34,29,4c,7e,db,63,e6,1a,ed,49,8f,2,6a,e8,43,46,f0,0,18,89,ff,ff,4d,89,7a,7e,4f,c7,32,95,c,9c,e2,48,46,84,60,d5,2b,52,50,e2,2d,60,65,2e,88,bc,ad,28,9f,7e,55,13,6d,d3,3,6a,c4,1b,51,52,cd,66,49,d9,cb,7,e0,ee,4a,c3,6a,c6,a2,70,48,24,c9,60,9f,7b,5f,ad,98,17,d4,f0,4a,ce,18,97,64,2b,a3,1,7b,cf,73,e1,2d,db,e8,3f,db,f7,b3,22,6c,b6,2c,8e,3b,95,6b,80,58,8f,6c,5,eb,1f,59,40,26,fa,97,d8,11,3e,a1,86,ab,58,68,d8,6d,93,8,d5,f5,7e,ec,85,b9,0,2b,c7,69,13,8f,56,2e,75,bd,13,6c,82,21,b0,ed,48,e6,f3,bf,e1,c5,22,63,87,b8,1a,3b,c6,bd,a5,be,1,99,2f,8b,b8,a6,64,f4,4d,b4,87,34,5e,24,9b,a9,5,5c,15,c,a9,1e,98,dd,9e,96,20,e4,45,6a,5d,9d,ec,9b,3b,16,87,5c,43,c7,e7,4f,f3,4e,49,c0,a4,60,2a,71,bf,f,b1,ac,9a,d2,a8,6d,34,44,33,45,2e,8,a1,f8,8e,cf,1a,33,1,3,cf,b9,2e,87,11,1a,72,3c,85,b6,78,10,ec,5e,23,42,98,52,f1,86,96,9d,8e,f5,37,40,70,b9,3b,27,45,10,a2,31,e0,7e,65,6a,a2,63,95,ea,b4,ec,1a,ae,f1,d5,f,94,60,e7,fb,c,59,7b,2f,b9,4b,f4,f,7a,ac,fd,77,f0,56,dd,da,17,fd,a8,5b,20,70,c4,e0,b1,66,ba,59,4c,a8,c8,55,24,a3,4d,4a,cc,53,23,e5,9,7f,cf,4f,46,5b,59,5a,79,3d,5a,eb,e4,ff,bc,4f,0,b1,44,ff,ff,4e,19,79,7d,a7,c6,df,8a,38,44,cf,c0,48,12,6d,24,5,87,36,65,70,c3,e,22,56,9d,6d,b4,da,69,b4,db,5e,40,6b,6a,84,e9,18,9c,d9,69,e4,63,71,48,db,55,95,a0,ad,a6,9c,50,cd,8c,f0,68,5f,ab,cb,a0,60,cc,7f,90,ac,d0,aa,57,c4,77,14,9e,52,fd,d,f5,cd,41,2f,6f,99,6b,18,f8,c3,24,ea,a9,69,d,4a,4d,1a,a6,42,f0,ce,d2,a6,94,8a,1f,c9,f1,54,91,dc,e9,21,8,8b,52,4b,bc,33,26,60,5c,4e,ec,d7,2a,32,20,de,4d,cf,43,3d,d7,49,d6,28,42,a3,71,14,8e,d8,bb,81,66,90,d7,1,6f,3a,e,47,6e,3c,81,f8,12,72,4,ae,d8,99,2,c4,89,d9,6f,91,d7,24,70,6e,20,aa,62,64,2d,cf,86,75,69,bc,4e,a3,ae,cd,96,8f,5c,3,e2,17,fa,42,1e,32,6e,48,48,5d,3d,e1,f8,d0,cc,32,70,8f,52,58,c5,9f,6,b6,91,b,1,ce,52,9d,8,a0,44,4a,1a,3b,5d,66,16,fe,97,a,36,b8,b2,f4,10,8b,ef,69,88,12,b0,14,89,c1,b5,a5,4b,e4,37,29,5c,a9,e5,91,60,ee,e5,b8,da,f8,ec,94,7b,3f,cb,2d,12,39,60,63,c9,92,54,b6,61,65,d,2f,2,cd,7,a3,53,5,74,e8,3d,2d,a1,54,7b,3a,9a,a6,8f,3b,47,fc,a3,20,c3,e1,35,94,3a,3b,5,8,bb,aa,59,77,1e,4f,a9,1b,42,14,5f,a9,85,53,8,e,1f,f5,2f,a1,d9,9c,2b,aa,9c,4f,7f,e0,90,6a,ff,ff,4e,26,79,7d,d7,c7,61,ef,6a,46,c5,15,a6,82,19,86,99,b5,58,a3,50,a8,d8,89,c5,8c,35,a4,db,32,24,e9,ad,2a,8c,49,9a,d1,8d,18,cb,ce,a3,df,2a,b4,7b,ec,c3,1c,4d,d5,c,42,a4,8,2,3d,4c,18,a6,cc,ce,d0,8d,62,5f,17,c8,47,54,32,22,bc,a,72,da,7,7e,7,54,8d,d9,f2,51,94,96,aa,4d,3,12,8c,83,66,98,78,49,86,bf,61,30,52,c7,21,46,81,6d,71,23,53,c,bd,c3,58,84,50,db,4b,a9,4,8f,e5,e6,46,59,e7,8c,98,45,65,5d,47,35,e7,7d,44,8,a1,a7,77,18,bb,14,e,60,bd,a4,d7,70,51,5e,4f,ad,f5,77,96,3b,b9,11,f8,27,18,5c,87,1a,90,e4,92,27,41,d9,ea,c9,e6,a2,b1,40,50,c4,2e,4d,a,d7,2d,19,df,d0,99,7d,b6,93,e,dc,99,f8,25,35,79,72,11,e4,d0,75,c3,9,2c,48,f6,f4,6,f2,12,c9,fa,b1,88,1a,a1,82,6,57,34,f2,21,16,12,f3,36,9f,3e,12,dd,b0,cc,ee,86,64,f6,4d,22,9d,41,f3,ad,6d,49,4f,6a,38,f4,33,9a,c6,c6,ae,ac,19,5a,9,c4,5f,a5,ef,32,50,cd,42,fb,d8,79,33,a6,b7,6a,12,3,8,86,3e,e4,4e,2d,13,88,d6,c2,3e,16,87,8e,1a,b7,c,85,fc,41,87,89,f2,5c,33,a2,4f,84,c8,81,56,f6,9,43,c6,b2,cc,7b,eb,16,e4,a,e8,42,82,7e,29,71,a1,70,cd,d8,3,5b,b2,93,d6,3a,9f,aa,c0,7c,78,ff,ff,4e,27,7a,fe,8f,c3,6f,8c,49,29,4,4e,12,b0,10,b8,9b,6d,3b,e,44,d5,12,78,a5,62,8d,38,c6,f0,c4,9d,82,34,3c,29,4b,de,a6,34,5d,d,c3,9a,c8,29,1d,6e,37,b,66,b7,d,65,54,e1,6,57,1e,1f,ee,1b,f4,62,70,b3,2f,d3,e,fd,f7,11,5c,b5,e,e7,78,9b,a4,ca,45,eb,64,84,5b,aa,4f,b2,8d,a2,70,69,8b,e4,a4,1c,d1,e4,cf,40,10,21,64,83,b6,70,17,7f,d2,4d,fe,88,49,f8,5a,ab,3,b1,22,80,ec,71,1c,bb,19,bc,ce,a6,a2,8b,f0,1a,4e,3f,5e,ec,e3,24,4c,bd,d,fd,4f,72,11,e5,2b,d5,11,b8,1e,66,40,76,cc,7,48,26,bc,f3,f9,8c,a2,17,41,18,48,d5,49,b,7b,52,4b,40,b9,62,65,c1,9a,7a,7d,0,d3,fe,99,7a,7e,f2,1,78,b9,c0,2,26,e3,12,d6,83,2c,c1,21,e8,97,47,f4,e9,69,a2,fb,ba,ad,16,4d,4f,e5,75,4c,d2,41,5b,89,3f,86,37,5d,e9,3b,8,f4,28,12,2e,81,ff,a0,36,4,70,ca,3,53,f7,d3,44,fa,86,0,3c,5b,5e,7,cd,a8,81,9a,96,fe,59,c4,d,58,88,5d,7f,99,d6,67,78,f4,54,95,4d,59,94,4b,6b,44,44,f6,f4,e5,0,e9,6b,5e,e,48,97,42,7d,4a,37,22,f6,69,c8,38,5e,c4,a7,c,72,6e,32,a6,12,23,be,ab,18,74,6,e6,e7,a,cd,17,7,f8,74,f1,64,e2,2,69,f8,ef,37,3e,16,9f,4c,2e,40,8c,b1,9c,17,ca,ff,ff,4e,18,7a,fe,97,c3,eb,8,a5,a,59,f7,b0,92,51,45,e3,98,9c,a2,a9,b3,1b,51,35,43,75,28,9c,a6,18,5e,f0,48,9a,6d,36,aa,4e,16,a8,a9,26,f2,65,77,8b,8a,35,1c,71,35,13,6d,62,a4,23,95,9f,ee,3d,5d,1d,12,e4,13,6b,96,20,a6,cb,a5,8,6d,c1,86,e2,87,4c,9d,3a,2,10,4d,c8,c,a0,67,7a,86,10,5d,6d,a9,eb,9b,8e,1c,fd,ec,73,51,67,e6,9b,0,7d,d3,13,49,ac,ce,a4,f4,66,33,c7,d2,fd,d4,fa,9e,86,cf,2c,c4,10,ec,77,5b,ce,35,41,25,15,1e,ee,6c,bc,f5,16,60,cf,1e,c8,1c,70,8,6c,a8,9,7e,5c,45,b7,6c,4,bd,d7,b8,3b,15,78,d9,8,55,bd,56,d0,51,27,c2,1b,e5,b8,18,d1,db,87,7d,98,65,8e,23,8,4,5f,bc,e2,a8,2e,84,3f,49,43,24,4e,d4,d7,51,37,d9,65,c2,7a,91,a0,ed,bb,8b,cf,f1,90,d1,f9,ce,1e,b4,55,f3,4d,28,ab,28,c6,bc,a2,58,d3,12,ce,b,9a,3b,77,45,c,e2,42,94,a7,ea,90,8f,ed,1d,ee,dd,2e,98,f5,48,e4,f5,74,5,b8,52,32,d2,c0,2d,2e,e0,b9,2f,86,26,8,64,73,4a,da,dd,4d,f0,e0,f9,b4,c5,6,1e,75,d6,58,ff,e6,c2,e3,36,4b,69,7f,a9,bf,e8,6d,d0,ee,b6,af,b6,1e,60,23,69,48,46,1,15,3e,9d,72,23,a8,a4,d,56,d0,ef,c1,c3,25,71,39,8e,f4,67,69,9a,42,68,d5,55,de,ab,5c,4f,9d,ff,ff,4e,93,7a,fe,57,c3,e9,7e,46,d0,23,15,b2,57,b4,f9,9b,81,b4,dc,6e,46,aa,4d,b6,9c,69,33,8b,75,34,dc,68,9f,12,86,c,cc,70,a8,d9,54,44,62,d0,c5,24,6d,a6,eb,12,8a,d6,ee,54,da,6f,c,47,6d,d5,e4,e8,19,46,21,a9,4d,47,e2,41,1d,b7,db,3a,e2,f7,62,ba,f3,c7,b4,a0,e6,27,33,1c,66,2d,59,ed,76,43,e0,b8,16,c1,35,b7,a2,f8,c6,9,69,42,48,20,d7,c0,ad,37,22,7,bf,ed,25,4a,69,29,c7,12,44,bd,38,38,84,f4,f,dd,93,f0,1d,f1,27,2,9,c3,3b,2e,18,69,fc,97,45,98,a3,2f,4c,76,dd,c6,90,32,74,58,35,30,e,8c,c7,77,9a,68,8d,5,56,4f,e6,38,6f,12,1c,e0,80,c2,4f,d1,f5,f5,90,e8,41,66,35,57,bf,d4,8f,3c,2e,2c,cf,8d,40,bf,c4,8a,20,57,e,74,14,fa,f5,5e,65,ed,5d,90,3f,61,ed,52,5b,ad,f4,7e,65,f4,be,2b,2e,fc,a1,93,a5,98,ae,c8,8c,2d,b,52,23,49,f6,56,17,47,d3,a7,5b,9b,22,5e,f2,a1,8a,5b,6c,92,23,e9,1,d4,7c,11,9,d4,59,a0,6f,e0,31,4a,4b,e8,91,4f,8a,28,fe,a5,d4,9f,c5,32,1a,4f,d1,4d,cd,c8,cc,7c,7c,1b,d7,1a,25,43,db,f4,1a,3f,2d,e6,e7,e0,57,98,17,d,81,22,94,f,bc,67,81,1c,45,c4,8,c,aa,c6,22,a6,e4,ac,cd,b4,87,9a,d7,c8,23,d,d3,5b,43,eb,e3,63,81,2c,41,7e,ff,ff,4e,7,7a,7e,47,c7,ea,c8,cb,dd,29,32,91,12,45,c7,e4,71,55,45,c8,c5,8,cc,b6,b3,62,9f,31,4a,52,95,66,44,e2,66,f7,9c,69,38,d2,91,25,1a,a5,48,dc,55,a3,60,a6,38,e2,91,26,c3,82,4a,da,5b,22,c,e7,33,d,a4,26,47,cf,96,c,62,3f,c7,13,54,d9,b9,d2,79,4b,cc,ee,a6,22,84,7c,95,f7,c4,cb,69,e8,5a,c2,45,fa,79,4,85,a4,35,18,5b,42,48,75,dc,db,6,ab,52,82,7f,15,a4,8f,50,6f,4,59,59,fd,fa,7e,7b,78,ce,12,55,ab,ba,ae,18,7c,d4,5e,84,b,6d,5e,79,63,f6,a8,1e,75,de,fb,4a,3e,16,8a,ba,75,61,64,56,b9,be,b6,a2,2b,63,9e,6e,32,a4,be,ef,f0,1e,66,0,9d,d2,c7,80,e0,a6,82,46,db,ee,a9,f6,fb,84,cd,22,10,59,3f,44,9f,a3,48,94,e4,f,fa,62,3,1,de,63,d5,a2,3d,fe,e2,89,b6,45,72,65,29,da,e9,76,bf,51,bc,60,3e,cb,51,82,3a,f,ca,f3,83,bc,8b,4f,56,1e,90,48,af,94,74,a1,19,21,27,e4,56,d9,f,2a,1f,75,11,d1,27,3,6a,d1,10,cc,12,48,f2,54,c4,71,3a,e4,a6,2,d3,c4,cf,eb,d4,28,6a,51,6b,1f,96,24,b7,ed,96,cc,81,e4,36,85,29,ac,a5,fb,e0,f6,65,c7,e2,41,83,b2,16,42,2e,74,9e,f,bb,72,ec,75,24,46,6c,ad,98,fa,2d,39,d0,67,b,b3,41,e,e6,8d,63,f9,c3,c0,5a,b2,43,91,e3,ff,ff,4e,8e,7b,7e,d7,bb,e7,8,94,39,4,2e,1,ec,b,10,8e,16,a8,b1,66,98,93,30,58,6b,38,d4,ea,26,ac,fc,15,b8,8a,c9,18,d3,74,44,da,66,8c,9c,90,da,24,4d,c2,ef,6d,cc,68,8d,c6,95,cf,e7,91,d0,9a,41,ab,d1,ec,59,f0,62,85,96,c2,6f,3d,b7,29,76,61,67,5c,8c,45,66,cd,dd,59,e0,40,d6,71,d2,e8,47,78,f1,62,63,14,64,24,e8,58,e1,54,b4,64,22,22,0,e7,a4,7e,e5,9,83,b3,e0,39,c5,fb,45,88,20,c3,75,af,eb,48,93,a1,2a,c4,89,6e,bd,30,dc,d5,d3,c,9a,4d,4d,6f,d5,4e,d5,78,f9,51,f6,90,c6,4f,df,2f,1,63,ae,5e,36,dc,60,a6,45,49,81,18,8e,6b,e3,2b,6e,8a,b3,29,cf,62,11,d7,d7,a,43,ed,4f,7e,a8,a4,ef,43,ab,8c,98,b1,f3,0,ea,b5,ce,95,fd,cb,4d,6e,d5,9b,1e,5f,f0,f5,ce,cd,ae,79,96,c0,e5,32,38,1,12,55,27,4,fd,6c,b3,fb,be,83,14,c2,87,9b,4a,5,53,86,fb,43,51,1a,97,dc,39,7d,e2,4a,a,98,3b,7e,3b,ae,95,75,a9,b5,3f,7b,57,d3,3c,62,3,f0,3d,8f,2d,ee,ff,e0,5b,4a,23,26,7f,8a,6b,68,44,b2,75,52,fa,6c,fc,6c,9d,31,e4,9a,a,54,c6,c5,a1,d9,d2,c2,b4,be,31,49,6e,f7,d9,29,f6,28,43,43,b8,6,83,86,af,79,67,77,47,3d,13,2a,7b,a4,6b,ea,2b,e3,87,f4,c9,4e,bc,49,8f,0,ae,30,ff,ff,4f,93,7b,ff,57,c6,c2,65,26,a6,9b,8,e0,5c,5e,29,e7,11,ac,a9,83,d0,ca,12,c6,60,8a,47,9,f2,87,13,6d,26,e5,27,8,62,67,c0,21,a9,95,52,aa,b5,23,8a,28,d4,34,54,d3,8e,16,dd,70,98,0,14,58,ba,ed,c8,80,73,58,78,30,87,af,d6,96,89,45,58,ce,94,8d,cf,e7,fd,46,ba,86,d2,67,66,6b,92,b2,78,46,22,58,35,35,47,75,c0,c6,50,69,e,90,21,e0,90,74,39,52,ac,af,b7,b2,d6,d3,69,bd,a8,45,c4,21,c4,c1,fe,9b,40,26,a0,a8,4e,51,aa,7,3a,9f,3c,a8,62,b,38,35,91,8,fd,56,96,90,ee,f,74,a1,9a,fa,5a,43,81,17,ff,5f,99,53,57,6f,c5,a5,4,91,23,d,e3,f4,8,2,85,54,e1,e5,f1,d1,75,76,e5,44,76,fb,fe,e7,b5,8,be,64,91,4a,75,e7,bc,6e,f6,3d,a1,35,92,35,f,75,17,2b,d1,d2,71,3f,ba,17,4a,d7,db,e6,5d,bf,82,41,d1,60,b2,36,eb,94,f4,16,81,2b,88,89,94,d,63,c9,67,31,75,88,c0,de,de,95,9d,e,4,9c,2,17,bb,f7,9d,6f,9e,b5,35,b7,c4,d5,cb,39,39,d9,2,ac,f6,86,93,9a,50,89,ba,86,16,41,7,7f,cd,2b,66,89,ec,67,d2,5c,e2,3,54,60,12,ff,2a,80,4c,c,a1,62,c1,79,c2,e3,de,52,4d,27,f2,5c,88,a8,13,3,b9,cb,dd,73,d8,68,b3,67,5d,fe,a4,7f,9d,2f,8b,9,fb,ad,47,9e,f9,de,24,c6,ff,ff,4f,4,7c,7f,57,cb,ec,d7,c5,34,af,b1,bf,82,f5,a7,48,88,3d,3c,76,95,a1,6a,43,19,6d,b4,97,94,e6,54,58,27,13,49,56,da,89,48,9a,2a,b,11,90,d6,6b,6e,19,1c,63,37,da,d1,5e,df,80,35,b,77,68,88,d3,f3,2e,45,b,77,cf,21,3e,2a,8,0,9e,9e,b2,44,d3,2f,c1,b8,44,4a,b0,56,25,b,43,5f,75,30,81,b8,a7,a9,6c,46,76,82,40,4d,57,f0,b4,56,b3,37,10,1d,d,cc,7d,33,b2,dd,fe,75,f8,d6,84,f9,6b,59,8d,41,85,69,2e,50,95,e2,8,54,9,52,5b,47,2f,8,ec,b9,c0,65,77,4b,dc,9e,8,5b,a5,2d,19,1,61,5d,d7,f0,7f,b4,d3,0,46,c4,c1,5c,fa,98,3b,cd,86,c3,65,86,c0,8f,2c,62,77,7f,88,c4,21,87,5b,e4,14,f3,b9,dd,63,ca,6d,fb,2b,74,87,7a,b2,82,fb,56,4f,85,3d,24,b9,2d,96,b,8e,81,d0,a2,61,de,6c,5,b0,ee,96,b,4a,3f,52,37,ca,5c,47,2b,a4,4b,ef,b7,11,11,62,c2,4d,61,22,d0,fb,c3,d3,62,76,5d,49,c9,2e,b8,9d,a7,36,88,58,df,ef,ba,fb,d7,55,a6,bc,2f,59,af,c,b4,27,f4,87,28,c8,45,43,5e,16,e5,89,29,87,f2,12,2a,75,7c,57,d1,1a,b4,f7,c5,5d,3a,f4,e0,f1,c4,e2,a7,b1,4b,26,8c,4f,8,96,58,11,c,81,7b,e1,ff,af,5b,4c,6a,33,d2,7f,43,94,55,e9,f5,78,69,7b,ad,9e,ea,99,4c,a0,2,a6,ff,ff,4f,9,7c,7f,57,cb,4f,97,b7,e4,8b,6d,18,ca,71,79,8e,f,d0,bc,72,56,3d,2a,32,5b,6e,14,a1,cd,38,a3,a4,d6,54,51,2a,61,7b,bb,e1,6c,b4,8b,8c,47,14,8e,26,95,aa,1a,22,ef,8c,91,75,c3,12,94,87,a5,50,78,2f,f0,6d,c,f6,94,ab,72,7b,f3,f1,27,66,21,e6,fd,25,e5,ac,76,b8,72,ff,9d,58,5d,77,e7,e9,3c,d8,72,95,73,14,75,9a,d0,85,22,f4,66,70,12,e9,d4,9c,a0,14,b7,9e,ae,fc,c5,3e,f4,af,4b,33,ce,1d,68,b6,2a,1e,26,f0,63,ed,fa,9d,ff,5f,30,62,2c,d6,ff,8d,4,57,d7,50,63,e0,6a,77,4,3c,96,ce,32,a9,d2,95,bb,3e,ee,a5,5e,29,7b,3f,d9,79,30,e5,2d,c7,cc,8,ca,26,42,1e,e9,9a,9e,a1,3a,1,3a,f0,54,91,a6,c3,5a,b,6b,bb,4d,8a,fe,fd,cb,4d,b1,7d,ca,fa,83,92,a6,f3,68,6b,ff,bb,94,60,14,22,ff,f1,53,f9,dd,53,de,79,6c,15,fc,47,2,c3,bf,72,de,e,39,82,9b,83,6,e4,a,f0,71,c9,63,f2,50,cb,21,71,23,e4,74,18,c1,c7,4f,10,ca,64,b7,d7,bf,92,42,5b,dc,2a,cf,d3,b1,17,7,86,bd,a6,27,8,b5,21,74,ce,5b,38,ce,ad,c8,30,77,b,b9,c0,4c,db,f6,28,ed,e1,2e,dc,74,2f,49,d,52,f9,3,26,27,c8,40,3e,1f,93,42,52,87,cc,4,f4,a9,7b,5d,a,4c,46,12,f5,5c,e7,7d,73,5c,3a,d2,d0,5d,86,ff,ff,4d,7,7c,7f,57,cb,21,ed,c9,2c,60,4a,af,37,a9,85,49,6d,9a,e4,6d,b1,e7,4c,b6,2c,89,a5,54,4e,b2,9b,4e,98,5a,81,d6,69,71,44,da,4d,96,f6,42,96,e3,8a,98,32,a9,98,dc,4c,4a,f6,eb,a7,3,6b,98,12,9b,b0,4b,9b,74,49,3b,c6,8c,5d,9a,69,3b,a9,92,c5,63,ac,ba,7e,ed,87,6f,9a,55,f1,25,5f,73,5,56,d7,b2,c0,a3,d0,24,72,f3,15,24,66,bd,ae,ec,19,83,75,e3,ee,9b,92,6a,9,5a,eb,1b,14,2e,ea,49,a9,49,28,b7,7,7c,82,2f,d7,33,b1,88,29,cf,84,c,4f,34,49,8,6f,39,0,d0,d6,44,23,c7,62,6a,71,2b,18,87,15,d8,67,1a,20,a3,cc,1b,2c,2b,56,b5,22,c9,81,37,1f,36,54,9b,43,2f,21,16,e1,68,13,a3,2d,7b,71,51,22,3b,e8,f1,1,53,c5,3c,24,b6,f4,31,fc,45,eb,1e,19,eb,1e,e7,49,7,f0,6d,6f,af,58,48,ca,60,58,9,8d,fc,9b,bc,47,58,df,19,fc,f9,6c,4b,54,65,1e,8,84,ae,67,a1,54,70,48,a8,6e,de,91,a6,6f,4b,e0,f9,d1,78,f6,ee,65,f4,62,c8,d5,50,1e,fe,51,c4,52,56,2b,31,e6,f8,4f,d3,6d,e4,d1,b0,dd,89,a9,3d,83,19,29,f6,1,e2,ce,f,17,5b,20,57,66,95,7a,6a,ab,f5,73,32,51,40,9c,a8,e9,27,2c,ac,53,d3,cd,8f,98,ce,d6,b0,44,78,cd,91,fe,c3,f6,ce,1b,18,9e,70,ef,33,19,64,e8,0,de,99,ff,ff,4d,84,7b,7e,d7,bf,50,26,f6,ca,92,38,23,ec,c,e3,e4,70,d6,d5,b0,ac,43,8d,8a,db,11,bb,19,ad,a,8c,66,99,4b,6d,98,c4,6d,38,c9,8d,ae,eb,6d,c6,8c,86,b5,1c,1e,0,95,32,34,ef,69,4f,3e,a1,ad,6,e2,8d,82,8a,75,28,c0,1,90,20,1b,ff,9f,5a,35,52,8,df,fe,4c,1c,9e,60,9,59,5f,e1,82,52,c7,42,ba,64,c8,7b,e6,3d,bb,e8,db,ce,0,a0,88,58,0,23,80,4f,ea,42,49,bd,e6,77,ad,af,a1,55,46,35,5b,a9,dd,f2,a6,7a,f5,e4,8b,42,fc,f5,11,60,ad,78,db,27,24,4c,e0,e,81,a5,9a,ca,2d,75,68,4b,bb,33,62,a3,97,5b,16,dc,a5,8d,57,4,57,87,33,9a,b6,b3,4d,43,5f,cf,80,f,32,4b,18,48,2,c0,b5,71,9b,f7,38,f0,d6,31,9f,f3,85,15,6f,d1,ef,b0,e8,ea,42,7e,68,b1,ce,37,96,93,b3,58,5f,71,48,62,f9,15,b1,e4,de,f7,37,4d,8,cd,6f,42,a3,e6,2f,fa,e5,f,48,2a,ba,31,74,a3,2d,be,dd,34,1,9a,27,20,27,a7,8a,7e,9c,62,6d,ac,6e,66,ea,87,da,4,5e,fd,2,4e,84,69,a0,f7,89,dd,6a,71,27,bd,93,c3,16,a2,b0,87,96,4,74,c0,7f,ae,3e,bb,ff,89,25,97,84,aa,cd,f0,f1,9,b4,5a,e5,a7,e1,62,1d,e0,68,97,c5,8f,d,7b,ae,7b,39,8a,34,c,a,91,0,35,b4,fb,56,dc,a0,be,f0,c8,dc,48,42,b7,f4,4,6b,6b,ff,ff,4d,84,79,fe,17,c2,e3,ef,78,88,fd,5e,e4,aa,f4,51,4,42,64,3c,c8,db,14,11,98,2b,64,d8,da,ae,24,a1,6a,c6,59,70,ac,93,93,b7,95,11,42,d9,98,b8,9b,89,d6,ea,32,94,ea,4d,b7,1f,66,cf,57,8e,d6,af,4c,38,b5,89,ee,d5,98,18,74,91,55,6d,d8,95,79,d4,77,52,b3,5f,da,65,b3,3,cb,b,52,dc,45,66,39,1d,46,d5,59,9e,8,85,1d,ea,5a,72,17,2d,71,d5,d6,4a,d3,ff,49,7f,82,98,45,24,c7,b6,f0,a9,59,94,b1,e,33,46,b6,82,d5,f8,2f,2b,5b,d9,49,c3,e7,f1,66,c,78,42,df,be,7c,7f,c6,b7,b1,4a,42,ac,7,6d,9e,b3,61,83,c2,c2,6a,4f,7,97,88,42,f0,4e,e9,2d,cc,6b,cf,9d,80,58,e0,ba,3e,e9,6b,c7,69,ce,50,9,df,fd,50,43,2e,8f,a2,95,c4,6d,8a,a9,1d,a,bb,5,41,16,a7,19,7,8f,b1,34,f2,bd,50,e6,ca,92,ec,9f,a9,d7,6a,a1,d9,76,c1,a1,1d,6f,a9,49,d3,92,b6,26,dc,8,31,b8,18,9f,13,29,7,11,a7,59,64,f6,d,66,90,e0,21,74,8d,f4,77,c7,ef,32,a4,d,94,95,d5,74,c8,38,8b,24,d2,92,16,3c,25,79,bb,56,58,88,b8,72,40,1d,f7,e4,60,eb,d9,95,b8,97,93,54,4c,b0,db,91,e2,3b,3b,ce,ba,b0,2b,98,a7,64,21,99,ae,b7,b,a5,9d,62,20,3,e0,29,d2,7,19,ab,67,76,e7,79,c1,5f,ef,61,db,2f,0,4b,2e,ff,ff,4e,1,7a,fe,97,cc,c4,dd,f7,3c,fd,ac,c5,7d,19,3,51,a5,c8,62,b7,c8,ea,4d,48,64,f0,c9,4b,8d,46,99,a2,28,a4,85,36,d2,8d,99,3b,59,42,9b,8a,c5,13,af,b5,5a,b0,54,db,71,c4,a3,81,57,6e,d4,2,35,9f,28,75,63,d2,a0,9b,9c,8b,b,2a,5f,eb,34,20,15,1e,44,ea,56,5f,c5,cf,f6,af,ce,e6,a4,80,b1,c4,f2,b0,58,6e,d5,d0,98,89,16,21,1a,d9,f2,d4,4f,7b,ca,c6,dc,f2,da,78,ff,ec,dc,97,4,bf,85,d8,29,a9,e4,f2,e6,4,6d,7a,e1,1e,d7,82,d3,e6,86,c4,a6,bd,d9,87,66,5b,80,6b,96,51,ba,37,22,63,6c,ad,dc,86,4d,5b,70,9c,bc,99,29,ed,6a,22,a9,ba,60,63,58,1e,d3,c7,99,f6,17,cc,39,8b,d5,ff,60,43,61,90,53,29,6d,8d,c7,1e,92,a3,38,2e,8,35,6d,75,ca,e9,a7,84,55,5b,dc,ea,8e,24,b8,d,6f,7b,c4,5f,13,aa,36,a3,f1,76,24,35,5,d2,fb,24,d2,83,6e,82,52,6a,fb,b,24,c1,16,69,71,c2,70,92,4b,20,27,55,c,e3,b7,3e,e5,13,8d,5d,5e,f4,ef,71,cb,29,83,df,63,d5,b6,6,d0,b4,a8,55,bb,e2,f4,5,1b,8e,2c,82,fb,67,a8,e2,5,f9,7f,b4,df,43,ba,27,d3,69,56,31,59,ae,e8,a1,b3,5d,4,86,87,4a,1b,29,ba,d7,21,9e,98,49,83,b,72,e1,fd,ee,a0,c3,88,a7,19,2f,3f,bd,ce,2d,1e,d4,99,ae,45,40,5f,30,ff,ff,4e,8e,7b,7e,d7,ce,5f,92,3f,3f,6d,51,17,19,38,f9,b3,a,24,bc,e1,d8,23,69,48,ca,cc,38,dc,8c,48,c0,ae,36,e1,b1,26,9a,51,a,da,55,23,1b,8e,42,e1,7d,f0,ea,63,25,23,71,99,18,89,2d,ea,8a,4c,c4,4,9c,f7,cc,7c,96,2f,28,3a,9,6c,f2,a6,5b,4,96,e6,b9,af,a4,bb,b,cf,1,6d,34,96,dd,64,df,5e,21,5c,13,d6,68,88,ce,4b,e6,e7,48,cb,42,8c,f0,44,d1,ac,8d,fe,77,b4,b3,25,da,e1,cd,f2,15,78,54,c3,dc,c6,ab,47,56,e6,5d,15,c2,e,32,44,30,9,88,8,1b,58,da,d5,73,8d,db,5e,b1,39,f2,92,f,13,c2,b5,9f,87,ba,ec,a5,2d,f6,c2,1e,a1,5e,d7,d8,9a,5a,e1,be,29,a4,84,3f,c6,b3,dc,96,1d,40,4e,bf,44,70,99,ea,ff,35,7d,63,b1,21,b3,bd,4,93,50,b,a3,8a,4b,32,e4,80,6a,7b,11,c4,43,1a,2f,ac,fe,a7,e5,52,12,64,63,76,48,4b,52,9f,2e,a6,96,a4,89,7e,76,eb,68,67,db,16,64,4c,59,66,7e,23,8a,b,c9,29,38,78,b4,27,f8,fb,cc,22,6e,1d,ff,3b,7f,7b,7a,34,3d,5c,51,eb,cc,8f,c9,56,d3,65,f4,3,a9,dc,a5,de,3a,25,a3,f1,1,66,32,e6,5a,7b,93,38,44,f1,9e,d5,f1,4e,d1,8c,a4,f2,ff,35,11,45,21,31,a7,15,13,c5,59,f,2f,46,f4,ad,60,68,c5,49,fe,5a,f3,29,32,f6,77,bc,31,a7,34,37,c0,80,4f,ff,ff,4d,90,7a,fe,cf,c7,32,8d,5,e4,2a,88,98,87,ab,cc,65,3,cd,c,90,b6,cc,54,b6,d3,75,28,a9,ad,18,29,71,9a,a9,86,23,bb,91,e0,db,49,a5,dd,49,ac,2b,6d,ba,d5,ed,bc,85,a3,41,19,6f,9a,9c,89,a3,9f,f0,77,2e,31,62,27,7,90,1d,bd,3f,4e,cd,ad,d1,a9,14,0,c7,5b,bb,b9,bc,df,b3,a0,e6,5a,5c,a6,e6,8c,58,25,83,7c,2f,35,62,6e,87,51,8e,73,5b,b9,6e,aa,ec,5b,d8,d,54,a,f5,d7,70,c2,63,2e,5d,15,b5,ad,53,cb,43,b9,a2,51,66,c1,78,74,c9,53,56,2c,f9,c1,8f,77,70,b4,84,39,6e,fc,80,3d,a2,71,36,e1,72,9a,2d,b,20,b9,e3,af,4d,ed,c0,8b,bc,a,c5,89,87,fa,2a,cd,64,59,66,2f,e8,31,6,29,2f,21,a4,e5,c2,1d,d2,a0,f8,f6,30,61,b2,3c,4e,3d,87,24,1e,d4,59,4,2c,e6,50,51,84,27,83,5b,1a,50,b0,25,fb,c5,cf,4,7d,f3,8b,18,df,a,45,5c,19,ec,78,a6,30,bb,61,30,47,11,6e,86,98,36,20,f2,80,78,3d,80,99,e5,fb,ce,a3,6d,b0,45,25,1d,f9,65,49,51,4c,b2,ed,1a,8,21,1c,2a,8f,e3,5,22,86,8c,81,1d,d9,50,93,ae,bb,32,ae,db,ae,74,c4,50,66,fa,74,e1,ea,ba,29,fc,fa,f6,6c,f9,b9,d6,73,8c,ad,db,9f,5,c0,a0,13,48,bc,56,5b,c8,d9,9c,c0,33,77,9b,f4,4a,b5,fd,ca,1a,7f,17,d,6a,a6,aa,9a,ff,ff,4d,85,7a,7e,57,bb,e7,7e,2d,cf,73,74,35,4b,14,f9,5e,25,98,bc,e6,16,e5,69,a2,e1,51,be,ef,95,2a,9a,54,48,93,6d,a7,5,54,2a,99,f0,4e,e9,ef,8b,da,c5,98,dd,58,a8,a5,69,d8,e,63,1a,25,65,4c,9,be,bd,1b,b,de,be,6,11,48,64,e6,ae,90,2f,ce,87,7b,18,a7,60,1a,e8,87,75,8e,bd,ad,a1,8d,1d,51,c2,dd,7f,c1,15,bb,43,9d,17,49,49,d9,4c,e4,51,61,11,ab,17,36,2e,be,1e,7b,de,d1,7a,8d,a2,29,b2,29,3d,ee,25,d9,6a,cd,5c,aa,42,e3,de,59,84,a8,62,1d,f4,70,81,b6,16,c1,4b,c2,45,69,b9,5,ff,5d,51,6f,85,ad,44,4f,18,1d,ae,21,b8,93,18,2,5d,c7,77,c6,6c,2c,fd,13,2d,3,f4,15,9c,c3,83,8f,46,c,96,77,1f,63,25,2d,83,2,37,90,78,a7,8,62,cd,c,1c,e8,4d,42,41,bc,38,77,60,34,f8,0,11,15,3a,bb,bb,1c,a,6c,53,7,b1,52,1f,78,fd,91,16,d4,ed,2c,79,22,24,f2,b9,0,46,dc,92,32,1c,10,b0,c1,b,15,fb,20,dc,a3,3d,b7,98,97,34,48,75,6e,21,15,23,6e,1d,25,16,ee,9c,d,22,e6,c4,d7,1f,66,29,2b,8,bc,5b,2,63,bf,d3,ba,46,88,6d,2f,95,80,2a,98,b8,0,96,b6,9c,95,96,94,56,68,d5,d1,7e,ae,cb,7a,c3,bd,bb,4b,d1,d4,bf,f3,c1,fb,e7,32,e0,39,43,6e,20,2d,4a,c4,32,15,2c,70,f6,fa,ff,ff,4a,1a,78,fd,8f,bb,e4,fd,d2,4f,69,f8,af,67,a2,aa,bc,d0,99,51,49,b8,9b,ca,b,50,85,a8,d5,90,63,50,cb,bb,24,88,4a,a2,aa,76,fc,f,b6,fb,e1,c0,65,37,ad,32,32,b8,ba,dd,b1,54,3a,27,4a,95,19,5f,67,ba,bb,15,5f,bc,a7,5d,9f,42,87,dd,bb,9a,66,ce,7d,9d,9e,fd,87,f2,1d,15,4f,8d,56,c7,57,b,ee,b4,ee,bb,79,da,74,ae,74,ad,f6,ae,ff,4c,5f,da,42,f2,fc,dd,7c,35,30,2a,c,4f,b3,6f,8f,ee,d,dd,6e,88,2c,b6,ed,fd,95,d5,d7,5e,fe,dd,ab,b6,2b,49,a7,de,7f,d1,9d,a2,28,d8,90,f6,6,3d,1e,9a,86,cf,79,2a,b,ee,7e,ee,d5,12,dc,12,7f,76,8d,d8,19,a1,c3,67,56,28,4f,20,8f,75,82,41,89,4,3d,13,47,8,d,2,43,2d,97,b8,87,20,0,88,24,2a,61,90,46,e4,8b,6e,e8,c4,10,b1,0,0,c0,58,99,9e,2c,b,78,50,c1,cf,38,80,48,46,8e,b2,a4,23,da,70,56,6,0,60,9,c,2d,98,3,60,30,0,48,2b,8d,e4,e,8b,8d,20,29,88,58,38,78,52,48,61,39,40,3,18,18,0,66,c0,30,33,84,0,84,0,0,c,64,5f,83,c9,82,4c,c,91,11,ac,1c,10,f9,82,1c,25,8,1,0,0,44,10,80,0,0,4,c,0,0,1,3d,f7,61,9,81,18,e1,8d,12,9b,d0,98,c,64,e,8,0,8c,2,c0,2,20,c0,1,87,60,18,1,80,0,0,f7,5,ff,ff,46,3,77,7d,4f,b2,c0,2c,a,c0,69,8b,c5,91,65,2c,e,8c,c8,b1,6d,a8,9a,1e,4,5c,86,94,f0,67,16,c6,66,a8,95,eb,a7,99,86,19,18,4e,96,b3,9d,2a,ab,8d,b8,cd,f,26,5b,71,b5,34,ec,e9,c7,4e,34,84,84,d0,91,b4,ce,3d,b1,dd,23,59,7e,22,a1,f4,99,89,ff,47,6,28,f,3f,3,cb,21,2b,78,f0,e,ff,54,a5,36,5,46,4b,bd,6f,26,db,e9,f6,1,27,f7,1e,a2,fa,35,4c,75,9,b7,b8,69,4b,54,c9,2f,19,34,41,fd,5e,a0,e0,df,7c,ca,d6,c3,bb,14,ec,3b,9d,4,96,b9,12,cb,ce,cd,c1,4e,18,af,8d,f7,5d,23,4f,82,d3,e7,7a,99,5,53,3a,70,12,f7,2e,1a,db,ac,74,ec,55,9,e7,7,cd,ed,e5,7,e8,a2,ae,14,ed,cf,de,e1,2f,5,7,14,b4,99,39,bd,d5,6e,c3,68,2c,b0,23,aa,9c,cd,ad,c0,e6,40,95,1f,d0,d1,30,9a,f3,6a,57,e4,6c,5e,35,7,48,c1,87,ef,ff,db,6,14,93,1e,a0,af,33,ef,be,71,22,29,5b,8,16,86,26,17,48,c,31,58,2f,30,c1,2f,5c,49,85,3a,7e,e4,bd,31,d8,22,90,d2,42,66,18,5b,1a,7a,e5,3d,18,7,61,ad,20,7b,e6,b3,f2,90,53,3,40,96,6f,40,5b,e9,99,ca,a7,4b,bf,a1,40,a9,2c,f0,a2,c4,3c,c0,f2,65,f0,33,ae,49,2c,90,39,10,5e,28,b2,1c,42,2,52,f8,6,a4,ad,d4,f3,31,88,41,c6,e6,e7,aa,83,78,ff,ff,45,93,77,7c,d7,b8,c0,da,e,c4,9b,9e,43,81,93,bc,e1,1a,a8,a2,c5,a8,55,18,56,63,8a,b1,4d,61,54,a8,ae,9a,16,2d,32,9d,26,b6,99,78,c8,5b,6a,48,96,31,b5,4c,51,a9,3,90,6b,d9,38,e8,9c,e,86,14,ea,e9,ab,f1,c3,19,e,6a,ae,59,9f,74,bf,51,77,f3,87,ae,a6,7b,11,ff,58,69,7c,ab,3e,55,e1,35,93,c8,de,ac,b3,18,5d,46,24,0,7d,95,30,75,cd,d6,56,7d,ef,68,37,a6,1b,38,73,7,c5,eb,ab,bc,8a,f9,28,3f,de,8c,2a,f,6d,a,34,ba,12,f0,1d,70,eb,f3,7b,e4,94,9f,52,75,96,74,cd,ec,da,da,c7,1f,10,a6,1d,3,d7,70,89,fe,14,e,9,2a,94,a7,a1,99,16,e,8b,40,a,7b,21,f9,c3,b0,fe,87,63,40,5a,7a,47,4e,d9,89,68,41,40,be,dc,b5,bd,34,b9,93,62,83,ef,6e,26,ee,95,c,29,a4,2b,f3,14,a5,8e,92,c0,31,1e,62,b4,44,be,cc,c7,7e,b8,37,d7,32,6e,4a,3d,32,46,4,9e,8a,e1,1e,a,20,97,16,bd,bb,ad,89,3b,e,7,21,f2,67,48,c0,8f,2a,7f,33,82,9e,ea,d3,c4,a8,f2,1f,ec,4,31,91,eb,32,3a,1a,cb,9f,85,e1,c7,83,84,b5,2e,3c,27,19,d,dd,71,a3,3b,7d,34,c9,44,25,95,23,c8,ec,d2,f7,fd,9e,32,58,a8,c1,cc,ec,52,26,49,1d,47,6b,70,b0,15,bc,e,ff,5e,1f,3c,c1,ce,ea,bc,dd,5e,1a,2a,e8,60,c0,31,ff,ff,45,90,78,fd,5f,b3,20,9b,46,c0,a1,4a,34,1c,26,42,72,aa,48,9a,65,b8,93,6d,3a,72,4a,52,24,30,bc,9a,85,54,70,6a,47,d2,c9,b5,b,59,a6,7a,c5,ac,9a,8d,b4,d4,dd,37,45,85,b7,30,a3,d,d9,47,bd,ab,18,ad,5,f4,e4,4b,b5,d,b2,75,e0,be,7f,2e,5,fc,b1,7,fe,dc,b6,e8,cf,d5,f3,59,e6,b1,9c,d9,70,82,53,66,9a,c1,9a,33,51,60,ab,6e,4d,11,f3,6b,ce,f1,85,5a,17,f8,7f,33,e5,a9,aa,96,de,94,40,fe,ac,97,ee,96,61,9,9e,42,9c,22,a1,f,e2,50,10,d8,9f,6b,18,4e,43,f7,2f,bd,b5,5,eb,ec,8d,8c,fd,a7,9,76,60,58,80,70,90,ed,3,a5,f,c3,31,e6,64,6e,62,1a,96,73,fc,67,1,66,60,dd,a9,2c,82,3b,93,8c,7,10,ad,cc,f7,26,67,da,30,df,22,75,17,ab,56,52,e1,cc,58,54,b3,d9,44,b6,e,8f,4a,47,c0,44,6,56,4d,0,45,9b,fc,c0,4e,3d,12,d1,a9,1a,c1,81,51,32,22,a3,27,4d,9f,cf,2d,ea,a0,fa,d3,ca,df,c1,83,96,bb,f5,de,46,23,29,b3,24,85,3b,6b,7c,fe,50,69,d2,3d,0,12,82,b1,80,6e,5a,18,2d,4b,37,72,3d,bd,1e,a0,2c,d,9,5a,d9,81,b6,53,75,12,98,39,b0,53,10,f5,7b,ac,51,1,61,14,a0,3a,12,d7,9c,8d,f5,21,b0,ff,2b,7f,cc,71,d2,3b,b2,a7,8e,32,7f,4c,d4,4e,7d,1e,c0,15,bd,80,6,8f,ff,ff,46,f,78,fd,97,ab,42,93,49,b4,9b,2c,64,8d,ef,25,52,ab,28,e1,89,a3,12,75,f5,fb,74,b8,da,89,3e,b7,70,29,d,84,ba,58,91,9a,a0,75,42,e1,a9,48,9e,2d,56,e0,a5,c8,d4,31,c6,9b,7f,e2,21,94,c1,e,1e,2c,d6,91,a1,e9,c0,e5,4a,7d,c5,22,da,c4,ce,70,25,28,d1,26,b4,3c,f,ed,25,e5,48,6,60,ec,a2,ed,de,fd,78,40,89,8e,15,ec,b1,a4,d1,b0,a7,25,33,1a,4a,c0,fe,9c,a8,c3,a1,4f,9c,b4,80,b8,b0,54,68,94,65,3a,7e,f4,69,c9,34,c0,45,4d,ec,33,2d,e3,b0,ee,66,4b,2b,d6,ab,3b,6f,5f,29,7b,f9,7a,1,ef,3d,28,12,df,53,ec,29,1c,29,f,d1,75,19,36,c9,3c,14,bc,d,b3,50,6f,f6,42,aa,dc,a3,b9,f,aa,17,1,9e,fd,f8,7,47,67,90,ba,be,8a,a1,42,e5,77,e1,20,14,5f,56,f7,57,d9,f4,c0,c9,e6,e,18,e,ef,a9,52,e8,6e,be,58,11,e5,58,bd,83,b7,f4,12,1d,b8,a1,52,8,d8,e,23,d2,19,ca,89,fa,80,41,bc,97,f3,33,f,bb,2f,69,e3,ce,ed,5c,e0,4c,88,6d,2c,67,b6,3,d9,8d,21,ef,a6,82,ce,a8,62,21,40,36,39,7e,40,f4,52,45,20,47,69,f1,77,f7,c,2e,a9,dd,9d,d7,ac,57,ed,1d,b9,2e,e4,35,c3,bd,4,54,a7,f4,48,86,b8,28,e4,a3,aa,2f,3d,fb,c,ea,47,d8,74,d7,e2,88,ee,62,4a,c5,af,6c,8,60,5,7b,ff,ff,45,8b,78,fd,97,a7,31,2a,a,30,dc,9e,35,50,97,be,6a,15,b7,5c,32,23,d,42,49,d9,91,8e,e3,86,4e,cb,74,43,25,15,19,49,8c,3a,8a,cc,c4,cd,c1,ca,99,66,ca,5c,68,e3,54,62,b7,d0,cb,ee,4a,fc,5,78,29,10,f3,36,7b,35,d0,e9,2b,4b,57,86,4c,ab,a5,96,86,79,a1,5a,8e,fe,28,ec,56,8,4c,68,dd,cf,6d,a5,a8,33,f9,2e,bb,5a,b1,6a,a5,7c,a0,b5,84,68,6d,a8,90,f1,3b,cd,ed,62,c8,93,d8,a5,a4,64,be,5,f2,6d,c2,7c,a9,9,73,3,19,91,d,47,a4,4d,83,2b,d7,d9,6a,43,f8,89,ab,52,14,45,16,aa,99,1f,f1,14,c6,6c,2b,f8,6f,c2,6c,f6,d1,cf,eb,93,36,31,ce,93,31,e4,49,d2,d0,62,67,6f,8e,cf,6a,df,4f,11,73,ef,ff,81,c9,da,b7,ae,9f,61,60,e7,8b,cf,13,b5,36,b1,38,aa,65,5c,ab,ba,b5,61,1e,53,59,10,7d,6b,b1,9c,9e,d8,de,69,b6,6e,0,46,5f,56,7d,d0,f7,85,e3,3f,f7,be,c8,8,b1,65,50,cd,4d,90,d4,9c,4b,c5,1c,8e,f7,ca,9f,cd,1b,1,a2,ba,ee,0,e0,3f,8,75,3f,15,40,a2,d1,7d,63,83,80,49,ef,4c,0,5c,fc,db,53,82,df,5f,37,2d,d7,74,5b,b9,20,46,d7,f1,5c,6d,95,23,3e,d6,26,6,46,12,d6,7a,8d,71,10,4,6,97,23,1d,b5,42,e8,ab,7b,b5,12,54,54,b,37,91,90,e0,2c,31,ba,ed,47,8,e8,a9,a0,ff,ff,45,8,78,7d,57,a7,da,92,54,8a,d2,6c,31,89,55,86,9a,95,25,df,43,be,d7,6a,c6,8d,2d,ee,cd,8a,a,ca,ac,b8,63,51,1a,df,4f,ae,8b,8e,24,d3,54,a8,ac,36,18,dc,51,a6,64,32,b3,19,a5,c2,3d,aa,10,4,d,82,55,59,99,98,3d,ee,6d,f1,f0,f2,ea,87,53,5d,51,db,d0,c1,d7,7f,db,b7,8b,86,32,b5,25,f8,9c,bb,59,b7,88,10,40,3c,c5,e3,88,5,b,24,73,da,6d,bd,29,22,41,3e,de,f4,fb,4c,e3,6e,f6,cf,b4,d9,2d,6a,d5,49,fd,67,be,d0,1c,6a,3e,5b,e3,ca,e5,4d,a0,e5,92,d,5e,75,54,62,31,7b,aa,b3,f3,12,8d,3c,ed,76,a1,3b,15,50,92,ff,4e,b5,8b,23,8d,44,de,1a,1a,99,dc,f3,19,55,28,5c,d1,d1,70,cc,1a,9c,ae,cd,3f,94,f9,17,27,91,9b,5a,5d,d,54,db,b7,89,11,a4,1f,9c,64,86,2b,f3,2c,cc,28,40,20,3f,33,d0,81,21,2a,55,1d,ad,e9,c6,97,aa,5f,da,55,f6,33,b1,ab,6d,a3,35,6d,c2,8a,90,12,c4,6e,fb,5f,6,e6,f8,58,bb,d3,0,a5,ec,1a,27,38,37,5d,39,f9,93,4,f4,1d,11,ca,5d,9a,77,58,a4,94,99,9,e9,62,99,87,f9,d3,4b,f6,53,71,61,e0,5f,d1,cb,29,a9,6,4e,1f,5a,fe,1c,85,3a,d7,84,b5,eb,91,1b,6e,a3,32,4c,2c,25,13,92,5f,76,6c,7c,ce,d0,66,f5,d0,47,77,6b,f,1b,36,d4,e8,b6,49,84,d8,93,1,ff,ff,44,d,77,fd,f,a6,df,43,8c,9c,cc,11,18,8b,6c,1c,21,b1,a9,50,8e,f6,a8,c6,94,e4,32,a4,66,2,b5,44,8e,6,b3,2c,d1,2a,47,34,8c,4f,17,4d,4c,d9,a,92,24,e3,71,18,db,2f,52,a0,e8,4e,27,d3,7e,1c,9,94,d8,9b,c,a2,6f,98,ff,9f,fe,e0,4a,f,7d,f5,75,98,b5,c2,4d,dd,89,b5,d7,64,a,3d,ab,48,44,65,f6,1b,c3,61,e1,12,ed,92,ad,64,d0,ac,f4,95,f9,b9,47,f1,57,d0,9d,28,74,1c,7,77,75,91,e2,e7,ae,90,36,b6,5b,93,61,44,d4,58,67,1a,4,e8,94,46,f1,aa,f1,39,da,62,f3,14,96,cf,c3,bb,42,9f,4a,53,a6,c,12,5e,be,5d,5d,ae,25,b7,42,c4,ce,d9,83,e4,d1,93,76,a5,71,23,cf,f7,60,97,54,73,fb,7a,dc,a6,e2,1b,fc,db,c7,6c,2b,a3,5a,34,8,d0,92,3c,8b,41,3c,b7,31,1c,80,6e,26,a7,b6,88,c3,fa,91,1d,7f,bf,85,d,16,d4,68,fd,ad,2e,9c,5,95,8e,89,4b,e9,e6,ec,21,a1,71,76,10,17,29,6f,db,a0,80,15,9a,bf,70,ee,37,5a,fe,77,db,51,a3,62,9b,86,13,a7,be,92,18,dd,b4,d3,d1,80,28,a0,95,cf,c8,97,f5,24,8e,e1,ad,fe,15,30,5b,f1,62,1d,25,6,ce,db,10,c3,db,2e,55,d8,41,f7,44,25,15,db,f4,d5,1a,a5,70,f8,12,92,ec,e2,76,29,22,ea,cb,55,7d,a4,bc,63,bb,9a,35,38,98,81,e4,1b,f1,4c,2b,8,ff,ff,43,86,76,7c,8f,aa,c0,2a,50,d2,cc,4c,6f,1,94,1,dd,4e,28,6b,70,c4,a4,61,b8,5b,8e,83,a3,26,38,5b,71,62,a3,27,4e,a2,90,47,12,6d,66,93,c5,47,11,d1,27,19,dd,1b,54,69,26,c8,4b,70,19,47,81,9b,32,6d,b4,b1,1e,52,b8,10,1b,38,e5,cc,96,d5,aa,65,ea,f0,7f,21,2c,2b,c,9d,5f,4e,c1,c3,c1,a2,73,b1,b0,87,8,ae,5,b2,6a,88,55,35,40,20,85,87,21,77,73,fa,52,fc,bc,9a,21,1e,bf,93,42,5,e4,8,1,69,c1,cf,cc,fd,14,bc,96,e2,2a,d7,6a,6,84,38,19,1e,8a,e1,cf,2a,44,6c,1b,10,7f,c,87,f3,b0,8c,81,b8,a,de,a4,3b,73,8c,7e,98,26,59,5b,3a,da,e2,32,75,db,1,62,74,4a,c3,33,e8,58,d0,38,36,4b,f3,42,73,53,15,99,29,68,8a,a6,26,43,24,57,e4,aa,b0,d2,39,66,ac,f5,a7,83,ca,c4,52,9f,8a,1f,68,7e,19,9d,6a,ae,3b,1c,73,c8,27,5a,d3,4e,b7,8c,6e,9f,b2,4,f9,fb,31,3f,2,54,3b,a8,c8,ca,f6,da,7e,13,c4,42,b4,af,bf,3c,3d,26,5b,ac,aa,11,85,35,e1,36,20,8a,84,41,95,48,6d,3,53,99,80,2c,97,ac,ce,fa,12,b7,4a,3c,b1,bc,89,92,f4,46,99,88,6b,e5,ea,b,79,2b,66,e6,2a,e1,fd,86,1a,8a,76,50,da,80,f0,e7,e6,b,ae,a5,9b,31,b9,c4,1,fa,27,b8,1,bb,fb,df,dc,af,c7,86,64,c0,e2,6b,ff,ff,43,86,77,7c,d7,a7,40,94,f2,9f,3a,31,52,99,2a,45,db,71,27,5b,75,1e,f9,9d,a9,4a,35,a7,83,94,87,dd,21,d9,d7,58,ab,11,90,29,49,d7,a6,e5,e9,43,8d,4d,9c,23,8d,54,dd,9d,1a,dd,51,b1,92,49,64,f8,9b,af,4d,8d,a2,be,2c,7b,4a,b3,58,af,3f,67,f,48,9,71,22,cb,0,1,0,1f,62,fb,90,dc,1d,43,64,48,84,b5,b3,e6,c7,5a,a9,53,c2,6e,c6,96,e3,c,f2,87,be,80,10,36,4,18,80,b5,c5,a9,10,1c,c0,c0,df,ae,bd,7f,97,90,50,ba,27,68,3a,e8,85,cb,49,cc,d,53,95,bb,f3,74,86,ff,ff,7e,f9,21,d3,f2,e,53,d5,b,49,7a,34,d7,33,47,a4,1e,1a,2e,11,c2,d2,86,24,88,43,8c,74,2e,14,44,91,8d,2e,dc,d0,f6,d9,f9,4,81,dd,5e,30,43,20,e9,47,f,23,c6,2e,7a,a8,86,5b,be,9a,26,3,d6,b,f0,91,d4,e2,d7,e2,bb,b9,b9,a5,7e,81,ed,cb,3b,b0,96,35,fd,1a,98,7a,93,81,cf,14,9e,1a,65,ed,2a,3d,35,c3,60,7a,96,74,37,e6,f,c9,d,82,a6,ff,64,bd,7f,d,b8,b6,b5,5,69,ca,71,2b,cf,75,5a,b4,bc,c8,c2,fb,f,9c,52,c7,63,36,ab,ee,82,d,c2,6,b8,73,94,e8,fa,2c,e2,b1,24,ec,7a,b7,d5,74,1e,db,28,bd,c1,c5,74,21,24,be,5f,5c,82,83,f4,9e,8c,af,85,c0,4d,61,d1,ee,6a,6,f6,c8,28,29,fd,2e,e1,cc,26,45,ff,ff,44,7,77,fd,f,a3,d9,8,3e,af,33,89,27,19,15,f7,95,4b,b3,8a,5d,c6,ea,4d,c6,1b,bd,8c,2a,78,47,50,94,d,12,47,2a,90,eb,a4,a4,15,d0,a2,69,50,ba,6c,c8,aa,9d,c,a8,92,93,2c,34,48,d3,6e,b2,38,93,78,2a,84,71,d4,cb,84,3,62,71,2c,7e,39,21,93,97,a7,6e,c1,bc,70,33,5a,95,26,ee,7a,7d,f9,cc,4,d6,ae,80,f7,42,51,85,70,ac,3c,40,9c,ea,e6,c8,7a,6f,98,2d,ec,26,1f,8,fc,b7,1,f4,ee,ca,29,9b,df,7a,32,e4,23,44,41,40,26,45,d7,e2,ce,18,d7,a0,23,57,a7,24,d2,4f,e8,e9,60,b1,d8,89,61,41,34,c9,3e,c,f9,b4,61,32,d,34,e7,a1,b5,a4,52,74,6b,ea,a4,ad,e4,c9,c7,e5,1f,ad,d2,28,96,ff,10,29,8b,ed,18,ad,8a,41,23,6e,c5,8e,63,92,bf,f1,3f,9f,65,b2,df,d9,27,82,55,c7,cd,d6,7d,93,96,b5,f5,71,b7,6c,55,d2,7b,de,63,d1,6b,5c,46,2b,b6,27,b3,31,da,c2,95,8c,f2,a1,b4,b3,e5,7,c2,5a,bb,1d,5a,29,9a,48,eb,4f,59,18,92,a1,58,e0,d8,d7,12,3a,54,b5,c8,1d,bc,6a,4c,dd,17,44,4f,6d,76,14,ed,44,a8,a7,b5,e5,9d,dc,2,6b,56,4e,58,fa,e3,3,73,8e,6,af,24,2d,c2,1c,c1,e5,72,c6,d,86,91,44,83,54,b4,34,14,4a,16,63,be,4d,8,c1,dc,a3,c9,d3,cf,9,69,73,24,5a,dc,9c,85,0,49,a5,ff,ff,42,90,78,7d,17,9f,d8,fc,ea,44,2a,89,36,7b,b2,c,8f,5f,b6,c9,d5,2a,d2,ad,21,4d,49,d4,d5,6c,c8,d0,69,75,d9,70,c6,d8,c2,98,9c,31,d4,f9,f9,26,dc,70,d6,b0,ad,54,a2,1d,42,5e,31,43,21,c9,b7,53,42,97,49,ac,31,b,2e,93,b0,cf,f1,b5,3b,80,f7,4f,88,14,d5,2e,82,ec,99,87,50,3f,9a,3d,82,49,c3,58,44,c1,c2,91,c6,bb,82,73,43,4a,a1,48,e7,5f,5b,17,8e,a7,70,e2,1b,62,aa,94,d6,1a,68,93,2e,4e,5b,3f,8,c4,95,cc,d9,f,ae,3f,7a,cb,6c,6c,33,77,c7,80,45,b3,fd,f5,2f,56,c1,d2,2d,db,52,15,81,c0,61,c9,2a,c2,ce,f3,d5,2d,4d,ff,3,a2,4f,f,3f,45,a3,7,99,34,c0,b4,2a,75,e8,1f,d6,9b,74,51,49,6e,ac,a5,46,94,f2,ba,f1,6c,43,c2,ed,e8,65,ca,d5,61,48,8c,9,16,1,47,93,78,a3,89,1,e5,e5,84,43,8e,c6,20,14,3f,cd,fa,cd,17,c3,f0,a8,3c,d3,2d,29,e7,bb,fa,e1,f0,2d,c5,7,82,e1,52,d1,c4,b1,2b,51,5b,53,42,e7,77,a8,c1,8e,b1,34,ec,c4,db,64,d8,f1,a6,11,99,65,3e,24,59,4c,a4,44,c0,ee,22,6e,82,de,12,37,b3,a5,c8,74,2c,f4,b4,d3,2d,cb,68,65,3,c3,6,1,14,5e,5d,79,cc,39,1e,21,73,b2,dc,a3,66,ab,78,df,cb,ea,3e,a4,29,86,3d,b3,48,d8,b,3,f9,40,1c,15,81,b3,74,64,91,69,ff,ff,42,e,78,7d,4f,aa,92,6b,22,cf,6,70,a2,df,6f,40,5d,2d,39,22,4d,4a,58,ac,ba,93,a8,f6,82,95,75,2c,49,c4,e4,42,36,d5,e8,c7,13,69,aa,6a,75,2a,c4,39,36,e2,52,96,db,6a,b8,5a,4d,e6,51,7f,ac,e6,f3,47,eb,36,f0,8d,eb,1,20,f8,d0,5a,c,af,df,64,16,82,10,57,f5,f8,34,c4,9f,bd,72,3,d,d3,2e,95,b3,e3,bf,53,dd,d8,9b,84,4e,21,6d,28,b0,2f,2d,34,3e,7a,1d,ef,af,6d,7f,33,c7,b1,5a,95,5f,3b,b2,9e,9d,18,bf,7b,22,7e,3f,a4,8,93,f5,cd,8e,a7,ac,56,4b,ef,e4,d9,e3,44,9b,93,c9,1,25,2d,37,e0,a6,b9,84,f1,72,30,8,83,bd,f4,81,d0,cb,f,2e,ce,7c,f5,e4,df,da,4e,65,4f,a4,ed,42,ae,fd,60,71,a4,d0,d3,65,78,f9,17,9f,70,79,4f,a5,e4,a3,20,b2,3d,62,11,f,d4,9,c3,3d,91,e3,90,4e,5c,ff,34,7c,a8,ca,6e,b1,77,4a,34,c8,cc,3c,f9,4,63,49,58,40,8f,45,0,59,62,63,63,21,91,64,ca,16,da,12,87,34,8e,13,56,71,e,b,1f,8e,a2,69,68,ff,9,29,36,43,98,f8,fd,96,99,4c,2d,99,b2,30,e2,6e,ae,80,1a,78,f7,cd,5a,76,d6,24,42,ee,b3,25,45,31,91,92,cd,1f,8f,9a,e7,79,e2,ca,0,cd,c,c5,bc,84,1c,6c,27,6e,d1,7d,90,7b,57,47,80,7c,65,b7,c4,ad,7a,e9,a7,cb,ab,29,d8,46,36,74,f9,b4,ff,ff,41,6,77,fc,df,9f,d6,89,70,29,44,4c,a3,49,a2,8,d0,b9,37,20,8e,13,20,52,25,22,ae,1a,90,ac,c6,9c,4a,b1,8c,4e,29,9,36,2a,5d,15,36,ab,47,a7,b,6d,48,31,5a,73,eb,55,cd,7a,2b,ca,16,66,4d,3f,4e,c0,40,43,f6,30,e3,b2,5c,a4,19,fc,65,ae,69,ae,eb,bb,b6,26,17,2b,8d,56,20,7a,f7,d5,d9,6d,ca,30,c9,4d,69,11,ba,94,cc,86,84,ec,81,88,f7,58,fa,7b,b5,f,b0,b4,f1,f2,ed,1c,7,1e,6c,e4,6,11,47,e9,30,ff,18,ca,54,4,9,96,57,d3,5b,f0,81,13,d0,74,b0,70,9b,f,bb,81,53,e5,c2,87,ba,e6,e0,84,4,7,86,1,84,36,4a,7b,f5,8e,89,4a,13,6,51,5c,44,13,19,b4,b7,90,5,f4,ac,78,df,4f,13,2a,4f,98,f,99,59,15,98,44,41,c0,da,65,da,ef,2a,67,1,a7,d5,d2,9a,37,d8,80,7e,53,bf,e9,d2,d0,ff,1,cb,6c,a1,55,13,9b,7f,17,15,a8,39,a7,52,51,87,45,5,da,8e,d0,8b,98,18,b6,a8,d1,2b,d2,45,8f,ba,86,c0,c,97,bd,38,a7,e5,ef,a0,9b,b8,2d,c3,57,b6,89,c4,8a,32,3c,dc,32,4c,e4,b1,63,7d,72,3b,db,b3,64,1,33,7,a9,bb,15,10,3a,60,42,4b,1,94,10,a8,79,2d,8c,cb,2b,f0,52,43,1e,f7,78,4e,3c,56,1,21,96,17,ec,5c,e5,2b,ad,8d,dd,64,6f,75,4c,5d,16,c3,f5,36,d5,c2,86,1e,4d,80,6,56,ff,ff,40,5,76,7c,97,9b,d4,ca,34,b,7c,31,b9,df,69,a4,93,31,9b,91,b1,9e,af,69,83,99,71,2a,2c,12,55,8,cd,25,15,47,18,32,71,27,19,a2,45,53,50,d4,e2,71,38,da,6e,a4,e2,8a,87,15,2a,eb,c9,83,76,d8,21,d3,d0,a0,44,de,ed,7c,9a,ee,8f,79,2c,b1,e8,a7,45,c7,ca,0,16,9d,73,fc,cc,bd,fd,51,c5,da,46,63,55,48,82,5a,d5,f2,86,81,a0,f1,d6,65,ba,ac,e0,e7,72,fb,b5,b3,97,9b,91,7d,a,f7,e9,c7,33,31,37,34,74,4b,ac,83,69,9a,b9,71,d,59,19,2d,49,fd,fd,9f,48,e9,7c,1b,ae,72,75,de,92,71,37,8b,84,ab,20,75,89,74,9,d0,d4,de,69,37,2,d7,98,41,24,56,3b,21,95,b8,39,64,e3,4a,45,57,57,c5,53,a8,af,44,d9,3b,50,4,67,80,cd,bc,9a,65,95,71,75,e0,68,66,61,a9,95,4d,f6,ee,99,a0,9c,5,82,3f,e0,b5,97,87,13,d4,c4,c9,cb,ce,8f,59,2f,1c,5a,d5,72,7a,cc,93,20,28,25,be,ab,7a,23,b7,51,57,29,49,dc,a4,78,2b,dd,d1,e6,f9,9d,b1,f0,ac,41,7d,37,8a,88,1d,fb,42,d9,1b,f9,2f,72,6e,52,85,2a,f9,a1,47,c5,38,81,6,cc,1,78,69,aa,e0,58,c2,76,da,99,98,3f,de,38,e1,36,cc,90,95,aa,fe,49,2b,63,26,27,39,e3,e8,b3,96,87,94,3,19,85,2f,d5,49,f9,76,2e,c4,eb,32,47,82,89,4a,2a,b2,9c,c3,e7,ff,ff,40,7,76,7c,1f,9e,b2,6c,f2,1c,fc,34,c2,ce,ee,29,7b,2d,2a,73,4b,b8,ca,a9,a4,93,6e,97,49,d1,89,19,8a,a,a1,8a,1a,fa,12,b8,23,65,d3,37,42,a6,e4,31,26,dd,55,26,62,b1,48,8b,a2,46,a4,26,77,c6,a8,b5,a6,b4,64,56,cf,c6,91,dd,19,d1,a9,28,3d,77,49,33,c5,56,c3,51,1b,6a,a5,e6,7c,4f,2b,43,b1,c,4a,4d,24,b9,1a,48,27,16,17,cd,b9,8e,9b,a9,5a,b8,54,d4,10,4d,86,54,5f,2e,89,5b,da,48,32,a9,3b,71,7b,b3,9e,7e,9f,38,21,ce,c,c7,2a,3e,37,d8,b9,9f,4e,90,72,46,f,dc,72,65,26,96,49,e3,71,5e,9c,71,55,1,e6,3d,a7,cc,a9,2d,a2,38,b8,b6,36,fd,38,c4,c4,35,47,ec,3b,dd,b8,98,41,72,d0,c6,21,4f,e2,97,2a,82,b3,a6,7b,9,78,92,b9,20,98,f8,df,c3,81,62,66,ec,4d,1f,c4,1,c8,1,6c,e5,9a,a5,5a,5e,4c,ed,16,92,b1,49,54,ff,46,da,90,37,3,6b,8d,c6,79,23,6e,dd,88,a,e,44,8c,e5,2,eb,9e,61,ba,d3,a4,4a,fc,ed,1e,8d,cd,5d,46,7d,7,5e,f,f2,61,35,f9,43,14,8c,25,8c,91,79,8c,68,1f,98,2c,89,5b,14,9b,ca,6e,65,c4,bd,e4,82,76,f8,27,54,7d,d,34,1b,84,d,ee,88,3e,52,c0,f9,96,25,93,90,c0,f,89,33,23,e6,15,c4,97,b5,e9,6d,3b,d2,aa,2e,34,10,4b,9,95,1a,a5,ea,b8,5e,49,ff,ff,41,5,77,7c,cf,a3,30,57,a7,c4,e6,f1,24,e2,12,76,ad,ec,2a,d4,bd,79,25,42,54,d4,15,46,4d,a2,b6,9c,5d,39,14,82,1c,1d,36,15,1b,35,73,ba,4d,33,8d,4d,55,39,dd,24,ea,6d,ce,7e,15,48,a1,ad,b4,e3,ea,ce,52,cd,48,46,58,40,a1,6e,6a,63,12,6a,df,5,ca,c1,47,dc,46,8e,6e,83,d2,a5,ab,a0,dc,8c,d,fc,da,23,c6,3f,9c,a,92,36,d,b5,c5,75,37,1a,4a,e9,18,79,17,a5,6c,17,83,d7,69,26,4c,5a,5a,9e,c5,77,a6,3e,aa,f7,f4,53,9e,28,ab,d7,f3,75,57,86,a3,75,ee,f3,a9,e5,e,73,b8,63,2c,c3,ee,2a,29,c5,b7,98,14,9,7d,d,d1,4d,29,72,29,ca,da,7c,4b,f2,ab,19,da,58,e5,67,d5,1f,23,3f,8c,c2,10,2,a8,fa,89,78,13,cb,35,c2,b1,6f,67,65,4b,fd,4a,12,bd,e9,b5,d7,18,b5,33,ad,93,e5,50,24,90,6d,9e,bf,73,d,6,3a,a5,39,e3,b,ee,ec,12,64,62,3e,b6,cc,42,f4,d9,e1,64,ae,48,6f,28,4e,da,15,8d,11,4,f7,f0,a,c,2e,52,89,3c,f8,8f,95,8a,ab,7e,53,4b,7f,bb,9,46,b2,4d,cc,44,38,28,2e,d8,fb,9a,3b,99,fb,94,11,9b,d6,ee,31,3e,c6,72,ac,a2,4a,91,4c,ba,78,4e,3,58,93,10,98,d8,a4,e,ec,45,f4,3d,b1,16,2c,81,c,fa,cc,b3,fe,d0,8,6e,bd,ca,c9,93,88,44,bf,bb,c1,9c,87,68,55,8,c4,65,ff,ff,40,5,77,7c,d7,97,d6,82,8c,19,7c,34,c4,c4,7d,b6,df,59,bc,64,39,c6,5a,69,d2,a2,47,43,5b,69,46,8d,32,c,d3,2d,75,51,8d,a8,9a,6d,c4,e3,39,97,19,ad,b6,a4,4a,1a,99,aa,a5,28,3c,cb,e8,d5,b,93,4a,c5,7d,f0,90,13,22,81,a6,73,76,45,76,b2,d1,1d,6c,a6,85,87,8d,a7,9b,c4,72,87,81,c9,72,ae,4f,b3,62,73,10,98,14,1b,79,8e,5a,56,97,61,84,1a,36,bf,4e,d3,f3,bd,f7,42,d7,b3,49,ad,50,bb,74,c4,b2,4a,8d,5a,b1,c5,80,52,54,72,45,fb,2d,f5,31,fc,5c,80,8d,8d,d,6c,9d,5c,26,99,c1,9c,8a,0,de,5a,e4,a3,98,c0,ac,b6,75,c1,1c,50,d6,8f,d8,45,e6,e4,7e,92,1d,b5,56,d4,c5,cf,ce,5,1d,e1,39,6f,17,cd,5b,39,b,39,3,9f,3e,81,67,a3,42,7a,88,40,c9,8a,96,4b,ea,88,75,13,26,fd,d9,39,bf,44,3f,50,65,3d,f,e4,61,c7,4a,80,f7,55,15,7e,94,83,2a,d2,f8,f3,65,90,c2,9f,25,d8,a3,23,9d,11,d4,4c,fb,8,6b,55,27,37,df,2b,d1,c,1,74,c7,ea,61,8,d2,1c,54,4,8b,92,e3,eb,af,94,7c,94,e3,bd,a5,df,a3,35,a4,f9,20,2a,eb,db,f7,9f,5b,5f,8,9a,57,71,ea,b4,b2,68,44,70,31,c6,fb,1f,8c,9f,b7,11,ea,11,2f,c,79,cc,e5,30,c3,8,6e,fe,6c,a,56,44,47,d5,7b,8,71,4c,5,64,67,b4,d0,55,e,ff,ff,40,12,76,fc,cf,97,d4,cf,92,a0,dd,a,46,19,68,c0,d4,4a,56,dd,eb,e1,1b,69,3a,29,71,3b,5,69,28,d4,4a,b5,13,e8,75,12,6e,96,d4,8c,ac,5d,15,b6,d6,e8,62,a4,6e,15,1b,83,18,a1,af,d5,2a,2d,3c,8d,f8,34,fb,96,11,11,e,2c,7a,b,aa,d6,9a,64,77,1e,f5,f2,cf,2c,6c,5,54,6b,d0,df,be,e4,4a,c2,45,84,b,bd,22,59,a0,36,88,ba,98,79,c0,b3,37,87,d,56,ba,6b,9c,e6,e5,dd,d8,68,54,de,56,71,cd,9a,c4,9d,5f,5c,18,af,4c,95,2b,98,e2,81,fd,5e,ac,80,e1,a,8b,a0,2e,fb,f5,d2,df,1c,ce,c1,87,7b,a3,93,b8,bb,bc,38,d2,c5,56,d2,56,11,9f,4b,d8,79,2d,9,14,ef,e7,93,a4,95,1b,7f,2,57,e6,77,3b,7c,d7,4d,e2,df,57,64,71,1c,f6,3c,86,27,2d,a8,57,e9,93,58,90,65,16,51,db,b6,fd,4,26,3c,a9,c2,45,7d,96,9d,25,87,54,0,b3,98,5e,20,77,33,a0,93,cf,62,ce,6c,1,d5,1d,d4,4a,4a,55,50,53,81,84,a,b6,8f,d8,98,79,c6,40,4,5f,54,3c,c6,97,55,3c,4d,a7,2a,5c,92,ce,53,f8,36,81,b5,a3,67,e9,37,78,cc,e9,1,e3,4b,37,86,a7,b4,9e,4c,c7,77,9c,51,72,ab,10,24,28,4d,25,84,65,2a,1a,f9,aa,40,31,a1,fc,60,d3,14,81,ac,3,ae,2f,32,b7,fc,9d,ea,1e,92,ef,f1,f9,da,6d,4c,79,7a,ba,bf,7a,2c,a,ff,ff,3f,d,76,fc,57,97,d2,82,38,c3,45,31,f7,34,b,b1,84,18,3d,a,cc,d6,44,71,b8,a0,55,3c,22,74,b5,11,76,18,e7,46,c4,db,55,9e,77,49,3a,9b,38,a9,14,4e,95,5c,43,52,d4,8d,a6,af,3e,c6,f4,b3,d8,53,be,54,41,1b,83,57,22,1a,45,30,36,1b,82,8f,3f,29,2b,fc,de,28,71,8d,a4,b8,5b,45,33,3b,97,8d,e5,96,10,9f,4f,16,50,a9,1,c5,c4,88,e8,15,11,1e,13,90,38,50,bd,c2,bd,ca,5c,4d,85,9b,9a,98,ec,68,e1,55,36,db,bb,35,0,bf,c8,76,67,f5,df,79,b3,c2,ac,2b,82,3e,19,99,76,87,21,38,ce,13,89,be,87,f9,8c,d5,83,51,f6,3c,cc,cd,ce,60,81,90,29,60,c8,8c,a5,bc,f0,c3,62,d2,58,84,74,50,ec,64,2f,5d,f2,fd,d3,c0,6,21,a9,8c,71,67,b0,80,15,ab,13,e0,88,b2,63,28,7,26,e6,b3,9e,af,0,ff,14,72,e2,14,87,16,2e,5e,2e,f7,22,8d,db,3c,68,e6,80,f1,a,52,bd,6b,30,26,5b,de,cd,21,ac,4c,d,d6,c7,5c,af,9c,e9,62,9b,6c,b7,87,6,f3,2d,67,76,b0,94,a1,17,9a,48,9a,34,5c,f,e8,87,f4,6,6c,13,4e,44,d4,85,48,b4,37,27,d,8e,5a,e2,76,11,5d,cf,2c,6b,33,98,3b,59,18,13,21,8d,45,59,ec,e4,ea,29,53,1d,c3,f2,7b,22,11,c9,28,28,98,61,18,41,63,cf,18,22,b7,d9,3b,15,b8,4,55,c1,f,94,b6,24,ff,ff,3f,12,75,7c,f,93,d1,3c,ad,b2,95,4d,34,1c,29,c4,53,46,bb,1b,65,c6,63,30,61,4f,62,9,81,b4,74,ad,82,24,a5,62,de,94,71,1d,3a,36,26,8e,62,28,da,8d,27,d4,e7,f4,d4,6c,48,6b,49,8e,92,77,2f,53,72,a3,9,54,c1,cb,f9,d8,e0,3a,fa,61,13,1c,ab,72,37,44,36,3b,f3,55,c,7c,86,12,db,e6,4a,1c,72,33,1f,e3,a7,8b,eb,8e,f6,da,66,f2,33,82,40,c8,6,db,67,5,cc,ae,4f,76,bb,87,d7,74,67,2c,71,a9,76,a5,fb,29,6a,40,c5,8,d6,65,37,ac,2b,50,80,46,2f,20,46,20,4a,b1,a8,16,5f,44,98,9d,60,2b,fc,5c,11,87,fc,7d,1f,a0,6c,c2,e8,73,e0,6c,e6,4c,f2,34,97,2,cc,c4,44,b0,57,f8,f5,50,18,52,c4,66,ca,af,b3,12,79,f8,a8,35,19,5b,b9,4e,a5,c1,fd,7d,e4,14,c8,f7,cb,1,8d,4a,d,65,ef,cc,77,ca,63,68,d9,86,27,df,74,e1,6c,29,42,76,33,b8,e2,c4,7a,26,1d,27,4e,21,36,a8,e2,a5,d8,68,a1,6d,87,b5,fb,3b,fe,f,ea,21,95,6e,3f,bd,e7,6c,1f,82,1f,7d,48,44,58,a2,c8,e1,fc,d,57,82,66,83,e9,58,cd,6,70,8c,4e,8a,c5,c4,8a,f5,36,b9,da,12,d,0,9d,0,7a,53,71,60,b,e9,a0,9b,18,a6,72,93,c9,72,dd,7a,ed,27,c1,3b,6e,14,17,af,93,91,b6,9,c,7b,69,70,8e,2d,94,5f,7b,8,1a,59,14,cc,9e,ff,ff,3f,a,74,7b,97,8f,cf,11,74,27,9,6d,34,df,69,c0,9b,19,62,e3,82,c6,53,35,a8,74,9d,4e,c2,62,b5,d1,8e,a4,db,b4,9c,4d,6d,3a,86,17,9d,a3,6c,d3,1c,85,c6,9a,91,28,ab,16,34,f9,b9,ba,2b,15,a0,5e,b,63,b8,fc,0,b5,88,69,74,eb,a1,73,1f,85,5f,c4,c3,2f,f4,d1,e7,f6,e7,3f,ca,d8,88,95,f3,2,7e,70,97,0,a3,5b,a,84,42,d0,23,d0,f1,fa,37,10,1d,47,a5,49,95,bf,ff,a1,dc,30,bd,fe,b9,f9,ea,64,e3,f9,68,3a,dc,d6,ba,4,8a,9d,ad,2d,26,a5,32,68,94,96,a5,fd,e5,db,e7,9,cb,2f,e7,77,51,a5,38,56,a,4,dc,e7,e1,55,22,74,b8,d2,ad,c,54,ae,7f,2c,95,d4,fc,78,80,18,31,21,26,bf,7,70,ab,2f,fe,fd,c4,a4,38,69,61,aa,76,27,f1,8e,34,77,8a,87,8a,f3,64,15,57,a1,2e,29,67,20,6e,34,fb,26,d5,d7,70,77,93,aa,f5,1f,4f,26,4c,9,d2,a5,4b,1d,25,a4,bb,11,44,ab,5f,dc,97,1,42,f2,76,b4,7c,69,51,b,80,65,d1,7e,3e,3,ec,fc,a9,93,85,2f,c9,87,52,af,54,a6,d1,92,62,73,3d,2b,1d,a2,c9,32,36,d4,38,97,f0,67,64,78,66,e6,d0,0,15,c7,18,65,c,f8,4f,74,87,f2,c0,71,f0,fc,40,55,f4,52,11,71,52,4a,63,1,a3,d3,51,59,44,6,8,41,a1,80,b7,53,5c,e8,da,3a,2e,75,16,38,e5,8d,30,11,f8,ff,ff,3d,8e,74,7b,57,8f,cf,7c,a1,79,bc,2e,4e,fd,2a,5,42,9b,b0,55,e9,f5,dc,66,b2,ea,50,aa,cb,a9,28,ce,63,15,22,4d,3a,d5,49,c2,6d,4d,b6,ac,25,e1,2a,35,88,d5,66,aa,93,a9,46,d4,67,c,f5,a9,aa,2d,58,d1,1a,c3,fc,44,46,2e,ea,55,c5,94,99,71,51,90,ce,37,7e,f8,b1,df,ea,1,d6,5e,8c,76,4a,7a,84,68,d0,9,ea,87,c1,17,79,97,c5,75,c9,47,bd,35,f6,c0,53,40,7c,e7,32,93,52,ae,8c,f3,3d,2a,8b,bd,28,9c,e1,0,b5,d4,94,af,70,76,b2,1a,61,64,e1,63,58,5b,3a,75,90,56,c8,37,c8,1d,3e,da,4d,70,f5,8e,a3,2c,e9,a3,25,f3,52,ab,cd,48,5c,4d,40,83,72,51,a2,cd,44,ae,1c,ac,79,d1,ff,26,14,9d,d0,d7,bb,1f,6c,4a,36,cd,9f,86,27,56,85,1d,b8,79,98,8,f9,cd,45,bd,d,1e,b6,95,e2,ec,f0,b1,cc,c,c2,69,e,fc,b6,f9,2d,d5,f2,bf,2,92,fe,da,77,df,35,72,c2,d9,a6,74,be,ba,61,bf,a7,e3,ff,35,b2,7d,97,52,ee,6d,c2,88,92,d4,8,e,83,3c,29,90,55,e,e8,45,9,4b,d2,6c,c,a4,25,26,76,40,62,9d,a5,20,39,a5,9c,f8,7f,dd,b6,21,55,a7,a6,66,86,f5,43,71,a3,b1,d4,cc,b9,ef,15,f0,11,8,a6,55,10,f5,4b,d5,75,2f,83,1b,11,15,35,69,1e,8f,6a,bd,13,ce,e6,15,50,41,f0,9a,22,a7,91,e2,30,df,cb,ff,ff,3c,88,74,7b,57,96,40,cc,26,c4,99,6f,b5,27,62,c0,1d,4d,a8,ea,27,46,9b,7d,28,c6,71,c5,11,a9,45,5a,49,d4,cd,2e,b4,d9,7b,9d,64,6d,b8,22,74,b8,dc,51,b7,4a,6b,c,9a,6a,37,5,aa,77,ef,2b,9c,6c,32,80,eb,8c,44,44,da,32,46,94,2f,fb,16,57,91,d,29,aa,39,4e,76,96,c4,de,f0,c6,ac,2,a5,94,bb,d4,d8,b1,b4,88,c9,89,3c,20,40,ea,bb,98,b7,bf,db,4f,bd,98,5e,c1,d2,2e,22,66,4c,eb,bf,a7,4c,b3,b3,63,98,ba,d0,63,61,cc,11,d7,70,bd,d6,93,a2,23,f3,fc,e0,2b,3,ff,3e,e7,40,5,a4,9f,1c,d6,e1,49,54,ad,fa,5f,6a,cc,8a,2a,77,91,65,9e,2,e9,7c,a,96,b3,52,ce,7d,18,e1,78,4e,36,74,3d,7b,d9,f8,e,95,11,94,7b,82,2b,30,7c,80,cf,a,b2,33,a4,b7,4e,c4,7d,d5,40,6c,f7,42,9a,b2,75,39,30,55,f8,b0,4f,73,e0,cb,70,9c,92,b6,28,5a,e3,be,45,59,3,4,e5,a6,2,b4,93,25,43,a6,91,18,14,45,6c,8,1d,b3,a4,b1,c0,84,e1,c5,3a,3a,27,6f,e3,bf,a0,4c,82,d,d8,c2,96,ad,6,d2,a9,16,96,19,28,5,17,91,ba,77,c5,fa,1b,bd,13,d8,ca,91,21,6b,ee,bf,53,58,df,8a,bd,90,34,c2,de,91,13,eb,2a,47,2c,d6,84,25,b8,84,65,24,0,51,38,53,48,c7,ff,5f,e5,db,eb,f9,36,79,a6,a8,b3,f1,95,a0,1a,24,ff,ff,3c,5,74,fb,8f,8e,d0,cd,f0,1d,4,49,18,5b,7d,64,a5,12,54,5e,47,14,9c,4c,66,64,4b,74,74,6d,a2,aa,52,34,32,59,1d,48,a6,44,dc,4d,4a,6a,51,8c,a1,ad,a8,a4,31,36,e2,69,5c,36,eb,6a,51,a1,21,38,46,81,e4,ae,4b,e4,10,3b,74,36,69,f1,7a,96,a2,ac,72,ce,ae,39,46,ba,bc,92,ed,f0,71,a,b6,da,de,6a,e,2d,8,cc,ad,4,a8,b2,87,c1,c3,b9,fd,ec,63,5d,d0,58,ee,7b,cc,88,8c,b1,ec,b9,74,37,84,a6,a9,f0,86,a0,a5,f4,ae,26,19,fb,eb,eb,2,5d,76,3d,33,6d,4c,3f,2e,39,11,7,5b,95,17,be,c9,ea,2a,af,7,fd,e1,92,a4,b,4c,ee,f5,57,9b,a2,cc,92,8e,d9,5e,e5,85,64,5,3e,7,8d,34,a7,2f,e7,a6,67,55,20,f,6c,c6,7d,10,22,2c,24,d0,35,f5,c1,bd,8a,a8,de,cf,b8,d7,de,c0,83,fc,57,f5,b4,bb,ef,6f,88,1a,4e,79,d1,c5,b,f3,b3,77,1e,c7,7a,6d,d7,b4,dd,b5,b9,c,46,7c,64,cf,21,c4,76,85,3b,ed,17,ee,1e,c1,51,4e,4e,e1,79,73,d1,43,57,83,4,cd,71,c4,5f,1a,98,bf,cd,9,95,75,6c,e7,c0,6d,47,4e,11,e4,f8,41,35,b5,a4,26,2f,9c,45,f0,aa,14,46,f,e5,9a,d5,bc,4d,85,48,a3,2d,20,99,a7,d3,45,76,90,c8,f9,da,6e,47,24,a8,97,65,8b,3e,d2,cd,49,73,db,a1,a3,3b,e5,2,32,78,4,97,58,fd,75,ff,ff,3c,5,74,fb,97,8f,ce,c7,7e,56,69,6,36,d3,65,43,d3,71,ac,63,59,ce,a3,ad,98,9a,8d,35,13,8a,44,db,51,42,e4,31,b4,e9,9c,ee,92,55,98,e3,4e,26,aa,82,ab,b,a0,f4,94,2e,b4,da,b0,34,78,99,39,37,54,95,f8,41,86,a7,a2,fd,4a,e0,da,f1,45,fb,2c,76,df,7c,f,fa,65,ab,f6,c9,6e,9f,58,62,2f,ea,d6,ad,23,1a,36,89,dc,3,e6,c9,65,83,53,d9,49,f4,85,f,34,f0,f1,22,a7,cc,70,d4,1c,6f,f1,e,ed,3a,2a,de,43,7b,2a,de,fe,48,26,2d,de,bf,41,9a,4a,bf,7e,9f,da,25,72,8b,5e,c6,b5,a4,6c,71,ae,70,ef,ab,e,93,c0,af,ce,f2,95,cd,c5,6a,8d,be,9b,cc,3a,3,4c,d6,ad,29,33,a9,c5,85,3f,8f,9d,39,55,61,d,ca,4d,4b,5f,9,ec,ae,12,95,58,84,7b,92,c1,d7,48,37,46,e7,bc,46,90,77,3c,53,bf,4b,3f,b6,b0,f4,ee,e3,22,40,a9,5f,be,28,9f,bb,cb,23,b2,fb,85,8d,a6,2b,93,e,9,5b,a1,7f,3b,aa,d4,78,f4,45,6d,ba,f0,a3,84,b7,b6,b3,b1,b8,1c,ec,c6,7a,4e,37,3c,91,96,91,5,fe,85,39,27,d,6c,eb,dc,a8,1b,3b,a,49,74,c7,6f,df,27,9b,d3,dc,ff,56,42,5d,ad,9d,2,d,ae,d5,b0,37,58,6a,27,fe,80,9f,53,7b,db,92,80,3b,f9,f0,9e,5c,aa,7e,a8,69,2c,31,bf,4b,90,6,ba,28,9d,13,5f,bd,c3,1e,0,53,85,ff,ff,3b,96,73,fb,4f,8b,32,cc,30,46,92,a5,53,d6,98,f5,22,6b,32,f4,7d,4b,7a,75,5e,91,d2,18,d9,79,35,12,90,b5,6,6d,99,13,8a,5,a3,4d,48,cd,81,d3,52,a9,aa,71,a1,74,cb,89,b6,e9,6f,d2,b0,be,e1,2f,95,d1,38,38,42,30,97,5a,a2,94,9d,60,e,0,b8,58,9b,97,8a,af,f,27,c1,57,64,68,e0,1c,ea,1b,22,b,ee,6f,3a,c1,1f,e1,45,96,aa,72,43,a2,3,95,fb,dc,26,44,cb,b2,f9,5e,b2,ee,81,b6,28,9a,ea,70,9c,2c,5f,45,46,bd,94,5c,7a,5e,6b,31,2b,62,91,98,2c,5f,2e,22,fb,aa,9e,96,41,86,4e,8,fa,bb,2a,52,da,af,ce,2a,6c,71,29,36,c0,e2,12,9e,a9,6,aa,b3,5,a0,27,31,59,7b,3e,53,bc,bd,f,ed,ab,d,fb,dc,de,73,89,43,47,a0,2e,7c,4f,6c,73,ec,68,31,39,2c,a0,8c,a2,36,68,24,34,2a,1f,f1,e3,78,6f,a4,e1,7f,c1,23,92,e2,5b,9b,ae,e,bd,f3,be,9f,c,f6,e6,bd,a6,a6,23,27,1e,e4,70,60,ce,f1,2b,3c,32,5f,84,6f,d4,71,95,97,d6,3a,16,cf,42,d7,2b,f3,4,3b,5,5a,da,27,67,5f,56,13,4f,61,f3,b4,e6,47,ec,e0,5f,e4,76,fe,6e,aa,1f,5e,d2,ce,6f,14,9e,72,97,13,1c,f5,18,6a,28,73,76,aa,ef,9a,53,5,de,30,d9,88,e9,2d,ac,18,3b,3c,24,3b,fe,d9,97,92,db,b3,4,b8,66,b0,b0,45,c,a3,6b,ee,e1,ff,ff,3a,81,74,7b,57,8b,43,df,f1,b2,55,46,36,d,d,2b,d4,8d,9d,12,8e,74,ee,42,2a,24,4d,a8,a4,4e,4e,94,49,c5,15,82,41,2b,4d,a5,1b,6e,13,a3,55,36,db,35,62,9c,4a,45,15,27,28,db,53,3e,b3,4c,6f,e3,d7,15,a5,8c,8a,69,d5,33,6d,71,e9,a5,60,7f,d7,c3,2c,f0,d,28,a,ef,d0,5,f2,6e,98,81,95,b0,35,c8,c4,7e,70,9e,9,8a,fa,12,64,54,4d,ab,96,ce,85,b,6f,2,aa,91,87,1a,ce,a4,2,7a,c7,1,b0,9d,ad,e4,99,6b,26,8c,e4,4,7,73,51,2a,76,b0,60,8c,fa,ba,6c,6a,7f,6a,21,10,2f,f3,7c,a2,de,9f,35,29,12,29,52,70,fc,9c,59,4c,2b,87,63,d1,af,11,cc,5c,79,bc,76,f6,f3,da,2b,1f,e,9,e2,44,9e,2c,20,78,a5,f2,14,48,7f,d5,43,8f,3a,61,83,50,d6,83,ec,f9,45,da,33,b8,48,a2,97,8,b3,d1,7e,b9,30,e2,18,77,37,a3,f4,e2,38,a0,88,fd,72,a5,fa,47,b8,f2,1e,c6,16,f3,7f,b7,8e,a9,f8,98,e8,33,28,81,d5,5a,c8,2,47,b5,89,e3,26,b6,a8,57,13,a3,2e,ca,fd,74,f4,cc,b2,bd,89,6,ad,f2,9c,3d,2f,18,5b,c4,da,54,64,5e,d3,b1,b8,24,56,3f,8f,78,6d,35,20,f4,e3,62,db,dc,36,56,9d,37,b7,8,40,d2,80,8f,9c,e,fc,98,c8,6b,56,f6,3d,a3,9c,26,78,45,ab,ab,15,33,7e,b,d,d5,44,e0,4c,a1,80,c9,2b,ff,ff,3b,d,73,fb,4f,8a,b2,aa,26,c2,cb,85,39,d8,38,1a,d2,6a,47,7a,72,36,cd,4d,f4,2a,ca,1a,24,8a,44,d4,31,9a,d4,2d,b3,5d,37,9f,1e,29,b9,6,46,44,e5,49,9b,51,91,38,a0,e9,a3,1b,ed,ae,60,c5,a1,27,89,3b,8c,eb,30,a3,5f,ac,ad,19,60,9d,99,36,f1,ba,cb,1,66,a7,b1,58,6b,a4,e4,39,b2,26,4d,47,27,22,47,22,ac,4a,ab,62,a,63,6b,83,2f,55,79,78,94,d1,ea,36,9c,42,3c,ff,8,af,d9,25,3b,a5,b,ae,e8,e4,72,c4,87,79,c6,9f,68,dc,c4,72,4e,49,84,2b,66,d7,fd,2c,96,3,29,52,7a,1,27,a2,3a,95,5d,d2,c1,59,bb,36,a2,32,da,28,ff,9c,e5,c3,ae,8c,49,d7,10,16,a3,1,3a,be,b9,1,76,bf,9c,e0,79,cf,88,86,d0,a9,50,ef,ce,a4,29,80,ea,7d,26,1b,78,d6,c4,f2,15,47,f3,76,37,8f,90,2c,50,5e,76,51,2c,92,ac,ea,c3,4c,aa,36,f5,ba,d,81,29,99,62,35,49,19,3d,77,4d,30,69,77,fa,89,a0,2c,83,82,c2,54,a0,87,53,f5,f7,2e,24,be,98,b2,b3,b7,56,90,c5,a,7a,81,ee,92,54,9c,7,e4,28,ab,e0,c8,9,47,30,c7,8a,d,16,54,d5,7d,65,69,b1,d9,31,b,5,2c,64,48,42,bf,95,88,96,c3,14,b4,49,d1,58,26,6,1b,26,b5,67,92,8b,66,10,f,60,3f,34,7,1a,2c,86,80,61,6c,8c,ec,6e,7c,5e,5d,16,e7,0,6,b5,ff,ff,3a,18,72,fa,9f,8d,c2,2d,28,c4,56,48,a4,d9,6c,29,25,50,d6,22,17,26,95,12,16,f1,6b,32,9b,69,55,1a,58,97,55,89,99,19,75,b6,6b,35,b4,72,8e,73,d6,6d,47,12,94,51,63,8a,e1,58,cf,5b,62,b9,d,62,30,ea,e0,7a,8,6e,97,9,87,5e,a,2a,8f,99,27,52,90,11,5a,98,f7,a2,ea,bf,15,de,5c,fe,36,e2,da,c3,3b,82,2a,a9,39,1c,89,d0,a4,e2,a4,7c,1a,dd,f9,79,d6,6b,39,6e,e1,49,a6,b3,34,b6,ec,b6,6c,38,1a,e5,b9,98,a9,e9,a4,9f,20,6c,2d,6d,eb,91,9e,d8,97,53,68,8e,c2,91,a7,47,81,f,e6,2a,2e,c6,3a,bb,cd,a,7a,d4,df,e3,a8,f5,43,13,8c,9,51,2d,9c,94,f7,cd,78,69,9f,fc,10,57,b0,75,3c,ab,d2,d5,bf,f0,e9,13,6f,68,2c,2e,af,1d,5,de,62,ff,4,21,b8,73,5,d1,2a,29,cf,e5,26,c3,ea,3f,21,f4,a3,ad,a9,67,f7,23,ae,0,19,4e,20,83,ff,71,72,a0,42,3b,5a,4b,9c,92,56,d3,79,50,e4,13,e7,e5,a2,dc,62,26,1d,98,ab,b7,f0,ee,7d,1e,b3,44,81,bc,dd,24,f9,c2,4a,84,84,65,f1,da,38,18,6c,d,6f,e9,50,f9,68,9a,43,d8,d3,c2,3f,66,63,e4,99,37,29,38,25,92,6f,25,3,42,db,4,a0,2d,3e,af,71,9c,5d,a9,26,51,eb,9b,9,bb,f,d1,21,26,2,36,53,bb,b3,5a,83,3a,3f,b8,67,66,93,db,c6,c8,70,b7,55,ff,ff,3a,83,72,7a,17,8d,b3,17,94,77,9c,50,b6,fb,3d,de,c9,cb,aa,95,67,34,ad,45,c2,a4,4a,25,15,2e,6e,94,91,1a,ca,8a,b4,a2,8a,36,d4,35,b6,5d,4a,c0,db,90,48,c7,49,97,54,82,a7,46,e7,47,94,d9,3a,e3,53,31,30,47,30,45,fc,8d,13,17,2d,e4,1a,bf,ac,60,ae,7,c5,1d,24,4b,9f,9f,e9,9,38,bc,33,2f,26,c5,2e,94,8e,c8,ae,6b,db,35,26,2a,50,4e,fb,45,1d,f6,24,6e,91,6f,df,cc,f9,24,a6,ab,15,17,4a,27,f6,b0,fa,87,2c,f5,df,c2,34,aa,5d,b2,e7,38,20,66,66,c8,3d,6,cf,51,f7,15,a0,93,ef,39,fc,d3,6c,27,fe,27,c4,17,63,a9,df,2f,c,46,b1,92,bc,24,7d,9b,95,ba,82,b4,f6,46,b3,22,2b,ad,fe,b1,7a,6b,2,d3,ec,f8,e9,9c,67,75,89,9,6e,ab,87,a8,46,55,81,a9,7a,28,32,f8,10,75,1e,d6,48,c4,1a,49,32,42,d0,b,31,8f,51,69,b6,7d,6a,81,dd,bc,6d,f6,1d,bd,d9,b3,f8,d,b2,a9,51,d7,2a,33,12,4,44,9,2,49,86,bb,a2,e3,1e,65,d5,e8,57,fa,9f,e9,55,b9,4a,6f,60,99,17,96,7b,ac,68,b3,f5,d0,0,89,66,d3,34,88,a2,2e,a6,58,fb,a,b5,dd,d3,d9,85,36,53,d1,71,6c,14,3a,f,96,a9,45,a7,54,f4,53,13,b4,25,f1,34,7a,a8,30,82,e0,31,8b,59,ab,cc,5a,ea,8d,2f,58,e2,1d,2,6,a1,54,41,38,c0,a2,9b,ff,ff,3a,14,72,fa,97,89,a6,7c,68,36,d3,51,2e,c5,48,62,8c,36,38,9b,4e,6e,a4,39,13,8b,5d,60,d7,58,b7,1f,3f,a6,e2,77,a2,b2,70,46,a3,4e,a5,1c,51,b6,d3,55,b3,5a,6d,47,46,4d,b6,95,34,b7,21,bc,a7,a2,58,58,a5,cc,f0,d6,c8,d5,b0,d,98,ef,cc,91,58,6a,b7,d7,d7,da,25,4,7,31,7,e3,f6,42,68,a9,72,63,50,87,75,d,1d,17,bd,38,74,db,46,48,8a,f9,1d,1e,79,46,3f,b8,d,b0,12,74,7d,15,eb,fd,e8,17,a1,f,90,62,a6,15,5b,ba,ee,2f,a7,25,97,4a,7,56,61,1,8e,bf,ca,36,ac,ed,63,a2,14,a6,73,56,5d,73,b9,d,b4,b8,32,74,13,c5,66,a6,73,6d,cb,17,f3,52,e,93,c9,43,3d,63,1e,f6,32,4f,57,23,10,fe,b2,f8,be,27,fd,a5,57,ea,b5,dd,3c,69,d6,c0,3b,6a,e2,cc,82,92,81,8c,86,56,3b,c1,d6,f2,63,6d,b5,be,52,9c,eb,91,b0,91,95,b4,7a,3e,5,66,31,fb,1c,6d,d1,15,2c,41,7b,56,15,e1,a1,ba,21,e,82,58,9a,69,61,f,60,64,2d,39,48,67,ac,56,30,ce,1,56,1,d5,c5,cd,40,fa,ab,dc,46,79,3,2e,f8,df,46,3,81,45,a6,8,a1,b3,c2,c2,7e,84,e6,b9,e,24,93,eb,c3,3e,f8,bc,ea,2d,c3,24,5,57,8a,8b,55,a8,40,24,d1,3b,dc,9b,2a,b4,8d,d3,67,a4,bf,c9,7f,e9,ae,b2,d1,fd,f,13,79,fc,b,a7,f3,a5,69,ff,ff,3a,3,72,fa,9f,83,c8,d0,cf,bc,e3,61,48,84,9d,76,c8,39,67,11,99,18,db,11,46,e1,b7,a4,eb,69,75,ba,3b,a1,5d,27,a,d5,31,29,13,75,43,14,2e,35,1b,8c,c5,92,86,8c,94,69,d4,d3,8d,a7,33,24,ac,32,d5,c6,4b,43,51,cd,8,13,54,9,69,cc,4b,75,a9,f2,3e,ef,69,25,b9,b9,f,d7,2f,94,8a,8b,e9,71,15,bd,cc,1e,c5,83,92,85,37,ae,90,7e,91,4f,e8,4,77,cf,ea,9e,29,39,f3,6a,6c,ea,2d,f1,c2,49,36,e1,f6,bd,95,6a,e8,4d,fe,39,b0,9c,b,76,4b,52,5a,b8,be,3,93,61,b,2a,29,e,b5,ec,fa,76,aa,88,33,61,e7,d4,af,7f,30,a,21,27,a4,b3,d9,ac,c8,23,35,50,9a,e6,cd,36,4c,29,84,a8,bb,f9,b4,f7,e0,fa,39,cf,3c,da,c9,c5,14,4d,45,7c,34,9b,9f,35,fa,1e,ac,3f,83,43,a1,86,a2,2f,81,8f,1e,d6,ea,dc,7c,c9,27,b0,6e,22,d,1d,cf,90,6,49,8d,f5,69,44,81,a8,b2,4a,a5,c1,6b,12,c2,94,ae,82,5a,46,d,b1,1b,a0,31,69,14,92,c0,68,b,4,4b,8b,b1,55,3c,a2,4,fd,d2,d8,95,23,1e,55,eb,1d,63,9e,32,88,8c,3d,9e,8e,48,10,f7,67,8c,28,40,11,36,63,7c,2e,93,37,b3,b5,92,60,6b,94,b6,26,f,c8,c7,1e,93,81,6b,20,78,9,b7,24,4,39,6c,6,46,ee,a0,a3,6,32,df,df,c3,f0,d5,3a,5d,6c,b,7f,4a,ea,14,ff,ff,38,f,72,7a,4f,83,c9,7,76,43,13,49,c6,8b,26,34,99,a6,c3,12,66,e5,49,ad,1d,a,70,75,b,2b,35,c,a9,36,e0,8e,33,4e,6d,aa,52,aa,2a,6c,26,c4,e4,7c,f9,54,4a,43,4c,6e,24,72,35,cb,3f,d0,3a,c7,f,ee,de,43,e0,cf,2a,67,32,d8,d5,2d,72,c4,ac,d,c9,93,8b,b5,22,ee,96,2,9f,41,7e,83,44,ae,28,29,52,9c,4c,6a,fe,64,39,67,f6,d1,10,6f,46,44,a8,4d,99,89,4c,df,8a,8b,cf,db,5f,8b,e7,1e,4,8f,3a,a1,76,5a,b0,17,84,e7,d5,5c,ed,b3,d9,98,ac,81,6c,e5,7a,d,df,98,c9,51,d5,ae,c6,5e,ee,46,f9,ff,81,b3,19,2e,d3,d7,a1,77,72,57,d,c5,70,8f,a,d2,c4,c0,de,50,18,49,39,26,2f,57,11,fc,51,98,bf,fb,c8,71,c,de,1c,b6,4b,eb,bb,96,f6,ed,4b,79,95,c5,43,ba,5c,6b,8c,2c,99,59,13,41,4b,b6,db,31,73,d4,8,f7,ce,5b,16,a5,a9,52,f2,d4,b0,e0,c7,5d,95,8b,17,b7,41,b6,a7,ba,6f,15,af,5,12,72,36,8c,0,bb,d7,da,24,ce,7b,f5,5f,d8,18,15,ab,1a,bc,6d,bb,34,8b,5e,2c,1f,2,cf,63,a9,d6,cb,62,32,f8,88,20,32,97,5c,4,4c,5a,be,f0,c8,c7,a2,da,3c,5b,d4,8a,a5,2d,b4,f1,43,e7,50,95,48,54,1e,6d,41,87,a7,66,aa,7b,3b,3d,e,61,c2,26,a6,12,62,5f,cb,c9,73,ac,ca,41,2e,6e,fc,2a,27,8d,ff,ff,37,11,72,7a,57,82,a1,15,22,42,d4,2c,46,1b,7d,b,c,6b,2a,cc,8c,d3,14,e7,f5,1a,49,b7,c,78,95,94,62,b7,5a,6c,d1,69,90,aa,9a,a9,d3,13,ac,a6,a5,16,31,5a,aa,1a,cd,51,2d,44,f2,eb,72,e5,9c,91,2c,84,a3,46,c9,50,bd,c9,14,ec,f3,5b,63,2a,c0,67,8a,85,58,b7,5a,eb,48,7d,c6,fc,2c,8d,2b,51,77,9a,1,77,75,5b,47,3b,c3,26,ba,50,d1,ac,78,b1,30,3d,a1,ab,4a,fc,1f,ad,fa,50,ae,d8,c1,35,ea,b2,d9,b9,a1,c0,90,d8,c6,51,e9,fa,b1,8c,38,f7,74,32,11,4f,d4,61,46,e6,f1,c3,2,bb,f5,9f,71,33,3c,bb,c9,3c,8d,47,76,f5,1d,8,eb,1a,11,c0,50,db,43,53,54,f0,b3,f5,43,62,0,b,39,5e,f5,3b,2c,72,4e,58,25,1d,11,59,5a,2d,6c,b3,2b,b2,51,8b,ca,a2,f2,78,da,cb,19,2f,39,68,9c,4f,d9,15,ef,95,74,8c,94,5e,5,36,23,b5,ee,b7,4c,e1,d5,bc,1f,ad,ce,7c,f,22,6f,44,c1,2c,c,83,dd,53,85,d3,9b,91,fe,7a,cd,93,7f,4a,c7,68,f2,f1,4c,10,c7,4f,7d,bd,ae,a1,60,ef,6b,c4,11,88,1e,26,b8,c6,49,cb,e7,4c,5e,dd,b9,ce,dd,3c,24,26,7f,c7,fe,b9,2,c9,4b,99,7,f5,39,5d,3a,3f,6,3e,8a,f,9c,39,11,ca,a3,69,84,d5,92,c1,20,42,ad,fd,c1,7b,cc,c,59,c1,40,fc,4,23,ff,c4,7d,9f,7b,35,60,f,35,ff,ff,37,98,72,fa,97,7f,42,2b,45,25,4d,ec,28,d0,a5,a5,ba,32,45,15,69,a6,9b,89,54,d9,ac,e2,d7,54,42,d4,6c,66,aa,8a,18,e3,32,8b,a,95,98,da,70,3a,e9,39,41,93,8a,88,a3,52,26,a7,e,2f,46,49,c1,44,a6,e0,79,8,e,d3,7e,33,77,a,10,e3,42,b4,72,94,e6,1a,ec,9d,6c,3a,3a,93,6f,6f,5c,27,74,12,55,b4,6b,8,10,ca,5,a5,dc,41,10,c6,37,f1,c8,49,52,66,b5,25,46,62,56,97,fc,4d,32,5f,34,51,d,5a,19,8c,f6,44,7e,11,1a,4e,7a,da,5a,29,c2,9f,4d,52,22,dc,66,22,c,d8,12,f9,57,18,88,ec,ab,ba,9a,2c,8d,72,23,4a,1b,8,1f,68,39,11,46,18,6c,22,4,4f,12,d3,56,8e,8,83,2c,88,b7,84,eb,16,ec,24,65,d1,dd,47,a4,78,fe,bc,80,ba,d1,5c,cc,48,4d,19,fe,16,c0,ad,b9,42,57,27,a0,55,df,45,85,e8,6f,96,3b,e8,22,8,3c,57,35,dc,34,ec,55,51,3e,8d,5b,5d,ba,d2,89,2b,9d,24,0,f8,2a,f9,96,8e,ee,8f,98,59,5e,cb,da,43,e2,f3,71,43,99,46,d5,a5,ef,8f,7,86,7e,e2,0,90,59,bd,32,84,a3,6,98,68,e8,a8,75,6c,9e,aa,fb,8e,bd,80,e3,da,6c,5e,9c,e4,86,75,e,6b,25,49,77,74,5b,91,61,12,c,8b,b1,59,f6,5d,da,4e,5c,bf,37,91,72,da,45,c7,79,c7,72,b5,22,a4,81,de,c9,f6,d8,f0,fd,55,0,a3,3b,ff,ff,37,96,72,fa,8f,85,c0,e3,d,34,9a,81,60,99,88,b6,f3,4e,42,a1,a9,c6,d3,71,36,d2,8d,56,d3,8a,24,e9,92,c,9a,83,a7,cf,75,43,9c,e,98,f1,4d,c5,19,a6,98,a2,71,b6,db,6d,37,21,17,5d,2c,8b,59,91,e9,3a,53,f,d6,8c,bc,92,87,7a,8a,72,70,5f,a4,17,25,c1,37,4b,d1,d1,55,31,19,89,d6,c9,1c,db,aa,4a,1c,16,b8,1b,49,de,be,22,79,c6,f2,e9,de,e3,e0,3e,60,f3,2e,10,0,34,9c,32,b6,f4,7c,96,b4,c0,e,fe,fb,3a,52,1b,16,b3,6d,35,cb,8b,19,84,94,de,c8,8a,a2,66,c9,e3,bb,15,35,29,a,1b,ed,ea,a,5b,b9,f3,ac,a7,1b,2d,63,dc,fe,62,61,d,87,f,5e,a6,b8,1e,1f,a2,e3,5b,7a,59,67,e2,7e,6f,f,b6,fe,82,7b,be,1f,c1,dd,c2,22,ec,4a,6d,1f,60,ea,b7,a4,dd,b0,1d,ea,7,ac,77,cc,ae,fc,31,85,73,eb,ee,93,f,3e,99,7f,b6,e6,9d,ee,bc,b4,d8,75,a0,ad,70,31,93,24,aa,4e,f0,8c,46,68,c8,4b,89,68,aa,a1,fb,87,5d,ad,fe,41,31,84,66,84,5d,c7,d2,bd,e9,e2,15,5a,cb,81,48,4b,11,11,b5,89,b5,17,c3,c0,51,ea,57,83,b9,d4,eb,9f,b7,d6,28,5d,cf,7f,76,ba,5f,fe,52,76,db,d0,7a,e6,2e,d9,6f,53,d3,3b,60,ad,93,48,aa,2c,6f,e9,d7,e0,13,dc,91,9f,b8,a0,b3,1d,3f,bb,38,d9,24,7f,23,ee,b1,18,b9,5,ff,ff,36,96,72,fa,57,82,42,6b,3d,a9,43,4a,16,a1,89,a4,a2,56,43,22,4e,1a,d9,6e,28,cb,6a,4a,5b,51,b5,27,3e,b5,8d,4d,33,91,b2,18,a3,6d,c3,b,aa,35,13,78,a8,64,6a,26,73,32,8b,aa,bb,da,d7,e,13,85,17,ec,50,f3,cc,89,34,d0,13,15,fd,83,62,ba,66,e4,cd,56,6d,55,57,6f,66,49,4e,a,d4,85,fe,d4,9f,2b,54,62,72,72,24,de,81,ea,1a,68,cf,a8,b,26,3c,a6,a,cd,59,2f,5c,3b,31,e0,8,a8,c2,40,ed,a,c9,c6,a1,8d,96,98,ea,79,c9,39,ae,67,7e,6a,b8,1e,29,1b,64,c1,39,cd,1,a5,42,f4,52,75,9a,5f,d2,3f,6d,1f,e,bc,c,f3,b2,17,8,83,b7,af,d2,94,18,bb,3e,2b,cc,7b,9,77,cd,62,66,8b,aa,b7,fe,a5,66,9a,4b,94,1f,e8,f8,f6,b8,c1,49,d7,58,a8,bf,10,f,f5,9b,d4,66,e9,35,a,9f,57,f6,ac,1e,c6,74,3f,66,f0,c2,d1,87,88,ab,9e,ba,75,9d,ec,f7,7,54,5e,bb,ab,e6,84,b6,c,a1,af,f,e1,df,1e,e7,3d,6a,b6,6b,8e,5,50,e7,da,59,11,b4,4b,1d,b0,10,d8,58,50,8f,44,74,c,ec,d7,fd,16,e1,23,10,e3,c3,67,ca,a9,58,b4,16,3e,ac,84,d0,33,4f,94,f5,ff,26,8a,c7,8,fa,ac,ea,b7,1b,d,b2,30,bd,c1,bb,84,86,19,1f,24,32,ec,14,7,e7,30,a0,fa,45,aa,71,6f,97,e3,e7,23,7f,1f,2,c6,12,7f,64,a,8c,ff,ff,36,94,72,7a,57,7b,40,26,25,a6,69,88,c0,26,2c,a8,d9,b4,d3,9b,2d,ce,87,50,c0,eb,32,b4,a2,52,25,37,3f,42,ea,6a,b2,6c,50,d6,a3,50,c6,a5,e7,e6,f9,d6,b6,a3,8c,d3,59,4d,55,28,e1,27,f6,c6,82,94,c1,35,42,bc,d5,1b,7b,42,42,58,98,f2,d9,df,5e,aa,e8,b9,17,b2,45,55,13,7e,42,66,69,e0,ca,57,1d,23,21,33,4b,78,e,b,6,86,3c,c,c8,42,54,90,91,e,77,d8,92,8f,b5,22,c4,ce,c6,b3,fe,73,46,1e,7d,4f,f9,e7,8b,f,17,91,9,d8,a0,11,99,d8,fc,57,d3,42,80,cb,8e,22,d5,f0,6e,fb,5e,b0,8d,ca,ee,39,9d,63,ee,80,da,8d,8b,30,b8,6,3c,af,b8,d6,db,4d,e3,1c,fc,38,d3,b4,6b,6f,35,f2,50,ad,9e,a1,2,80,f4,59,d5,2a,21,b0,5d,41,f3,30,8f,5d,2d,9c,ad,50,68,b5,f0,f2,d2,b6,d0,73,eb,2d,b9,28,1b,ec,8a,7c,c6,99,a0,7c,89,20,ad,ea,cd,d,15,66,ff,17,2c,94,29,2a,cc,2b,5,ce,32,30,89,cc,eb,cc,55,3,60,bb,88,82,f,77,af,b2,90,cc,fa,6f,b5,65,99,8d,76,60,63,8e,1e,7,c2,e6,54,9d,9,d4,84,7c,db,ce,bd,7c,14,ea,70,91,da,5d,15,33,d,83,18,83,d5,a6,b5,d3,c5,ae,c4,cd,f0,4a,49,52,c4,52,6,71,17,4e,8e,d4,4a,28,a9,cf,48,de,27,a5,13,ca,81,f4,8a,b7,b3,93,5c,41,c0,1,53,d8,c,ff,ff,36,90,72,7a,57,77,c4,bb,91,62,6b,2a,26,ba,af,b3,d5,57,a5,19,75,45,24,2a,51,45,69,46,a2,72,1a,d3,4e,27,12,a9,a7,62,34,2e,a1,69,b7,4,91,b2,eb,35,a8,d9,c5,56,d3,89,47,e,4d,a3,5a,92,1e,69,c3,51,e5,88,5e,85,32,6b,33,f4,ea,9,7b,8,20,40,70,53,fa,57,4f,17,c,98,c2,95,23,af,18,3b,92,f3,4c,7b,e1,d3,9b,56,93,dd,2,32,5b,7d,3d,56,60,22,7e,fa,f8,32,3c,b6,34,f3,4e,bb,17,93,18,de,83,51,ee,ba,e1,4e,55,79,c6,25,3d,25,da,57,e5,af,3c,16,39,3b,64,f3,ff,66,6d,c9,9,9e,66,e6,68,e9,bb,e1,67,b1,ab,70,75,c0,c0,80,e1,d,f1,a9,41,e4,b6,72,e2,8d,5a,93,ae,fd,ba,34,61,bd,e0,4b,b1,cd,49,5c,43,fe,af,6b,cc,4,78,e9,2,b1,4d,63,6,1a,31,17,59,d5,d7,36,26,9,89,fd,5a,5e,cf,17,f7,1b,5b,c4,e9,ca,40,c9,59,8a,7d,43,d2,c4,1b,19,e4,ac,e8,a7,37,19,5b,68,80,db,4c,81,52,64,18,8a,b6,bb,38,3d,29,0,b8,f9,77,cd,52,ce,23,55,52,5b,5,37,28,69,1b,66,1b,34,75,80,b9,26,76,4,6d,fd,df,54,64,d7,dd,1a,25,5d,b0,61,76,71,7a,c9,8f,5e,fb,ca,96,73,a9,2e,c0,fe,fa,ac,64,15,8f,21,9,b1,5e,71,d7,d2,b6,7f,cc,f9,af,36,b6,6,e2,5,5d,39,f1,f0,fb,ff,eb,80,80,6c,f4,ff,ff,36,a,71,fa,17,77,c3,0,f0,6,99,55,94,c7,64,8,9a,36,29,4c,35,25,23,6d,a6,db,6d,38,9b,69,ab,39,d6,1e,9a,6a,18,dc,47,28,9c,88,d6,64,31,38,e2,8d,44,cd,55,9a,da,89,99,55,ba,ff,12,3d,14,2c,2a,23,b8,b1,e6,95,c8,4e,12,4,6,d,1c,e7,fb,f7,7c,7a,bc,e2,20,3d,fa,7f,93,4f,aa,ff,23,3,3d,25,90,a1,69,55,61,93,9f,c,c,6d,1c,f0,5f,fd,e,d,36,5d,f5,87,f2,9,45,13,f2,70,db,2e,bb,15,99,51,11,30,c6,59,ab,4a,13,4e,55,c4,29,73,a2,4e,d0,ba,9f,fe,61,bb,8f,16,52,fb,5a,35,f4,f4,a8,3c,53,52,be,ba,f2,b6,fb,f3,17,fd,ef,f2,2,3f,b3,81,ae,a7,c8,3,91,d1,b9,ef,52,55,b6,ba,1f,e8,3d,bc,b5,d9,da,2,85,42,cc,76,75,f7,a7,5d,b,74,54,12,1,2c,f,c1,16,2c,87,10,9,b3,b4,90,f2,d1,b3,54,55,f7,5c,85,4e,30,e2,18,df,88,10,b6,f,55,fb,26,d5,46,db,ce,80,6a,4f,b2,86,91,ed,d0,2a,96,29,b0,32,1b,c1,dd,cd,30,8e,f,84,7d,d,5f,79,30,4d,3,9b,eb,32,2b,26,3d,6b,3,5,f1,10,46,4f,f,e5,a9,c,f6,89,6c,bc,4a,ed,f6,6c,c4,8e,d3,ca,4,d7,6f,22,48,d9,4a,6e,76,e8,7d,e0,33,d8,5a,78,3c,14,a4,9f,aa,a5,b4,45,bf,1,61,47,88,e5,7e,f7,93,bc,16,d9,40,22,2b,f6,87,4e,ff,ff,35,83,71,fa,17,7f,22,3c,c,5,e,e,6,d2,5d,70,a0,ad,d0,e4,35,9a,5a,a9,9a,32,71,2a,d5,66,26,da,8a,38,9d,29,37,2a,a5,a7,8c,1a,a,cc,69,ba,9b,89,aa,db,4b,a,5a,97,59,6,c6,69,cd,59,61,37,11,4e,1d,57,be,d9,25,60,5d,7,96,71,7e,90,be,9b,5d,43,dc,7c,2a,ef,ff,b,bd,3b,11,d9,55,e3,8a,13,1d,f8,ab,7d,86,9,75,d9,67,3,79,9f,42,75,3c,fe,7a,fb,c9,c3,ad,f4,dc,1c,fa,f2,3f,d5,8a,f,ba,1,b6,4c,6,68,3c,95,7a,30,db,fd,a5,71,f5,7c,6c,7d,ac,a7,88,2f,11,73,d3,ff,e9,dd,de,ae,b6,8a,f7,d2,53,ff,7b,92,b1,fc,48,e2,68,e1,92,1d,a0,c8,67,b,44,3c,af,4d,37,5,4d,48,e5,38,e2,3c,dd,e7,1d,d7,52,86,58,1d,99,58,d9,24,c9,1d,42,1a,80,c3,e,23,c,3b,e9,90,9c,5c,0,36,d,84,70,b1,92,aa,f5,a8,9c,b3,63,70,a5,8c,3b,b3,92,85,9,eb,33,72,6c,e5,b,8e,3e,3f,6b,9,71,23,a6,2a,29,da,f4,ad,71,da,28,a0,40,df,d2,5,ca,71,73,47,5,c5,7d,6,ff,ab,da,8b,1f,1c,a4,c1,2,79,4c,62,2a,f6,ce,30,3c,2d,a6,4d,21,97,a5,91,55,66,a9,13,cf,95,44,e4,c,c7,e1,b0,3c,43,10,ab,c1,50,e9,e9,6f,24,f9,13,27,23,8b,86,3,b2,9f,86,bc,5d,d5,63,6e,a7,58,eb,28,2e,c,fb,b0,b9,fe,ff,ff,35,91,6f,f9,1f,80,36,ea,48,c1,54,48,51,4c,7d,1a,c6,59,25,4a,cd,b4,e0,aa,13,d3,66,43,53,50,c3,5b,69,c7,50,95,41,5a,8a,44,dc,6d,37,15,49,37,5b,4a,2a,d1,e9,88,93,a8,cf,d8,f9,fe,cc,52,6b,54,ab,ac,58,a5,9e,b3,86,30,6c,a1,f1,2c,55,7e,5c,64,55,6,64,c9,c2,cc,85,f,ad,b3,16,74,8,78,95,cc,e,19,8d,bb,e5,8,9e,4f,1a,db,89,8c,a,aa,a4,c7,5e,ff,dd,fe,c2,17,5f,2f,b8,7c,9,c6,af,42,cc,a9,34,a2,aa,e0,13,b1,0,29,ba,7d,db,a4,71,28,16,50,f,c5,38,44,55,35,96,d4,e5,f2,53,3c,85,a5,2e,b7,d9,ab,c6,16,84,98,fb,a6,b8,ea,a4,1e,f7,c7,12,12,61,ac,b3,30,86,f0,cc,8a,27,fb,64,25,94,5f,72,c4,ea,24,fa,7,52,25,40,2,5,af,5c,a9,51,5c,e2,48,e0,ac,e3,97,6,d5,17,2a,14,c7,c,4a,5f,f6,9a,98,be,61,84,3e,98,ad,1d,8a,80,e,81,5c,23,c1,e4,e4,8c,58,d1,c8,18,1d,92,81,ce,be,1b,a6,c4,cc,f8,36,68,ec,eb,3e,6,d2,78,52,41,5c,60,a3,14,a,42,38,69,7d,73,1b,ce,31,93,e8,1a,f1,2b,31,9,51,e1,aa,f8,d2,f2,bf,74,7b,49,82,ae,3b,27,5b,d7,d6,78,8,cd,b4,21,34,a6,18,f,a1,13,e8,bc,d9,3b,7b,e4,6c,bd,74,2d,44,b3,ff,71,be,e5,a2,f8,81,26,38,6f,fe,75,b3,90,c7,6d,ff,ff,35,d,71,fa,f,77,32,95,ed,37,4a,15,85,20,93,a3,c,a2,54,64,7c,ee,9b,37,9f,6b,34,53,45,94,9a,dc,49,b6,ea,73,9f,58,b5,44,da,8a,a8,9a,79,36,71,19,aa,d5,65,99,51,72,36,e2,69,8,c0,2a,77,1,48,b9,fa,6d,53,71,cc,ff,89,cb,14,8a,41,66,e4,60,3d,3f,fe,fe,a2,7d,c7,58,cf,93,ca,ea,57,46,d4,15,81,11,f0,c3,1e,f,c8,5c,c1,63,59,a9,d0,bf,66,37,ad,ba,8,98,2b,84,3f,aa,80,f1,56,83,4b,c6,ec,69,bb,3,6b,9d,1,87,8d,1c,eb,ee,a1,26,d1,1b,6f,68,d4,ca,4c,10,31,ed,eb,70,68,f4,8d,90,f2,a9,d7,d6,76,5d,ef,ea,69,3d,b2,8e,98,51,35,97,37,9a,1a,84,83,76,ba,a1,d2,d6,71,52,4f,ee,e2,cc,c0,be,68,6c,32,56,ba,93,7f,e,99,98,65,6f,3d,a7,25,d4,a8,54,c2,4f,40,e5,13,48,48,ab,74,db,b3,58,e7,7,44,11,4c,da,d9,75,bc,fd,46,70,2b,53,2e,67,a9,4,4d,22,1,a3,2c,dd,52,52,80,4a,39,8d,98,e9,7a,ef,e,4,b2,67,54,7e,6e,75,61,45,ab,75,91,d5,97,3,a5,8f,98,9b,ca,c2,23,1,c2,91,8a,29,e0,8e,b9,22,3a,77,76,37,1d,3d,36,df,5f,43,f9,aa,4f,20,28,73,95,2f,c2,79,5b,bf,8,c5,79,a7,59,dc,b9,1,cd,52,a2,92,8d,d8,bb,5b,62,1c,6d,31,1c,cf,5c,b9,51,2,e5,d0,d2,e,3c,39,c9,ff,ff,33,95,71,fa,17,73,c2,fb,a6,a4,29,6c,2a,61,4c,d5,52,6d,a5,54,71,a9,49,b0,4a,69,8a,34,d5,4d,4a,94,52,7,23,66,46,68,ad,43,32,4e,31,4c,ad,b2,dd,4e,1c,9b,62,b6,db,8d,d4,f2,ef,d6,9a,f6,2b,e8,c3,cd,31,b4,77,73,2a,7f,2b,75,94,6d,21,d8,12,c7,c8,2a,b5,96,6c,fc,cb,a2,f8,ee,b1,dc,40,79,d7,ed,e2,3d,95,a7,ab,30,d4,86,59,f3,34,d2,eb,d2,f,ee,b6,65,7d,be,28,1c,57,36,38,3a,ce,39,8c,49,1f,69,91,6e,cc,7f,56,39,b0,1b,ab,3,ba,dc,9c,d3,5f,b3,e4,99,7,df,8f,34,8f,a1,c1,63,d5,ee,84,5f,db,6a,87,3e,7d,d2,11,12,51,0,7e,c2,69,24,c7,e9,36,e,fb,c7,9a,5f,18,7a,13,74,4c,c8,28,c4,e,5e,6b,1a,fe,25,a5,1d,87,1c,b9,38,44,b2,d9,7,81,e2,65,4a,75,32,1e,9b,6b,52,63,dc,e5,33,e9,9b,fd,12,41,e6,e7,d2,6b,b5,72,5,1f,23,e6,30,5d,cc,86,1,6c,4a,6f,dd,8b,11,cb,fe,59,7c,84,d5,b5,d8,b4,8b,fa,87,1f,4f,b5,2e,ab,e3,15,75,f3,78,29,12,d1,81,4e,99,17,2a,90,47,4,8b,cf,6d,2b,7a,bd,56,4a,f7,4f,9f,bc,b4,46,4f,41,40,96,1f,3c,3d,36,e8,fb,d6,61,eb,e0,8d,cc,85,a2,a7,e8,62,5b,8d,25,f3,82,45,75,29,36,16,58,42,77,c5,6f,fa,b9,78,7f,41,db,e1,69,6d,1c,2f,f0,9e,c0,ff,ff,33,ff,71,fa,17,77,c2,cf,6e,30,55,81,b2,d4,11,2a,db,6d,25,5c,6d,b9,11,94,b4,db,a2,27,52,92,18,a2,68,e7,12,8e,26,a3,35,c8,5b,86,a8,a2,89,c3,1c,31,c4,e3,38,b6,8d,96,7b,a3,50,25,1,2e,20,31,e3,29,d2,cd,7,f3,2d,32,3b,69,d7,55,66,90,46,e4,df,74,14,b3,22,8c,80,b9,e9,cb,f8,b,e7,94,46,36,fd,57,3,57,65,73,c4,88,44,75,28,25,79,fa,a2,6a,16,1d,44,96,ee,85,68,62,a9,d1,1e,70,7b,ce,37,b3,b3,a5,ff,18,af,cb,bd,5a,a7,f8,84,a0,2f,e1,27,60,54,a1,2b,77,a6,3,8b,8b,c0,7f,30,a5,86,72,4,d,d2,cd,5,4c,1c,84,fe,e6,b1,63,d4,cb,e2,f7,21,a8,b0,d5,a9,60,76,4,15,73,b2,af,49,fd,af,15,f6,70,b4,fc,6b,1f,7d,b3,90,2a,57,cb,b4,e2,23,e,7f,5c,72,d,74,1,d5,f9,c2,f,8e,5d,1f,d5,3c,49,cc,6d,c6,c3,6a,53,3f,1f,b6,48,88,56,c,32,68,9,d1,b,28,55,36,78,78,3,61,1,61,62,0,8d,24,ce,f8,63,ef,d6,2,ca,4a,a9,3a,70,98,96,84,e,b3,7,e3,94,85,52,40,59,39,8f,6,1d,d2,7b,c6,41,7c,61,c5,cf,29,f0,e8,19,9c,d5,f0,e9,fb,9e,98,ed,1b,1d,e6,5b,20,96,a7,3c,7e,15,1,68,33,14,eb,b,e9,27,e4,b5,da,7,1f,2d,82,6a,1c,4d,67,71,f1,2b,5d,f7,8b,f9,f,cb,e0,6b,63,ff,ff,32,98,71,79,d7,76,b2,1c,41,5e,a5,68,b3,53,74,a8,ce,16,22,eb,6d,a6,db,50,ca,9b,8d,44,e3,35,38,d4,30,bc,8c,8a,c4,23,a6,44,cd,4e,45,19,8d,a7,92,50,e3,1d,2d,a8,db,dd,85,ff,1b,8a,46,ea,85,60,76,6c,a7,88,b9,46,6,27,37,66,66,30,8a,1,55,a4,7b,e,d3,9c,ef,50,9d,12,13,36,70,5f,6,b,1,c8,14,e3,b8,2b,44,f0,ce,5f,28,21,83,65,7d,e5,55,9,ff,72,ba,36,b7,e,fe,8a,3b,31,ad,5b,21,fc,87,1f,ab,d2,e,2e,27,f6,4e,eb,71,1f,a7,3b,61,75,5d,1,ff,7f,e5,b3,bd,72,9c,58,b0,ba,41,3c,c5,3c,32,72,62,1e,72,39,e,f8,e8,47,1a,80,72,eb,35,78,6,1a,da,c0,8d,bf,fb,85,40,b8,38,ad,b3,e1,22,e8,aa,68,e9,36,29,8f,8e,93,3e,1d,5e,77,18,10,c,a0,a9,a4,6c,1a,5f,ff,49,46,c7,fd,e2,b2,4e,f8,fc,ff,b6,c7,a1,1,4a,c2,e5,76,5e,fd,4a,2a,37,7a,b2,22,b8,8d,c9,a8,66,a5,a3,5f,6d,6a,48,87,36,4e,bc,1a,24,fa,5a,32,5f,11,76,be,ac,42,a4,4f,38,92,d0,8f,aa,13,54,f9,a,5,8d,a5,65,2a,65,4e,e1,30,4f,93,2b,45,a8,76,e,43,2e,b2,d5,97,8e,dd,4,95,d6,4b,d9,fd,19,98,32,58,56,b2,12,72,86,ec,bf,50,6e,42,70,1a,4b,19,fb,aa,fe,96,97,66,9a,94,b6,a6,d3,32,fe,f4,c7,76,8c,82,1e,ff,ff,32,a9,70,79,8f,6b,53,d9,89,18,c4,89,99,3,35,9a,93,79,2a,8c,71,b4,e3,32,a4,e2,dd,5,d3,41,d6,6c,69,c3,1b,55,41,55,31,1e,93,32,15,a1,8d,46,a2,4a,c3,12,cc,b5,5b,70,d4,9e,b5,40,ee,e8,8f,58,bf,4d,d2,b5,8a,74,c0,d,2d,71,30,18,96,61,bf,ee,fd,a9,d4,7a,74,e4,3b,77,d1,39,55,35,92,22,9a,b2,28,8b,36,e1,28,b5,7,f1,5e,93,38,36,eb,52,1b,ad,ce,22,3c,71,d8,75,8,3e,ee,70,a2,cf,5c,e5,4b,8e,53,eb,d3,8d,a9,f1,e0,f7,2a,c4,19,b3,94,39,98,da,52,dd,70,2,94,10,58,db,f3,2e,34,d1,9e,f,33,87,44,65,54,bf,c4,89,f5,3d,f5,bd,2b,dd,9e,14,81,1f,8b,4f,81,fb,ba,a5,26,64,a8,88,71,45,5,8e,33,c5,8e,65,30,2e,e4,e9,31,dc,da,e2,1f,e,12,95,67,16,61,6f,3e,65,99,77,e4,19,9d,d7,d6,e6,fe,ad,c,36,88,49,74,76,f0,1,52,70,73,e4,2c,aa,83,19,25,32,6f,1b,f4,53,3f,43,fd,86,6f,87,75,42,52,9a,e9,21,6a,51,19,43,7c,9f,3e,21,15,7d,b5,b,a2,e3,15,8b,ca,d1,95,e1,7,b8,99,18,d9,39,2,77,89,8f,fe,ce,50,74,e1,e9,c1,67,f6,c4,8b,cd,8e,36,8,fc,d5,88,10,4e,55,5f,5f,9a,a,6a,ca,55,e,3,30,d0,d6,74,e9,0,92,37,91,a4,79,e4,7,d,d7,45,29,30,94,46,20,31,9e,4d,e,ff,ff,32,e0,6f,78,a7,6b,5e,d9,49,38,9a,68,37,11,97,74,23,ac,b7,51,59,2c,8a,ca,35,1c,11,56,c5,8d,c2,db,36,25,4a,a7,a6,62,6d,b4,da,91,9c,9b,2e,ce,6e,a9,54,d3,a8,e3,45,69,c5,77,1b,72,bc,41,c0,45,1d,66,19,43,bc,3e,4,af,ce,a0,59,44,f1,bb,34,f5,7,76,dc,35,fa,f0,4b,30,3d,75,dc,ed,99,1d,95,b7,79,c1,eb,a2,4f,a2,3c,df,a8,c2,b4,56,73,c6,84,f1,4,15,47,a,58,38,e,4b,fe,2a,b7,7a,9e,ee,13,b4,a9,a6,62,fe,aa,5c,a2,ba,c1,72,41,27,af,b,73,81,bf,90,a3,fb,f2,fb,81,27,b0,b2,c5,a9,fb,fb,88,f5,8a,21,35,c4,5c,1,8,7,54,bd,18,d4,1d,68,ce,7d,51,dc,10,49,22,c5,82,54,bf,c8,e5,d9,a7,72,c2,fa,95,5a,4b,dd,ab,9e,44,5,64,20,5d,1d,95,83,79,29,60,11,ba,be,8,c0,f5,a0,ae,28,45,be,d2,77,dc,ad,4f,6f,e5,2c,22,d2,69,c9,89,53,89,b6,f,4f,12,72,c0,a8,c2,4d,1e,db,55,4,45,3b,47,34,61,d1,a8,c3,50,97,ce,9c,41,a8,4c,48,5b,6b,4,f5,a1,73,12,41,3d,41,e3,4d,6b,a0,80,7,43,f3,f6,5f,7,ba,a0,d1,5e,17,a2,d,40,5a,d5,9f,ac,5a,eb,91,ff,ea,b7,18,46,1b,4d,7a,39,91,c0,af,63,20,21,8a,31,a7,30,fc,3c,25,61,89,e0,a1,e4,9c,b9,53,3b,d4,e6,7d,89,a5,68,43,3e,21,92,ff,ff,31,3b,6d,f8,17,6a,30,64,21,c8,d4,26,46,5b,97,a1,55,45,d3,23,4a,54,d3,82,51,8b,6e,36,d5,15,51,1a,c6,a4,ac,4a,97,1b,85,b8,a2,36,a6,db,4c,67,cc,b5,c5,1a,6d,b7,51,ae,98,3c,4b,df,97,14,33,c8,c3,78,fb,3,38,8e,7a,47,1,27,97,1e,fb,2d,de,56,7,bf,2c,c7,5f,dd,99,38,6d,47,70,e1,7a,16,83,c,66,be,ab,a,46,de,dd,a5,8a,1a,d1,68,8e,e0,b6,70,5c,8,e7,2c,da,f1,bf,a2,46,c3,9d,d2,d8,a1,8e,f5,6d,42,be,3f,28,62,e2,d,6f,62,3e,62,61,f2,8c,72,41,52,3,c9,6,e6,70,1a,c7,93,22,52,39,b6,b3,11,e9,f0,15,ec,af,a,bb,a1,9e,45,3a,ab,a,21,95,77,5d,c0,39,46,d3,c2,6a,2,f4,17,9b,81,15,7d,31,db,ad,c6,d1,2b,40,18,7d,b3,85,7,4b,f5,ce,45,da,5,8,86,e9,97,35,e0,b8,89,8a,39,a7,cc,f0,5f,15,6c,2e,24,6a,24,d5,92,95,e7,bf,32,11,cb,bc,79,98,d8,62,ef,23,ac,4,32,78,c1,d5,40,40,64,b2,d7,24,1,18,7e,b3,a3,2f,b0,36,12,86,2e,73,ff,9e,af,4b,c4,cb,7,c4,87,ec,20,85,7d,cc,67,8d,57,86,70,b8,be,d1,c3,70,f5,ee,68,2e,d9,29,fb,63,61,56,2,17,65,a8,b6,a2,76,9a,70,87,78,a1,60,9c,b6,e8,d,83,10,3,4,97,b9,a0,e3,cd,2e,6,77,dc,cb,a7,bd,dd,94,94,3d,a0,33,56,ff,ff,31,8,6d,f8,17,62,32,b0,11,41,9b,6f,a1,8a,94,b9,5,e7,74,9b,31,9a,e2,a6,8b,39,f6,39,cf,96,31,1a,8c,d8,a3,4e,98,a4,49,2a,7a,65,a8,94,ac,b8,e1,a6,a6,db,66,36,dd,29,ca,5c,49,4f,2,b,64,4f,cb,6a,46,7f,4c,7b,d9,a2,8c,78,50,3d,86,b8,e2,a4,43,56,6f,20,92,56,46,4b,e0,b5,a8,43,e8,a2,f5,95,1,57,0,92,d6,da,c9,dd,70,c0,4b,60,52,fc,51,a4,8f,47,1,87,f,64,45,db,9,37,91,dd,4f,10,dd,1d,ee,45,d5,93,95,1d,de,94,65,47,9d,31,e7,37,dd,5a,68,30,7e,f,91,6a,2c,11,4e,26,5,a3,4f,e0,c,a1,16,29,ec,f5,d7,42,f6,e,35,77,f5,c4,89,0,ad,5,59,e5,27,b4,2f,e2,10,32,b0,5d,78,ba,1d,2a,b0,5c,35,48,5,c3,c7,95,b8,ec,c3,1f,2,ab,4d,d2,43,32,6b,37,6b,cc,cb,fc,62,61,6,ee,2f,30,82,96,e6,ea,1a,b8,da,1f,df,90,4d,b6,1e,c7,ea,95,93,16,e4,1d,b4,26,89,4,77,d6,91,66,9d,8f,11,40,2e,58,f8,9c,49,46,a3,ff,29,60,66,64,a1,d9,7b,2f,9,89,7a,b7,3,9b,92,69,5,22,32,48,a0,b7,a2,e6,28,c9,5f,cd,91,e6,e2,32,99,d1,28,ba,fd,1c,dc,12,f3,31,77,47,ec,33,c6,23,26,be,89,ce,9e,d8,b5,88,1,a,76,62,14,3a,30,48,52,43,2c,c0,6,3d,7,d4,61,8d,5f,2a,7d,aa,0,a2,85,ff,ff,30,80,6d,f8,17,5a,b2,37,4a,9a,da,69,98,b4,e8,3a,5c,71,a8,9b,6b,a,a1,a9,b6,a3,67,32,ea,8a,6,de,29,c5,52,78,58,69,a5,b6,9c,86,3c,1c,2a,b5,53,97,9e,db,ae,16,dc,66,1e,1b,b1,f7,72,85,37,1e,c3,b2,ba,2d,d8,ef,b6,dc,e2,65,b3,fd,20,1e,75,7c,59,3a,cf,5a,9e,30,ed,bc,8,8,1f,a1,dd,8c,b3,6f,fa,a8,85,50,aa,d9,e9,d5,67,35,ac,50,f7,10,f2,f9,f8,a3,ea,9d,56,40,90,ca,65,8e,e0,c1,7,58,73,67,6c,16,23,2,72,94,23,63,67,83,47,e6,96,52,b5,80,93,e9,f8,7e,ce,b4,bd,56,9f,fe,bb,af,13,8d,ca,a0,ff,62,a3,32,b1,12,50,6d,35,60,19,8b,20,10,fd,3,3f,a0,ef,2c,df,3c,5c,16,43,cf,1,7c,10,23,f2,c2,c7,dd,6,c0,1a,59,4a,39,70,c6,2f,4b,e6,60,10,7d,ec,d6,7c,6d,59,36,88,d4,db,d8,d9,91,99,63,a,81,91,4,60,ff,6a,7e,63,ba,76,95,a7,cf,4f,2a,6b,89,a0,87,c4,6a,71,86,2c,dc,d8,88,fa,d0,60,25,92,1b,7d,2a,29,f,6e,26,b0,24,24,94,ce,34,ec,9a,b3,a8,84,a5,e6,70,b4,a8,2d,5a,e2,28,bf,c9,f8,86,36,78,4e,35,b5,39,57,95,d6,97,c9,4d,ec,2c,5a,3c,e6,ca,1e,5c,34,ce,90,f3,c1,84,8d,9e,b6,ef,1b,1c,e8,18,62,c,9f,78,a0,2c,47,24,e0,6e,b3,24,61,5c,b,e6,1,d4,e0,f4,25,ff,ff,30,99,6c,77,57,4b,ad,1f,4a,de,93,a5,d6,5b,8a,18,db,50,d2,ec,4d,35,1b,8c,58,52,cd,b6,96,4a,a6,9b,58,47,4b,72,9,10,e8,a6,aa,39,28,dc,50,d1,55,49,d1,24,50,ac,62,ac,c8,a5,9e,fc,23,72,f4,14,dd,a3,45,76,33,38,c,41,4b,dc,a0,ca,16,51,7c,fb,1f,96,9c,a9,e8,e6,88,81,47,c8,4c,21,64,3f,f5,fc,28,32,ab,a9,5f,1f,a6,a4,5a,75,ad,c5,4e,c1,23,2f,c6,6f,99,f0,99,9a,d6,3e,53,8d,fb,b5,8b,46,4c,f6,fc,59,df,74,ee,e5,1e,24,e8,66,1b,8b,d1,b1,7d,98,74,49,38,73,7f,c2,3e,1b,83,97,7f,88,e5,cf,86,38,26,8f,68,ca,d5,9d,c1,6d,28,1d,1e,1,1a,b1,a1,d8,8a,e8,3a,c5,43,a0,96,40,db,65,33,f8,31,b3,ed,e5,ff,d,69,2f,d6,fa,f9,9c,2b,0,c9,51,33,94,6d,38,c,1b,7a,6b,35,81,cc,e8,11,3a,e6,56,29,9d,27,9b,49,64,7f,6,26,f9,35,cb,3b,85,21,da,26,e9,90,79,1a,92,44,49,3b,d7,37,1a,e0,3,44,a7,c3,11,2d,80,1c,7c,fc,8a,ab,87,17,0,8e,89,8d,79,92,99,4b,14,b2,96,62,69,8c,94,5,32,b2,93,47,b0,56,31,f1,72,f3,2,8,8d,9c,35,4,83,2,88,68,42,84,d0,82,11,2c,9a,87,43,ad,84,c6,22,7,b6,d1,24,7d,c,8f,88,f2,8a,2a,44,61,cd,98,d,1,45,3d,dd,98,2a,9d,31,20,71,c,60,9e,ff,ff,2c,88,88,f2,e,49,b4,b9,54,33,c3,2c,43,1e,38,dc,b3,3c,34,b3,b3,bb,b4,a3,3b,bc,2b,cc,48,e2,d3,4b,2b,d3,43,ac,43,3a,52,4b,9c,44,2d,33,4b,32,cc,9c,bc,a5,33,c1,63,ab,48,72,c3,bb,34,c4,1d,26,1d,d,c3,c2,c3,ef,af,dc,b3,bb,91,5f,12,f5,fd,e0,9f,69,4d,b0,3d,f5,27,ef,ca,9b,7e,f1,af,39,5b,f7,b8,67,5e,b8,36,2d,ef,fe,e9,67,af,35,1c,ee,7a,58,9b,72,7a,f9,e3,d6,89,e1,ec,be,6f,e3,98,f8,b,fb,d8,fe,5d,30,75,b7,df,3c,f7,f5,c8,39,ed,ed,c5,9c,7a,fb,fd,73,d7,b5,12,71,81,bc,81,7c,13,ad,de,3b,77,3b,e0,78,9c,cb,e9,d2,27,2,0,0,0,2,e,18,aa,95,20,c1,9e,ce,38,c2,4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3e,72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10.xml><?xml version="1.0" encoding="utf-8"?>
<AeropointData tag="225d53ba-b46e-4be9-8db9-6ea6ab6e407c" folder="" file="E:\OneDrive\業務\プロジェクト\RZA\Framework\20181205_ビューアセット_ハンズオン\セミナー\コンテンツ\サウンド\01_BootVoice.hca">
  <Data>48,43,41,0,2,0,0,60,66,6d,74,0,1,0,56,22,0,0,0,16,0,80,3,48,63,6f,6d,70,1,55,1,f,1,1,80,80,0,0,0,0,63,69,70,68,0,0,70,61,64,0,0,0,0,0,0,0,0,0,0,0,0,0,0,0,0,0,0,0,0,0,0,0,0,0,0,0,0,0,0,0,0,0,0,0,0,0,0,0,0,0,0,0,0,0,6b,93,ff,ff,4e,79,71,a9,4d,39,83,61,8b,15,93,a2,43,e7,89,d3,b1,50,7b,1d,33,cd,9b,3e,b8,bd,e5,fa,31,46,45,93,12,57,e,2,af,5c,1e,e2,5a,2e,9d,e5,db,cd,8c,4c,ca,d8,aa,d8,64,9e,88,ad,6b,cf,5f,bf,d3,0,0,0,0,0,0,0,0,0,0,0,0,0,0,0,0,0,0,0,0,0,0,0,0,0,0,0,0,0,c,1,ec,20,0,0,0,0,2,8,0,0,0,0,0,0,0,0,0,0,0,0,0,0,0,0,0,0,0,0,1c,4c,62,dc,10,0,0,0,11,d2,e8,c0,20,8,3,40,0,14,88,10,0,1,c0,0,0,80,0,0,0,40,e8,61,be,a8,1e,30,40,0,10,20,86,4e,a0,0,30,4,1b,c0,25,20,0,1,e0,1a,58,21,60,2c,ad,22,0,62,1,a,0,3b,1f,b8,48,fc,0,c0,0,8a,9,f6,c8,10,d8,a8,2c,3a,3d,68,57,49,27,48,29,98,20,b0,8a,1,11,5,0,92,8,5c,61,f4,ca,bd,fe,10,8,42,a,29,a8,89,c5,a5,d6,7f,92,b7,a2,8,76,72,14,86,7f,5c,4d,34,6e,af,ac,2e,fc,63,8e,7c,f8,6e,d3,79,9a,af,d6,b0,3b,7c,19,f3,ff,ff,1f,1c,19,ba,9d,e9,d5,55,6b,5d,d8,13,5a,fd,f9,ff,3f,b8,a8,f0,dd,db,2d,f6,b3,17,b6,6b,f8,5a,d5,a2,45,9d,fb,f6,69,75,80,30,f9,fb,ff,d7,af,fd,ed,b6,cf,61,e7,bd,be,81,db,f6,f7,36,cd,92,ca,1e,ff,c5,fb,e7,60,f2,71,ff,ff,53,1f,78,f,c4,f9,23,e9,6b,c9,e8,81,e3,28,78,56,8d,87,d8,e7,c8,fb,37,af,e0,cc,b8,53,ed,b4,7c,a8,3e,b5,80,d2,1b,c,72,18,13,73,dc,d8,f7,a3,1f,9e,bb,52,53,cf,60,cb,79,e3,99,38,5e,2d,c5,d,8e,96,c0,0,0,8,86,cc,ce,d1,25,11,2,74,24,8,65,89,30,7f,6d,61,b,cc,b9,b4,49,70,5b,6b,d5,99,5a,b2,c1,fe,0,0,0,2,48,c,7a,10,45,ae,24,30,bc,49,6f,da,d1,6c,d7,de,a8,4a,d5,2,46,1d,88,97,5a,ab,42,8e,2f,8e,1,0,29,52,10,21,16,ca,2,41,c0,8,48,80,92,4e,c6,a7,ee,ae,fd,b6,45,c1,d2,db,8,54,52,7b,c2,a4,7f,80,70,69,a4,14,45,c9,87,12,f9,50,90,64,10,98,d,5c,93,db,10,f0,62,37,49,cc,8,8a,ed,d2,7f,83,8,fc,53,2b,b,8e,bd,37,eb,d3,af,ad,60,36,50,1e,b6,10,13,22,3c,ac,30,0,11,47,34,f2,55,33,36,60,d1,c8,9a,2,29,f4,97,82,ad,49,b6,a6,ca,1d,5c,a1,52,c7,a4,f9,d8,2b,19,41,0,1,9c,88,eb,ff,ca,d7,35,c,43,5b,91,b9,76,f4,9c,ac,de,15,f3,ad,5d,17,46,f4,b3,d6,9c,8,de,37,12,4e,80,46,24,40,c3,f4,30,b8,68,9a,d,13,f5,ac,e0,5e,b7,54,cf,72,f6,e4,fe,5f,d6,f5,7d,c3,9c,37,39,19,72,e1,1d,79,6,4c,60,5a,7e,e5,f5,63,b,f0,69,28,e4,1,0,8a,c8,ff,ff,53,28,79,4f,d0,f9,22,27,a4,68,9b,39,99,6,7e,6c,df,b6,1f,92,2d,97,96,85,52,77,b7,60,67,ac,b5,e4,ca,dd,e7,86,c5,ec,f4,24,e4,f6,39,4a,b1,22,db,54,79,74,ae,7a,12,c6,c8,dd,2d,c6,d9,b7,d3,8c,66,62,9d,d7,c5,d1,1b,cd,7b,d9,62,86,57,58,96,fe,5b,50,73,a4,c9,49,7a,64,8d,55,75,7a,31,d7,3,cb,17,33,5,15,87,5d,23,f9,43,7a,8c,8c,85,4b,c1,f5,ee,17,c3,83,cf,d2,dc,43,81,b4,10,af,2e,68,3b,93,c0,70,f0,a3,93,7b,b8,5d,a3,f4,38,99,9e,f7,bd,31,36,2a,fa,12,63,8a,e,36,5f,23,bd,fe,ec,28,11,e3,a2,42,a8,42,12,33,ec,ec,f0,2c,21,5d,c1,1b,23,53,d4,fa,5c,c3,b1,71,a5,a9,33,e8,ad,b,fd,fd,1,b4,15,e7,fe,9e,5b,56,12,13,7b,96,ca,9e,c8,61,8c,e7,8,99,99,99,c9,53,21,fd,78,a9,ba,42,4d,7,2b,6e,67,7,8f,39,38,40,2f,36,30,db,2,25,3e,8a,c3,b4,33,9e,11,dc,bb,23,2f,f1,d0,66,43,dc,6c,1,a4,14,31,c0,f0,15,6c,7a,ee,c3,13,c6,ea,b5,5b,ca,df,d6,3e,e2,a8,f2,41,83,c9,57,11,f,8f,8c,60,61,8c,a7,8,64,48,18,48,27,2b,af,90,d7,5c,98,be,b,8a,fd,e3,27,79,a2,89,d3,3,80,17,cc,b0,c2,48,12,94,0,80,40,0,0,0,3,2,40,1c,2e,0,68,e,20,e,d8,0,18,82,2d,c2,ff,ff,53,73,96,de,51,33,9a,3d,9a,5c,33,ca,ad,b1,2f,e0,cd,5f,4b,ce,94,cb,ab,62,e,a1,cc,34,cb,c2,7e,82,53,ef,fc,ee,da,cc,58,ee,cf,30,e8,ee,ed,54,9c,35,66,5c,72,75,40,8d,12,f3,b,23,d,33,21,af,c,9a,ae,f0,cf,48,d2,c7,5b,a4,1a,21,86,b4,0,0,0,0,6,0,0,0,0,0,0,0,0,0,0,0,0,0,0,0,0,4,0,0,1,ea,91,61,80,42,24,0,0,0,0,0,0,0,0,0,0,0,c0,0,0,0,0,0,0,0,0,1,80,0,0,5e,58,e1,44,a,0,0,0,0,0,0,0,0,0,0,0,0,0,0,0,0,0,0,0,0,0,0,0,0,0,5d,c0,43,0,8,0,0,0,0,0,0,0,0,0,0,0,0,0,0,0,0,0,0,0,0,0,0,0,0,1,a1,6,80,0,80,0,0,0,0,0,0,0,0,0,0,0,8,0,0,0,0,0,0,0,0,0,0,0,0,9,2a,0,e3,28,b9,c4,e1,b0,78,c,40,50,0,0,2c,2,0,2,96,9b,ff,99,59,b,c0,91,91,43,53,c1,a8,0,93,c0,4a,6a,c0,77,37,8f,b2,b5,3c,78,1e,bb,17,ac,8a,fc,ea,21,53,b0,1,2e,17,77,1b,d9,7f,19,ca,a7,fe,c6,5d,de,8e,35,a,52,f2,97,98,2f,63,79,8b,df,3d,8d,ff,ff,dc,c,f7,df,71,fd,75,df,fb,ed,ff,d,5d,66,70,4f,fa,77,2b,ab,67,17,db,f5,9f,be,b1,7f,f5,e3,4d,20,e5,e5,ff,ff,56,11,96,d6,cb,d,53,7d,b5,2e,d5,45,16,6c,ea,aa,eb,70,eb,30,cd,4a,f3,c,90,ab,52,f1,48,f0,c6,35,2c,87,4c,ce,ed,4b,31,12,b4,33,ce,93,4e,eb,7,34,78,ac,4b,2f,10,94,70,d0,7c,b2,90,b5,2f,10,6e,d8,71,68,b2,fa,c8,56,3c,8c,4d,11,10,2,c5,17,8a,d7,af,c7,53,db,fe,1e,65,ee,63,b2,fb,6f,fe,3e,a7,fd,f1,bb,fb,e1,21,29,e1,af,34,e5,f5,4b,7,4b,c4,20,6,30,31,16,71,65,d3,e1,68,a6,96,98,2c,f8,75,f5,ed,f6,d7,60,e1,ed,16,ed,b2,92,e6,d7,18,55,56,fa,44,7,bb,4,c2,3c,7e,a9,8c,3d,3c,f6,67,f5,8d,97,74,7,48,f3,bb,5,69,97,b8,5,4c,8e,9c,5e,e,8e,2b,6,3,15,38,19,4c,9,c,33,34,83,90,89,b3,b0,2a,2b,57,62,4b,58,49,de,2c,a0,30,e2,10,c0,38,30,5,9a,42,19,ea,5e,59,a3,38,5c,22,43,e4,60,4,e,6,5,12,9,40,38,37,db,3a,30,40,71,a8,24,40,c8,10,7,59,4,15,a,d3,f6,63,a4,65,3a,1,10,80,38,8,6c,68,89,95,60,48,5,9f,4,0,a,18,21,0,62,0,6,1,2,81,79,3b,7a,9a,b1,a6,20,40,11,80,0,4,d8,63,0,40,61,68,8d,0,0,3,18,3,0,60,1,80,2,5,2,74,5f,da,8e,cf,2b,80,49,0,0,40,0,c0,c2,80,11,84,31,5a,0,1,4,61,4,31,c,40,40,0,b,96,ff,ff,51,94,93,fd,eb,fb,b9,2f,f0,e4,b5,4,b4,e6,54,e6,5c,c8,77,2a,3f,3c,28,f5,24,6c,a1,9d,3a,74,a9,ad,a9,c3,b4,43,c2,43,c3,35,43,bd,31,a6,43,ac,44,3c,2c,ac,59,ab,b5,24,b2,bb,ab,b3,cc,a3,d4,25,4b,b9,cc,23,44,b3,26,2b,8d,c1,32,92,70,aa,44,28,12,63,56,fd,ce,ea,bd,d7,d3,ff,37,7b,b9,d9,a9,b,8f,5c,3f,b7,2b,f7,55,e2,99,b3,fd,8b,97,1,bf,16,ec,32,2c,ca,88,e9,5e,eb,bf,ae,72,bd,7e,55,bf,d7,88,6f,49,cf,7,14,48,4e,c5,76,2b,33,4a,22,c5,b0,ff,4f,2c,66,c1,b5,61,9a,26,aa,9d,cd,ae,fa,54,bb,e5,a5,18,a1,b4,1d,c5,ed,1d,c,a9,a4,fd,d1,6d,a4,58,af,33,ea,df,a1,68,8b,22,72,6a,bd,b8,b6,d2,21,5c,40,f6,c1,13,73,ae,bc,19,d0,4c,8b,74,6a,9b,f9,4c,92,a5,8,f7,79,7a,b,a1,e2,16,4b,15,ae,4b,58,0,8,0,d9,78,86,51,e2,9e,a8,fc,55,1a,5e,ce,91,f7,1f,c8,a8,fa,cc,6d,37,91,ca,7c,6e,85,8e,6e,ce,41,0,16,b0,22,1d,2c,45,d5,2e,8f,93,fd,10,e7,93,8b,7b,a0,a9,9e,59,8c,fa,15,e8,16,32,a6,e2,50,87,63,98,0,20,81,3e,21,e4,78,17,ca,c5,13,d2,63,c8,3,55,b3,f0,e3,99,c5,ea,9a,49,d9,8f,df,d,45,23,6,0,0,30,48,6d,26,55,2c,f8,f9,c,f9,86,4,12,6d,21,20,b6,f6,ff,ff,50,90,93,f3,7e,d0,2d,d2,65,90,48,d8,46,98,a1,34,67,39,1,18,c5,14,cd,72,d0,96,e9,32,ec,8e,b3,45,2e,eb,9,32,cc,f3,d,14,ce,ea,f4,af,10,d3,30,91,c,ac,73,2c,f4,c8,96,ae,d4,c9,52,95,e,cf,d,c,b2,eb,35,3,c4,34,ab,76,9e,10,d8,6e,f1,7b,33,6a,d7,8b,d1,23,ca,e7,18,27,53,ee,33,b4,41,3a,54,1,20,b1,26,2d,c8,c7,9,d7,c,f0,48,62,a8,f6,e1,bc,26,2b,96,7e,d9,37,c,58,8b,80,6f,20,8f,48,93,3,0,11,f2,b1,0,6b,90,e9,a5,7f,3,3b,d,68,74,b8,ad,2,54,ba,68,c9,91,23,c3,d4,fc,8e,9e,66,87,21,8e,8,30,6,4,8e,eb,fc,7a,8f,24,97,ab,ba,cb,4c,2c,e9,cd,a,e3,23,e9,ea,fe,56,57,66,1d,96,49,8,80,23,7,56,23,e3,51,7a,ed,d5,c4,65,4a,a9,c9,da,c4,af,3c,73,6f,db,6c,79,7a,87,36,e8,d9,2b,de,38,82,6d,1e,81,10,ec,5f,f0,9f,7f,9e,2e,f5,10,d8,a1,7e,92,4,f3,32,5b,5a,95,2a,a0,9a,99,39,37,df,19,82,e5,88,39,c9,22,d2,41,1a,79,12,1f,8f,a4,64,99,b4,2d,be,d8,4e,47,33,99,2f,9e,63,18,e3,66,98,0,7f,9e,31,8,1a,6f,cb,2e,a9,45,4e,9d,77,fe,bc,a8,91,bb,84,e0,38,c8,63,d5,df,bf,fa,d2,af,ad,5e,d9,c6,58,c,50,b7,4f,77,ec,d2,47,cb,57,50,94,97,1a,a0,34,13,ff,ff,56,df,94,65,64,fd,d5,92,4a,f2,a3,38,ea,b0,6e,ce,d1,7,f,b,2d,2c,8f,2d,2c,b2,f8,6d,2b,10,d0,98,e9,72,74,d0,af,30,76,f0,71,16,99,a,76,73,5,8e,76,8d,12,b1,e,d2,c6,dc,71,d,f,a,75,90,74,ae,cd,29,83,8c,ee,14,cf,99,3a,d3,b8,10,c,4,50,c8,0,0,1,0,0,0,20,48,84,0,0,0,0,0,c0,c0,0,0,6,2f,66,47,5b,9e,15,bf,1c,c5,69,9d,7d,75,6a,0,0,0,0,0,0,40,92,10,0,40,0,0,0,21,a0,12,10,4,82,e2,c2,9a,95,38,8,f8,87,fe,3,3c,98,0,3,0,0,0,8,2,2a,0,0,0,40,0,2,0,0,0,0,8e,38,8e,41,26,36,0,bc,82,bb,4,1b,73,c0,c0,0,0,0,18,0,0,0,0,0,0,0,0,0,2,0,0,7,e6,81,88,1,50,40,b,bf,f0,f6,26,4,61,54,0,10,0,20,60,0,1,0,0,0,0,0,0,1,80,20,40,17,92,c,0,cb,40,0,4,38,96,3e,b1,c5,6b,9c,66,d,ec,d1,4,25,49,c,0,65,42,92,56,6f,41,2,80,42,d,e0,b0,42,c,0,60,0,80,0,a3,73,a9,df,39,fa,f9,96,f7,7f,f9,bf,52,ee,6e,44,9d,ac,9f,d9,98,c6,a0,4b,f3,a,bf,99,df,79,0,0,0,0,0,0,0,a8,bb,5d,8f,7e,7b,dc,6a,76,f7,ef,bf,1b,9f,f7,ff,f,b5,b5,be,fd,b7,1d,fe,ab,ce,6c,ef,d7,7f,d0,e9,2d,ff,ff,57,69,72,47,eb,f3,f8,e6,7e,37,25,4c,bc,47,9c,ac,9c,6b,37,e5,b4,ca,3d,86,9,4f,b4,fb,c8,f7,23,24,75,37,59,73,7b,f3,d,2f,8e,55,33,16,71,7c,6a,50,57,30,4c,bb,1a,9e,eb,1d,31,47,c,6e,1a,8e,32,ce,81,52,c9,99,b2,6c,35,2,10,85,0,9f,0,d,82,8c,92,ae,df,40,d9,41,8b,b2,36,d3,af,8c,2f,f6,5d,d8,e5,dd,c7,66,65,80,64,b1,4,40,0,12,2a,5a,2c,a1,d6,2,39,1b,54,65,5b,6f,c2,48,fa,e4,e2,fd,96,eb,f3,7d,8,48,7c,44,34,de,1,e8,3,2,30,c0,a,33,3,14,80,39,40,4b,82,1a,94,7f,9c,f,3b,91,41,3,3a,49,59,96,1c,22,98,c6,91,71,9c,84,a0,54,91,c2,7a,e9,c0,68,70,2d,49,45,9b,c,95,a,fb,59,4d,78,ca,b0,c9,b0,45,d1,de,24,1,80,20,4,74,27,7e,53,eb,3a,1,67,24,40,24,28,37,b5,b1,72,7d,aa,9c,1a,ff,3c,3a,0,35,a4,23,40,f3,37,51,58,9d,ea,9,60,81,8b,9a,b8,e9,57,e0,83,27,ff,b1,c5,8f,7,4f,f6,b2,ae,58,c7,c2,be,19,c8,40,b7,70,6,72,56,a0,52,79,bb,d5,54,cf,54,52,d3,2f,5c,c9,96,ff,bb,5,f8,c3,21,c,ac,ea,9a,93,8f,1,24,a,0,95,37,7,69,5f,db,a7,7d,dd,4b,74,76,ff,f7,65,c,ad,27,49,ed,96,94,97,11,d2,c3,8d,80,a1,1c,a,65,a1,81,99,d,c0,5c,6f,ff,ff,56,c0,73,a3,63,f6,4f,4f,96,6c,c1,a2,b8,95,14,67,26,2d,a6,9d,c6,b3,14,95,36,54,f8,c0,dd,76,7c,2b,91,34,cd,5a,36,d2,52,18,e2,29,63,22,6d,b2,dc,35,d7,ee,91,9c,9b,88,c6,80,18,20,3a,14,3f,49,7,c0,50,87,6e,10,8c,f7,ca,1f,d4,e5,32,86,5,1d,39,a5,97,91,9,fa,ce,60,d2,6f,eb,bc,83,16,0,1d,29,2c,21,83,2,b0,84,ad,18,a5,3,ab,4c,43,48,4e,29,16,1,e4,1,fa,dd,ac,5d,96,bc,aa,a2,ce,3c,4,18,89,9d,0,85,b2,39,5e,b6,d2,74,fa,22,84,7e,8c,97,1,e6,f,b9,de,d9,6d,cf,5d,4f,3b,d9,80,9a,30,83,11,3,7,8f,77,d,51,6b,14,49,54,67,f6,b9,47,6c,54,19,78,c1,16,52,52,fd,c5,f4,e9,a0,8,2c,32,22,38,4e,5,e8,2,6e,52,aa,2c,41,8f,b1,99,3e,ca,d,c6,5,be,5c,46,46,1b,cc,43,a3,6,21,1a,e0,e4,6d,cb,b8,81,bb,30,57,ff,10,3c,13,73,65,56,5,68,42,18,81,6f,94,6b,fe,6d,4d,5,4,61,a5,17,fd,3,85,ad,c3,a5,5,83,3,92,c5,bb,bf,4e,e3,40,81,ee,81,57,1c,52,e1,85,fe,f5,68,23,cc,2a,40,3b,9,58,4d,45,1b,ef,12,18,5f,a3,22,42,1,a7,1f,f7,15,ff,5f,f3,ff,af,a9,99,de,36,99,af,7f,70,61,22,5,8,9a,48,a2,91,88,70,a,76,8a,e,2b,f,a,dd,f,e4,65,90,33,9f,dc,ff,ff,54,d1,95,ed,db,3,c2,94,50,cd,21,73,94,44,4a,d2,46,3a,b5,b9,ac,4a,db,a4,23,2d,4b,bb,ca,3b,ad,b2,bc,c2,3c,3e,32,bc,3c,83,2e,53,ab,cc,32,5a,bc,bc,1b,33,53,33,5a,3d,aa,4b,b9,d2,bd,c2,ca,d3,8d,a3,e1,d2,38,10,18,30,1,16,30,0,0,28,40,8,66,3c,91,2d,95,3f,3d,b,f1,ff,3,6e,e4,fe,bf,df,f7,97,cb,ab,f6,76,ff,de,fc,22,14,10,80,43,c,0,0,0,80,0,a4,d,dd,ed,5e,fb,1,b7,f3,f6,ef,ff,27,98,1d,3b,5f,45,83,89,8d,48,b5,1b,c4,b1,cc,98,62,30,47,b0,80,b8,9b,2,1d,d7,1c,e2,ca,62,ec,29,43,48,9,40,83,71,d,db,ea,e,4,85,4e,a2,37,27,35,2,12,79,21,19,84,5,63,a,4,79,48,82,60,10,0,3,28,20,18,44,f9,63,6,d8,22,74,d2,46,2c,c0,cf,56,36,31,4e,29,7b,31,8,5,f9,e1,7f,53,10,9c,0,0,0,0,8,0,0,8,31,a2,1c,0,42,0,4,43,7a,1a,1b,94,8,c4,c4,26,26,b2,f9,5e,97,a6,8e,9a,ec,0,0,0,0,0,80,b0,42,21,46,20,0,1b,0,10,0,eb,2b,90,5f,f5,9e,6e,47,12,ee,f9,df,2f,64,8c,c8,0,0,0,0,0,18,0,1,86,20,38,0,8,49,0,c8,80,4a,fd,6,39,cf,74,ee,aa,bb,f6,9,45,17,0,1,e2,0,0,0,0,0,0,0,0,8,0,28,0,0,10,0,60,0,40,46,ff,ff,4e,8e,77,7c,be,f8,fc,54,7e,bf,8a,f6,7c,6f,b5,67,e7,d0,b6,63,ac,4b,e6,78,d1,1c,f2,78,3c,b6,99,3c,ac,44,2a,91,43,93,65,98,f1,ab,1b,e0,f2,94,b6,6c,aa,d8,a8,c5,23,de,36,da,b5,b8,98,cb,33,c,b6,d,b3,96,b1,86,7,51,42,61,8c,86,6a,89,2d,e0,2b,a7,58,eb,6b,88,32,cb,b0,ae,ee,fc,97,73,ea,e4,1,73,49,19,80,4a,57,b3,29,9e,dc,41,60,60,d,25,b2,16,18,1a,88,50,40,90,83,db,f3,b4,b9,31,77,32,c4,18,86,3f,dd,36,97,c5,b8,1a,d3,f7,32,78,6c,40,4b,9e,31,8d,70,6e,89,3e,0,38,a8,2f,d5,6e,f,bb,32,e0,41,23,2,3a,b5,ad,9f,f1,6e,65,dc,2f,b8,82,82,c1,a,a5,54,c4,98,ba,a5,4c,48,80,16,c1,5,7,8c,f9,d6,b0,2c,c2,cd,fb,a,24,e8,6d,5e,14,9e,88,f6,6,30,49,46,e2,e0,68,8,e,43,6f,42,11,8f,7,4,f5,66,34,cc,0,83,3,5e,31,a,62,87,a8,d7,cc,37,b9,d,d,90,21,8c,9c,da,74,d2,9a,b5,90,c6,8d,20,cf,47,84,be,41,42,10,c3,45,40,6c,70,5a,83,e9,c,71,20,b8,82,c1,e,4b,c8,70,d2,68,39,8b,4e,20,90,76,cb,d9,27,86,80,68,f,0,59,4c,0,5e,30,3c,19,58,63,84,6f,36,da,ef,f4,f8,7e,7b,ed,ff,a7,f5,9f,d5,f8,b0,ab,27,3f,d7,ea,1e,20,2,9f,a,f4,57,f0,69,c,2d,d0,ff,ff,54,98,95,66,52,86,b3,4d,28,74,29,73,a4,52,22,c0,54,b2,4b,b3,cb,17,e0,ec,78,83,90,cb,50,92,d0,ae,c4,eb,4b,30,d2,ce,b4,8c,d1,4a,fa,8d,87,2b,11,4a,d2,8c,c9,71,2c,ad,30,af,9,c7,32,8d,18,70,ea,7a,b0,74,b6,6d,1d,99,a7,9e,c9,74,1c,31,63,3d,8d,a3,80,49,34,7e,d0,49,bd,80,db,80,0,2,d,e4,18,26,60,21,bc,de,49,d5,81,94,45,35,88,9d,43,2e,86,5a,57,6d,94,9c,e9,bd,9e,80,ef,c0,8,60,9,21,0,48,ab,81,af,9a,f8,f9,17,9a,1c,39,10,a9,53,83,64,86,68,47,4a,ca,89,4c,1d,f1,a6,3,f0,11,80,3b,60,98,c6,14,e0,8e,49,cf,7,d4,64,4b,e8,94,7e,c4,a0,74,bd,25,c2,a8,29,8b,77,97,2c,20,da,0,a8,61,1c,e4,20,3,93,6,43,8e,88,b1,79,7a,30,13,f6,ed,a3,b8,75,da,77,c3,6e,56,e6,5e,32,dd,1,53,81,fc,99,e0,88,1f,b8,d1,67,15,89,67,c8,bd,24,5d,75,ce,a3,aa,60,c0,e2,da,a9,9b,db,26,fa,e6,74,7e,1c,4e,7a,51,d1,0,d1,55,18,c1,a9,b1,80,a7,d9,bb,49,58,23,a0,d9,3f,19,50,70,db,96,b,39,cf,7c,54,71,4d,3a,13,d7,bc,d4,96,fd,93,a9,7a,d7,9e,44,2,69,cd,89,fb,4a,8,9c,71,18,4c,58,f3,0,dc,f4,fa,c8,18,63,10,47,5f,45,6a,fa,ff,96,8e,ae,92,72,af,a3,ab,92,59,70,ca,98,ff,ff,54,4a,75,ef,a5,3e,ec,87,c5,d1,8f,b2,ef,6a,f8,67,ee,7e,98,f1,54,86,dc,c1,69,3d,a,e2,e5,2a,8b,2a,49,c4,7d,a6,ab,10,a7,64,95,2e,31,9a,31,fa,3d,e9,ba,37,b2,c6,61,87,de,5d,f5,ea,71,2b,56,7d,7e,f8,b0,7b,30,ff,de,4f,6f,fb,df,9e,7d,1b,74,17,ea,f9,67,d,20,c1,0,0,0,0,f6,6a,b0,1,a4,1,82,3,2,1,18,c4,f8,bb,fd,98,42,ab,7b,7a,22,7,a4,3a,8f,ba,43,ff,0,0,0,0,0,0,3a,8b,b0,14,0,7,c2,78,80,0,0,ef,8f,4e,dd,64,3c,ab,0,5,3a,0,42,22,c0,2c,8,1,10,0,0,0,3,60,0,30,18,18,18,0,0,0,aa,96,97,b9,b5,8,11,24,64,5,34,3c,a8,4c,c0,1b,b0,4,1c,0,0,0,0,c0,0,0,0,0,0,0,0,0,5,88,ea,9,82,2,0,0,3,77,42,10,a1,54,f0,c2,85,57,f8,0,0,2,2,4c,0,90,0,f,62,8,2,44,0,1,e2,0,40,10,19,0,0,0,ec,f9,a5,c1,df,71,d9,6c,ae,9c,66,f5,87,87,38,3,8b,46,14,8a,4f,b,de,44,2c,92,f2,42,20,0,0,0,8,0,0,4,30,19,92,33,17,3d,7b,b7,ed,4b,5e,77,7f,c6,ee,76,2b,3b,c5,b7,7c,7a,7e,ad,df,bd,7f,1,8a,20,0,0,0,0,0,60,18,6,e,c8,20,96,73,b5,95,f7,f4,63,d3,f,37,6b,8d,5f,b8,dd,77,1,9f,6f,e1,e7,b0,5a,24,ff,ff,54,5a,71,79,bd,61,6,e8,91,2a,ab,66,a9,13,69,c6,a1,f4,32,e5,78,c3,15,89,c8,94,33,de,a8,a9,99,9d,1f,34,22,6a,e2,db,69,39,1b,f6,c5,5b,55,44,dc,30,d8,c4,90,2d,4,a9,c4,a5,fd,4d,99,55,62,3b,89,1,80,a,68,40,82,4c,18,41,c2,40,ab,ac,2a,ca,88,5,47,39,44,9b,90,d1,2b,5c,2d,5b,9f,1d,e9,e2,41,dd,8,50,20,90,29,40,70,c0,9e,1a,9,d5,44,9,6b,ea,fb,4c,e0,68,da,bf,eb,34,90,bd,8d,8c,1b,e,3f,eb,a3,e1,9e,70,3,7e,c0,38,4c,af,70,56,9,e0,1,c,12,c7,6e,f,8c,bc,5d,62,8,8,9,23,6,2e,b1,60,31,31,a,17,5b,7c,40,f,1,42,8c,de,21,6a,80,4a,f0,ae,b5,65,60,ab,e8,c5,a9,30,e,e8,e4,0,eb,cb,49,70,34,d3,93,d2,3e,dd,97,8d,c,d,e4,4b,80,93,a3,35,42,8b,25,ac,5,37,0,26,6f,f2,52,8e,6a,7b,9e,36,84,7e,cf,0,cd,25,4d,49,11,2c,78,ed,9c,6d,f3,29,de,88,94,e9,38,18,87,80,f2,2c,be,55,42,bd,40,3c,3,f2,da,eb,7c,7e,8c,1c,aa,27,dc,82,27,5f,bd,4c,ac,7b,b8,7d,71,ff,dd,eb,2e,13,f7,dc,4a,b5,7d,76,a,1b,ab,1e,ea,3d,e,6e,82,56,b,c0,56,b7,35,d9,d2,cb,68,cf,e8,cf,45,9e,33,e7,b7,63,f7,1f,d2,f1,a5,f9,11,73,b,d1,50,3c,1f,31,89,cd,d7,12,a2,e2,8b,ff,ff,54,db,71,a5,e5,51,3c,5b,6e,c6,69,aa,94,9d,56,38,a3,52,25,ed,45,48,ab,72,43,15,71,b5,1a,8e,b6,ab,1e,bb,6c,6d,a8,d3,6e,86,83,99,aa,63,12,36,33,65,66,a1,95,c2,a4,aa,4e,7b,8e,2a,22,8f,4f,aa,48,3,89,31,fd,d0,b8,1,98,13,69,6b,6c,71,dd,e9,13,10,2c,1,54,e1,b4,bb,dc,3e,8,e7,e2,e0,22,95,db,cb,5b,bb,17,b2,28,fa,aa,93,31,85,8e,1f,c1,b2,4e,9d,46,e1,ae,33,36,4c,a5,de,35,b8,43,eb,b3,d2,64,88,7d,2a,a4,e3,9d,bb,ea,fb,7e,32,2,e0,46,a8,15,89,16,81,8,6,56,2,e6,1f,53,72,b5,31,a3,7b,4f,c6,2b,97,56,e6,8f,26,fd,fd,ac,af,4a,49,2c,bf,40,6f,bc,f6,3e,f2,d5,70,dd,c0,10,41,b8,a,5f,dc,3c,34,9f,2b,c,84,2f,ef,4d,d3,56,e2,1e,ea,21,40,7a,4d,ac,74,a2,b6,32,ee,4c,f9,16,b8,9f,11,99,11,f4,d1,b1,0,0,fa,8a,2b,da,80,a9,f3,45,98,cb,4b,1a,d,3d,b1,54,31,5a,22,58,7,a2,81,0,49,a1,e4,37,88,50,ea,98,25,99,99,7a,90,72,c2,9,c6,35,5,23,8,a4,1,e5,7c,b4,aa,23,2d,84,fd,38,a0,42,25,80,64,9,76,25,e5,7f,4f,aa,6d,c0,bd,79,8a,5a,e6,51,67,46,d,32,6c,5,c8,48,3,44,24,91,4e,c6,b9,88,49,f0,6c,3d,77,85,c,bd,36,c4,2b,a9,13,51,15,d7,48,d3,0,21,ff,ff,4f,c5,92,33,1d,2d,33,c2,da,2c,4c,2b,72,b2,43,3d,25,c2,d2,44,ab,ad,b5,24,b1,d3,44,44,43,5f,c7,b0,ee,d0,f0,b6,69,8f,6b,f,3f,45,3a,7e,d,29,12,d0,ca,f2,b4,30,a7,ab,6d,2a,cc,eb,6a,79,23,2d,50,b0,b8,52,f2,8e,7b,a3,a5,ff,42,aa,d7,17,d7,df,d2,ba,ff,f5,fe,f7,ee,e6,b5,43,63,de,e5,fb,7b,da,cf,73,b6,fa,db,b,3b,75,d9,ed,ba,3b,bf,8e,5d,7c,e3,5c,ef,a1,6a,ea,f5,3b,da,bd,2b,8c,91,fd,67,6d,aa,7f,78,12,af,4,41,d6,8c,d9,62,6a,1e,f4,57,b6,73,d9,bf,ef,a6,fd,e6,a4,7f,b8,c5,dd,e5,e1,a7,88,41,30,94,45,6b,0,c0,4c,8e,28,c,b5,e8,28,e,9d,7c,3,c,40,2,1,85,bb,0,9e,60,82,a4,c0,62,ce,1,81,81,a0,0,8,8,18,18,0,59,63,2,70,5,10,c1,10,36,40,1d,19,10,9,8a,9,2,0,10,36,0,0,3,c,0,0,3,0,0,0,0,10,6,0,48,14,62,19,4,43,1b,a1,10,88,0,c0,0,11,0,0,0,0,0,0,0,0,0,0,0,0,0,0,0,0,0,0,0,0,0,0,0,0,0,0,0,0,0,0,0,0,0,0,0,0,0,0,0,0,0,0,0,0,0,0,0,0,0,0,0,0,0,0,0,0,0,0,0,0,0,0,0,0,0,0,0,0,0,0,0,0,0,0,0,0,0,0,0,0,0,0,0,0,0,0,0,0,0,a4,3c,ff,ff,4c,46,74,fb,f7,b6,91,ef,94,fa,6d,3,d7,e5,be,bf,3f,b3,14,fc,aa,17,61,ab,bf,e3,f4,54,df,93,e,ef,8e,b6,eb,a1,4f,17,99,a9,c,51,ba,1c,4a,f,31,99,31,e8,65,ad,1b,f2,e1,52,c1,3a,9e,86,36,ca,56,39,12,4a,0,0,0,0,0,0,0,0,0,0,0,0,0,0,0,0,0,0,0,0,0,0,0,0,0,0,0,0,0,0,0,0,0,0,0,0,0,0,0,0,0,0,0,0,0,0,0,0,0,0,0,0,0,0,0,0,0,0,0,0,0,0,0,0,0,0,0,0,0,0,0,0,0,0,0,0,0,0,0,0,0,0,0,0,0,0,0,0,0,0,0,0,0,0,0,0,0,0,0,0,0,0,0,0,0,0,0,0,0,0,0,0,0,0,0,0,0,0,0,0,82,0,0,0,0,99,a0,0,61,8c,63,c6,46,0,3,87,8a,1f,87,fa,5f,fe,49,6b,0,0,66,94,0,0,82,0,c,0,0,44,f2,c3,a,46,61,cb,3c,43,10,53,a3,7d,75,d3,4d,bb,76,ef,e2,d2,f3,2d,b7,db,c7,f7,f3,e9,53,50,ae,b2,22,7a,aa,8a,bf,82,8b,59,6b,82,92,8,34,1,9,2e,31,44,f1,7b,c8,f0,5a,c3,2,5,90,4f,6,ed,ac,40,b5,8c,6f,c7,da,f0,56,47,8e,fb,dc,6a,ce,bd,1c,75,93,2b,fd,fd,cf,b7,32,c6,b9,7a,7a,7f,f7,f6,9f,8b,bb,1d,aa,e0,4,ac,f8,bf,db,6f,fd,fd,4b,6d,ff,ee,b3,ff,c8,33,7d,ff,ff,53,1,76,7c,3e,bf,8,9e,58,d6,4c,6b,19,7e,30,42,2a,ab,1a,49,76,4a,87,9f,d6,69,91,b6,d9,86,25,85,2,2a,9d,66,27,8f,aa,a5,13,4f,24,68,43,d4,91,f5,1f,26,71,59,18,7e,4d,e3,d5,26,ea,33,9c,5b,11,a6,23,35,a,18,51,c1,86,70,31,80,80,0,9,37,40,6,ac,fa,eb,eb,80,5d,93,eb,95,d7,ad,d7,f5,6a,ee,f9,ef,a5,5e,af,15,d8,12,b8,9c,80,4,b4,7,20,25,80,0,49,29,0,13,9d,d2,73,d8,0,c4,e2,89,e,76,69,e7,61,16,b2,8f,f4,83,72,e,66,60,5,8f,26,54,8e,34,e,0,4f,ea,41,b0,96,dc,80,81,a4,8e,e7,93,31,1f,ed,48,29,33,85,f7,6d,e9,a6,c,6c,34,91,61,a2,b7,d0,f2,79,0,1,a1,53,2,7a,6,7,5e,b,df,a8,b,c5,42,9b,17,c5,8c,14,cd,44,42,5a,dc,2c,5a,75,2c,7a,d2,fe,78,bc,6b,6,2,fa,29,31,ab,0,8b,57,bc,e8,ea,c6,bf,23,98,d0,b0,d,42,ce,a2,7e,5,f9,a2,99,47,e0,3e,5c,b4,24,6e,27,90,3c,47,74,99,c5,a0,c6,f3,53,df,48,7c,84,46,11,61,67,c4,10,35,a,3e,51,32,6a,c5,56,bb,af,e2,dd,25,fb,be,1e,db,fe,7b,bb,ae,52,e0,f,bd,9f,38,80,80,20,20,50,40,23,d,20,9b,b2,3e,52,e8,de,27,83,26,c3,8b,8a,ef,87,ee,16,b7,6f,ee,4a,80,da,77,6f,8b,80,8,0,3,6c,0,3f,e9,ff,ff,53,24,73,7b,2b,8a,3c,b4,61,c7,23,80,b0,94,6d,55,69,8c,c4,dc,f4,d5,49,ae,fa,32,c4,95,b,6c,a7,95,92,16,5c,a3,d2,95,2d,a6,d3,be,38,fb,fa,54,da,8a,d6,9a,2c,b5,95,51,b4,a7,2f,a9,e1,da,74,fe,ce,7a,7b,62,34,bb,7f,b6,2f,f4,c7,40,31,ee,df,23,32,a3,6f,92,59,48,ce,41,8,c0,fc,4d,8b,b2,f3,55,18,23,82,a9,3c,bb,a5,1e,87,3e,d9,f3,8f,c,61,71,26,75,7a,3e,a7,d4,ff,91,f1,ea,bd,5f,a4,e9,e3,75,3e,9f,57,f6,77,96,48,55,ba,35,15,d2,e8,51,1b,9c,c5,eb,ec,7d,1c,23,91,b2,fa,fa,ff,56,9b,d7,53,eb,ed,ab,d7,d3,ec,af,ad,1e,b4,d5,7c,f8,fd,65,1a,2a,fe,e9,56,f0,24,74,c9,a4,dc,d4,af,8e,93,2a,43,be,6b,5b,56,b4,f4,d3,9d,7a,73,af,98,5f,69,a6,b5,a7,42,c8,3f,3d,56,46,c,ae,22,7d,49,42,d,2b,76,b5,39,fe,9e,a7,4b,7c,e7,39,cd,63,af,9d,75,d6,ba,d7,cb,e7,16,ad,73,9c,e7,d4,f6,a5,91,a,c,76,25,a1,26,50,48,2c,4,53,80,24,26,db,8,1,8,0,2,60,0,18,0,0,0,b,8d,20,5f,d8,bd,47,75,35,1b,2e,80,3c,4e,fa,60,2d,f2,fd,f2,f3,d,92,5,81,70,c3,0,0,0,0,16,0,83,a1,91,b1,a1,0,48,10,1a,31,21,0,0,0,0,0,10,0,0,0,0,0,2,0,0,40,0,0,0,c0,97,ff,ff,4b,a5,93,4c,61,4a,5b,5b,4c,c,ca,c4,3a,b2,43,16,7c,1a,d2,3f,49,a7,d6,6d,86,b6,4b,42,b4,e7,a4,f7,12,89,f,d,2c,74,ac,d1,f,6b,10,92,cd,86,b2,d6,33,b,67,2b,12,cc,8f,47,71,24,f0,d6,d0,90,ed,a,f1,b,2c,ef,29,7e,d0,73,e4,66,62,17,4c,b3,c7,bd,c0,8e,bf,f7,de,df,56,36,6b,4b,be,f2,f5,5d,27,fd,69,48,93,9e,df,cf,f9,ba,e0,ed,fe,43,2,f0,f2,d4,31,d3,6e,6d,26,91,1e,1b,77,d4,86,e0,58,f9,71,ba,f3,ee,ee,ee,19,dc,83,ad,7b,85,d2,5b,e,2d,ed,85,9c,1d,80,a8,e1,c3,2b,47,8,45,94,19,6,40,8,0,10,0,24,d4,1b,8,86,19,17,29,c5,aa,48,fe,b2,94,52,78,18,68,31,81,42,14,39,0,80,40,c5,10,c0,0,0,0,0,6,0,8d,51,36,1,bd,23,77,89,59,86,2,ab,e9,61,10,40,8,51,45,a,86,0,10,21,4,20,0,0,0,0,1,80,0,22,90,27,1d,a2,2c,77,c1,60,88,8f,ac,81,12,22,50,ef,20,20,c4,6,78,22,d7,10,4e,a5,66,2e,3a,3d,64,c3,26,14,98,2,72,f8,c6,e4,23,11,2f,e3,e8,0,40,5,1,8e,40,8,0,2,16,72,48,0,0,0,e,0,0,0,6,ef,a0,19,8a,d9,a9,4a,de,e0,6f,7c,b1,0,0,0,6,10,0,40,0,0,0,0,0,0,0,0,0,6,0,6,c0,0,6,6c,6,e0,a6,c2,f6,e0,32,22,ff,ff,37,a6,8f,4,55,7a,ab,94,ad,8c,96,c,fe,eb,b1,9a,97,b0,6c,ea,fa,ab,45,89,56,cb,3,5a,8e,92,cb,88,b9,e8,4a,7b,d,2c,91,32,cd,7,e6,d7,b5,e8,f4,22,b6,a3,d3,ab,ba,db,e,aa,6c,b9,54,1d,c1,d9,44,3b,ac,c7,a3,ec,95,53,a7,99,ed,93,da,2e,5d,f6,37,ff,be,bb,df,df,8d,f3,d3,5d,7b,f7,fb,f7,df,fb,da,b5,77,6f,f7,6f,db,ff,d7,f7,7f,db,6f,6f,ef,fb,de,ef,ff,f5,bf,d6,fe,f7,f7,be,bb,e1,ee,c3,d8,0,21,80,ac,43,10,e1,76,2a,0,4,9,d0,33,60,0,0,61,81,9c,c0,3,98,4,14,2,80,0,18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30,37,</Data>
</AeropointData>
</file>

<file path=customXml/item11.xml><?xml version="1.0" encoding="utf-8"?>
<AeropointData tag="aec04877-16b3-4e89-bc71-4823d66c93b6" folder="" file="E:\OneDrive\業務\プロジェクト\RZA\Framework\20181205_ビューアセット_ハンズオン\セミナー\コンテンツ\サウンド\05_Change.hca">
  <Data>48,43,41,0,2,0,0,60,66,6d,74,0,1,0,56,22,0,0,0,2c,0,80,3,ec,63,6f,6d,70,1,55,1,f,1,1,80,80,0,0,0,0,63,69,70,68,0,0,70,61,64,0,0,0,0,0,0,0,0,0,0,0,0,0,0,0,0,0,0,0,0,0,0,0,0,0,0,0,0,0,0,0,0,0,0,0,0,0,0,0,0,0,0,0,0,0,68,5e,ff,ff,25,54,66,9e,2b,5c,ba,d0,e1,71,b9,55,a6,53,d1,93,2b,69,a5,2c,67,8c,39,1a,33,c0,e3,3e,5c,60,b8,ec,68,1d,5a,52,33,c4,ba,32,e2,27,91,5a,1c,17,c5,d5,9e,7,11,f2,22,2d,39,17,9,6e,4b,27,9,99,e1,71,e0,7a,71,40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e,75,d7,1a,cd,5d,99,dd,b6,b9,9d,b5,ee,ee,db,76,67,56,ee,ee,ee,ec,d5,b7,77,75,6e,ed,b7,76,ad,dd,b6,d5,bb,6a,ad,b6,ed,b5,55,57,6d,7f,b6,bf,f6,d0,8c,e9,ff,ff,4f,1f,77,7d,7e,24,89,f0,9e,d6,26,f9,61,11,3f,3f,7c,42,8a,af,a6,1c,8c,ca,24,5c,f2,c4,f3,15,88,d4,f0,c9,3c,a,a6,dd,22,6e,ec,6f,c5,dc,b2,41,21,b5,b,d,82,c1,e3,26,3d,11,82,26,fc,6c,31,61,a0,0,0,0,0,0,0,0,0,0,0,0,0,0,0,0,0,0,0,0,0,0,0,0,0,0,0,0,1a,8f,12,8d,e,2e,e9,5c,32,98,54,d2,f4,59,6a,40,ef,e4,b5,c2,ed,f5,9f,d7,b5,53,ff,40,35,38,1f,ff,52,9a,7d,7d,f2,d3,ab,ed,a7,fd,3f,74,fb,33,cc,cf,55,7,a0,c4,e3,a7,a9,5c,37,8e,ef,e7,e6,fb,3f,23,0,e4,7c,c0,e0,86,55,7f,3a,b5,d4,af,ab,95,e7,b7,1a,bb,cf,8b,f4,18,6f,4,b0,c9,79,43,41,4c,31,e9,5e,10,26,5b,45,a2,c,1,81,89,9f,f5,8c,60,60,14,d4,ef,3e,c9,36,96,5,90,e8,64,4d,2,d1,85,12,19,d2,85,b,0,6,68,63,1b,0,0,30,1,82,7b,81,81,be,9a,7c,6a,58,71,75,0,26,42,b,a2,8c,68,20,c0,62,90,23,26,1,90,d,2,4,35,55,32,a2,a7,98,83,23,e0,6d,7,35,35,44,40,59,20,f6,c,11,8f,7e,ef,20,75,2b,af,a9,23,76,80,40,6,0,2,ca,b5,cf,9d,76,e0,60,0,2,c0,46,df,16,4,14,82,a,23,d0,38,25,ac,30,20,84,f4,9,30,0,0,0,0,0,ce,c3,56,f8,0,0,0,0,8,30,a4,eb,ff,ff,4e,9,76,fd,67,cb,da,17,b5,ac,b,d9,d8,c4,9,3f,89,10,a6,c,7b,cb,e9,48,2f,39,55,3e,fe,64,d8,1c,7d,b6,c7,74,c5,3c,1d,be,f9,91,41,a1,c3,c4,63,ee,e6,95,2d,8f,3,50,51,18,b1,16,d2,cc,b4,6b,9b,af,7f,39,73,c,8c,d0,42,27,66,2c,52,3c,7,28,f0,10,0,9,62,18,5,3c,c3,eb,f9,71,81,6,1,0,79,35,45,6a,ef,ed,b7,29,48,3b,86,8,e2,67,c4,c4,0,46,7a,0,0,80,c0,c,f,a4,4,c2,40,0,0,18,20,cb,2c,b3,91,6f,e3,8,c0,52,c6,58,8a,a5,89,0,20,c8,2,8,0,0,0,0,62,2,1,0,40,0,0,0,3e,a0,e,75,a3,80,e,81,d1,10,4,50,1c,d0,31,4,20,88,0,0,10,60,0,0,16,0,0,0,0,0,34,38,6,2a,49,ae,12,7c,a8,2,7f,7e,b6,47,a1,ab,b9,dd,3,13,8d,a5,50,bf,ff,ca,88,ff,1f,e1,4f,cd,54,aa,9e,3f,d1,51,bc,b1,1b,cf,81,1a,c7,6a,c4,77,f4,4a,9f,21,5f,77,f5,6e,38,ec,8f,af,7d,fc,59,74,e0,db,c4,ff,3d,fd,b4,bb,fa,39,25,d4,6b,63,16,cd,93,6,88,61,e9,81,66,9a,5b,14,f8,86,3c,2c,7b,d8,ce,e9,2e,96,cd,fe,e0,ed,b3,39,7f,d6,5f,5f,55,b8,13,13,41,0,f8,c7,f3,41,e3,7c,ae,64,10,92,2d,91,2b,26,8c,21,1,79,0,c3,60,3,0,ed,ea,43,58,5c,1b,d4,73,c1,0,e4,be,ff,ff,4f,8c,77,ef,b8,f7,13,e6,bb,7c,87,a7,45,57,c6,d4,5f,af,d,f2,8b,dc,8d,64,c4,93,be,5f,4f,90,f9,c3,f4,78,e9,4b,8,67,77,c2,f3,ef,42,d4,b5,88,72,8d,c5,1d,85,c,87,8c,62,cb,ad,31,34,4d,32,4f,7a,5e,d2,92,5,9c,48,7d,91,7b,43,7,22,5b,0,2,46,0,e9,0,40,0,0,0,0,0,0,c,18,40,11,80,0,0,0,49,26,c8,18,85,71,0,f0,f0,16,0,40,0,10,0,0,0,0,0,0,0,0,0,0,0,30,1,80,0,3,39,c,e,81,ab,8,9,35,14,0,1,88,0,a0,0,8,0,0,0,0,0,0,0,0,0,0,0,1,4,1,d1,22,3c,85,48,11,a,b4,4f,54,84,5a,db,b3,19,77,d5,71,ff,da,fa,ab,75,78,55,7f,ad,ef,5d,62,74,ea,be,97,98,af,aa,e9,b0,f5,6,43,bd,b1,eb,f5,9a,f3,a9,7f,67,2b,9a,48,c6,64,b8,f1,c,da,ab,97,ee,ed,70,e5,b9,65,ba,45,ff,7e,e9,f4,db,ba,45,d6,f5,ce,75,63,20,fa,92,8d,78,30,6c,fd,84,f2,b8,c3,49,10,7,1d,93,d6,1e,ba,b0,e8,12,3b,50,67,8a,fc,b4,2f,e1,d5,f8,b3,7a,9,82,b4,dd,9c,40,ac,56,8,e7,2f,b2,3,35,42,54,62,9b,73,22,0,15,1e,18,18,46,25,e0,60,78,31,4f,28,d4,2c,20,83,34,d0,14,f,18,9c,b0,92,1,c4,1d,0,4,9,91,80,0,0,8,0,0,c2,8,0,17,0,ed,ea,ff,ff,51,0,97,d6,3a,11,2d,bb,64,ba,24,43,3d,c4,3a,43,34,3b,34,ab,c9,bb,60,d9,bc,35,1b,3d,9c,a4,2b,32,c4,cb,b2,3a,53,b3,32,71,26,23,bc,3b,3c,3c,4a,c3,c3,2c,c3,b3,51,c4,49,cc,a4,c1,e2,33,4b,b4,33,96,4b,b3,a3,33,a3,c0,20,94,51,1,8a,cc,b7,c8,20,0,0,c0,0,0,0,0,0,0,1,80,0,0,0,0,0,0,f0,54,65,b,e,82,0,1,22,2,63,10,10,20,21,a4,75,1e,0,2,3,f0,1,18,2,1e,f1,4a,29,1b,ff,c0,4,c3,a4,8a,38,f6,9c,c3,be,bf,c8,79,fa,92,7b,1c,ff,e4,3b,d5,3d,d7,c6,74,ac,54,d,4,87,af,aa,f5,be,5d,d3,96,ca,d0,f0,91,ca,b3,1,fe,70,79,d4,66,a5,75,e9,9,22,3e,c3,de,5,c1,21,a6,e8,24,52,25,83,75,8a,b5,cb,e5,25,ef,8c,4a,d7,3e,c1,94,2,9c,38,1,23,ff,3f,a,cf,b0,84,f9,8c,9c,15,20,c3,8,2,8e,5b,f,b0,8f,7a,f6,c0,4c,68,e,d7,b,a5,e8,26,15,62,61,8a,7f,85,a9,c,83,4e,c0,1,11,0,0,0,1,83,30,c0,30,13,4,cb,0,5,ab,7c,61,1f,4,93,0,0,a9,9,66,a3,91,30,20,a0,10,20,40,0,0,21,e0,70,41,8c,0,81,90,c,15,2a,36,bc,7f,bd,28,fd,cb,89,14,b0,4f,e3,17,d9,aa,17,f8,7c,be,b3,d7,9f,ff,dd,7f,d7,29,d5,cb,6c,df,33,fa,70,e2,f5,5a,d6,47,76,ff,ff,53,aa,77,6f,b5,fa,7b,c1,a6,3d,f4,4d,7b,19,bb,e6,9c,a2,39,f0,32,49,ee,89,e9,ee,16,7a,92,86,a5,e,3e,37,4c,35,39,2,5b,bd,5e,2a,34,d4,53,c9,e0,5a,24,d4,89,48,a9,8a,18,a2,51,63,d,13,9,15,7,99,f9,b9,3d,21,98,4d,7d,46,cb,eb,e,54,bd,b2,7d,da,2a,44,e,9c,5d,2c,13,37,8f,1a,3e,bb,1b,11,36,ae,51,88,98,c0,95,14,b0,c8,d5,d1,79,9c,d8,6,0,33,b8,4e,b4,20,45,b9,11,2c,15,da,c2,39,8e,92,cc,52,a4,21,c1,5f,78,ee,b1,ae,6c,0,8c,13,6e,8e,e4,18,88,3c,d,4a,c6,8,7,63,32,8c,f,94,98,98,c3,5,86,b4,5f,7c,12,cf,b2,3e,bc,2e,12,18,8e,5,2,4e,1a,0,84,1a,5,ac,0,0,0,0,8,6,30,18,8,80,42,2,0,b,8e,ec,48,f5,31,c9,8,96,86,f0,99,14,d6,90,93,f9,34,51,fd,ff,d4,af,f5,65,7f,d4,fe,d2,15,57,9d,55,8a,51,14,ac,71,2b,72,23,5e,ec,e,6e,3a,de,30,86,73,13,9c,27,d5,c,74,ef,af,16,3e,57,2e,fb,87,74,b3,96,e7,2b,7b,6e,77,47,d,5c,4b,1b,15,a,a0,e,93,e0,c0,80,ab,34,b1,f,c7,c,88,5d,bc,84,f9,b9,16,c0,5,0,4e,7e,1f,f4,f8,e5,bb,e1,80,c6,72,69,46,7,17,4c,b0,0,9,25,a6,a,81,0,51,58,54,3,20,3,0,18,36,fe,58,21,d0,6,30,80,0,e8,71,ff,ff,52,99,77,4f,b4,9f,4f,79,4d,4f,3f,b6,68,e8,f6,aa,8f,c1,39,91,a6,42,24,13,9,4,ad,fa,e9,6a,79,f1,15,38,61,f4,1,a9,25,66,2e,7e,c,d3,4e,38,d3,70,b5,8c,4e,9c,63,9,c5,13,31,e2,a3,4c,fd,49,c2,51,5,f3,ac,0,40,ff,e0,0,68,1a,0,0,a,0,0,0,0,0,0,0,30,0,0,0,10,c7,ff,3f,e1,b,c2,cc,2a,19,80,1d,a,77,32,b4,9,1,8e,c6,c5,45,40,0,7,ff,86,2a,a8,f,8f,d0,b1,54,5,4f,53,1b,f3,1b,70,75,97,d5,6a,af,0,7f,20,e6,e9,ea,60,24,0,f7,73,d4,0,34,8e,28,7,7f,42,14,15,8d,c8,a1,51,7f,98,a2,a9,7b,85,74,c4,5d,6b,84,30,8,9,a,2e,c2,40,56,38,b4,3c,4,0,16,0,a,30,e2,b8,8e,68,34,99,16,80,78,79,f2,7,a3,47,2b,d1,2,2,cc,21,64,f4,1a,5,28,4,41,0,0,1,80,0,c8,b,b1,a0,10,0,4,0,c0,a9,87,be,46,ac,8c,47,80,64,4a,6,85,eb,ab,35,d9,f,1c,c3,f4,13,3d,32,9f,57,f0,d4,29,54,fa,ab,5f,fd,c,7e,9e,f4,1c,24,2f,c1,dd,9,a3,45,90,57,81,8b,1a,68,33,69,e5,c8,7e,87,ef,ef,59,76,d6,ee,4e,ee,ec,7f,77,f4,b2,77,57,75,31,65,c7,1f,ad,a0,da,20,a0,c7,83,fc,6,44,50,88,93,25,b,f2,22,40,4a,12,68,8,0,24,23,a5,e3,c0,6c,64,cd,18,e,d8,ff,ff,54,27,95,6d,5c,39,19,ba,c3,b4,b5,54,a6,a4,b2,8c,b3,b5,c9,c5,33,54,c2,2d,94,1b,4a,ad,b4,5c,39,9c,5c,ab,8c,24,b4,a2,d3,34,43,94,3c,4b,9b,cc,a3,43,45,4,bb,44,b4,3b,bb,43,b4,3b,2c,9c,35,b3,ba,43,c3,bb,41,9a,a5,ae,46,d8,de,5f,83,0,2,33,f4,e3,60,80,40,20,30,0,0,0,0,0,0,7,78,0,3,8,1,bb,ae,e2,72,ca,ea,7d,20,48,62,4,9c,67,c4,23,b7,70,c1,49,17,2b,40,5,7e,4f,53,2a,c5,35,1f,e3,7a,a6,aa,a2,7,13,2d,94,8b,97,b2,11,22,d0,18,ff,2a,88,5d,ef,44,8e,a8,13,9b,41,6,1a,4b,1c,94,8c,6a,ed,e2,33,fa,ec,3b,3d,e7,84,71,f1,4d,be,72,f5,41,0,c6,42,d5,fb,d4,5c,61,15,85,d4,c7,30,10,0,20,2,45,dd,48,6,d0,3b,31,36,28,68,fe,58,2b,11,b8,10,0,60,61,27,22,52,54,6,3,5,2a,0,0,0,c0,80,27,60,0,0,10,80,b7,b2,ca,76,a9,92,a,f,22,11,99,92,48,64,24,3c,1b,41,18,2,c0,6f,f6,f5,50,aa,7f,e0,3f,ff,f5,50,32,4a,a9,83,9b,4b,4f,1d,b0,81,52,52,7f,7c,69,3d,54,60,32,af,3e,5d,c2,80,bf,3d,47,79,31,30,fd,7b,ad,dc,77,62,f9,75,76,f8,72,61,d9,22,16,2,3,17,11,f7,98,14,40,84,75,fc,f0,30,8,2d,77,d,a0,c8,c4,d8,57,30,7a,13,c0,98,0,e8,67,ff,ff,53,ac,75,5f,8e,fc,54,be,8,c,5a,72,2f,72,df,48,57,db,e0,c,f,da,9c,74,d1,f1,8a,7b,72,f,e1,4f,ad,35,65,6b,e3,ec,4e,3,4f,c0,bf,32,98,4f,5f,9a,a0,bd,3e,57,bc,91,7a,8,f3,95,77,8c,c5,73,42,34,a3,67,48,d0,a9,e6,db,d9,b3,13,18,d,77,fc,18,80,0,24,6,15,d2,40,48,0,3,0,0,0,0,1,80,16,2,20,0,66,28,1a,1f,8c,88,7f,ed,1e,f2,86,20,89,1b,1a,d9,8e,8c,3,0,36,8,42,a8,3,c0,24,6d,fe,2,28,6d,80,40,f1,20,52,cc,e7,a3,bc,fb,8c,62,30,64,aa,64,a6,b3,b7,e1,fc,2,9c,be,e9,49,20,75,97,42,ec,be,ca,27,77,7d,81,13,84,8d,a3,8,1e,73,78,10,4f,14,20,81,a3,7b,9f,74,30,f6,40,21,df,c0,15,84,1,10,20,0,a0,ec,84,38,3,21,e9,1c,72,23,18,64,8,64,f2,1,81,da,61,a6,89,38,15,80,20,0,3,0,0,0,0,2,e0,0,c0,24,2d,a1,da,13,e,30,fc,24,ea,c8,62,16,fc,10,1e,e4,1c,f,c0,1f,e2,84,29,0,a9,1f,e5,2a,f,28,a3,f7,ea,aa,8d,2b,6b,b,a5,3a,a8,e7,88,9,61,ea,af,e1,91,0,61,19,4f,ba,f4,b2,21,73,75,fe,e2,e2,ec,5d,8b,bb,dc,b9,97,da,5d,d2,43,61,a0,c9,32,44,e6,21,16,45,ed,42,14,20,b0,a0,b0,3f,f1,58,0,1,dd,e6,0,40,60,b,4e,c0,40,0,de,6b,ff,ff,51,89,94,ce,54,d4,c1,99,2a,44,2c,a9,dc,3b,4c,cc,c4,17,25,13,1b,3c,33,b3,d3,54,1b,3c,cc,3a,23,d2,d3,b3,42,3b,2d,ab,b5,ba,b4,16,9d,3d,a3,33,a3,da,c3,2c,9c,d4,2a,2c,3d,34,31,c3,b6,25,22,db,3c,b3,b3,3a,ce,6c,ed,1,28,a9,42,b5,1,69,59,d9,d6,10,80,10,1c,56,2e,ae,79,7d,60,1,86,57,80,0,0,1c,1,80,8,1c,ad,d3,5d,e5,3c,2d,9,2,a4,d1,73,a2,8,0,0,3a,db,3d,73,f7,e0,0,3,90,0,0,0,60,0,0,4,1b,2c,8,22,17,47,89,d4,d4,4e,a0,ba,39,4e,1c,15,7a,b6,73,6c,ad,fd,5f,c9,5e,6b,e9,da,fd,15,99,f7,89,93,df,15,e3,9c,b4,96,9b,b5,5d,9f,19,41,e0,11,a9,1a,dc,e4,42,32,12,61,50,9b,c6,c1,a0,60,1e,3,96,38,17,5,18,4b,72,eb,e1,7e,11,23,99,3d,58,88,1,6,a,e7,9a,10,c,82,2,4,6c,c0,8,80,d4,0,19,86,66,96,9c,c0,44,51,b2,66,c4,c0,12,6f,c4,7b,a0,44,44,97,d8,af,8b,5a,89,92,9,a,f2,7e,cf,8b,e8,95,3e,fe,af,ba,f5,de,8b,4d,6b,e9,78,43,43,71,4,d2,2a,9b,a3,5f,79,0,20,92,17,e1,7c,6b,44,2c,12,16,69,31,c0,d,9c,7,0,c5,cb,5d,c1,87,17,39,b2,18,4,43,30,7c,a3,c6,16,1,90,0,f4,c6,1c,0,0,20,40,89,8c,40,1,0,c,0,30,0,0,0,33,73,ff,ff,4b,aa,92,dc,ec,cc,c3,83,7c,d0,d2,cb,10,ae,b6,92,c9,ac,b9,b5,f5,b8,b3,4b,52,c3,3c,ca,a2,63,54,a8,ca,ec,9b,c9,8c,34,34,2b,69,42,e3,4a,24,e9,ca,69,ab,5a,bb,2c,42,43,b5,2b,43,d3,1c,3c,b4,9d,32,bb,3c,32,52,36,41,84,ec,85,74,82,51,1f,f9,fd,f9,9e,cb,ad,be,c7,87,ef,5d,a7,ef,ed,1f,fd,fa,b2,be,be,fb,bb,ee,ef,5d,5e,d7,5a,bf,5a,e7,5d,7d,be,98,42,4b,b4,1e,78,67,f9,dc,7c,87,9b,9b,d3,11,62,19,81,59,2e,4a,2f,b3,66,4e,7,bb,29,ec,fc,fa,25,4c,ae,2f,1c,ff,17,e6,1b,1,8f,c,7f,bc,46,9a,73,10,b1,d4,29,c6,23,ac,98,89,7,30,6e,20,99,9b,26,eb,bb,b4,32,2a,2f,b7,65,54,af,a5,d5,e5,45,cc,af,71,8c,33,6c,c5,4,64,10,e2,a9,39,b,e0,1,60,0,52,6,ad,9a,e2,9,a6,bc,9c,53,88,cb,73,18,b7,3e,55,26,3,11,aa,98,48,22,4,2c,1,20,64,86,20,0,2c,1,0,6,5b,0,7,c,8a,f0,87,86,30,59,f1,55,f1,62,9,b8,bb,0,0,b0,46,1,63,12,d,21,b0,20,c,0,3,83,60,0,8,3,4a,f,9,6d,68,e4,cb,2,60,0,57,70,0,0,c0,20,0,c0,8,0,c,0,0,3,8,1b,0,10,6,60,3,6a,c,a7,ee,93,6d,a1,b4,0,2,40,0,3,0,0,0,c1,18,0,0,0,0,0,6,0,0,0,0,7,75,ff,ff,44,89,71,cf,4f,ba,7c,ec,7f,3,e5,64,8d,a,aa,d7,de,a,c8,bc,7d,eb,dc,1d,e6,93,8a,e8,7b,6e,6f,1e,f0,2e,db,f0,a7,4f,6c,9e,9c,88,ad,52,a2,b3,9d,e,9d,1a,41,c9,8c,37,a8,e5,65,b6,34,53,a5,5a,71,43,1a,c6,cc,2,95,60,4b,0,d2,7b,cc,23,d3,1f,77,ba,e2,c6,fe,7b,aa,ca,d3,ba,bf,74,c8,ef,57,7f,11,ad,e3,fa,b9,55,b6,3e,9d,9d,1c,0,dd,58,d3,4c,ba,f8,7e,64,25,39,ef,35,3f,2e,71,ed,e6,33,bd,dc,cb,d6,ef,da,7b,ee,4b,af,e7,c4,ed,5b,be,9e,69,62,14,6c,43,9c,dd,a7,ab,1e,3a,5f,56,27,49,9c,4f,50,e,82,13,48,9b,a0,a3,55,35,c5,90,88,b9,e3,84,bc,c7,26,50,b4,ac,9a,1a,4,c7,db,9e,87,74,27,1b,8a,b4,eb,0,38,82,86,a6,30,24,83,a0,77,7d,30,f2,c5,a0,9,34,2e,d5,91,e3,b4,30,9a,ad,be,8,25,c1,5d,36,b,eb,a,84,8,f3,4a,8,0,2e,5a,e6,d8,64,1,60,50,4f,8,f1,4a,ab,c3,f9,df,75,20,4f,b,52,a,12,2,16,90,e9,80,6,0,6,0,0,3d,a0,20,0,48,0,c6,8,5c,80,f4,6f,78,97,9a,f5,58,20,99,46,90,6a,5,27,c0,0,40,0,40,0,6,66,b3,30,0,c0,80,0,21,98,61,aa,49,b5,6a,3f,af,e,e3,11,ea,d,83,8d,63,0,0,0,0,0,0,c7,24,10,0,70,22,c0,f1,7e,6a,0,7e,40,ff,ff,42,7,70,6f,3f,b2,6c,df,b4,f8,a0,41,78,3,c2,d7,dc,1,4b,d4,5d,86,25,87,75,a7,4d,76,5a,ea,2b,3b,53,ac,9b,ec,a0,d8,6e,44,d4,67,16,a3,72,14,e5,12,c,8f,50,b6,db,51,48,9a,6a,a7,4a,98,9a,e2,89,50,86,cb,ce,93,b7,a4,2c,5f,29,13,e5,dd,dd,ff,9f,7d,7c,d9,f4,ab,7a,b8,c9,1e,b1,2c,ce,d1,b3,b0,4c,c4,d2,ef,cf,ae,67,26,ad,7e,c8,0,79,23,d0,f2,f6,ca,f7,7a,75,2d,3b,aa,dd,cb,96,fe,d0,ee,fa,56,65,b2,b3,ee,f7,fd,3c,8c,69,c8,e6,7a,9b,22,6,19,9e,8e,4e,95,45,65,c8,94,e8,23,97,63,4d,cf,eb,87,47,8d,3c,0,63,96,77,1c,2a,65,6,81,51,97,7,41,3b,fb,b1,fd,9b,78,51,ab,52,5,56,f7,18,d0,97,70,1a,27,47,49,f0,47,2f,77,6d,68,1b,d7,d9,ef,70,ee,f1,73,e,ec,d4,39,f6,b7,4,9c,ef,bc,86,e5,b7,73,90,9d,7b,8f,df,2e,5f,59,3a,fa,2f,85,d0,a3,4,f6,d,3a,83,ea,da,25,a0,93,e8,ee,10,f9,18,c9,a8,65,2c,22,18,d3,da,28,13,f5,7e,b5,65,5d,6b,25,96,f4,27,62,2e,d7,e5,cc,d8,68,49,c0,1f,61,83,21,d6,6a,99,56,7,3,80,5e,cb,c5,f1,54,60,30,88,bd,c4,14,bc,ac,a4,b5,c7,3a,a8,bf,42,d5,21,68,7,1c,60,ef,4e,87,3c,80,0,42,5,94,16,ae,bb,17,a,f8,fa,de,1f,45,0,45,21,ff,ff,3e,82,6f,6f,37,aa,e9,8f,ac,f8,20,25,c8,70,5e,5,db,eb,f4,dc,85,d4,3a,b5,b8,4,51,b6,e0,d0,98,cf,51,96,e2,71,27,2a,51,43,53,8a,25,11,ea,26,ca,b1,52,9b,6e,25,54,6d,29,5a,6a,b6,d8,be,7e,4a,ac,d4,46,79,cc,d9,c6,1f,b4,a6,ae,fd,d2,9a,fa,6a,2e,94,5d,1,3b,34,31,93,d4,81,51,9e,72,ec,e8,c6,7d,81,b2,40,ef,90,a8,67,4f,70,8b,58,5b,d4,fa,bd,eb,fb,4b,68,7d,26,5f,6e,c9,fb,95,fd,db,72,6e,62,72,e3,bb,8d,98,2c,22,ef,b2,74,8e,e4,92,47,18,22,3a,de,a4,fb,dd,83,bf,35,4b,56,bc,3e,2f,e1,b9,e9,51,ba,39,49,ea,60,71,8c,32,44,dd,3d,80,44,3c,a8,15,54,ba,26,6c,75,2c,b8,79,bb,6b,6,ea,2b,5f,80,f2,99,41,2d,32,b9,c9,10,40,48,88,11,66,3d,4d,71,1b,f8,c0,ae,cb,c,a1,c9,9d,87,ce,54,28,69,64,ac,5f,1,ab,9d,26,18,23,d5,f,9a,94,50,44,a4,26,c6,f7,fc,e4,72,d1,de,b,a7,be,38,a,dc,da,91,ec,72,e2,a2,8,bc,7a,91,6a,33,ff,b5,aa,3c,12,30,90,1c,71,9c,5,ab,3,6e,c6,16,5c,5b,34,ed,a8,53,6c,ba,7c,16,62,4,e6,50,1,c4,73,4a,75,7d,d0,9f,9e,84,30,68,88,2d,60,34,40,30,4c,3d,90,b0,c8,a3,36,99,69,4,b9,89,98,7c,4a,f9,fa,24,a5,6a,78,21,9f,d,7f,2f,c0,d4,be,ff,ff,3b,80,6d,f7,f7,9b,d5,a6,3e,85,dd,9d,a6,1e,4e,27,dd,47,aa,53,8c,75,1a,3d,54,b0,69,a7,23,6d,b5,53,50,58,77,42,62,a9,8b,24,c7,4d,b3,e,4d,a8,dd,11,b7,4b,51,b4,dc,69,c6,d4,6d,52,a2,af,26,d,bf,cc,e2,5d,d9,20,e,f6,21,50,39,74,97,25,95,3a,c5,da,54,a3,d,fe,e4,a3,be,f0,a8,a0,4c,1c,ad,c8,93,8d,fa,19,fd,c5,4e,14,8,87,49,0,3d,9c,f7,de,d6,15,7c,c4,41,d0,f8,d3,a3,9,ea,f7,61,cf,3b,87,e8,92,5d,60,a3,40,77,56,bf,bb,58,d,aa,f0,40,62,13,49,cc,69,31,da,d4,d3,1b,25,31,53,57,79,68,e,af,fa,b3,e1,cc,37,26,51,12,62,2c,69,0,b4,dd,df,9d,e5,e0,9b,c3,c8,28,95,17,d1,85,2e,7f,24,a9,9b,3a,9b,5a,5a,3b,f,9f,1f,36,44,3,c7,13,fd,85,99,7d,1,93,a1,fb,f2,4b,b4,25,d6,a,3e,24,c8,bb,da,2a,3d,df,23,bb,70,9,9b,cd,7b,23,98,2,5,15,2a,a5,e8,a3,b3,c9,16,2b,f3,da,76,f1,3a,26,43,ec,7,c0,46,8e,78,27,31,51,ee,93,e7,b5,ca,ba,e5,a0,39,d1,99,82,10,c3,42,7e,99,4e,bd,7a,3d,a0,44,27,9e,72,b1,c1,4b,6c,b9,41,9,cc,5a,32,a2,ff,72,cd,bf,30,24,25,24,87,be,52,f6,48,33,a,7c,fa,46,5b,a7,9f,37,62,7d,4d,a0,6b,91,80,33,8b,65,43,6,f4,9c,96,7f,30,10,44,ff,ff,37,3,6b,76,af,82,f9,fd,78,f9,57,6d,84,2b,6f,d,1f,59,12,ab,52,37,52,85,c1,55,67,36,5c,66,2a,d4,15,66,1d,88,cb,d0,ea,74,31,ad,a6,a9,74,c5,1b,87,a,63,6a,36,db,55,a6,9d,4e,31,31,dd,87,ee,22,e1,a3,c5,1f,41,4b,9,2f,65,ef,ee,cb,bb,3e,c2,3f,2a,fa,40,d0,36,21,ee,26,a6,70,55,79,63,87,d2,f5,5a,f6,f7,3e,39,82,c,a1,17,8,f4,9a,c0,e6,2a,c3,27,e1,42,cc,6e,aa,1e,47,8d,47,bd,9c,eb,4a,35,45,b9,d2,6e,6,a7,15,47,48,df,f2,b,9,3c,ee,77,6f,35,e0,69,75,79,6c,5c,c4,34,2f,fb,59,b6,96,57,42,1d,8b,28,75,26,16,67,66,be,9c,d4,16,cf,6,25,1c,30,c8,f2,96,e1,f,87,e,23,f2,79,18,74,a2,5b,5f,76,5d,5d,e8,b3,d5,b,b8,e5,cf,d3,38,87,d0,ad,ba,98,39,b2,30,2e,c2,ed,e7,83,be,6a,8a,1e,57,4,ad,8,2b,7b,9d,9e,78,d2,e7,cb,9b,10,ed,43,67,64,80,d5,7c,8d,af,8e,2c,82,c6,76,f9,d2,4a,59,ad,29,eb,2b,a1,e6,a5,62,a5,e5,8a,ff,9a,2c,4d,7f,78,89,1a,67,fb,c7,0,5d,74,2b,90,38,c0,a0,bb,89,a1,46,27,30,79,0,3e,84,4a,f7,7f,fe,b8,19,4a,44,38,9a,f3,8c,7,97,ac,68,7d,e5,83,7c,d4,d3,c0,7,44,5b,a8,59,5b,cb,4e,f3,fe,ab,f7,eb,21,84,61,1,59,e7,cd,38,a,a4,ba,ff,ff,34,84,69,f6,1f,7b,79,a7,ac,f9,3c,1d,a2,82,98,9a,f2,9d,33,1a,52,41,30,c5,56,69,88,74,9b,66,b6,db,4e,38,93,a9,48,9b,8e,34,9a,a2,38,9d,2a,a5,2a,8c,b7,53,35,a7,85,66,a3,52,a3,a6,8d,89,93,41,41,ea,4e,c2,4d,8e,d,d7,bd,88,f9,b8,7b,8a,8c,fb,bc,23,f7,b7,79,18,3f,15,8a,c8,c7,fa,90,e,c6,39,84,44,f2,77,cd,58,c0,ed,c6,30,49,32,97,25,af,a4,76,36,0,3e,b2,c,bc,c7,0,ae,e5,e3,fe,75,a,a1,59,5,2b,ab,61,8f,43,24,98,a0,c3,33,e,31,a,8,c4,69,9d,50,d,13,eb,ab,39,80,22,0,4c,de,ed,f7,a0,b5,79,5b,f9,37,1f,23,ec,cd,1f,e1,40,7e,5b,85,41,14,1,85,7d,e0,29,d1,8e,7,d1,7d,58,9e,ee,7a,ae,9d,fc,f1,52,29,64,52,b7,61,48,3,1a,90,31,5b,5,77,29,33,8d,40,26,3f,2f,3a,6d,19,ee,ce,50,70,1a,43,9d,3d,4f,81,66,87,29,82,6e,e6,cb,8e,46,6e,49,a5,ae,d1,d8,73,da,97,63,ee,5a,24,83,5d,49,ab,c7,9a,91,40,44,27,d4,49,48,95,57,90,5,b,64,18,81,c0,b5,b6,9,1c,e,19,f2,3d,10,12,59,62,41,9a,3b,38,e,b1,ed,be,1d,a6,85,e5,58,81,c4,38,9a,9b,c,c8,90,30,2,90,9c,e2,90,d7,f0,f1,d0,a,a8,e1,0,8f,b5,7c,c8,9b,17,34,f0,e,1e,da,d5,a7,2,d6,ca,97,80,a0,73,ff,ff,33,d,68,e9,d9,ee,f8,7c,b5,f8,4f,5c,a4,9c,32,aa,e1,61,4a,8c,58,d1,8d,46,47,12,6e,a8,2a,89,b8,d5,47,15,9b,66,b6,94,50,d8,93,91,96,da,92,28,85,69,ba,da,8e,26,9d,2d,d3,11,f9,de,63,eb,4c,37,2e,e7,1e,ef,43,d4,c2,f7,6d,4e,9a,f6,85,c3,66,a,cd,3d,47,86,c0,42,e4,21,b6,ff,d8,a9,50,54,81,bc,2e,16,13,b7,34,86,16,56,ab,7f,fb,8c,51,fb,64,c4,c6,6f,a4,4,54,1a,a,d1,93,c,3d,dd,af,66,3a,41,f1,73,16,f6,e9,38,a2,90,0,bc,65,86,41,14,18,7c,86,e5,d6,ed,9a,86,0,e6,e2,a,3b,0,50,a2,e0,e,5,7f,ee,9a,ba,e5,8,da,62,59,c8,60,62,16,95,f4,e8,c8,af,9a,fc,30,d1,a6,57,5b,1d,30,f,49,2a,9e,75,d4,e3,f2,88,d6,62,c0,49,1a,74,a8,1a,4c,c,9a,e6,10,9d,88,49,2a,e6,b7,81,3d,1a,2c,0,3,95,1a,22,47,65,48,d3,8,ab,c,e4,4c,43,87,40,3c,56,32,14,61,7,25,72,e,fe,c9,d7,ac,f3,fe,1f,ab,73,46,c3,83,ed,1d,c9,53,e7,d,4f,f5,2d,19,89,d,40,30,c0,19,93,31,52,83,15,a4,20,62,f9,d5,98,3e,1,31,c9,cd,78,f4,6c,25,4c,6f,32,a9,36,4f,83,e1,b8,e0,5,32,46,db,97,47,5c,18,e1,a2,f0,35,aa,2,6b,ad,83,26,d,2a,c9,33,c1,0,9f,de,f3,27,7d,48,5d,97,97,8a,ab,ba,ad,ff,ff,32,dd,68,b9,b7,73,78,e7,75,f5,49,95,24,6d,75,86,cc,4b,a6,4e,8d,c2,d9,a9,48,d9,91,a6,e9,89,c8,5b,91,45,14,50,b6,dc,50,d4,a4,89,a5,99,51,b1,a3,52,c,ca,59,b4,dd,30,d7,6e,66,a0,67,fa,41,c8,b4,9f,3b,9e,75,e7,aa,c6,59,77,59,20,61,1f,64,e2,d9,79,54,bd,1d,ad,25,73,9d,ad,df,6e,e6,ca,13,cf,d2,c5,8a,35,b4,db,58,d5,98,60,94,5a,e7,fe,66,3c,ad,36,0,35,7d,d8,bf,35,4b,ae,3a,2,a6,48,ab,62,9d,74,59,2d,85,40,b5,2c,71,b3,e1,79,12,f2,b3,f4,2a,60,84,da,b3,2a,4f,5,c4,2a,86,ca,f0,ea,0,e6,fd,85,e7,b3,54,4a,a4,85,a,16,e5,85,6,81,fd,28,cc,ea,d2,9,1,c8,c2,6f,f2,60,3,78,34,c0,cf,65,40,6b,30,b0,8b,50,41,2d,51,7f,48,61,5a,3c,1,b2,18,48,1c,7e,fc,4b,de,e2,c1,e8,3,95,38,3,34,e6,57,ab,3b,ae,4a,8e,56,16,16,c4,38,22,c3,1c,1,8a,31,20,f1,1e,65,b7,bd,79,65,51,ba,f8,ee,e6,b2,0,80,86,97,1a,6f,dc,15,6e,ea,f0,e1,54,59,44,8b,4a,72,22,18,c6,8f,97,8f,64,14,17,c1,c1,e5,10,a,96,12,4a,63,54,75,cf,6,3e,50,4b,76,58,89,99,53,aa,2,34,e0,9c,c1,12,54,7e,5,68,d7,2b,45,52,da,f8,15,85,25,be,2b,4a,ea,7c,96,a5,70,69,2b,1a,ff,24,95,91,0,7b,9a,ff,ff,30,bf,67,d5,5c,ec,ed,d8,5d,7,1b,55,8a,de,9d,15,12,ac,66,64,7d,52,62,2e,c3,1a,75,b6,68,a8,74,95,e7,ba,e1,a6,b4,d3,ac,d2,e9,70,c8,e9,82,c4,d3,ad,36,e8,3d,20,e2,a8,b5,d1,71,4f,c1,34,cb,e6,2e,d6,27,6,6b,9f,ef,a4,5e,d6,25,91,9e,7d,36,b7,88,96,a9,3c,7a,c0,95,de,69,75,c4,dd,41,7e,c6,98,5d,53,79,55,be,3b,4d,c4,e3,f3,f4,6c,c7,b8,3e,6b,de,73,15,f4,9f,df,4c,ff,58,74,7b,fc,56,70,96,6d,dd,d9,75,ef,bd,c3,31,61,18,21,6,cd,ad,f1,e9,1e,df,fb,f1,eb,40,d0,eb,f8,33,6b,88,30,91,81,16,c4,af,41,6,d8,a3,80,b0,b0,57,e7,b3,21,36,4d,86,91,4,b3,7e,7,5b,59,50,58,16,dc,aa,62,5d,e6,6,2c,c8,39,bc,95,43,3a,20,32,e1,3,d3,4e,54,1,84,d7,e,28,72,9,1b,70,da,27,ee,dd,1c,77,c8,75,62,dd,f2,22,d0,48,1c,4d,61,15,fb,10,4b,97,50,36,9,16,b0,8,c6,e2,37,e,30,c,10,92,e0,de,1c,2f,5e,18,97,73,54,b0,5,0,16,c4,4c,a,d1,28,89,43,1e,2c,90,9e,8c,d1,2,29,83,42,a,16,e,98,40,d4,3d,1f,20,30,10,51,4,d0,de,7,68,10,85,82,b2,dc,0,53,16,1d,83,a5,c2,19,90,0,0,0,0,0,0,0,0,0,0,0,0,0,0,0,0,0,0,0,0,0,0,0,0,0,0,0,0,92,a,ff,ff,26,2a,85,a4,4b,95,c3,95,ca,96,ba,ad,ba,3d,39,cc,b8,e4,a9,dc,a9,6b,aa,db,a4,4b,95,c3,8e,4a,96,bb,1e,3a,b5,39,cc,b8,e4,a9,dc,a9,6b,aa,db,a4,4b,9c,cb,8e,4a,9e,3b,1e,3a,b5,3a,44,b8,e4,b1,5c,a9,6b,aa,db,a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1d,bf,ff,ba,be,fb,bb,7f,ff,77,5f,ff,d9,9f,7d,dd,bf,fe,da,ff,fa,ef,ff,6d,bf,fd,b5,f7,6b,bf,fd,b5,ff,f6,d7,dd,b6,ff,f6,d7,ff,d7,3e,f6,db,ff,c,6,82,98,58,14,3,1,a0,4c,2d,7,0,e0,d0,98,68,38,16,14,14,1a,e,61,61,41,41,a1,30,b0,70,38,68,4c,1a,e,7,c,d6,4f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26,48,44,ac,ca,82,aa,d2,a2,2a,b4,aa,a,ac,ca,88,aa,d2,a8,2a,b3,2a,22,ab,4a,a0,aa,cc,a8,8a,ad,2a,82,ab,32,0,0,0,0,0,0,0,0,0,0,0,0,0,0,0,0,0,0,0,0,0,0,0,0,0,0,0,0,0,0,0,0,0,0,0,0,0,0,0,0,0,0,0,0,0,0,0,0,0,0,0,0,0,0,0,0,0,0,0,0,0,0,0,0,0,0,0,0,0,0,0,0,0,0,0,0,0,0,0,0,0,0,0,0,0,0,0,0,0,0,0,0,0,0,0,0,0,0,0,0,0,0,0,0,0,0,0,0,0,0,0,0,0,0,0,0,0,0,0,0,0,0,0,0,0,0,0,0,0,0,0,0,0,0,0,0,0,0,1,ff,ad,0,66,db,6d,a1,1,3b,ff,ff,d4,80,33,6d,b6,88,80,9d,ff,ff,ea,40,19,b6,db,44,81,bb,ff,ff,d6,2,9b,6d,b4,48,1b,bf,ff,fd,60,29,b6,db,44,81,fb,f7,f7,ef,a1,fb,f7,f7,ef,a0,b7,bf,df,df,74,b7,df,df,df,74,9f,b7,7f,7e,fa,1f,be,fb,ef,a1,b7,df,7d,f7,4b,7d,f7,df,74,9f,be,fb,ef,a1,fb,ee,0,0,0,0,0,0,0,0,0,0,0,0,0,0,0,0,0,0,0,0,0,0,0,0,0,0,0,0,0,0,0,0,0,0,0,0,0,0,0,0,0,0,0,0,0,0,0,0,0,0,0,0,0,0,0,0,0,0,0,0,0,0,0,0,0,0,0,0,0,0,43,a8,ff,ff,27,6c,45,a8,ca,2b,2e,4b,4a,aa,a8,39,6a,2b,28,b2,a8,cb,93,2c,88,e5,aa,aa,a2,65,a8,ac,a2,ca,a9,2e,4c,b2,23,96,a4,aa,89,96,a2,0,0,0,0,0,0,0,0,0,0,0,0,0,0,0,0,0,0,0,0,0,0,0,0,0,0,0,0,0,0,0,0,0,0,0,0,0,0,0,0,0,0,0,0,0,0,0,0,0,0,0,0,0,0,0,0,0,0,0,0,0,0,0,0,0,0,0,0,0,0,0,0,0,0,0,0,0,0,0,0,0,0,0,0,0,0,0,0,0,0,0,0,0,0,0,0,0,0,0,0,0,0,0,0,0,0,0,0,0,0,0,0,0,0,0,0,0,0,0,0,0,0,0,0,0,0,1b,23,ff,fc,ed,b6,3f,fe,b5,36,d8,ff,ff,3b,6d,8b,ff,59,b6,d8,bf,fe,36,da,27,7f,f1,b6,d9,bf,ff,8e,da,27,ff,fc,76,d9,7f,fe,d4,db,27,ff,f0,9b,21,b3,3,dd,60,d3,40,ad,20,66,43,65,83,52,c5,32,d,a4,34,d3,6,cb,9,96,29,90,26,a4,36,60,9e,62,93,40,a7,40,db,6d,a4,4a,3,7f,fb,7f,ff,ff,7f,ed,b0,55,26,db,6d,b6,d2,4c,a0,eb,fb,7f,ff,ff,7f,ed,b0,14,a6,db,6d,b6,d2,4c,a0,57,db,7f,ff,ff,ff,5b,80,6c,ac,fb,eb,2e,eb,4d,0,d3,7e,b2,ef,bc,b2,64,3,65,67,df,59,f7,cd,34,0,9b,6b,2e,fb,cb,26,40,a,4e,7d,f5,9f,75,4d,60,26,d5,97,70,1d,46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26,a,85,a5,95,ba,59,5b,a5,8e,3a,d0,e3,35,6,b3,57,89,cc,d3,e1,79,6c,d3,e0,79,6c,f1,e0,79,6c,f1,e0,f9,6b,11,e1,f9,6b,10,1e,62,44,f,24,41,69,d3,96,9d,39,e1,d3,9e,15,ba,59,5b,a5,95,ba,58,e3,35,6,b3,57,89,cc,d3,e1,f9,6c,d3,e0,f9,6c,f1,e0,79,6d,fb,2f,fd,97,fa,df,eb,7f,ad,fe,b7,fb,5f,ed,fe,df,ed,ff,b7,fe,de,fb,7b,ed,ef,6f,7b,7b,db,de,de,f6,f7,b7,bd,be,f6,fb,db,ff,6f,fd,bf,d8,0,0,0,0,0,0,0,0,10,0,0,6,1,0,0,0,0,0,0,0,0,0,0,0,0,0,0,c,2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7,7d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12.xml><?xml version="1.0" encoding="utf-8"?>
<AeropointSoundList id="0" comment="Boot" file="00_Boot.hca" tag="1586f65d-8ab3-46cc-adb2-8e384ab67d5b"/>
</file>

<file path=customXml/item13.xml><?xml version="1.0" encoding="utf-8"?>
<AeropointSoundList id="5" comment="Change" file="05_Change.hca" tag="aec04877-16b3-4e89-bc71-4823d66c93b6"/>
</file>

<file path=customXml/item14.xml><?xml version="1.0" encoding="utf-8"?>
<AeropointData tag="92d17906-123e-4afd-be88-a9f444fb0c88" folder="" file="E:\OneDrive\業務\プロジェクト\RZA\Framework\20181205_ビューアセット_ハンズオン\セミナー\コンテンツ\サウンド\10_DJ.hca">
  <Data>48,43,41,0,2,0,0,60,66,6d,74,0,1,0,56,22,0,0,0,2d,0,80,1,c0,63,6f,6d,70,1,55,1,f,1,1,80,80,0,0,0,0,63,69,70,68,0,0,70,61,64,0,0,0,0,0,0,0,0,0,0,0,0,0,0,0,0,0,0,0,0,0,0,0,0,0,0,0,0,0,0,0,0,0,0,0,0,0,0,0,0,0,0,0,0,0,a,37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57,19,7a,d0,bd,ff,48,fe,12,35,f5,88,2f,c0,a9,15,8b,76,22,d5,74,40,a6,42,28,63,a1,7c,8a,89,b4,95,89,14,f7,a3,d8,8c,6a,15,6b,2d,a,f0,c6,9,7c,9b,12,a7,a8,54,6f,93,d0,63,62,61,91,c0,0,0,0,0,0,0,0,0,0,0,0,0,0,0,0,0,0,0,0,0,0,0,0,0,0,0,0,0,0,0,0,0,0,0,0,0,0,0,0,0,0,0,0,0,0,0,0,0,0,0,0,0,0,0,0,0,0,0,40,80,0,0,0,0,0,0,0,0,0,9,0,0,0,1a,0,0,0,0,0,0,0,0,4,0,60,0,0,2,b,6,24,f,48,62,10,0,0,62,8,82,0,18,82,96,5c,66,b,a9,0,a0,56,41,4c,c3,7,c3,7e,30,e3,41,b2,3d,4,65,40,89,8d,f8,8,87,16,61,24,95,9e,2b,bc,80,39,27,53,8a,fe,d3,81,c5,a6,6a,14,f8,ef,d2,bc,53,5b,f9,da,48,24,35,55,49,3a,20,cc,67,f1,19,69,f7,96,39,a1,77,6a,7b,cd,9e,44,30,7c,73,fe,da,5b,c3,df,f9,34,dc,b6,b7,7f,b9,db,9b,f9,ba,fe,e9,ea,7f,5f,aa,ce,13,27,fc,c7,ef,60,81,3,e5,ac,fd,1b,9b,82,af,27,cb,93,29,f6,ee,be,c7,1,86,52,40,5d,c9,6f,35,e,ad,e2,90,67,7,75,46,a8,9b,bd,d7,b0,cb,58,b7,bf,a5,f9,d4,3e,ec,16,99,22,26,38,b9,50,88,67,a0,65,83,f0,a3,83,64,8,10,c0,9d,e5,ff,ff,54,96,7b,50,e7,c2,7d,4c,1a,2b,f1,56,2c,59,ac,c5,9f,bc,af,8a,42,fa,a4,91,1a,da,7e,8d,58,33,22,db,65,7a,fc,ba,2a,94,3e,3f,43,2f,c5,62,82,fa,3,8d,a8,5a,77,c3,93,94,7a,3c,82,13,e2,f3,78,5d,32,be,f7,8c,ea,b7,a9,78,fe,25,df,ff,37,8a,56,75,fb,e1,5e,91,dd,9c,5f,db,bf,f6,af,bd,f3,7d,7a,57,f7,77,7d,77,64,bb,7a,ed,5d,de,77,57,73,fb,46,24,b2,6d,a8,3a,90,97,cf,c5,60,dd,de,5e,fe,f4,8f,db,ec,a,b9,50,1b,cb,20,97,e9,8,ba,a3,ea,dc,c1,a5,7f,55,e5,50,75,44,fc,e6,39,7,a2,13,f3,d1,e5,89,70,0,a3,1,8,26,0,76,68,3a,a6,42,b3,5c,bd,46,2c,0,5c,f,30,91,ea,c,47,bb,44,19,c4,e2,48,3,3,10,40,80,20,4,0,58,0,c,8,18,a,86,66,5,44,d6,d,c3,6,9,8,20,14,93,b8,ac,a2,0,ca,2,2,10,4,0,4,10,c0,7,8,e,c,48,0,14,eb,2c,0,0,0,8,18,74,fa,4,2,0,60,6,20,0,0,40,4,0,0,1,80,0,20,0,c0,65,86,67,31,a5,e3,1,10,0,6,6,5c,c2,40,3b,4c,61,1,80,0,12,30,5,0,c0,8,4,0,23,80,4,3a,12,86,3,8d,85,80,3,30,46,0,86,4a,99,c7,ad,30,8e,40,0,0,1,0,2,0,2,6,20,43,f,1,16,0,2,8,6,70,78,0,0,1,41,80,18,1,ff,ff,55,16,9c,33,b2,b3,52,cb,ba,63,3a,b3,4b,3b,ca,43,9c,a5,2b,a6,25,12,cc,a2,da,61,b4,34,ac,c0,54,2e,2a,4c,1d,95,2b,3d,a2,cc,43,3b,3b,bb,33,c4,9c,51,bb,c2,4c,35,5,58,5d,2b,44,d,9b,da,bc,a3,c4,49,cb,2e,31,e5,c6,22,f2,8,ca,10,80,40,8,0,18,0,0,0,8,4,0,7,e0,30,24,fc,b0,8,0,a0,c0,12,2,83,3,7f,9d,73,6b,98,8a,40,0,0,60,0,88,0,1,42,0,a,40,40,f0,b,3,e0,6,c0,18,1,80,20,50,1,63,e3,19,61,0,18,86,0,0,80,0,0,0,40,10,8,1,96,5,c3,50,1,18,1a,81,c,f1,10,c,0,0,b7,ee,cf,4a,c9,4c,6,0,0,0,0,32,0,0,0,80,2,0,0,6,c,da,c0,2,10,23,20,0,58,0,65,45,e0,39,f9,9c,40,2b,b0,52,45,19,a1,19,80,8,2,1,80,20,cb,0,a0,34,50,0,40,3,8,1,ac,0,0,e4,70,8d,71,ee,b3,2,e4,32,89,3f,e8,7,70,1,2,29,a4,4c,10,e9,44,c0,12,28,0,19,45,1,8,19,f,14,65,48,fd,c8,61,f8,c5,77,76,b3,5a,1e,eb,38,ac,46,6b,89,a1,87,47,d7,53,aa,f5,74,d5,7d,a,55,f5,f7,57,d5,f2,fe,fe,a7,55,ab,d9,51,13,ed,e8,c0,8f,e9,4d,3f,cf,f2,49,70,77,37,5,f7,6c,fb,be,d7,1d,f7,3e,ea,a,c4,fb,3d,2b,a5,6d,56,b4,ed,1d,d5,df,34,f4,13,ff,ff,59,a7,7b,b4,3e,e5,34,ea,8b,47,f4,91,3a,a2,36,7c,de,32,38,d,2e,28,cb,c9,34,62,69,b4,e2,78,44,d1,f7,26,5a,78,a9,4,6d,d0,eb,51,19,4a,6a,b3,19,a7,27,3,83,d0,2c,69,ae,93,7b,9b,3a,23,68,47,45,14,10,84,41,6,10,83,c,80,64,2,11,a8,d6,89,bc,3c,67,30,71,38,17,cc,50,34,c3,7c,d6,41,4,d5,21,8d,41,4,7c,6c,86,5b,3d,19,e,25,8a,3c,b,a,24,62,7,4e,9f,80,10,8,74,7a,8f,15,1,44,8f,82,76,73,9b,86,13,36,82,33,ea,17,20,7d,11,a2,18,c3,49,a6,6e,7,c1,28,56,4a,40,67,b3,b0,51,46,b9,bf,66,af,f4,7e,e7,b2,8b,ef,c5,f7,af,76,8a,df,27,25,a,f7,12,81,b,5f,ce,f8,d5,da,7c,55,82,4,d3,2e,2,16,2,27,21,bf,c2,f4,e2,cf,ef,fc,a7,24,93,bc,bb,20,84,26,ea,6d,35,6e,7c,39,4a,3a,d4,ed,2b,9c,52,28,ae,8a,b0,38,d5,e7,d9,31,88,19,3f,f1,9a,f,80,f6,91,4a,b0,a3,c2,f3,79,a6,13,50,b0,a7,dc,bc,8,64,bc,19,f9,7d,3f,d3,a6,1d,cb,f4,ca,c8,0,6d,12,3d,78,8e,6,21,51,cc,2c,a0,9c,ff,1e,93,5e,38,b1,c8,c9,82,1a,f7,f1,d2,e5,e2,75,4d,5f,5d,b6,b0,77,1a,0,10,52,42,10,11,40,1a,50,81,10,f3,94,4e,7,fe,c2,88,26,aa,30,4e,ef,5d,8a,a4,80,47,da,53,c7,dc,f0,11,27,ff,ff,56,14,7c,cf,af,c5,a6,be,68,ca,a3,39,38,65,8d,38,af,cc,cf,b2,f8,d6,99,51,b5,5,6c,ab,1c,d,62,b2,25,d8,6c,49,44,b1,85,c4,df,99,c7,16,5,d7,27,96,98,d8,f3,95,5,76,4f,26,31,3a,52,83,34,1b,47,d7,8d,f9,9,ab,a4,31,a,f6,a9,3,62,fc,23,f9,1b,eb,17,9d,ab,36,d3,5d,e6,be,a5,d3,af,2e,fe,56,ac,be,bf,93,f9,ed,44,31,b3,4f,71,b7,b9,ac,a0,a9,e1,84,58,96,7b,6c,b0,dd,3b,c7,fd,a7,ba,5f,66,3f,45,4a,a7,3b,dd,37,53,2b,cf,7d,17,dc,df,37,a5,ce,60,fb,48,cc,50,2e,fb,24,76,95,9e,f3,70,43,e7,10,92,a,5f,cd,0,1f,69,6f,88,79,85,c2,a,dd,ad,64,be,be,b9,d6,75,b5,d2,72,28,9a,a5,8f,e1,6e,ff,37,c3,ec,84,31,15,c1,4e,20,41,34,97,76,12,e8,13,20,4c,5a,30,1e,11,3e,73,ce,80,68,95,80,88,81,a2,88,d2,83,40,32,14,0,40,0,1,a0,0,0,0,80,0,0,0,0,0,c1,d8,40,c0,0,3,41,46,d5,68,48,0,10,a5,4,40,0,0,4,0,0,0,0,0,0,0,0,0,0,0,0,0,0,0,0,0,20,24,10,28,84,0,0,0,0,0,0,0,0,0,0,0,0,0,0,0,0,0,0,0,0,0,0,0,0,0,14,20,c0,0,0,0,0,0,0,0,0,0,0,0,0,0,0,0,0,0,0,0,0,0,0,0,0,0,0,0,d6,73,ff,ff,55,b5,99,c2,a3,c4,59,43,ba,53,c4,ca,42,e1,4b,a5,ab,4c,a1,cd,13,d5,94,9c,5b,30,cd,32,4c,b8,5b,bc,a3,c3,9d,44,3a,ab,a6,1c,ba,9e,34,a4,3c,8d,42,cb,b2,db,2c,bb,3b,c3,2a,dc,24,26,32,b4,44,2a,c5,ab,4a,bc,aa,0,0,0,0,0,0,0,0,0,0,0,0,0,0,0,0,0,0,0,0,0,0,0,0,0,0,0,0,0,0,0,0,0,0,0,0,0,0,0,0,0,0,0,0,0,0,0,0,0,0,0,0,0,0,0,0,0,0,0,0,0,0,0,0,0,0,0,0,0,0,0,0,0,0,0,0,0,0,0,0,0,0,0,0,0,0,0,0,0,0,0,0,0,0,0,0,0,0,0,0,0,0,0,0,0,0,0,0,0,0,0,0,0,0,0,0,0,0,0,41,0,0,0,0,0,0,1,80,0,11,0,6,18,0,0,8,80,0,0,0,0,0,0,0,0,0,0,8,0,0,ec,ad,a3,15,c0,c5,90,d,3d,5,0,68,8e,4e,29,48,b7,88,96,c8,a5,72,20,e,9e,3f,12,5,45,6f,a,21,bc,86,6c,da,99,36,b8,c5,53,c8,bd,1,d9,19,e1,ff,27,5,ff,10,94,1f,a7,35,5a,8a,f3,61,9b,8a,4d,cf,dd,6e,ea,8f,55,3d,12,ad,f5,2b,93,7f,aa,aa,98,c4,fd,8c,7f,ff,7f,ef,de,c5,75,21,8b,ba,ac,fb,9b,e5,dd,fb,bf,7f,1f,f7,21,78,f5,58,d6,b8,e5,65,d5,2b,a5,5d,aa,fd,7f,dc,fe,8f,ea,7a,ff,ff,57,15,7b,52,37,cb,ec,93,1f,56,e3,f8,cb,5a,89,38,6d,1e,fb,54,86,96,1c,62,b7,bd,9f,12,dd,4c,99,3d,5b,d3,4d,45,e4,9b,3e,b3,2,86,a4,b2,74,7a,47,ab,cb,e9,2a,1f,f,a5,81,e8,69,b0,3c,c3,78,32,b8,56,1e,ba,ef,81,d8,23,1c,57,90,57,b3,b3,ed,c3,67,77,2a,6d,b9,f6,5c,fc,d8,ef,e6,df,75,ee,d4,27,f6,6f,71,6d,ff,77,6e,d4,fd,54,20,d7,7,5,b2,c9,48,22,77,9e,20,85,22,6f,a2,49,bd,93,94,6d,64,ed,c4,66,1c,e7,11,52,8e,dd,4d,25,d6,e6,32,9d,2c,16,bc,76,89,9f,29,1e,ee,67,80,22,54,ce,90,27,50,38,72,de,c8,3,3e,a9,ac,30,21,1b,53,bb,68,b1,d,b2,21,9c,14,85,8f,e8,88,3c,8b,58,51,56,9e,39,8b,19,83,cd,12,10,53,89,7,41,4,c,d0,8,11,87,e8,d8,77,47,a0,40,1f,87,91,e6,a9,9a,5c,9b,77,46,f1,8,4a,f2,33,9a,c8,80,c,0,0,0,0,0,80,0,1b,d,18,5c,7a,30,4,20,21,bc,5,1f,23,24,9,9,c9,5,c,4c,a2,14,0,0,0,3,0,0,0,0,0,0,30,10,30,4,81,0,c0,0,d0,1,42,0,30,44,b2,43,0,0,0,0,0,0,0,1,0,0,0,0,0,0,0,0,5,e3,1,80,0,0,0,1e,89,88,10,0,0,0,0,0,0,0,0,0,0,0,0,0,0,0,0,80,0,80,36,82,0,40,0,18,0,df,51,ff,ff,51,8a,7b,c4,59,5f,6f,92,56,14,ac,9e,bc,7e,3e,d8,2b,16,fa,9c,8c,bc,5a,6e,a1,28,c8,b7,58,8d,1a,a2,55,a3,17,a3,c9,19,f3,85,bc,4e,45,1b,2d,b6,e0,c2,17,53,6e,b2,da,83,38,53,7e,21,4b,46,6c,4c,31,4c,71,25,18,1c,0,1,8,47,c6,2c,5f,16,1f,d9,c0,35,57,96,f7,44,49,a4,cc,8d,86,ad,64,f5,4,e6,98,ac,63,8c,18,a1,6,45,80,40,40,c,50,2,13,54,8c,fa,54,88,e2,c4,e5,8,e6,f,a4,1f,5a,10,5c,37,8a,bc,29,62,88,e1,9d,d4,a1,59,ea,20,8,1,0,68,10,89,b8,b2,80,c5,2c,9,67,d9,46,2,79,45,5f,9b,40,10,fa,99,91,1b,fa,70,95,7c,c8,2b,34,30,2,80,6,68,8,eb,a4,9b,20,1c,80,eb,b3,55,a3,d2,a1,b1,4c,d8,94,33,45,69,a2,1,d9,a7,26,31,41,89,24,a0,0,80,c0,20,d,4c,8f,4a,34,d3,ed,a6,b1,86,e1,3a,78,bd,9f,f,c9,1f,6e,12,c7,c5,ce,ea,b9,a5,ac,59,44,4,20,20,43,16,30,c1,31,64,b,60,43,8,4a,aa,65,99,93,ac,53,e3,c8,a0,7f,c2,87,f7,44,97,d,43,95,35,72,17,2c,b,72,ce,91,e3,67,11,94,80,80,98,37,c9,a6,7d,14,91,83,d,2d,a2,5,d8,0,66,e,f5,56,ba,df,35,35,f6,d7,b6,fc,e7,6e,37,ff,fd,fe,5c,20,3b,67,a4,c9,e7,f5,f9,e2,ef,aa,55,ff,51,52,ef,72,99,53,97,98,ff,ff,59,a,7c,26,a2,11,d4,eb,71,28,5c,55,b,22,14,d6,8e,26,a9,3,93,df,f3,68,a5,8a,8a,17,16,f6,38,d0,f6,b8,22,71,a8,92,8e,1a,5d,31,98,aa,4d,38,cc,89,b8,94,62,b7,52,8b,6a,2f,80,3c,93,fc,a2,cf,59,98,c,c4,13,22,20,8,0,60,5,0,6,19,e9,88,c,6,83,2,18,f8,10,1,94,6b,e3,93,e,d6,d9,f7,2c,10,e3,74,c2,54,47,4,25,24,0,0,0,0,0,3,0,60,0,5,9c,4,76,5,c9,1b,72,41,51,44,11,1b,96,c,b9,a5,9,b2,b,42,c9,40,99,80,4e,83,11,33,48,8,24,d0,d7,b,c3,af,88,73,48,46,47,9d,a2,a5,48,78,41,88,ca,26,73,b,2f,ff,e2,6e,e,7f,1a,c0,49,9e,19,47,84,d7,a5,4,c,13,11,ba,8f,9,82,63,3f,58,12,c,4b,d1,80,68,4d,11,a7,fa,4d,6e,bf,82,19,8c,a3,47,7d,12,c0,b0,cc,30,c3,8d,1a,33,22,92,35,6d,e5,49,1b,32,ec,47,fa,71,a2,ff,57,77,8,e7,21,a2,1c,95,25,ef,d5,a6,ef,8c,eb,d1,c5,c8,bf,5d,d8,1c,b2,f8,5d,64,40,89,44,1c,5f,9,a2,6,bb,f2,be,2e,65,c0,a7,6e,36,f3,66,bf,a3,ff,f3,cc,37,bc,be,7a,eb,39,ce,73,9e,7d,f5,7c,1a,da,bf,6d,8a,63,2a,11,24,f7,b8,a3,14,7c,3c,8d,91,58,b,7d,db,ee,84,90,47,77,45,ba,33,c4,b6,a2,1f,cb,2f,ee,ae,bf,89,65,fe,8a,20,ff,ff,58,14,7c,cf,af,c5,b5,5c,35,4f,bc,f9,d3,1b,91,48,87,dd,97,9,fc,1f,94,4a,fb,f0,c5,9c,25,2e,24,a3,67,23,7d,59,aa,68,74,58,a7,a6,4b,e9,91,1b,d,2a,2c,54,1b,c9,63,77,cb,8d,4d,b8,56,5e,3f,38,54,56,c1,f5,67,31,dc,97,a3,27,b1,c4,72,c7,26,b4,4f,66,27,c4,cd,77,eb,b2,7a,6,93,49,34,ed,df,4a,eb,bf,a7,ce,cb,ac,89,39,b8,89,2,7c,5,10,2,94,b2,43,94,1a,e7,6,9b,fd,25,fe,f9,e2,3e,72,cd,d7,6a,dd,1f,ed,e0,37,5d,57,b1,a5,e4,93,c,a5,a,71,38,a5,30,47,37,38,19,73,ca,29,cc,ac,a1,5c,a3,2c,fb,c7,f6,fe,51,3a,f3,9f,35,33,55,33,6f,b,96,26,6c,46,6c,6,e2,f4,c1,90,e0,64,9,92,6,65,86,52,79,35,10,55,22,5a,8f,a,f7,af,f5,f6,86,23,c3,cf,84,cc,cc,e7,fa,3b,91,fa,35,90,48,1b,f1,c3,dc,98,8c,93,77,52,84,10,13,a3,2a,90,2,26,e8,c2,21,70,64,64,e7,7a,7f,4f,8b,e6,75,db,cf,92,19,50,cc,3f,85,e,8f,b7,1e,56,0,cc,77,40,6d,80,40,a4,e,90,68,8,6,30,c,6,60,61,ac,e,26,c0,c,0,64,62,5,e,68,8e,40,0,62,0,49,c,4c,0,3,0,0,0,0,0,0,0,0,0,0,30,31,34,8,0,0,88,0,0,20,0,0,0,0,0,0,0,0,0,0,0,0,0,0,0,0,0,0,b8,1e,ff,ff,55,a5,99,e3,a3,9d,7d,78,d3,f3,fe,43,73,a,cd,2e,33,2d,1f,2f,e3,2c,8e,9f,a0,5a,2d,3c,4b,29,e3,d1,c4,41,e0,d5,2b,1d,49,c2,5b,bb,32,d5,bb,9e,a3,33,41,d4,33,ac,d2,25,cb,ab,fc,df,8a,c8,bc,b5,a5,a3,ba,44,24,49,b5,41,e3,bb,ae,12,19,4,9,a0,80,0,0,0,18,0,0,0,0,0,0,0,0,0,0,0,0,0,0,0,0,0,0,0,0,8,20,c4,0,0,30,0,0,0,0,0,0,0,0,0,0,0,0,0,0,0,0,0,0,0,0,0,0,0,0,4,0,0,0,0,0,0,0,0,20,0,0,0,0,0,0,0,0,0,0,0,0,0,0,0,0,0,0,0,0,0,0,0,0,0,0,0,0,0,80,0,0,0,0,0,0,0,0,0,0,0,0,0,0,0,0,0,0,0,0,40,0,0,0,0,0,0,0,3,0,0,0,0,0,0,0,0,0,0,0,0,0,0,0,0,0,0,0,0,0,0,0,0,0,0,0,0,0,8,0,0,0,0,0,0,0,0,0,0,0,0,0,0,0,0,0,0,0,0,d,18,c2,6,6d,ad,8a,5f,f8,3e,bc,f7,67,6f,3a,fc,e3,ee,9e,ac,ff,98,12,d9,f3,f8,f5,be,c6,fe,d7,f3,7f,b4,da,7d,f4,7b,ff,fe,7d,7f,fd,6b,bf,b1,db,97,eb,ed,f1,7e,ed,ee,1e,eb,e6,a3,5e,d3,5f,fb,b9,7f,be,6f,6f,7e,da,af,8d,89,81,de,ab,ce,b9,f7,37,d7,ff,7b,ad,f1,3c,75,24,ff,ff,59,28,7d,bf,a1,9e,ec,e7,bb,e6,94,2e,33,b2,12,4f,83,6d,49,13,6c,e5,29,59,1a,d2,79,9c,98,53,ea,85,71,32,eb,6a,43,44,16,8a,d4,a4,e3,19,89,c7,3d,d7,34,14,f,e2,84,70,b6,e3,28,6c,9f,df,e1,36,b7,63,57,a,61,ef,e7,fd,69,54,28,4a,8,64,48,28,20,84,5b,1f,32,5,83,9e,f3,d8,49,20,4f,42,13,ee,3,db,81,df,b2,31,6f,5c,ee,dd,9d,f6,49,36,22,34,a,46,9,6e,76,98,4c,a7,92,88,bc,64,df,9d,b,51,9,da,a3,51,8e,6e,78,d7,f,98,e3,9a,2e,ab,e4,7,e4,90,b3,81,6d,3a,4e,7e,71,ee,5e,2d,32,80,b2,8d,fc,f3,4b,e8,68,48,eb,7,50,34,be,3f,a9,39,5a,8f,5e,dc,30,4f,7a,42,a2,16,b3,3c,77,52,75,cc,5d,94,2e,ba,3c,56,70,39,3d,25,1c,c,14,c8,42,d9,aa,ba,ea,c,62,91,a2,a4,7c,bb,85,3a,3b,0,9,ad,df,54,79,f5,fc,6b,13,c6,30,18,e7,1c,b2,8,41,89,20,28,6c,92,65,a9,f0,8a,c1,22,fe,9c,fa,ed,a6,b8,92,1f,a0,a0,e,8b,6e,71,42,15,30,59,db,bd,d5,cb,1f,6,78,65,27,1d,48,d6,e9,e3,63,12,3d,4b,51,96,13,65,aa,24,5b,4a,6d,6a,c9,d6,36,40,b,50,1d,c0,14,3e,51,8a,70,60,cc,9e,74,5e,81,dc,e,d0,35,40,8d,ff,63,b3,d3,49,89,7,10,65,28,6c,3e,e8,c6,21,7,3d,dc,eb,20,6f,3d,ff,ff,59,ad,7d,af,a0,31,28,be,49,43,23,3f,3a,c2,a8,c5,f4,4a,18,d1,9a,2a,9e,5f,2a,64,17,7,83,4d,c6,7e,a2,34,d4,aa,1a,64,19,15,f4,2a,2b,ef,b8,8a,d7,d0,a6,ab,12,34,24,4e,9c,4b,97,d9,1a,5b,a5,6c,e3,8a,61,c6,b0,d3,4b,d1,1b,21,6,a3,1e,a9,88,30,51,c6,12,44,d6,1a,b3,9f,f5,37,6f,cb,4f,81,30,33,78,96,c7,72,ac,af,94,cd,6a,54,15,a,61,7e,f2,d4,12,3c,5,52,a8,29,1e,69,d8,a4,40,6f,4a,7f,bd,9e,74,ef,1b,33,df,69,9e,71,f4,9a,93,58,4f,2b,7,6a,d4,a,e7,5a,e,e6,fa,f6,1e,ae,66,a4,45,52,73,98,b2,9a,9,b1,7,39,89,83,c7,66,bc,ac,c7,14,d0,7c,c9,90,cb,47,30,18,c7,1d,6,25,5,31,d3,e3,67,ab,76,22,b8,fe,59,90,be,be,bf,a9,95,59,a5,f6,b8,f1,6e,da,4c,b1,aa,d6,14,3c,7,61,c2,43,50,f1,ff,4a,b7,dc,bc,9d,87,df,27,d,f8,bb,95,fa,ae,3f,da,13,ee,8b,94,1e,c7,d2,9f,3e,38,58,d9,40,48,f2,3c,1e,7e,f3,ef,56,66,22,7b,f1,6a,cf,a7,1f,95,8f,ce,ac,bd,30,27,53,34,5f,c1,f8,2,a1,82,fb,6b,38,87,c3,ff,c8,c1,14,75,f,53,ab,bc,db,ad,1b,b1,dd,bc,29,88,aa,ed,79,64,19,44,bb,92,47,8b,f5,7b,53,b1,fe,83,ce,67,e8,cb,6b,8b,98,59,81,c2,a6,a1,d5,2c,ba,14,e4,0,45,e2,ff,ff,5a,d8,7d,9f,a2,f7,44,f0,f9,8b,d,42,cc,99,b3,e2,be,94,36,db,66,66,34,75,7c,e4,37,e3,9d,49,94,b4,32,a3,4b,74,39,19,b3,e1,92,55,9c,8c,a5,4b,ef,cd,34,d4,70,c6,95,30,d2,e2,a1,d6,20,12,1c,58,4e,23,fc,42,dd,89,35,67,dc,3b,56,1,2d,cb,36,17,82,66,d3,af,f7,a5,7a,c5,fd,fd,10,2c,68,f2,34,97,c2,67,b6,cd,a2,8a,3d,4b,16,26,4,7a,1e,ba,1d,ce,da,4e,b8,7a,9,19,47,9f,97,f2,b1,c3,c1,64,fc,45,ce,27,6b,5,30,a2,ac,b4,2a,4c,95,a5,4a,78,59,fd,6b,7f,f2,a8,bb,bb,85,46,4d,66,7c,73,3c,57,7b,f,40,94,d4,8b,a1,d1,83,6e,61,6c,6b,f5,f4,c8,b3,e1,52,87,88,32,e3,9d,d6,40,94,96,2d,44,c1,d0,7d,20,ba,2f,79,a2,8b,e9,e0,fa,e2,60,73,63,f2,17,34,69,2c,86,2,a3,68,80,33,5d,6b,95,84,23,6,7d,c6,ee,56,5,5f,63,69,af,f3,9a,44,ef,b0,a1,3f,fe,c8,77,e8,a3,fe,86,bc,2e,c6,4,ab,86,49,28,d7,5f,81,3a,d1,22,6b,c0,d4,5d,4f,cb,1d,93,d6,2a,7e,d9,58,2d,92,ef,d2,89,a3,91,f9,e0,78,ae,87,b0,cb,ba,c6,7d,1b,95,df,2b,8c,c2,ce,a1,80,aa,d5,e1,70,94,be,91,88,f4,f2,52,3e,7e,dc,a0,24,a5,cf,a4,73,e0,c,a1,48,9b,50,ed,77,b8,c0,f0,6f,7d,eb,61,19,a,60,f4,6a,a,80,6d,8a,ff,ff,59,bd,7d,9f,93,26,a9,60,fa,18,a2,36,a9,f0,cc,b9,86,32,7b,75,3f,4a,1c,91,96,a2,35,57,58,1a,23,2b,34,43,55,49,d7,11,6a,93,7e,85,88,c5,8e,25,57,b2,b6,dd,2a,36,a3,15,c6,d3,8f,d2,91,a5,9f,1d,f6,12,3a,b1,f8,b1,5c,64,17,1b,16,38,f,f,34,ed,ce,a1,34,16,81,18,bf,8c,9e,92,fe,cc,d5,74,18,70,40,a,14,73,9b,c4,4a,95,46,bc,9f,54,39,86,b4,76,82,f7,8c,4,15,4c,a6,62,e6,5b,29,44,66,3c,73,9e,be,f6,6c,8a,91,d4,2c,85,8c,8f,91,78,b9,20,35,1a,78,89,6c,2b,6b,e7,d0,d7,2a,2d,51,81,64,69,87,4f,ca,79,97,ef,82,82,43,88,41,41,3,79,fc,8e,11,68,90,2a,90,f9,22,a2,67,3,e4,f3,3a,75,d9,4,d3,f1,c9,e,bd,2a,6c,f3,b9,70,56,19,81,d6,62,c4,82,a2,f0,8a,15,56,32,26,49,d0,90,99,34,5b,c7,a7,65,c3,f4,3a,49,76,5,96,66,ab,e6,dc,e1,81,30,33,fe,b0,71,8b,66,b2,64,9e,a6,2,1c,73,e7,46,18,b4,34,77,77,b5,38,d7,ab,15,d6,f5,1d,29,3a,23,56,73,a2,af,6,4a,35,67,92,c8,3f,c8,36,9e,97,2e,63,f4,d3,6c,e9,3d,50,60,8b,77,ef,b9,5c,46,4a,bd,f3,4a,7f,d5,bf,4f,b6,27,94,b7,26,8e,1f,a4,21,b,5a,de,3a,f0,ef,ba,56,a4,b,d3,19,c2,6a,c0,df,b3,fe,8a,f3,d3,e2,27,6a,c1,fa,ff,ff,5a,d9,7d,af,99,f6,ca,aa,fa,22,f7,c2,b8,da,8b,22,ab,5f,62,e7,c2,2f,a4,39,c4,af,c9,c7,14,72,27,f1,67,e7,e,f8,c3,f4,29,51,f3,bf,a,a5,2a,b,1b,8c,ab,10,56,95,1a,86,38,da,49,c6,e4,2d,b1,3b,e,6a,9c,5f,e9,8f,b0,be,db,42,b9,fa,6e,52,a7,4f,56,47,5a,f7,63,c,14,c9,b6,19,ed,68,83,39,ae,6e,56,a2,ef,6a,6,bc,2c,aa,dd,f9,66,44,cd,7b,8a,95,5b,3e,2,1,fd,7c,17,37,c6,a1,b,5d,68,a8,a5,b4,2a,67,fa,b4,40,f9,ad,45,ac,10,d0,41,ab,d9,ad,3b,95,ef,7f,1d,5a,16,8e,83,7,ea,e6,92,84,8e,c6,9b,73,2b,24,4,81,54,e0,6b,b4,8,f1,14,a,bc,3b,8e,f8,5a,19,98,56,63,e4,25,11,f0,58,45,f4,46,7c,35,8d,76,7e,37,cd,1f,4,e5,c9,b5,4c,64,96,3e,ba,8d,c5,9e,49,26,ea,6b,88,84,76,b4,c4,4c,7e,8b,20,93,fb,85,af,ea,d2,d8,36,7b,1,56,c7,90,6c,dc,cd,22,8c,3c,6b,bc,cd,bb,64,e0,62,cc,76,c9,96,2c,eb,b,c4,7d,c,7e,17,e9,c,67,50,78,f5,66,cb,7d,63,1,b,da,22,a1,6d,e2,56,15,99,b0,a3,67,9,3d,21,68,89,32,25,f8,42,9d,5d,e8,26,1a,d1,c7,5b,fe,61,4b,8c,d0,c0,52,38,dc,8d,bf,a1,7f,54,8e,6a,ca,3d,ce,f2,b4,84,6e,f,ca,f7,67,b3,18,d9,e0,17,71,17,61,ad,49,60,29,ec,ff,ff,59,96,7c,bf,8c,f6,b9,63,a9,52,b4,16,88,d5,31,c6,d5,7f,9,55,94,c5,1f,cb,25,13,c6,a7,f1,59,d3,b,8d,27,1c,89,1a,d9,6b,36,be,ab,dd,5f,d1,5,23,2a,29,1b,35,c,a2,89,99,13,51,39,bc,91,32,b0,2,36,73,d,43,85,d4,c5,41,aa,b7,94,9f,c4,c8,bc,ac,22,e7,9d,0,3a,28,1a,b5,78,d0,a5,15,59,b1,dc,43,cd,24,1,83,b0,39,58,8,95,d0,e9,12,e,5e,f9,87,4,c,c3,ab,ea,46,e7,8f,39,2b,a4,19,95,49,75,bc,11,26,6a,72,41,1,6b,53,38,55,39,19,22,5b,f,d2,47,62,c4,fa,e5,79,18,d4,76,da,ad,b2,0,58,ff,8b,95,17,cf,6a,db,6a,30,21,5a,c5,3c,28,d1,64,58,fd,1b,d1,7,c,e,84,53,a7,50,5d,51,5e,30,ad,a1,6c,96,c,81,78,5b,8d,38,18,77,f2,cc,10,95,e8,f7,b9,7e,6e,e6,38,8e,80,a6,98,5d,db,d5,d8,e6,4d,ff,d4,28,35,17,c3,28,22,fa,d0,28,fa,b8,10,14,bc,3a,cd,d7,31,a2,eb,3,e6,46,f9,4b,c0,b9,8c,8,75,49,d0,7c,f4,78,48,de,a7,dd,f,ce,8d,1a,d2,30,45,b1,56,e6,1f,49,5d,ae,78,a7,52,70,f8,60,41,15,93,18,97,f7,11,92,7b,36,38,86,56,51,d6,d1,25,45,6d,e6,4,f,71,ea,93,d4,20,7e,69,7f,93,df,90,b7,23,57,bd,d1,74,4,41,1f,f9,b1,c8,2d,3c,c8,de,e8,cf,e5,c,8,b0,23,4a,ff,ff,57,60,97,b8,bd,5b,1d,ac,b5,a4,ba,bd,ad,14,4a,43,51,cd,c3,c1,25,4a,53,42,44,ab,3a,d4,ba,c4,94,69,ba,c3,bc,3a,d1,45,b3,ab,bc,c2,34,ba,cb,34,b4,ad,9a,d3,b4,86,22,64,2a,54,22,5b,24,4c,9c,44,26,31,36,aa,d5,c7,8f,7d,b7,dd,f0,27,f5,e0,19,dc,e1,df,bf,cf,cb,b9,6c,f7,27,6d,ad,fa,e3,d4,b7,3d,84,36,fd,2d,fb,fd,fa,2b,63,6a,5d,39,80,17,24,95,e,6c,9b,97,5b,d2,75,ce,3d,be,bf,6f,45,be,a4,d4,7c,d6,9c,77,33,cd,7e,6d,fd,4c,1e,fb,c3,89,6f,57,d7,fa,6b,72,1e,2e,6a,ce,18,72,a8,42,39,f,a,7a,16,c8,e1,2,14,e2,63,7,73,16,1,3b,c8,dc,88,b,22,12,6f,6f,dd,8e,51,8,8,9b,f5,32,10,6c,d1,0,64,0,94,18,29,45,0,88,91,91,47,2,52,5,0,80,9,90,5,0,18,0,7,ee,2,0,9,80,0,40,0,8,c,43,40,0,80,40,18,0,18,0,0,0,0,0,0,1,a0,0,0,0,0,3,8,11,0,e8,b,50,c0,22,0,10,0,6,0,0,0,0,0,6,8c,0,0,0,2,80,0,0,0,0,0,0,18,8,0,1,2,10,0,0,0,0,0,0,0,0,0,0,0,0,0,0,0,0,0,0,0,0,0,0,0,0,0,0,0,0,0,0,0,0,0,0,0,0,0,0,0,0,0,0,0,0,0,0,0,0,0,0,0,0,0,0,0,0,0,a0,f5,ff,ff,44,56,74,1f,8,52,23,e0,72,46,2a,6b,14,f3,6d,c8,24,26,1c,e3,8c,c5,21,74,64,e3,40,ba,ae,d,52,8e,54,62,e2,51,3a,d2,af,b9,5d,41,bc,d1,66,de,d4,aa,9b,da,55,b9,d8,a7,65,d9,c0,81,5b,1b,f6,db,9e,c8,fe,ee,dc,f6,33,73,76,d1,8d,69,af,42,7c,54,11,f6,45,7,ad,ab,b9,8b,52,ff,ee,fa,bb,24,bb,b2,73,7b,4c,d2,29,de,e1,0,c0,cc,e1,7f,2,71,d3,e2,c3,be,74,38,e4,1c,e4,cf,d,4d,cd,ff,2c,dc,de,64,2a,2c,7,75,ed,43,76,86,b1,38,7d,91,8,bc,be,3b,30,a1,c,38,56,ca,d5,ec,80,3a,60,3c,25,1e,bd,18,88,da,3c,59,ae,e,0,db,42,c6,37,3c,7b,a3,25,16,55,d3,b9,6f,cf,8e,34,b8,e5,3f,6a,da,8d,36,dc,fb,ea,31,2c,68,8c,d6,18,e7,82,1f,f7,30,12,a4,72,fa,42,1a,42,75,d4,9f,51,61,4,37,1c,39,26,b8,82,65,23,b8,e4,96,99,7d,6c,42,5,9f,c8,9f,25,6e,f3,26,cd,cc,99,80,b6,8,36,a1,d2,7a,14,53,b0,34,1c,19,24,9,2e,37,cc,5c,17,2,23,7a,7f,11,88,47,18,8b,af,8,b5,c9,e7,68,fa,0,9b,d0,98,5,1b,a5,1c,e,42,d9,9f,e,f3,e2,78,77,1d,48,7c,44,90,b1,b3,84,54,41,d4,b4,8b,95,27,2c,a0,2e,c4,6b,28,49,11,5e,75,15,62,b6,95,62,77,7f,4,95,70,ac,57,26,31,14,cd,70,0,e,28,ff,ff,42,cc,72,bf,0,39,a7,2a,a5,e3,19,f1,88,e1,4e,47,4a,9d,db,1a,9e,42,35,46,f7,f4,ef,cc,64,be,3,23,6a,96,d5,31,46,cd,6c,64,72,a3,c3,dd,82,78,1f,71,44,e0,ad,a3,9c,42,38,d3,5d,3e,cc,51,2d,8d,e3,c0,4f,8e,58,d7,3e,c8,ea,f6,83,69,26,46,b7,fd,6f,9d,6b,95,85,a4,e5,bc,3b,fb,7b,72,25,d7,89,d9,7d,96,1f,44,6a,84,39,96,60,d2,dc,1,45,ec,97,f1,fa,6b,ed,e5,e3,79,71,a0,a8,f2,71,f5,6f,d,c3,c4,50,a4,2a,e4,5,8b,bc,1d,6e,42,3f,dc,6c,bc,eb,35,89,4e,a5,62,85,a,e5,80,4,2d,3e,2f,b,95,51,b,27,3a,d0,1e,55,12,40,72,f2,d2,46,59,8,78,7b,e2,7a,3,8a,a,dd,c2,6d,2,a7,2f,20,a2,9b,cf,7d,f0,ea,18,88,4b,9a,2c,22,ce,d7,32,bc,5d,c6,51,c0,cb,97,e7,d,f9,77,48,2e,8f,d0,41,4e,ca,29,8a,e0,b5,ca,17,97,c4,13,61,f8,85,16,3e,9f,ad,45,d3,86,ec,c3,c,7a,12,1,33,d2,99,ad,28,1e,5c,43,21,a0,96,b,d5,7e,91,da,35,c5,24,2e,a2,7a,42,1b,21,6c,41,26,e7,5e,66,d,a1,c3,87,cf,76,13,74,cb,34,72,88,16,d,2c,e6,bd,d7,88,22,1d,d3,39,0,54,6a,6c,c6,ea,42,87,14,b0,6,12,3,c,e1,1a,f4,a4,1a,2,26,44,8a,90,5c,1,cc,4c,35,1f,4d,23,0,34,a6,b3,2,da,5c,0,d3,d1,ff,ff,3f,ad,72,10,5,82,4f,2,2d,d4,7c,6,17,1a,6e,63,23,1d,ad,53,bd,cf,1,f1,26,1b,a8,b9,55,40,e8,ca,c6,36,9a,aa,de,da,a9,54,65,72,32,29,dd,8a,da,4e,27,52,90,de,b4,6a,34,a3,69,af,b9,f9,e9,8e,fe,c8,76,6d,ee,f5,4,e6,3f,bf,63,51,b7,e3,f6,63,fe,ac,59,de,95,b2,84,26,e3,af,f7,49,a,f3,14,34,31,5b,9e,33,9a,de,9e,7e,1c,af,d4,ac,57,89,b5,8f,6f,ec,fe,f2,fb,ee,13,9f,af,56,5a,53,5c,d2,2b,b7,6d,78,ee,9c,af,3d,eb,a5,7,18,31,d5,ae,cb,4b,5d,35,c2,d8,ac,60,40,a9,19,a0,d2,73,a0,6e,91,ff,1d,1d,54,29,e2,59,21,93,ec,59,7a,ba,c4,fc,97,1b,7f,97,ea,7e,6b,ff,ae,ef,34,e3,3e,13,4c,18,86,16,9c,81,2f,43,52,80,15,dd,b2,76,72,22,b5,78,d7,fa,80,5b,1,4,34,e9,8a,a2,9e,ce,7,cc,48,c3,9b,a1,2c,c6,c3,af,20,83,c7,dd,95,0,b9,12,c5,e4,74,33,46,8a,81,3,20,a3,4c,33,72,a0,31,f4,c5,33,4c,ca,e,8,23,6,19,ba,89,47,7,ee,d0,10,ad,a9,b4,9a,c,ba,8e,11,2,0,8a,0,95,c,26,18,21,28,b4,93,aa,10,c4,36,d9,23,d8,10,f8,f4,d1,14,c0,c8,5a,c0,44,e6,78,d7,54,cc,a,11,65,c8,12,9c,c,c4,c4,48,55,80,0,1d,4a,da,82,3,12,a0,24,ff,a4,2,32,42,40,c0,d6,a4,53,24,ff,ff,3b,8a,71,9e,ef,65,48,a3,90,d8,99,b1,8a,8d,6a,b5,23,9d,8d,44,78,46,d4,9d,9b,c,67,bd,4f,64,76,9d,ec,55,c,a1,d8,a4,eb,c7,2f,5d,c7,7a,dd,a8,2a,71,74,f4,6d,38,95,2e,8c,60,dd,28,32,aa,a6,cd,a3,92,2,58,37,84,63,f8,f3,7,77,5f,c4,42,50,29,fe,6c,2f,c6,55,9a,fe,73,30,52,ed,6f,17,97,61,7b,ef,3a,2a,a8,f2,c2,75,b5,e6,fd,3a,2a,4a,b0,73,cc,38,de,a3,6e,aa,f1,45,c7,ff,18,f9,b0,8f,d3,b6,cf,f6,bb,97,a4,5f,17,5a,f5,4d,30,7b,d0,39,a2,d7,5d,49,d,36,14,90,b0,7d,7d,9f,8c,51,13,b1,8d,f2,84,ea,ed,6f,f0,73,e9,7a,47,c3,ad,4d,5b,f8,f0,2a,22,83,29,bb,d3,8e,49,55,cf,f5,3a,55,46,1c,7f,e4,78,44,f9,54,3d,ca,8e,fd,af,cd,1e,c5,4f,e6,86,df,6a,f4,e8,aa,b0,51,48,66,74,7f,d,fb,c4,48,7a,1f,51,b6,9c,b7,33,7a,11,39,83,16,1f,c3,71,68,7a,58,a5,b4,2,f6,cd,4c,e8,5a,c9,98,8a,c3,b8,a,2,7e,e5,3e,90,3a,fe,b3,bc,e9,96,0,d0,41,73,e2,d,80,b5,3b,91,87,94,4b,11,4f,36,3a,b0,c2,d4,d0,49,5a,bf,ba,21,58,8a,a7,a,59,22,9,36,2,8a,46,ea,46,c2,18,d1,83,9c,f0,11,1,25,f,82,1,da,0,d4,16,11,8c,c,a1,ef,73,dc,9e,de,f2,85,c0,6c,0,1c,2f,26,20,5d,8c,2a,16,ff,ff,39,42,70,ae,e7,62,5,64,82,a8,97,6f,af,8c,85,b5,5e,b,37,d6,ed,a5,bb,18,5a,c3,7d,57,da,51,c7,1f,5c,d8,ea,65,c2,b1,c9,50,6d,4c,ad,10,b3,a6,e5,4a,32,e8,ac,d4,9e,2e,93,54,e7,e5,1a,56,be,bf,7f,79,cf,8c,c5,f7,a1,ae,a7,63,88,2e,fe,f2,38,7c,37,c9,23,23,67,7b,92,37,9d,e1,59,2a,e6,8c,b4,92,a1,ff,da,c,95,b7,10,47,9f,f9,4f,a5,f6,f,e9,ae,30,a6,93,eb,70,74,7e,b5,8f,44,f7,44,ac,6f,3,b9,36,9b,55,39,45,df,28,65,7e,32,96,f4,b2,41,20,58,fd,79,bd,c1,1e,33,d2,31,18,fe,99,b1,ba,a3,28,5,ca,57,42,9a,37,d2,14,71,d3,61,66,75,d5,7,62,e3,c2,cc,80,7b,72,39,c3,79,c4,9f,2b,ea,61,e8,7b,aa,31,e0,c,bc,d0,9c,e7,7e,42,e4,cf,e3,88,c4,64,3d,4,3a,84,10,56,bb,d3,10,1,d0,1f,4b,b1,57,d5,99,c5,e7,12,f3,dd,31,82,9d,e,67,61,48,86,52,47,8,6,8,0,32,10,20,4b,71,3f,58,d1,88,42,c3,1d,51,84,f4,1,61,c1,21,a1,26,62,da,15,c5,b2,58,49,3a,30,32,19,8a,40,81,80,13,30,7,d8,31,82,1a,6f,10,24,d1,32,4b,13,c,af,70,ad,17,32,c3,3f,88,ac,d3,f2,83,51,3d,12,c,54,31,1,a,92,45,8,34,43,c4,3a,8,50,e4,26,4d,e0,49,44,a8,a4,2e,2c,e5,1e,2a,46,86,bf,d7,3b,ff,ff,35,80,6f,ae,c3,e,88,e4,4d,a8,b2,4a,74,b3,57,34,3b,37,ae,33,51,9e,c9,8d,88,ce,89,c5,90,50,66,aa,32,26,9c,89,a7,43,52,19,52,89,d1,d,85,ba,5b,32,42,2e,69,40,eb,51,a4,ee,a7,bb,39,6b,5a,ef,86,5e,ae,fd,d1,4f,76,e,8,36,34,89,31,7e,ef,6f,bd,10,c1,99,bb,11,7d,30,da,73,9b,fd,65,85,e0,1c,ac,1e,1,fb,54,b7,8d,af,2c,3f,9e,14,e1,ae,d3,5f,29,ac,f6,65,1e,9f,61,1c,94,25,b8,cb,f9,c6,46,dd,1f,98,e,15,c7,3c,f4,d6,23,9f,ab,66,df,3c,42,53,a4,3b,9,54,92,a3,1b,ab,57,89,f5,8d,af,7d,66,e4,4b,c4,df,2f,7d,c9,35,5a,59,1c,37,9,f7,4b,67,53,61,e8,e3,d8,f3,d3,a7,50,d3,d2,96,52,23,80,ac,f1,f7,9c,81,75,d5,5b,7e,a,a5,c1,f2,fe,9a,37,a6,65,be,3f,88,a4,32,3a,13,dc,c6,5a,94,3c,79,dc,e0,b2,b7,25,ce,2a,66,e7,4c,c4,7d,fc,26,38,95,75,47,f8,94,1,f1,76,31,40,d4,a8,9c,c1,ed,95,c9,c7,76,50,b8,80,22,8e,e5,a0,35,e5,20,e0,d2,41,0,e8,f2,11,4,78,c8,17,8a,f7,65,54,c2,d1,22,cd,f7,d0,60,31,59,d4,8b,b9,4b,48,72,8,13,a5,c,d6,6d,c7,c6,43,93,72,fc,25,7b,a1,53,3,5,50,58,c4,b3,40,5a,7,d4,1,2,3,63,45,81,53,28,c7,52,20,3f,66,7e,93,15,37,0,b3,8,ff,ff,33,6,6d,ce,c7,50,ac,5b,b7,a5,5a,aa,8a,9c,4e,37,ba,91,62,6b,32,37,84,9d,3c,5b,56,a3,22,4a,25,8b,31,b5,14,a2,38,d4,2e,a3,a1,6a,35,1b,54,4a,22,4e,aa,a1,78,27,d3,2d,b3,4b,cb,b0,b0,fc,5c,12,5,d5,df,73,d7,1e,3b,c9,29,5f,41,e6,31,8f,c1,57,4,a5,bb,7c,51,ce,e9,7c,f0,27,5e,f9,da,2d,e4,a7,89,da,f5,24,b4,ff,69,c4,a6,7c,7,5a,7d,d6,60,e9,35,2f,e4,e9,22,13,35,f2,2,6f,34,5a,8e,9c,60,5f,e5,2f,20,da,ff,b,a1,57,ad,a7,7d,6d,93,38,a6,ae,19,4c,cb,d0,8,22,7,ab,67,fa,9c,77,90,5d,5d,4b,c8,b6,95,21,70,44,9,29,58,f0,b6,e6,2b,d3,16,47,96,5f,31,12,4a,51,44,73,84,41,d5,a,99,88,20,a6,18,4c,19,9f,49,39,1c,5a,23,8a,82,3b,99,62,66,48,9,a,8b,2f,76,a1,80,2f,89,d0,52,78,4e,8f,ca,91,0,fb,fc,14,bd,a9,f6,cd,22,7e,9c,28,c4,d2,48,d9,1d,a,78,42,64,96,b4,cd,8a,45,6a,4,ca,c2,b4,68,b5,20,d9,ca,81,ac,58,ef,aa,4f,86,3,d,54,cc,30,25,7a,84,a,c3,e,88,71,55,18,d2,82,46,44,60,bd,11,89,55,e6,e8,21,ce,ea,56,74,fb,77,e0,18,4d,a8,48,9a,c1,5a,e1,14,dc,8,2e,f2,42,47,6c,25,9,dd,88,7,51,8f,cd,be,ae,a1,e8,1e,c9,5c,86,71,4f,a6,c7,e2,96,b1,ad,ff,ff,31,87,6e,2e,b1,34,d4,dd,e,98,32,c5,2c,84,d0,e5,1f,43,41,61,94,54,e3,32,1a,3a,a2,8a,7a,af,a1,d4,e,b3,11,ae,b3,1c,49,9a,dd,4d,37,45,6a,36,99,ad,b6,9d,6a,87,1a,86,a9,2f,16,f0,59,17,c0,3c,43,d3,f7,46,34,11,a6,8f,b9,6b,dd,3f,9f,c7,84,6f,5b,7b,74,bf,f5,80,c,1a,aa,f3,eb,65,c7,db,2b,37,39,c4,b3,f8,6c,8b,f6,e1,7,a0,d7,f5,80,66,46,1,3f,99,1f,6b,70,f6,68,d8,76,68,5,2c,19,7e,4d,f8,ff,78,32,e5,40,53,e7,f2,4f,e3,db,7a,12,58,e9,c8,b9,e4,32,49,69,7e,d3,c8,2f,6f,5e,a7,64,d,d4,b,41,16,1,49,e2,b9,4b,7,59,fc,e5,6e,ef,84,e8,20,86,8d,af,88,37,f7,8f,69,99,a8,2a,7b,42,f,e8,db,70,68,13,15,ef,97,f4,f7,e0,fd,40,c1,78,1b,4c,c2,b,61,db,6e,62,87,e1,16,63,80,6a,1,50,8,f4,35,2a,79,4,38,bb,20,c0,88,ec,86,45,2,6c,27,cd,53,e5,68,53,91,80,19,bd,7b,a,f6,32,6f,86,c6,1c,42,14,7f,a8,46,8d,98,39,ef,77,78,dc,c8,f6,d9,a6,b3,c4,c0,cc,23,66,4,7,7b,4,1d,67,20,18,e1,60,35,c8,e3,a,6,4c,1,17,ec,36,1b,b0,da,61,62,6,12,b3,0,23,c1,a2,d0,70,13,b6,92,f1,6c,17,4b,5d,40,4d,78,cb,d4,b,31,68,24,a5,33,11,44,a1,37,db,b2,b,5d,c8,e0,25,ff,ff,30,39,6d,ae,aa,e,9,1b,94,b1,8c,88,d8,63,cd,36,6a,82,38,dd,14,c5,19,70,d8,5c,71,36,e1,79,9,13,89,b5,16,2e,25,22,71,44,e3,31,b8,64,2e,45,19,71,a5,59,a7,1e,c9,18,8a,ec,aa,9a,a1,a7,db,19,40,bb,df,c9,65,f9,8e,74,6,c6,c7,71,63,2f,fb,2f,c5,bf,d5,50,cf,34,fe,a9,cf,78,c9,67,7f,87,5c,68,47,2c,64,7f,a5,16,1f,5b,98,59,f6,d0,3f,1d,41,3e,89,eb,d5,7,e1,46,a4,78,17,bf,89,a0,83,df,86,ba,78,e2,5d,db,d9,49,f8,9d,e4,2,4c,9f,cf,4c,ef,c7,ce,c6,8d,7e,4e,3c,1d,23,d2,c7,e0,38,1,c6,b3,8e,93,9e,b1,17,35,16,63,83,b9,a,dc,ac,9e,67,82,d,b1,b5,ab,ce,b4,1d,71,0,74,d1,51,69,7,a,8b,9d,90,7f,f0,a8,65,4a,9b,7b,c7,bb,52,4e,c1,34,31,2,24,c0,b1,e4,43,8c,86,38,c2,32,99,60,0,c,4e,54,f1,cb,23,14,4d,2b,bb,b3,10,d5,f3,63,91,11,c7,17,cb,ee,94,a,a,1,46,a1,28,47,dc,ad,1,16,e,48,40,33,c6,97,bd,3d,92,a3,d6,61,92,89,6a,64,fc,a9,54,41,5a,37,13,5d,e0,c3,84,1c,7b,f7,38,a5,38,8d,ec,c7,1e,fc,73,b4,c5,6d,9b,d3,8b,ae,cf,5a,b8,9d,8f,4c,18,fc,45,ff,6f,40,2f,d1,49,c5,5d,68,2c,c1,9a,2b,c5,4,2,88,aa,c0,af,9f,a1,22,55,e7,30,d9,9f,fb,f6,bb,a,ff,ff,2d,d0,6a,8,85,4e,38,9c,48,bd,a,bc,bb,2a,5d,21,57,33,a0,5c,6e,a3,d3,e7,64,9b,88,e6,92,bc,be,8f,36,b5,60,74,74,4c,34,d1,1b,89,56,d4,a9,a3,e,46,46,ce,32,72,f9,e4,f3,e7,33,a0,95,35,25,1c,c0,ef,98,ba,8d,db,6e,fe,ac,3d,f7,c4,a9,1f,fb,f6,70,c4,cb,bd,6f,51,8d,76,d8,ff,fb,bd,b5,3e,eb,ff,a3,d,6f,bd,f7,b9,55,1,8a,1e,96,99,13,39,9e,fc,ac,32,dc,54,52,e9,f5,75,9e,bb,7a,12,7d,fb,bc,cf,56,6c,24,f4,aa,f7,e,e4,5a,88,aa,3d,e9,e0,28,c,5a,c,c,68,9,d0,c4,4,d8,40,84,a4,2,89,b0,95,4b,20,e8,92,3,d0,8,55,45,4e,e3,d4,74,27,98,7,9d,ad,6c,5e,dd,72,50,2f,8d,ec,f6,f6,df,fd,5f,73,8b,d8,c6,31,91,6d,ac,4a,3e,df,d7,40,7f,8e,d7,ef,9f,ac,dd,b9,53,d5,58,0,0,0,0,0,0,0,0,0,0,0,0,0,0,0,0,0,0,0,0,0,0,0,0,0,0,0,0,0,0,0,0,0,0,0,0,0,0,0,0,0,0,0,0,0,0,0,0,0,0,0,0,0,0,0,0,0,0,0,0,0,0,0,0,0,0,0,0,0,0,0,0,0,0,0,0,0,0,0,0,0,0,0,0,0,0,0,0,ac,ca,1c,8a,a2,ea,61,5f,2e,4c,95,6c,71,be,74,79,e6,54,db,22,41,0,0,53,9c,b1,b5,31,73,f3,46,32,1,80,8d,20,8a,bf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15.xml><?xml version="1.0" encoding="utf-8"?>
<AeropointData tag="ce67f945-30e1-4489-b9e3-e514482184ae" folder="" file="E:\OneDrive\業務\プロジェクト\RZA\Framework\20181205_ビューアセット_ハンズオン\セミナー\コンテンツ\サウンド\13_Result.hca">
  <Data>48,43,41,0,2,0,0,60,66,6d,74,0,1,0,56,22,0,0,0,89,0,80,3,0,63,6f,6d,70,1,55,1,f,1,1,80,80,0,0,0,0,63,69,70,68,0,0,70,61,64,0,0,0,0,0,0,0,0,0,0,0,0,0,0,0,0,0,0,0,0,0,0,0,0,0,0,0,0,0,0,0,0,0,0,0,0,0,0,0,0,0,0,0,0,0,71,6e,ff,ff,52,83,98,7f,54,6a,ea,d0,34,b0,ae,3a,cf,32,30,d0,ee,d2,cd,10,cc,96,f0,91,e,e8,f3,7,6e,ea,f0,d0,97,f2,e4,ab,bc,4b,2d,34,2c,34,ac,d,a6,e,c0,45,b4,8e,ba,9f,3a,b4,a3,4b,1d,b1,73,22,e3,3b,d2,32,5c,ab,b3,d9,0,0,0,0,0,0,0,0,0,0,0,0,0,0,0,0,0,0,0,0,0,0,0,0,0,0,0,0,0,0,0,0,0,0,0,0,0,0,0,0,0,0,0,0,0,0,0,0,0,0,0,0,0,0,0,0,0,0,0,0,0,0,0,0,0,0,0,0,0,0,0,0,0,0,0,0,0,0,0,0,0,0,0,0,0,0,0,0,0,0,0,0,0,0,0,0,0,0,0,0,0,0,0,0,0,0,0,0,0,0,0,0,0,0,0,0,0,0,0,3,0,1,83,0,20,81,6,86,0,0,0,0,0,0,0,0,0,0,0,6,0,0,0,0,0,0,0,0,c0,0,2,c6,92,dd,b0,6e,c3,51,6f,fd,1e,95,fd,8d,31,b4,be,9b,6b,77,f2,fe,bb,bf,5f,c6,77,db,fd,76,fd,fb,99,fa,e4,89,4e,ba,d2,d1,f7,d8,ea,6d,44,f7,50,e0,b8,20,bd,df,97,e2,91,ce,c9,c1,19,f3,fc,16,90,4,30,30,31,8,83,30,b0,81,0,4,8,0,0,df,a,24,1d,24,d,26,3e,4e,60,bc,c6,dd,cd,ba,6c,ec,5b,ff,5f,b5,bf,cc,59,7f,d1,c8,be,c7,4d,ff,3f,dd,7e,ff,7a,bf,af,bf,77,dd,40,a1,8b,ff,ff,56,57,7a,fe,d9,2c,52,84,11,4a,32,6a,93,22,95,26,dc,51,1a,9b,89,9b,4c,6d,c3,13,74,ca,15,50,b8,db,8d,53,13,c5,c7,ec,c6,9b,10,ae,fa,b3,55,98,a9,90,ef,5d,6d,c2,fe,9,23,56,a,ed,64,f8,55,c3,24,b0,d8,e9,60,f1,e8,ac,f9,e8,10,29,3c,ca,2a,c2,8c,60,ad,90,3,d,d,33,17,8,21,9f,21,38,b8,83,64,7f,8d,8f,20,2c,12,b1,c,fe,cd,b,eb,6c,23,a2,c0,c2,b4,d,78,4e,a1,be,30,ea,dd,8d,47,48,19,c8,69,71,38,4b,54,22,5e,8b,a2,55,bf,7,d2,6a,8,4b,e,50,9,2d,89,36,89,c5,38,ab,a7,36,f0,b9,ea,a1,b8,83,c6,55,2a,1d,d5,2b,68,95,1a,7f,c0,b5,6e,2c,ad,6d,90,4f,e1,c6,7,2f,8f,54,a5,3c,c1,96,0,c0,2b,45,0,89,41,f2,a3,2b,49,36,14,d1,52,c0,8,90,df,7e,1c,21,70,ba,68,23,3b,3b,71,54,2e,39,2f,2d,11,b2,28,14,f5,7c,6e,c8,17,b7,25,73,bc,99,76,c0,80,94,2b,14,a0,2f,22,ab,3d,8a,d9,af,fb,a9,26,3f,5c,e2,b2,62,58,2e,5a,5,d6,cf,12,53,4e,39,cf,6a,27,82,7,ea,e0,dd,58,88,59,97,dc,2,8a,e6,c7,82,f1,66,a4,60,53,54,b2,ad,18,15,98,2a,5,13,67,17,46,20,39,11,82,ba,1b,fd,da,9b,67,30,da,3e,c9,44,54,7a,30,38,30,ea,98,8d,1e,32,8e,76,14,3a,9,4b,4c,b8,10,70,f7,ff,ff,55,aa,79,7e,30,44,62,5a,66,1b,52,6a,2a,84,be,af,7c,15,46,da,71,1c,63,4e,a6,d9,95,c7,ec,cd,56,69,90,47,51,b0,c6,2d,6d,b4,d4,85,a9,3,a9,b6,ea,31,a8,ac,45,c5,5,89,57,a0,23,54,34,80,7c,9e,47,18,7,0,78,ce,37,d7,8d,18,2,0,4c,44,3a,65,80,24,c0,89,61,65,7b,82,ed,94,1d,e1,4f,71,b0,98,dd,f3,b6,df,b,d5,d5,e5,c4,b,b,37,f9,56,81,fd,33,90,fb,65,fd,af,e4,af,d8,28,5f,58,76,fa,ad,8,f7,73,5,1,1f,8e,78,d5,32,d,d5,6e,ee,b1,35,1c,55,35,23,f8,b,72,ae,c3,14,51,76,d,1a,cf,1e,5f,de,8b,36,56,af,16,66,1d,e0,be,b0,63,25,a6,75,51,c,29,7f,97,7d,b3,f6,a0,14,a9,5e,6d,fd,c0,2c,fe,81,a5,75,8b,14,8,be,ca,88,63,b9,b8,9d,f8,5,c5,68,47,1e,fd,58,ce,45,b7,d3,7c,b3,6e,cc,28,a8,71,c,7d,99,2d,6f,f2,70,ae,11,cf,c3,33,94,17,3a,68,85,a1,c4,81,81,70,44,c,4,63,db,94,b0,4f,c,7c,5b,b9,d9,87,6,d8,e8,16,e,a7,f4,49,ed,3e,38,19,81,1d,b2,48,c6,19,96,dc,7e,a0,9f,54,eb,f3,7c,a,c0,f3,13,5f,58,57,b1,a0,12,1e,33,45,df,e7,b5,97,6b,a6,4d,13,b5,f,42,14,40,c1,85,84,1,ac,61,94,54,54,28,fa,a0,86,77,77,b7,a4,21,44,32,27,56,70,1f,12,0,c4,96,ff,ff,54,1d,78,fd,7f,25,13,a,63,11,63,cb,d9,1a,6f,8,db,8e,26,a2,69,d4,a9,c2,a9,5,6e,87,43,d0,47,43,ad,38,9a,75,33,15,93,d9,1b,8a,28,7e,1,44,e1,a3,1a,d3,86,25,9f,a3,45,b6,5d,41,28,6e,87,de,3e,3,5f,3b,5b,2f,d9,fd,b4,51,ab,2d,5d,fb,4b,d,de,86,e3,34,89,bc,98,3,c9,f1,3a,f5,5f,ad,8b,2d,e6,74,2,62,35,46,43,d7,28,9b,42,1b,c3,89,7d,d7,ca,dd,4f,d4,f9,bc,7,17,db,77,7f,5,a0,7b,1,4d,5b,b0,a,88,66,9,31,79,9,9b,f1,7a,69,e5,83,2b,17,23,51,2f,8e,55,c2,a0,d,17,dc,4d,df,8a,f5,a7,28,c4,c2,b7,f1,6f,1c,7,1e,ea,a8,25,97,b1,d8,0,6a,c7,6d,25,5,bb,59,3e,8b,74,d5,45,c4,cc,48,48,7,4d,fc,75,e5,2f,1e,9a,e1,b9,db,12,68,49,28,27,56,c0,21,e2,cc,f,cd,a9,a6,f0,c,11,ae,17,ea,58,63,6e,ed,40,51,2,21,dd,94,8c,15,2b,41,b5,34,24,a6,b3,e,d9,a,37,2b,59,90,cf,7d,26,6b,2,10,f2,49,c6,5c,bb,94,72,2c,28,bd,88,83,bc,11,f0,2a,52,79,14,a1,a4,9f,94,68,b1,d0,e8,38,57,10,ec,c8,76,35,d7,a0,55,4a,3,72,eb,2b,6d,6,7,82,97,25,36,88,32,79,44,3c,51,ba,d2,6a,36,81,1,31,87,5b,0,78,de,0,80,b7,18,59,8c,17,21,5b,40,4,0,80,49,2d,d,d8,6b,46,ff,ff,51,9f,78,7d,5c,f8,a5,c,2d,44,92,cc,c5,d,a5,29,30,a5,c4,e9,8c,ba,cd,82,54,9d,69,c4,6b,6a,bf,4e,69,af,77,aa,2a,d9,f7,7a,ab,71,83,ec,38,4a,cb,8a,fa,65,85,a6,d4,90,b8,cc,74,a1,b4,62,a9,92,57,d9,82,59,b1,8c,de,e7,9a,ff,39,df,56,d3,6e,b,4e,75,54,37,55,db,b7,96,df,b7,76,c7,67,67,2b,9d,a5,47,e5,13,8a,21,6c,df,55,dd,79,ed,29,80,c8,b5,1b,47,23,9f,ef,a6,ed,27,f,ba,60,d7,e8,9c,6b,f2,43,f1,52,f,33,2d,a5,7a,be,f3,87,5f,28,5f,30,c5,65,1e,90,4e,8a,e2,7,d4,48,f,41,70,61,dd,c9,58,88,de,da,8d,ef,4c,b8,14,fc,dc,bb,96,0,2,f7,d4,78,23,e0,cc,35,27,da,2e,78,1b,85,9d,a6,1a,8d,40,69,c0,c8,0,5c,47,61,60,e7,c0,8a,d4,a1,d,6c,a9,8,9c,18,5f,55,c6,f9,f8,7c,10,76,f8,3c,28,b,6d,b3,8,4,90,40,e8,2c,38,f,14,32,6a,72,d3,40,e7,b1,47,aa,c1,1a,30,1a,52,dc,49,f8,f,ab,69,41,3e,b0,17,52,54,65,1d,99,dd,a5,ac,26,b3,eb,18,c,47,9,44,d4,7c,46,a0,b7,34,d9,72,41,f4,21,3,52,45,31,18,83,df,a6,4,18,c7,1a,64,80,e0,aa,4e,a9,19,10,66,a,aa,de,f1,12,ef,44,80,fc,ab,60,12,26,3f,f8,20,6a,84,50,2,82,21,81,f0,86,87,a4,41,8d,66,ca,16,0,5f,f1,ff,ff,51,1,76,fd,62,f8,df,7e,3e,c8,d9,71,37,5,65,d3,21,91,3a,22,8e,a8,9b,f3,ea,8d,39,a6,a3,51,b6,dc,14,ca,d3,71,3a,63,4d,47,13,6a,36,d4,89,8c,2b,4e,36,4f,a8,64,9b,6d,d4,f7,c,7b,11,da,9c,1e,7a,aa,fd,55,e,1c,21,a8,dc,41,54,4f,b3,3f,b9,38,19,58,41,12,b6,e4,1,2,17,66,82,e4,b7,99,2e,5d,b5,3a,4d,c7,47,35,b7,f4,7f,27,a,d2,c0,51,72,3b,e7,a8,f8,81,a0,5a,e1,88,22,b9,f5,ea,8a,b5,e4,75,5e,e6,dc,a4,98,6a,76,db,ee,9f,7a,44,a5,60,76,af,47,b7,b3,66,de,13,a9,10,44,19,a,38,a7,9d,37,5b,d4,9b,5e,9,42,28,40,a8,e9,64,31,83,93,bd,9,e3,58,3b,f3,e,ca,1,44,d,ea,6f,1d,c4,17,54,26,93,10,29,6b,6f,e6,fb,d5,f1,2a,40,18,57,2b,52,4,ff,2a,d3,43,2b,af,6a,7d,c4,f1,ff,2d,70,88,13,a2,1c,54,14,6f,c9,1e,e7,f5,ff,38,54,c4,c6,56,69,b5,29,11,d4,0,18,47,cc,b,c3,86,1,2d,66,1b,c5,98,2d,ad,38,29,92,ff,1,e8,88,46,c7,1f,34,6a,93,ca,d8,60,88,f6,e6,75,3f,e8,ce,e7,b3,ca,50,46,7b,fe,2,39,84,5a,6e,6b,8f,8c,92,96,f,22,91,8f,55,f2,6e,68,cc,f1,b4,ee,c0,9f,9f,db,2e,4d,94,6c,30,b6,f4,3d,ee,3c,67,96,6f,51,21,8d,cb,fd,20,23,e,2f,fe,22,f,90,24,a0,ff,ff,51,4a,77,7d,61,f8,47,17,b6,20,dc,89,b4,dc,82,23,9d,51,2a,a3,6c,d2,e3,61,d5,31,51,38,d5,64,e6,cc,ad,a5,1b,70,b9,15,2c,c6,95,71,b6,94,39,44,9d,2c,7a,85,4b,17,22,32,e8,80,d9,52,51,32,f5,d6,fe,4b,8d,59,b9,9f,63,47,fa,5f,b4,f0,7a,dd,8d,4f,3f,9c,7a,16,4b,b0,b9,a2,dd,54,4d,f5,89,d5,c2,b0,8d,9d,4c,e0,b6,d9,15,5b,16,2e,24,8a,80,8a,8e,76,88,cf,f4,6,97,15,98,58,dc,fb,ef,7e,65,c7,0,a6,40,93,56,f6,d3,6c,55,2e,4f,1a,c2,d6,8f,6f,88,c6,9e,38,39,bd,52,4b,a1,61,c0,43,7,22,d6,8d,e8,5,66,df,c0,c4,75,6e,59,c0,97,56,ee,4f,ff,c2,60,42,f7,52,1d,a7,ee,81,3c,33,5c,ec,be,fe,2e,6e,b7,27,9d,51,93,7f,df,ce,9c,93,f0,74,6a,ee,29,91,32,2e,90,14,2d,36,92,3e,c6,8f,84,af,23,e4,e8,f4,22,23,f9,77,4c,18,d7,81,59,b5,e,87,a3,38,6c,d1,1f,75,34,d6,99,22,1b,30,d2,13,be,25,24,78,53,75,d2,1b,e7,18,e1,88,51,66,38,e8,50,2,d2,85,cf,9d,a3,f9,50,6b,d2,10,41,15,c5,c3,9c,c0,40,c2,85,eb,f4,41,46,d0,8e,12,60,b2,e0,ed,3f,61,e2,9c,3d,8c,2c,35,b4,91,48,60,9c,2d,77,6a,23,53,7b,1e,e4,6,9e,7b,6c,8b,64,71,66,96,8c,28,bd,fe,99,ea,59,19,41,f4,4d,a1,9c,b7,46,ff,ff,50,e6,78,7d,23,7,d9,1b,2a,9,69,83,24,c6,51,a6,f2,32,a4,ab,84,e1,24,66,4f,37,a9,aa,d9,a8,d9,12,52,33,2a,4e,44,9c,32,36,a2,6e,27,5,6d,42,e3,74,a6,ab,a5,36,a8,c8,79,ca,d5,91,2b,e8,bb,b0,5d,19,98,37,b6,5f,fe,ac,2b,3d,e5,81,ef,3d,c7,61,78,95,fd,23,88,4e,1,91,fc,3e,61,39,a1,9f,21,8a,3b,4a,ff,54,c0,1f,10,ca,33,a0,64,60,19,c7,35,84,51,97,3a,ce,8e,c1,62,b,9c,91,3d,f6,77,fc,ff,be,72,42,9b,84,22,27,53,89,1,d4,e7,fd,ce,32,c,f6,f4,df,b6,18,c3,7b,d6,32,23,0,c2,17,f7,4b,fc,a8,72,e5,c3,5f,d4,cb,8e,d2,b1,ec,54,8,40,8f,5f,9a,16,de,5d,c2,c8,fe,33,37,b9,9b,7,ea,fc,7a,b2,2,ae,1e,9c,ca,60,da,f8,44,f6,dc,80,44,a,46,dc,d4,81,c5,8b,a8,28,21,64,3a,60,3e,e9,70,12,5a,24,30,85,31,ba,60,83,c0,6e,bf,ca,31,ad,3,6a,80,4,2c,4,4,a3,3b,20,11,28,45,93,a1,a2,61,b5,45,e3,fc,d7,b8,14,a1,ed,1,73,4,19,4a,b,70,46,17,0,61,83,31,3a,a6,92,2,1,d8,c,8,aa,23,26,df,a2,c0,d9,39,b8,85,74,12,f5,c1,ac,22,4,8c,2,68,1b,92,b1,a9,a6,c7,75,5a,95,72,e3,23,8,aa,87,25,5c,2c,d0,5a,8b,68,c2,4c,b1,28,c8,a2,60,2,58,2,88,1,1,b1,80,27,e3,ff,ff,50,b4,78,7d,77,d0,92,9b,14,45,58,9e,d2,9a,6a,96,ec,a5,b7,c,31,b7,d,4e,35,84,88,cc,22,aa,28,94,6d,b5,8d,68,9c,e2,51,a5,4e,2e,26,db,66,b6,24,51,b8,c4,a5,d2,97,a8,e0,b9,56,13,69,b3,f6,72,32,2f,c4,48,81,67,5c,11,4,1,a0,e,7,61,28,80,a6,60,83,a4,c8,6e,31,5a,8a,cb,35,bd,fe,d5,2a,99,67,58,8d,c2,7f,71,62,cd,66,1d,1,bc,47,fc,19,1a,4,d1,79,c0,b3,7f,f6,20,f9,ba,a8,9d,72,f3,ed,1b,d8,27,5,c3,90,fb,95,ab,95,91,4b,f7,4,fa,31,59,3c,b4,69,28,d2,fe,1,bf,6c,b7,35,27,d7,76,d7,58,f8,d3,b0,9a,4c,27,d1,e8,fe,3,f3,88,7e,ed,26,c0,19,91,3,db,1d,e1,4b,e0,65,ae,5e,db,9b,aa,af,84,2e,92,66,aa,5a,7b,30,90,f3,1c,d8,d0,b6,b8,92,23,4f,80,f0,86,c2,97,d1,43,3d,6c,6f,c2,1e,e9,b6,e2,9f,3f,f,6a,33,33,1f,82,82,c0,32,57,41,4b,39,63,2e,d,7d,b5,f7,b0,80,7,db,bb,4,90,9b,93,0,ce,c1,8c,58,39,b5,8a,37,ae,0,82,3d,89,c6,20,87,cb,64,3a,ac,d9,7f,1,fe,2d,f0,d2,5e,b1,54,3d,c2,1d,2c,74,67,33,c,48,80,51,ad,70,71,38,1c,66,99,dc,59,ad,b0,ff,bf,5,3c,7a,3f,a7,a9,48,df,38,1,a5,59,9c,a3,31,9c,50,17,47,c4,22,f3,34,93,ec,bb,a2,b5,3a,40,d9,de,ff,ff,50,94,77,fd,61,8,e2,14,46,41,23,6a,9d,e8,f6,13,5e,11,46,e2,4a,9a,9d,66,8a,a4,16,36,9a,86,55,c,70,62,da,74,c9,e,53,d2,e8,99,29,4,9e,7b,14,4d,c6,d8,cc,c6,dc,4d,4b,f6,f6,ac,22,10,21,a7,e5,40,d,ac,4d,6b,22,c0,e8,18,42,6,bd,32,bd,df,94,30,db,f4,4c,ea,ee,d4,88,ba,e5,4f,a5,e3,5,1f,1a,2a,f4,27,f4,4c,d7,68,7f,ef,c6,5b,54,7a,5c,94,aa,89,5b,79,9d,5d,f6,b5,b3,37,1c,87,6b,78,f1,9e,55,cc,c0,c2,26,48,53,f4,6d,b7,1d,8,ef,a3,b7,4e,c1,81,8f,86,ed,bf,bc,39,15,eb,7a,7,26,4d,e7,39,35,52,b6,bc,5c,ba,91,78,84,3c,4d,cf,f1,77,9a,8,3d,3b,1,22,1,ae,3c,74,5d,df,11,b7,54,63,9e,c8,62,5d,3,65,2,e6,ec,85,53,9d,66,1b,fb,eb,1d,74,b2,d8,11,99,67,3a,dc,a2,22,78,54,85,dd,28,a9,8b,4a,c1,7d,b2,c9,67,95,6a,ed,a1,a1,3d,38,a1,33,9e,45,f7,cd,8,49,bb,f,c6,de,c3,9a,3a,84,b8,cd,53,ba,18,90,75,7b,3d,39,fc,3d,3e,cb,8e,f0,70,9b,c9,a9,70,28,2b,c6,35,fc,da,c8,64,1a,9,54,5e,fb,0,15,ef,c5,0,e7,75,9e,44,29,ef,89,b1,be,3d,31,10,6a,f5,44,91,8e,25,aa,76,55,93,a2,e0,4c,87,e9,ea,54,7c,41,b9,5,21,2f,27,b8,24,e8,f2,62,de,f1,43,b,da,80,41,7b,ff,ff,4f,3a,77,7d,11,9e,e7,4a,d,c4,da,97,cf,5a,71,44,e4,6c,c8,9c,6d,37,1b,6d,a7,53,38,c3,37,a3,16,d4,71,a7,21,a9,b4,db,f6,86,e8,90,d1,1c,85,c4,da,a8,c3,93,6a,a8,da,6d,43,9a,9a,90,48,ac,5a,3e,cf,4b,56,56,43,e,11,cd,eb,6e,67,bb,ef,c3,85,fd,69,5c,68,77,a3,e,a,e5,d3,d8,9d,c7,ea,b,6c,80,9d,67,9a,80,36,b2,dc,ee,ac,ee,c2,1a,36,ad,4a,34,89,bf,2d,71,24,54,2d,e6,c4,46,57,87,d2,aa,57,92,ee,60,49,c7,96,f0,8d,39,18,aa,63,63,97,23,67,e4,53,86,35,2c,ef,33,bc,35,71,ea,fc,a1,7b,3e,16,e3,d1,bd,dd,c1,af,b0,8,69,4c,48,74,be,4,a7,10,88,ac,d,7d,20,11,81,68,b1,98,f0,e9,77,e0,8c,b8,44,28,29,2b,d2,a5,e5,da,db,bf,56,be,b,2c,f2,11,b3,88,40,65,be,2c,4a,49,7d,70,78,b0,70,84,2b,d6,8d,8f,92,94,ef,20,7c,b,b,a3,f8,c3,9f,29,28,6b,1a,6a,21,15,63,64,e0,42,c4,db,c4,40,a4,21,8e,47,1b,26,f2,20,33,5,1f,b7,21,22,20,cb,cc,6e,1c,9b,3a,19,15,b1,f1,cd,5f,9f,83,70,e8,9,a6,68,84,31,0,a9,20,d3,a4,20,c0,a4,a0,f0,5a,24,80,e,20,cd,ec,68,ba,7b,8c,32,86,d7,b7,de,7,24,ba,8b,6c,c6,76,a7,4,50,e4,cf,ab,d1,c3,81,dd,27,13,92,17,d1,ff,db,46,80,4f,65,ff,ff,4f,75,76,fc,68,6f,d7,f0,24,b8,31,2e,b8,a1,89,b6,ae,32,15,13,34,c6,dd,69,2b,59,32,44,3d,6d,18,de,2d,98,e3,6d,26,e9,6d,d5,14,16,42,a3,2e,a4,ea,71,41,2b,4a,36,9a,88,15,91,4e,cd,1d,1d,72,cd,ce,35,d4,2e,af,44,a9,d6,c4,43,47,8,10,dc,21,32,17,3,ba,2,b4,f5,f1,59,8b,41,26,2e,16,f9,17,f,e2,e9,1f,ce,6e,db,16,e1,4e,7e,c3,18,4e,c0,77,94,30,3c,96,7f,4,a,c3,cf,f7,f1,d0,5c,15,aa,ec,f5,21,f5,a3,da,6a,61,a2,1b,72,26,51,be,42,7b,40,19,47,f9,a0,49,9f,7b,56,81,f8,6b,c2,11,59,bb,7,f6,27,f1,59,15,c,97,c4,2,bc,6f,eb,3f,fd,c2,83,ea,e5,44,d7,93,1f,4c,7b,d8,39,33,32,aa,f2,5e,a,1b,1a,84,d5,b3,1a,4e,93,e0,6f,81,6b,bb,b3,4f,56,1c,26,61,83,b0,32,a8,17,c6,12,e9,34,f1,7b,e6,1f,1f,f6,ed,26,f5,71,e7,95,74,3a,1a,a7,92,ae,18,73,f7,98,cc,df,35,70,3c,3,d0,39,6f,3a,e8,99,f3,a6,60,53,26,53,25,6f,fe,11,e,1f,92,9c,81,62,b7,97,dc,c8,a3,64,80,1b,57,5f,e6,54,85,7b,62,b8,73,5a,71,ba,a0,a9,85,62,be,eb,18,20,b0,bc,a8,25,97,a8,7c,fa,1f,9e,e2,c5,65,45,de,3a,e3,7b,18,44,ad,6,d,23,ab,8,76,da,ba,ab,8,90,ed,c0,16,46,aa,4b,47,51,9e,d2,82,c,ff,ff,4f,65,75,fd,2f,c9,3f,6d,41,f9,f1,71,4a,45,89,48,93,3e,bf,3f,b0,51,14,6a,33,62,a8,b9,12,4b,39,e5,f5,ab,e8,c5,b5,1c,52,24,9c,2e,b9,e6,95,a7,4a,90,d6,cb,85,e3,12,c8,c9,3c,b6,24,9e,49,ad,2d,98,f0,ca,7e,1b,5d,37,7f,8b,8b,3d,7d,5c,32,a7,f9,55,d2,58,e5,2b,3c,1,c3,52,23,17,34,ce,2,19,a4,f,a0,16,41,d,9f,d2,26,df,87,87,f0,29,6f,a4,95,59,1b,fa,da,3,fb,bf,6,b1,8e,2b,f9,94,e7,bd,33,e,cc,80,b3,6,c,5,68,d7,88,a,e4,3b,9c,ad,dd,0,1d,f7,84,c3,40,4,17,5f,16,95,d,66,27,c,f6,81,ed,70,ed,dc,58,8a,e2,8e,b1,11,46,82,32,75,da,9,61,3a,20,24,10,b1,ca,54,32,4b,32,1e,ab,d5,55,0,ba,f1,90,7b,29,72,ab,94,1b,a7,8b,aa,cb,3,fa,8b,23,4a,51,f0,d8,70,1,d9,b3,a0,4d,0,14,c4,23,ac,92,0,b9,92,8c,f1,82,1b,81,58,d9,4e,36,9f,9,67,83,d6,20,51,ed,80,18,51,24,43,5,89,4,c1,b6,76,19,7c,2,d2,7c,ed,96,9,51,d3,f5,18,a9,aa,1b,fc,9,d7,46,9b,95,6,79,be,d7,b6,bb,ed,77,d,a9,fe,e8,ae,a3,3c,84,be,c6,a8,a8,ed,ea,9f,f3,0,64,b8,5,4b,3a,fd,7e,1b,e5,bd,d1,51,38,1b,76,9,78,53,13,45,cf,8,4c,15,5b,7b,e7,75,69,fb,95,d4,53,7f,d7,80,15,cb,ff,ff,4e,86,76,fc,b0,29,34,8a,65,e6,9d,d,58,d1,a6,58,2b,51,b2,3d,49,b6,e3,4a,26,95,b1,f,5a,32,1c,92,a9,c3,54,86,2a,93,a9,37,d,15,c4,4f,a5,28,e1,8b,5,23,51,c1,22,71,68,f4,d,58,af,21,9f,30,a7,5f,e1,88,8c,98,f,f9,87,84,4a,6f,9e,2e,31,7f,15,be,26,a0,b8,e5,53,df,b3,fa,98,76,41,3d,2b,e8,1c,97,ea,29,12,c7,cf,93,3c,0,75,d1,9b,fa,b4,38,ef,2c,fc,32,f0,34,91,7c,f6,6d,b1,4c,80,9a,91,a6,34,3a,c,91,15,22,38,e6,cc,d5,1f,c8,22,39,17,d8,21,bf,ba,e6,d4,7e,e6,25,c3,d3,cf,c9,b0,65,a1,73,fd,74,3c,c9,aa,90,40,a8,e7,e,f1,8,cc,10,52,6f,cb,99,2a,a0,87,ac,da,64,dd,ad,cd,ee,38,39,1e,3f,4,10,d8,23,28,a6,3b,bb,84,d6,80,27,37,f8,f,7a,1a,94,6,b5,1c,e0,c0,73,8a,35,a9,c1,43,45,c,cd,24,0,70,74,7a,8,c4,30,e1,72,83,68,6b,10,dd,f5,e7,4d,e2,b3,c5,14,af,f7,5a,c4,33,91,c6,c4,9c,58,e6,7a,e0,fe,a0,4b,6,e0,bc,93,31,43,37,8a,35,63,a2,27,35,ad,88,34,43,be,84,63,2a,22,61,8a,42,f0,55,21,16,4,6d,68,8,e0,22,4c,b1,ed,1c,d1,f9,b4,26,1a,26,66,d1,3c,37,ca,ed,cf,f3,b5,6b,8e,2e,43,29,83,aa,3c,6,54,2f,1,1d,e5,c,6e,c3,1a,45,b5,bb,a6,0,96,b5,ff,ff,4f,49,76,fc,a8,5e,9f,6c,2c,a6,da,a2,c8,29,8d,a6,9d,76,a,5c,16,9a,cc,82,a8,aa,51,46,e2,4d,c7,b,89,c9,e7,f5,98,cc,6d,b8,e2,6a,96,9d,6f,cd,a3,2d,c6,9b,6d,62,ce,66,38,fb,4b,71,bf,69,a4,bd,9b,dc,c2,44,84,83,f4,35,78,5d,39,4f,8e,29,38,29,51,27,c1,73,e5,0,74,0,e8,5b,50,c6,1e,e6,d9,62,cc,ba,b8,18,e9,5,5b,c3,22,f2,d1,64,0,33,fc,76,34,cc,e4,26,d5,54,91,69,eb,5,49,fc,ca,e8,b5,9,7b,eb,35,c,3f,12,ec,3a,ee,36,11,df,b,7f,46,e3,85,82,3b,81,c3,37,25,16,eb,49,30,c8,aa,fc,e2,22,22,9d,6,59,5d,4,b2,65,77,7d,6a,e,cb,db,9e,1,ec,8f,1,8f,3d,4b,47,be,df,7b,5c,1b,88,94,30,c,88,4f,ec,98,44,6d,11,ae,a,3c,f,bd,13,ac,14,8f,db,56,bb,5b,1,8,9f,51,26,4e,d,99,5b,ad,f6,e7,95,dd,fc,ed,59,62,b5,92,9d,aa,a3,2,3,71,8f,82,3c,17,a0,a2,d8,10,e8,24,76,91,ee,32,24,d4,fd,a1,2,b4,ca,ad,88,46,3,40,e6,bd,65,6f,b2,b4,3b,8a,31,72,4d,1a,1e,f,7a,6b,a5,9e,c,33,5c,c3,59,ec,24,29,86,5b,22,c5,f3,a,46,a8,26,da,c3,16,d8,66,26,76,15,fb,38,c4,5,e0,38,32,b6,6,80,5,c3,ab,db,c4,e4,a2,0,14,ba,54,e9,f4,1,4f,b8,48,9f,0,6a,cd,50,1d,92,ff,ff,4f,4c,77,fd,1a,40,63,e9,b0,98,94,91,52,d9,70,da,ab,4d,45,82,a9,55,53,6d,c4,d3,8a,35,21,4a,c1,3d,86,25,90,c9,24,e3,a2,2a,e3,46,c4,9b,6d,c6,aa,30,c6,6b,32,18,eb,38,64,62,1b,ae,11,44,77,ef,a8,53,7e,11,ba,90,b7,75,2f,6b,c8,c1,4e,26,11,e3,91,b5,fa,8e,e9,4e,33,2,ee,e1,83,36,1,20,33,23,11,6,82,61,d5,fa,a8,c,41,5a,c8,4c,be,90,d3,8f,41,fe,a0,8f,47,f8,a9,d3,46,ae,55,ec,65,74,33,60,8,2,11,38,20,e1,84,82,aa,54,13,7,3,10,11,22,d0,7,6b,a6,41,15,bc,ee,ae,80,79,a9,ce,29,16,cc,99,76,5c,a6,f,8d,c5,3a,29,45,91,ac,ce,ed,c1,e4,64,ea,d1,10,d1,9,b4,e5,6,99,18,e3,68,38,33,70,9,6,f0,bd,22,8c,dc,8a,f9,42,1f,8a,46,12,88,67,9,98,11,46,65,97,bd,bc,17,f6,41,b4,a7,5f,d8,4,44,5c,b9,19,9a,aa,11,9e,cd,c,7d,de,7e,82,3b,e8,49,ea,7f,cd,b8,c8,ee,b4,50,a6,52,57,85,85,62,4b,46,cf,d5,43,34,bc,75,9d,52,c0,6,84,b8,ad,3f,8b,e2,f6,4f,b1,1e,70,f8,48,6e,70,19,cf,79,94,7,7d,2c,3d,73,e6,b4,76,a,bf,d6,eb,b0,9b,86,d9,d,4a,0,ee,11,9d,1b,b,2,8a,dd,6c,7,11,47,e9,e6,64,d6,ff,ec,af,47,e3,98,33,42,5d,4d,ef,94,fe,b4,71,21,77,f8,cf,4d,ff,ff,4e,29,76,fd,10,65,7c,49,4d,2f,37,af,cf,15,67,6,e4,e,c8,c4,cf,cf,53,6a,39,e5,b5,1d,19,3e,a4,d3,6a,79,3d,30,47,54,34,d2,d8,f4,9c,5a,8e,c,1d,8d,2a,d2,71,98,6c,7e,4f,42,57,c7,9c,6d,3d,e5,46,21,8d,11,49,8b,45,32,71,1c,da,51,c9,b9,58,b7,d5,5f,13,37,47,1e,c,ba,6,cd,bf,19,e6,e2,fa,e0,d2,8b,44,7,1,6a,a8,4e,18,94,3,62,95,7b,ee,b2,55,94,bf,56,c2,58,10,83,d0,f3,5f,85,a0,d6,e0,41,ff,27,f7,47,ae,6c,2,b,d2,cc,96,14,82,c,11,b1,a2,1a,38,6a,a0,9f,da,cc,ef,b9,9,1a,95,fb,80,5c,20,1a,0,bd,90,9c,1,80,c,ea,23,64,a7,10,c3,20,8,8d,64,14,b0,3d,9d,7,43,95,f9,6c,99,73,87,2d,12,13,92,d4,38,8b,87,dd,ef,83,9a,44,79,bc,94,48,89,80,96,0,98,14,13,d6,5,8e,12,1a,45,2a,e2,5c,34,1d,86,24,0,5c,29,3c,75,e6,32,82,c1,3e,fc,ee,97,12,61,9c,25,20,eb,bb,4e,45,2d,71,a1,db,2f,8c,76,91,33,38,30,5a,f2,11,cf,33,58,f0,a6,c1,39,1a,ed,89,f4,1d,6f,76,b9,2b,e9,64,b8,4f,48,3,38,20,b1,65,83,2d,8a,f2,7b,45,23,40,30,5a,7b,3b,90,d2,d2,4c,cb,c2,bf,ba,38,79,cc,fc,53,df,35,e7,ab,fe,63,1a,33,e0,1f,26,43,26,d2,55,b3,e1,9f,1a,d1,f7,74,e6,20,3,c,ff,ff,4e,89,76,fc,e7,c1,b1,f1,5e,a6,a2,8c,ca,93,4e,18,db,58,c8,a1,8e,34,db,71,c2,95,1e,a5,22,4e,c8,14,6c,c8,d3,a6,2a,21,98,3c,22,39,28,a3,86,36,a4,4c,6b,e6,8d,47,13,6d,c1,4a,a9,23,d9,44,b,44,73,a7,35,53,fd,61,3d,e4,7,d0,86,68,79,4c,d7,7c,62,ef,1,22,c5,59,71,2,f3,93,b,d1,1b,97,8b,43,c1,e8,12,f0,1c,29,75,65,52,45,51,db,39,d4,c0,ad,fb,20,18,63,e9,10,42,4c,f7,46,8f,22,c8,ff,4d,a4,4a,c1,ad,45,f2,a4,2f,6b,2,f5,8a,4b,97,1c,59,ee,ff,87,1f,82,c8,f3,94,37,29,18,b6,f3,c5,a5,67,84,33,17,e2,f7,e1,b0,b6,d8,ba,4d,fc,42,62,a9,ee,8f,fa,85,cb,29,5b,12,4e,d5,29,e0,8,18,2d,80,b,12,26,fd,79,58,8b,45,f3,8,5d,e2,61,a0,1d,54,64,64,3a,80,2,4d,39,6,b5,1,90,42,90,c5,71,15,38,ea,84,a5,b0,b,c2,8e,1a,8c,5d,5c,a2,e3,35,73,cd,fe,81,53,b5,1d,b2,16,d5,2,7f,c2,54,c3,50,39,2,1d,74,16,c,72,fa,df,f5,c4,b3,5f,76,0,84,77,a6,9f,11,a0,2d,ff,7e,3e,b6,88,32,fb,30,23,38,b5,c3,c0,d8,1,46,59,b2,a6,3d,3f,7e,f2,e5,d8,d4,ae,1,83,cc,aa,8,61,56,66,c0,19,f2,4f,a3,b2,2c,a5,4c,ba,f9,f5,ca,80,b4,37,c5,fd,7b,26,2b,af,6a,2b,43,38,5f,75,6c,6f,58,ff,ff,4f,55,75,7d,2f,ca,7b,ce,24,a6,dd,7e,7f,5b,42,a7,d,86,b6,9c,2d,58,da,66,a8,a9,89,c5,14,8d,3a,a1,ac,c6,9b,ad,31,eb,4d,a8,d8,f5,a2,a5,2e,a6,d3,6e,c,5a,f5,7,1a,63,46,9b,70,24,42,81,45,c5,48,ee,e3,2,34,20,28,21,e8,2c,f1,e,e2,9c,46,30,32,cb,12,71,78,a6,4f,20,cf,7d,f2,77,87,91,1,a2,46,b2,d0,53,65,18,a0,38,c,6d,d1,b8,4,a,a3,a8,a4,8,29,d2,d3,20,8,48,6a,f,54,93,2d,bf,e,40,1e,18,40,19,21,39,2,d3,13,0,80,17,2,2e,e4,92,ec,6a,81,8,18,e0,99,46,be,7,ee,55,9b,6d,69,f3,82,c,14,98,64,c6,46,b8,2c,64,76,2c,d3,c0,d0,2e,34,66,58,60,85,47,76,c1,b0,6,22,2,bd,84,7f,f0,d5,ae,3a,41,a6,72,67,15,21,fd,cd,28,ab,23,3c,0,0,d1,69,2a,e0,7c,dc,94,4,f9,7b,83,3,4a,c,46,cb,b0,d4,51,0,c2,7a,b1,3a,37,45,17,43,8e,a0,1b,86,6d,5b,fe,10,3d,34,fd,9f,e2,71,2,4f,30,19,70,1b,1f,57,c,44,8a,21,e3,89,1f,48,e8,58,42,92,99,c2,64,8f,d9,f,3a,a6,a9,e3,dd,df,ee,ca,c4,ef,1f,ec,73,2a,5,b6,10,7d,3b,49,d5,9e,6a,e,96,c8,eb,9,5,ba,3e,99,63,6f,e2,3,cc,77,47,85,dc,d1,f0,b4,57,d8,6f,4b,ff,27,bf,a4,1d,6f,90,b7,a3,c7,80,d7,ab,78,fd,cc,ff,ff,4f,52,77,fc,e0,60,e2,8c,11,47,14,62,53,29,51,d4,a3,31,b6,ab,32,28,d4,4e,29,14,85,c4,d3,52,a8,2b,71,b6,93,55,37,7c,f6,27,11,b4,9c,2a,4e,38,5b,8d,8f,49,a9,9c,d2,3,6c,44,3f,7a,bc,a,f6,8,4f,a5,40,18,4c,ee,27,3c,21,40,d1,4,25,5a,75,46,60,11,f9,1c,e6,8e,1f,da,ce,57,c,c8,51,a8,9f,6a,1c,8d,3b,f4,63,43,a5,26,b3,2d,eb,4d,54,c4,26,3d,7c,7a,45,34,d0,f6,64,fc,35,bf,4b,b5,c,ca,61,90,30,f1,6f,11,9d,a5,1a,82,82,6b,90,c7,88,82,2a,17,fc,a,0,1a,d9,9a,fb,70,81,1d,86,4e,cd,9c,e3,3,77,c5,73,c0,31,7d,93,73,6b,6e,5,50,34,b,a0,16,a4,3f,1,91,ca,f0,53,4e,f2,4e,14,66,aa,c2,66,e8,3a,27,e2,7c,de,42,ea,cf,e8,11,d9,47,4f,1a,10,86,98,2,78,88,dc,2f,cc,b,a4,40,7a,41,1b,6,20,c6,1d,32,51,2c,f9,c5,e8,c3,3b,9b,1a,b9,c8,e5,8a,80,3c,75,ce,86,66,5f,ff,94,23,54,a3,4f,16,24,f3,f6,98,87,92,95,36,19,f8,b4,25,4c,b5,c2,af,54,e7,e9,1f,70,38,d6,aa,70,62,b9,0,5a,25,21,ac,87,ca,26,29,de,e1,83,9a,79,4,5a,c6,d6,3a,ec,f0,35,1b,13,61,9e,60,e3,2c,c0,8e,9,20,ef,bf,e4,b8,a3,b4,d0,5,4d,3e,38,1a,ea,63,e7,f6,97,ae,4e,5d,51,1,23,57,38,24,d6,8e,ff,ff,4e,e2,76,fc,d1,48,e3,e9,66,45,13,8d,99,22,a5,28,dc,6a,b2,b0,c6,b5,1a,6e,18,94,75,46,fc,de,ab,e7,aa,a8,a9,6e,f9,e5,4e,17,1b,4d,59,12,85,c5,b,a5,d4,9c,4e,26,a3,70,7a,51,c1,4b,f5,d,7a,33,8e,a0,e2,c0,95,9b,99,59,63,cd,69,60,16,ad,6c,ed,ce,fb,75,4d,23,c6,ee,17,50,6b,15,7c,3b,0,89,4c,42,48,2e,c3,d8,a0,79,1,8f,a0,5b,e3,9c,48,84,38,1c,be,c4,cc,6b,ca,93,65,3c,6f,3e,20,6b,52,da,7f,77,39,11,c4,70,6e,45,76,8b,37,3a,68,ea,bc,52,53,b2,20,f1,f3,a0,2b,20,a7,cc,6c,15,e,1,74,30,1,cb,ca,17,f9,b8,ad,9f,2a,b2,ac,b0,13,1b,c7,5a,a1,74,7c,38,c7,87,10,5b,2e,18,35,b3,ae,8,4,1a,94,5f,e0,40,90,42,e9,70,b6,d0,65,8d,5b,47,9c,d4,aa,84,a1,2a,73,5,7e,0,3,10,1f,95,d2,99,50,be,30,e,c,21,40,16,34,74,61,61,ca,79,e5,78,8c,a9,48,8c,4b,29,6f,ea,a1,95,91,a8,4f,8f,d1,62,4c,42,60,b4,14,89,cc,b3,c4,7,70,1a,85,5b,14,31,2f,ea,31,82,88,17,41,fd,ba,e2,8,f,22,50,88,59,e5,e7,fb,7b,a5,9a,54,31,57,d,4a,6c,11,80,fa,d0,4b,c5,d0,85,5a,d0,7f,b1,25,33,d8,28,91,7e,60,80,1,20,ca,5a,5e,fc,f0,c4,a8,cf,60,31,70,56,f6,53,e7,8e,4f,ec,87,80,c1,bd,ff,ff,4e,10,77,7c,b7,c5,32,e7,ad,95,44,6a,51,8b,86,95,1e,6c,53,54,49,d6,64,a6,f9,b0,b1,2a,8c,f5,a3,1b,6d,2c,6b,2e,19,46,69,c4,d4,4a,2a,d2,8d,3c,8b,52,f9,33,1a,85,54,4e,26,8c,18,9,88,32,d0,9,61,82,c0,66,81,19,20,69,40,3e,fa,11,8a,2f,72,4a,4f,62,2d,b2,30,53,c0,72,d2,29,74,29,88,82,25,11,a4,9,b1,4d,7f,9,15,62,10,f6,c8,35,a4,74,fe,4e,12,19,54,d0,10,60,b8,e6,87,fc,b4,59,b7,e2,18,e3,e,45,89,23,89,95,92,a,57,d,bc,ee,8,49,5c,a,ac,44,6,34,6b,87,10,2,13,44,c4,64,2c,6f,b8,1a,d8,15,e5,ea,b1,e2,8a,ed,f,1c,4f,7d,18,58,94,1,16,7a,3,e7,7f,ad,b6,cf,a1,9d,67,10,9,8a,b,6,cc,11,f3,35,ed,6,f6,e1,1e,95,d2,9b,8c,90,95,19,d4,78,84,3f,f6,9e,86,80,ca,28,f3,ec,f1,e4,3d,98,25,a9,55,43,a4,b1,b2,95,9a,5,c8,1e,72,b2,e4,f1,ff,a2,f7,b3,38,f4,8,38,22,f2,38,29,b3,94,33,ae,e7,2a,db,bc,6b,8a,fe,fb,25,c3,8c,ba,e5,88,3c,9d,79,a8,c9,5c,8b,3b,7a,22,ab,fe,33,ff,6f,9e,c7,ce,3b,5c,76,6e,cf,ef,9a,fa,40,bf,d9,af,e8,f0,66,4a,64,22,36,4a,5c,dc,cf,73,f2,2d,51,a7,d4,2b,8f,f3,35,4c,d8,bc,6b,fe,dc,2a,de,75,ee,82,bb,7e,fd,c4,69,5d,20,a2,c5,ff,ff,4e,4f,76,7c,99,65,42,8c,81,d2,de,12,79,ac,4d,3c,66,d,a7,12,8d,45,53,6e,95,5b,4e,26,a3,51,a6,ec,11,99,eb,29,56,aa,70,c3,1b,52,32,9b,b7,cb,e9,f2,c9,c,89,a3,5a,cc,3a,a1,24,42,20,fa,1a,8a,38,ad,df,5b,9b,13,4c,fd,20,3e,f2,3e,7,ea,17,66,5,b7,b,d3,7c,4b,17,3d,7f,6c,e9,2e,7a,ef,40,96,6,39,7,cf,48,c0,d1,2b,36,a9,21,24,e4,86,96,62,31,f6,fe,c,d3,5e,5d,bf,8e,ca,87,c1,34,2d,d7,63,ed,8,87,46,61,86,1d,c7,37,c,55,f0,2,a,58,de,d,f4,3e,a6,d0,4c,e9,e6,97,6f,60,48,46,17,55,bc,68,2,c7,7c,71,41,11,2b,62,74,bc,32,8e,c0,40,11,85,10,c8,41,3d,f,71,44,9a,9b,e1,d8,f4,a4,79,89,9e,30,60,10,b0,3,9f,5d,e5,1e,61,36,1e,fc,1b,22,40,0,f4,e6,b4,bd,88,1,38,17,dc,1b,1,4,a1,b0,32,11,0,b4,59,d0,14,c4,63,68,6,c,ac,ad,47,cc,cb,1c,ad,84,3a,8a,73,65,24,15,60,40,52,0,62,82,0,80,c1,a3,c2,d0,38,80,af,81,ec,46,a9,8,e1,4f,43,b7,e6,f3,76,4,3,f7,bf,da,a1,5f,ff,21,a0,bc,9d,7c,97,6d,1d,1e,25,e4,a,8a,26,af,bc,25,62,d,74,44,ab,8a,8a,3,38,93,db,87,6f,b0,ab,3a,da,fb,f5,97,fe,27,e0,8c,49,74,91,ed,80,f0,92,2e,88,3a,4c,cc,b8,b9,b3,ff,ff,4e,7,76,ed,ef,88,e2,a,a5,d1,86,51,40,e3,4e,48,db,69,6f,36,a2,26,a3,71,48,47,b0,37,51,9e,5f,53,2e,95,54,89,ba,c2,90,5a,5b,ac,d4,db,70,aa,94,89,b3,13,a9,b6,32,75,a4,44,99,9e,87,52,9e,89,61,72,5,16,74,6e,62,31,db,e9,5a,11,b6,87,c,1,1,2b,63,13,c8,d,e4,b0,6a,8b,cd,2,a3,90,49,2c,f6,64,72,d9,49,2d,d6,67,61,4b,59,1f,a5,0,3,36,2b,4d,f3,d0,26,47,68,42,e2,37,e,b4,51,9e,20,2a,42,5c,b4,e0,4e,39,8c,65,8a,96,92,22,c3,9,c0,5e,39,24,66,d9,a8,4d,22,f7,b0,89,e4,e2,63,d1,6b,f4,30,87,e8,fc,2e,dd,52,dc,bb,3c,41,46,4,c4,3,12,3d,11,18,5,38,d,36,9a,bd,ac,83,d0,24,45,fa,ff,d9,4d,36,d,95,a6,88,7,37,fd,94,f8,bb,f6,a4,8e,c9,fe,fe,de,af,e8,c7,34,96,e8,ab,7,9a,1b,d4,45,17,8e,9d,91,c1,35,bc,1f,15,cc,c3,e2,a4,35,61,fb,be,bd,29,af,b9,a5,9f,9,61,28,24,92,61,be,3f,1c,af,95,7,7c,44,24,e5,52,ba,9c,2f,c4,4,d7,b,61,51,46,33,90,39,79,5e,32,52,89,43,14,17,c1,df,5b,ff,4e,f0,af,1a,8b,cb,bb,cc,26,5,65,93,44,5c,b6,54,fe,54,8b,4,78,cc,44,39,d5,9a,90,ca,29,b7,92,fa,96,97,68,fe,75,46,eb,d2,77,1a,35,45,8a,c8,a,7d,cf,80,b4,fd,ff,ff,4e,85,75,fc,ef,c5,13,99,2a,25,c,38,46,9b,af,cb,e9,a5,c5,15,50,45,55,f3,e2,e9,91,26,dd,89,44,7d,62,35,99,6e,5,5c,6d,a8,a5,f3,a9,23,f2,e8,db,4d,d0,c7,a1,4f,26,51,a8,9a,8d,d1,9c,b0,65,c7,37,a8,5c,4a,fb,e,4c,84,3d,6,80,66,1,6a,59,ea,59,c7,8,e7,c0,8c,1c,a,2c,99,b5,3d,89,df,85,a8,30,31,a1,3a,d0,37,dc,57,e1,63,ac,14,39,f1,d5,ec,ea,33,b5,a0,34,6,89,40,50,81,f4,9a,db,86,74,eb,b6,2,a4,2c,1e,3f,40,1d,1a,2c,76,83,2a,b,9e,5d,54,51,67,13,a4,86,47,1b,72,68,85,31,7,e,85,db,8c,8f,1b,20,51,35,92,78,54,5,28,64,9b,9d,e7,9,0,8a,67,df,7b,d4,d8,27,66,d1,51,76,b5,c7,4d,a3,fb,c9,f0,ec,79,9e,9,de,1b,1f,4e,32,2b,87,3,f0,20,2d,8,40,8e,2a,34,ec,77,59,e7,35,1b,6a,1c,6f,82,1c,a8,31,6f,8f,d2,7c,c,f2,a0,d0,4b,3d,bf,60,c7,df,9f,8d,2,1,d6,c9,e9,d0,45,55,73,cc,38,c4,6b,28,89,57,a,83,b6,71,34,c5,74,b7,4b,19,50,de,e0,54,65,60,33,7e,47,1d,52,5e,6d,60,a8,22,6b,8e,b9,b2,b4,6a,df,7e,4c,f6,bd,95,4f,9c,8b,b3,c2,59,2b,49,a1,e6,e5,ae,af,dd,f4,37,6f,df,d6,8b,3,8,6f,6c,86,d5,df,83,ef,33,ef,a0,fe,ff,f9,7f,df,f6,bb,9f,b6,cc,75,ff,ff,4f,53,77,7c,b7,c4,35,50,61,9a,e4,71,79,b2,89,b5,6a,4a,58,54,4a,17,9c,32,18,9b,8a,52,d7,b4,96,e1,b1,36,da,a9,a5,1b,8d,b3,44,89,54,ea,83,1a,9b,31,b5,20,be,4f,50,a5,a8,89,77,51,2c,45,16,3,ac,35,49,de,bd,fb,35,bd,d3,88,aa,4d,b3,93,cf,f5,cd,16,6d,f3,26,69,75,c8,cc,fc,23,7e,cf,cc,83,9,81,e5,c3,65,a4,98,cf,ca,7c,65,db,6d,4b,97,c5,a0,c,a0,99,d5,25,95,d3,39,16,9c,d8,cd,11,8b,6f,2e,42,7,9,2f,b9,2e,ff,c0,4,a7,82,78,18,a0,25,39,c3,dc,50,46,1,c3,12,dd,b0,43,8c,6a,47,5f,1a,84,ff,a,6c,91,fe,b2,b8,92,49,d8,a7,86,56,2,86,88,73,81,c3,9,d2,22,89,ba,86,f9,78,38,3,b0,4e,c4,40,1e,a8,71,55,99,d8,d7,35,64,54,5e,4a,50,e8,4f,e4,21,c8,90,c4,62,53,91,40,fe,c3,22,a0,48,20,46,f9,60,59,c9,6a,a8,28,2d,2f,c2,7a,10,76,ee,9d,71,bb,af,be,a,33,5f,cf,f9,67,de,39,f3,bc,6a,63,8e,db,3b,42,6d,6e,3b,5f,d5,8d,fa,92,af,c6,e2,4e,e2,5a,64,e0,49,c,65,a,93,2f,6b,b3,ab,b0,b9,61,1e,4a,2,49,6d,af,bb,e7,d1,19,d7,24,ad,b8,e4,42,71,24,51,ef,81,76,c8,d8,7d,5f,ec,3b,86,c4,33,d,83,2a,71,8,cf,a2,3f,f7,46,5a,d1,ae,dc,e1,b6,cc,e9,78,37,60,14,ed,ff,ff,4e,21,75,fc,a7,ba,23,4f,a2,36,62,c3,26,d9,75,19,5c,4a,9a,d2,35,b7,20,91,54,e9,8a,18,cd,8d,a6,da,71,b3,9c,4d,a5,28,82,b7,14,4b,17,5a,65,48,a2,6e,36,d3,52,9,85,ff,d1,63,26,9b,37,2c,d7,ee,1c,7c,c6,99,34,3c,3b,1f,9a,12,25,80,fc,db,18,c4,b1,8b,63,60,d0,7d,d6,c7,45,63,c1,1e,42,8,d2,33,60,b7,13,ef,d,e7,c6,b3,27,70,86,e4,40,7b,7,40,6b,45,3a,dd,fc,56,d9,b0,2f,d8,32,67,5e,a2,32,a7,8,a2,d6,fd,dd,f3,bc,7a,df,d6,54,bd,4b,be,7b,34,e4,ee,63,90,78,fb,2f,79,70,11,83,38,83,25,e0,33,e9,ce,37,61,33,29,1d,96,27,e8,89,9e,d0,28,b6,8d,cf,c,fc,d9,aa,dd,79,88,e4,b9,23,6e,97,c1,c9,8f,40,c2,3e,68,3,a8,30,10,32,21,9b,e3,f9,f1,c8,ad,a1,a3,a0,de,c0,5,10,aa,71,67,7c,e6,8a,c6,8e,f4,b9,92,c1,fb,49,b5,4c,6a,21,8b,91,40,af,d4,f,8e,f4,d6,b,83,f4,22,af,58,50,f2,3e,5c,64,57,12,20,5a,49,e,c0,aa,28,30,1e,44,5,29,9a,69,3f,29,f1,65,3c,d4,40,b,df,ac,5e,a6,ec,b6,e8,70,57,c2,8f,25,49,ef,4f,17,b0,1d,6b,e2,ad,88,5,63,b8,97,43,21,14,a1,63,d6,14,6d,e8,c8,7,85,59,4a,b7,10,fd,d1,98,a,f,30,3c,52,38,d1,1c,10,4a,41,6c,28,6f,e2,1f,ab,95,c1,ff,ff,4e,51,76,fc,da,13,d9,f0,7e,b8,5b,f3,66,d2,78,b5,12,4e,57,53,6d,b6,5e,45,d4,da,72,25,5c,69,b6,c5,55,36,7d,4d,1a,a9,a5,b4,eb,a1,98,d6,11,b6,cd,70,c5,45,6b,6,ea,6a,1a,a4,c9,12,c4,24,8,a0,93,64,64,37,5b,f2,ad,0,35,51,8a,e,fa,27,fc,ee,a2,d6,8e,cd,58,ce,ed,7b,c5,ba,b5,46,2f,f6,14,94,3c,c4,b2,42,25,33,ec,e3,d,65,2,5c,2b,8c,c8,e4,c0,30,94,b8,d0,dd,1,9f,d0,16,d4,3e,cf,1d,f4,de,c9,50,45,c,34,58,10,18,3,4e,c3,f0,41,a0,3c,d6,df,2,99,21,24,64,1b,48,5c,39,8,4d,1e,7b,9d,ea,b2,4b,7a,76,e9,e1,c5,4b,e8,af,4a,7e,85,b,7e,45,b,38,1,2b,84,8e,8a,6,7,49,b2,0,50,f,21,a0,8a,40,74,18,ac,af,5b,be,f1,38,8f,e6,dd,5c,8d,46,95,77,20,0,ce,1c,8c,49,4a,c,71,b8,ce,e4,a3,70,0,1f,f9,c4,d,6,2f,3c,7c,99,a4,ca,de,20,d1,ea,b2,a4,f6,46,7e,5d,6,1e,ad,ea,91,14,85,fd,8,f5,c7,4c,91,df,bb,ab,40,96,2c,9c,18,fd,d,c3,6f,44,d3,e7,ec,2b,28,14,32,9e,f5,7f,f9,a,49,bc,b9,76,18,81,8b,63,3d,fe,85,a5,cc,ca,3d,94,95,0,4e,65,d,40,d8,60,83,57,b,98,d4,9c,f2,c1,6e,5e,95,fd,ee,3e,48,14,59,a2,c,e3,5a,f5,ea,c3,aa,aa,d4,53,f5,61,80,2f,e3,ff,ff,4e,21,76,fc,7e,a0,3f,5f,c4,fa,d9,86,52,a9,94,8a,33,2f,33,1d,50,54,a4,f2,e7,1a,6a,c4,cd,91,79,72,cd,43,11,d4,8c,9e,f3,4a,cb,92,23,51,72,1a,da,6e,8f,51,4b,c,8a,ca,96,93,32,c0,60,4d,e4,4f,22,44,e3,92,a5,cb,97,de,6a,e0,c4,34,1e,4d,8d,d9,61,2f,60,44,2,fc,de,85,75,db,b,b4,f8,48,9c,52,20,83,da,9d,74,42,a4,b4,55,f2,ba,44,9b,76,f3,47,4f,b0,8b,e7,ef,ff,51,87,73,76,f,2a,9d,c0,54,2,99,ca,54,86,32,3,12,be,22,56,0,46,24,52,c,c1,4a,4c,10,7,9,ef,58,a0,28,ea,3b,8d,cf,15,3a,a0,17,c,5e,5c,14,c2,12,6c,c7,e7,56,9c,e0,3,e8,bb,5f,a9,0,91,a4,4e,62,1b,d,28,89,14,a0,c1,4a,97,a4,7a,4c,92,d1,9c,7f,9e,43,cf,d4,cb,f3,a3,0,5,2b,62,2a,9a,b0,f6,23,1d,d8,e,f4,80,2,3,22,5e,23,3,4e,1,5b,d3,94,b2,fd,ed,b6,b0,e5,a3,e2,1b,cb,70,c7,5b,ad,1,e,28,61,3c,68,18,60,bb,20,70,4a,da,92,80,52,b5,4d,c4,97,3,e9,30,7d,94,28,ae,c3,e0,cb,b,9b,36,70,d8,cd,8f,b5,ff,1d,e6,20,14,a,4b,b0,9f,4c,ab,10,13,73,c2,5c,1,d1,ed,50,68,51,fd,23,f0,31,26,bf,7d,db,20,ab,97,5f,83,95,7c,f6,82,cc,96,d,b3,7f,4b,54,41,5e,1a,b9,5e,d0,3f,37,61,f0,70,64,ff,ff,4e,93,75,fc,b1,1,e3,ea,72,8,62,91,28,64,50,af,5a,4d,aa,9b,51,88,9e,6d,b8,95,5e,5f,52,4e,aa,a1,a9,b4,b2,62,99,28,8d,b4,eb,2d,d4,64,4e,a6,9c,4e,79,64,6d,a8,6b,82,47,15,49,9e,8d,e5,9e,f5,81,24,5c,e8,84,1b,68,d9,a0,61,a7,46,fa,30,22,b8,4b,5c,66,f6,9d,87,6d,dc,60,a,f0,93,6a,2d,a8,29,f8,e0,4e,27,7,53,20,0,3b,79,53,e4,2,8a,89,a1,7,55,81,ea,cc,d1,79,20,47,23,da,cf,b1,db,3d,c9,5f,7d,b2,db,18,d8,c4,68,df,11,c8,c9,c8,a0,d1,ca,83,52,4d,16,88,96,a6,9c,31,b8,fd,b3,8c,4,ee,93,cb,45,99,4f,3,42,5a,51,16,4c,fd,81,50,9,88,1d,bb,80,92,98,e0,55,4d,84,c4,49,3e,fe,22,20,0,8a,4f,b2,4b,5f,b7,8,93,cb,2e,63,46,f8,c2,3f,f2,f4,6b,26,62,7f,36,7f,c3,b2,8,26,ec,e9,68,65,2e,58,86,b5,8,fe,c3,22,4a,e9,6e,a0,40,b8,18,c7,c2,db,9c,6,16,b3,a8,c5,43,3f,7f,49,d7,f6,67,34,e7,87,ba,b2,10,fd,58,32,91,81,ff,99,53,39,be,21,f5,25,8c,10,40,5e,95,53,7f,d5,f7,b7,bf,aa,e7,78,16,5a,7c,a4,c4,3e,f1,c8,97,2e,c1,4d,f,9f,e6,d7,57,24,be,20,24,c2,77,24,17,42,40,a6,f3,f2,15,48,87,3f,8,46,27,28,3,80,44,9e,a6,46,ea,49,1e,9c,76,dc,3d,1a,20,2f,df,ff,ff,4f,45,77,fd,5a,f8,6,a1,14,d3,53,91,44,2d,6f,ce,b4,6d,8c,5c,46,e6,95,35,45,1b,2a,b6,e1,87,34,aa,86,44,6b,71,26,d4,71,b6,71,6a,cf,3e,50,b9,a,ca,15,55,29,52,ec,2d,20,c1,2e,2b,b4,d5,65,16,14,1,a2,66,9f,64,1f,10,50,9a,22,28,17,60,91,41,b,e2,40,1c,1,94,72,ab,76,b9,6,5d,a9,d1,44,8,90,11,ac,81,84,88,89,81,9,c0,5,a8,31,4,72,d0,c0,73,5f,a8,db,a0,8c,22,70,5a,a5,b2,e4,a8,72,c8,a9,0,41,16,c0,11,f0,c0,95,8,14,9,2b,33,3,51,20,60,24,c7,e1,66,8,c4,45,43,89,ad,94,8e,73,1c,84,df,78,f9,a3,9e,44,0,ea,8,88,14,29,c0,2,32,83,43,4d,29,94,65,52,d3,c0,51,6b,41,40,0,cb,32,bb,e4,9c,7b,66,fb,7a,c1,f5,ab,f9,cc,44,d4,f4,d9,d2,d6,25,29,d5,9d,28,1f,77,f3,c6,1b,ab,8b,3a,87,4e,69,e1,66,7e,60,5f,18,64,f8,21,74,3,d5,27,a8,eb,39,fa,d2,7e,54,28,ab,82,73,d1,3b,20,cd,69,45,9b,ef,7a,4d,1b,c9,f6,bf,0,6a,8c,3d,67,4a,d7,bf,f3,40,69,2a,e6,c5,b6,6a,62,67,8c,ff,a1,eb,4c,e5,97,c4,49,e5,2c,3,7a,1,c9,a6,b4,5e,e2,88,49,89,21,94,71,bf,57,f4,56,81,33,60,db,96,86,a3,eb,b5,89,df,9d,44,e9,ae,79,6e,5e,ee,61,e2,89,41,33,5a,98,8b,f4,34,15,ff,ff,4e,87,77,ef,b7,c5,15,11,2d,37,d,88,54,de,26,a8,ea,4b,44,63,88,1f,51,ad,99,22,35,56,d9,a6,42,da,aa,33,22,6a,99,4c,4d,a6,ce,55,48,c5,11,c8,5b,8d,38,9b,71,93,e9,4c,a8,29,dc,31,d,1a,2,8c,3,5e,8a,3d,9b,ef,e5,5e,4a,e8,53,b8,b0,5f,24,77,f5,7b,8c,96,bf,5b,c,33,cf,0,ee,83,4,19,38,91,bb,f5,68,f5,da,88,a0,76,22,a,90,7f,8b,5,ca,c2,82,e4,6c,4,5c,a7,e4,b6,4e,60,9b,c0,84,44,16,2e,3b,74,64,f2,48,ea,5d,be,29,0,68,38,35,42,18,b4,68,73,38,2e,3,90,40,7c,5,24,4b,a2,de,80,d,3,84,53,b8,43,ac,c9,28,e8,cb,1a,ca,56,5e,a3,1a,a1,40,2a,3b,cd,cc,83,db,4f,41,93,45,98,49,c1,19,10,c,b5,c4,1,3a,6d,bf,e4,e0,7a,1a,61,f7,50,95,9b,47,1e,38,c4,1e,f5,35,d7,ff,b3,9,1f,df,e8,51,b,10,7f,fb,ae,5b,59,5,1,79,29,c2,14,96,c3,90,50,c1,df,eb,58,f7,89,d6,f,69,c1,c2,70,cc,ac,9,c7,cc,51,62,ba,89,4c,70,7,7b,2,b4,34,27,45,41,6c,1b,4e,d8,e5,a2,5d,f8,96,1,59,f3,41,a8,90,41,1,f7,4d,e7,e,5d,bf,ec,0,1a,43,19,7c,42,21,ed,2a,8f,9d,ab,1e,41,c9,a8,f5,b1,a9,8f,13,52,e4,e3,1a,4d,5,d2,1c,71,b5,c3,6d,d5,f3,75,0,9c,89,16,43,7e,c5,10,6d,40,ff,ff,4e,3a,75,7c,68,9e,d4,85,2d,48,d3,ad,4f,35,6a,9c,cd,4e,96,d8,c6,b2,e2,92,1a,a1,a2,4a,62,6e,16,e4,34,e2,a1,91,b6,b2,4d,34,e4,4e,26,a9,a8,9f,4b,49,53,c,86,9a,db,6d,ed,a4,73,50,c6,f2,6f,b5,8f,db,31,b,90,1f,94,88,8,3,58,c8,12,10,e7,73,13,79,7e,31,87,3f,2c,7b,40,68,89,37,e6,87,85,36,e4,df,67,64,2f,64,b6,d1,d1,fa,51,b7,e8,66,62,f7,ff,73,e1,48,4c,bb,fa,ca,5a,a0,a6,c5,73,ae,cb,5f,64,f0,ac,79,10,a0,7a,6c,85,14,2b,13,ba,b2,5c,5d,9d,f7,42,96,65,d3,b8,f,79,7a,ca,1f,2a,95,c9,da,41,52,ba,24,3d,35,85,45,39,1a,bc,c6,8e,94,79,30,4d,65,4a,bc,e2,7d,f5,92,a9,30,96,18,e8,bc,f4,50,73,4a,a0,47,4b,59,79,4,bc,b4,fb,b1,4f,67,67,ec,66,c6,a3,e2,11,f2,49,68,6c,e0,44,d3,5d,54,84,3c,f6,7c,45,e4,31,62,bb,76,5b,c7,3c,83,96,93,5c,dd,2c,af,c,e6,d0,fd,5e,c5,d2,c8,4e,27,c1,c7,6a,4e,73,5d,97,aa,29,77,25,9b,f9,43,82,e9,f9,10,1f,5a,73,7a,11,0,c9,71,a0,28,af,22,a2,e3,af,33,29,36,d6,77,ad,fe,24,11,95,16,ed,c5,f,ab,9e,cb,bc,d0,81,85,35,d7,76,f4,99,8c,d8,41,81,60,cd,30,da,87,81,8f,b5,d4,68,c3,d4,55,10,49,ed,ed,e3,f0,24,5,77,33,a0,fa,8e,ff,ff,4d,58,76,7c,9b,f6,d1,80,a9,1a,62,8e,16,a3,6c,bc,5c,8d,46,d3,75,51,67,9b,28,6a,6d,9c,9c,4c,d6,6a,92,34,9c,62,ac,e,84,da,63,6d,28,dc,2e,28,d5,49,37,45,35,b7,4,b1,a6,c2,35,e,66,88,3d,10,12,ab,44,69,f9,82,0,b2,4b,c5,3f,2c,31,56,64,67,a7,30,b5,b2,4c,5f,a0,d0,51,e1,50,9f,1a,46,b,46,28,17,b9,a4,5f,2d,30,18,f9,23,42,17,3f,1,42,2,b8,84,35,46,1,e7,c5,16,82,6d,e,6c,f2,f6,af,49,9a,dc,79,a6,be,a9,e0,f,6d,11,44,0,d,95,72,7c,71,7f,3d,b0,26,21,14,f0,70,62,82,88,0,2,2c,e7,ce,d8,5d,65,4c,7b,9e,c0,22,93,a2,ac,61,c6,99,7,0,e0,90,1a,7c,4,c1,4,14,19,14,8,33,26,1a,98,95,b3,ba,29,27,53,d3,14,1b,a1,59,b7,ff,c4,77,c1,e3,3c,1c,e2,4d,84,2d,bc,3,28,80,20,88,55,1e,af,c9,b4,83,c7,77,10,aa,a,74,3d,67,ef,7f,99,9d,bf,75,9f,53,26,91,6d,bc,67,9d,41,b8,88,6b,41,b,83,a1,da,3a,74,bb,cd,85,f7,32,4b,29,b3,4c,d0,81,3b,2b,82,55,cb,38,74,32,95,b3,32,92,df,7b,2f,9e,a9,1a,40,4f,e3,fd,d0,fc,fd,f5,34,b7,a9,dd,aa,11,60,e3,e8,90,3c,42,9a,4e,bc,96,15,35,d6,14,7d,fd,53,d8,df,17,b4,d4,d3,ea,e6,d7,61,13,e1,92,be,55,7e,93,ea,f,ed,6a,ff,ff,4e,5e,76,7c,a8,5e,c7,5,2d,87,ec,d,4a,13,ad,1a,74,49,47,1a,4a,36,e2,ad,26,f2,67,32,e3,51,39,7c,f2,94,ac,73,cd,eb,a,b5,52,be,6a,6c,31,3a,59,c9,ba,94,34,b7,57,8e,d3,5b,15,90,50,20,47,b1,3e,a9,a6,9,10,88,e8,b3,2f,fb,e8,11,e7,2d,fe,4f,d6,fd,65,9c,f,92,2f,3f,4c,4e,f2,90,bd,5f,22,20,b8,80,2f,fa,a3,c0,54,dc,f,52,8,d7,da,c6,44,26,1,7c,8a,80,ee,e1,b4,6f,58,df,33,2,c4,2a,c7,3a,92,b3,45,f2,cd,f0,ac,77,10,8,f0,76,ca,33,82,c1,10,66,13,48,b2,31,48,ff,f3,d3,2f,6a,a8,b0,86,c4,9c,ba,a5,5f,23,d,af,2a,dc,d,2a,19,95,42,11,40,f0,2,c4,35,18,2,6,b,a9,bd,e4,3,63,3e,5e,7b,8,b4,2,59,62,91,9c,28,93,65,40,2d,7a,1d,21,6d,7c,f,c9,78,38,24,4a,85,c0,ed,c1,89,f2,ed,19,80,1a,b6,87,77,fc,66,2f,1c,59,82,d1,1c,57,3b,b5,c2,da,f2,bc,eb,b3,fd,75,f9,6b,e1,5f,f2,e4,18,10,f8,b6,da,a5,88,81,9b,ef,ac,d4,d7,ca,13,1e,a9,0,68,b6,ed,44,48,50,6,88,6b,1a,f,76,38,46,73,62,bb,f2,c2,74,af,d2,3f,33,6f,75,c8,4f,ff,a1,77,3c,d6,2e,87,79,1c,7a,1c,49,f6,3,e0,b4,62,d,36,c4,de,4d,bd,16,6e,4,37,54,33,a8,82,46,80,bc,59,d9,64,20,34,8c,6,a3,ff,ff,4e,6e,76,7c,69,40,60,9b,85,38,a3,71,33,61,71,68,85,46,2c,d9,8e,28,9b,74,b9,c,85,e4,61,ad,a8,71,8d,a8,86,91,b3,10,b2,31,29,70,57,53,4e,36,8c,82,c1,62,a2,4b,7a,15,80,c1,89,ce,57,9e,69,19,a0,34,ef,86,1c,93,8d,e9,c0,11,5f,0,97,40,af,16,6f,0,5f,df,9c,c4,ec,45,c3,88,5e,d7,eb,cf,6d,2b,11,82,10,cd,12,83,b6,a1,c1,39,51,5c,60,30,ce,6d,8e,18,a9,8c,63,f2,e0,5e,ae,14,f0,7b,55,96,8,51,84,5,88,42,79,ef,37,79,b0,ad,11,cb,e7,75,90,1f,46,c6,e,3a,5f,f4,2,4d,1c,35,3b,71,5,43,ea,31,63,7,28,c9,69,f7,21,e4,31,ac,a5,5,e9,b9,c7,91,bb,3b,17,cc,81,c6,df,16,b9,a1,d3,33,3e,9e,32,1a,a3,ed,a9,92,c0,58,2b,2f,89,35,83,f0,96,48,13,f4,99,85,1c,2e,2d,8c,73,b8,ae,55,6e,37,39,bd,f8,4f,8e,b8,b1,be,fa,6a,8f,d4,c7,e7,81,92,ec,6d,d6,74,fd,f0,f6,75,9,b1,58,1,8,c4,a7,5c,76,3d,6c,be,d4,f8,fb,17,a5,f4,e4,9,bc,3b,3c,2d,20,92,b2,bc,c5,1b,80,ff,1d,72,30,96,86,2e,80,30,10,ad,a2,6e,c1,fe,40,32,63,65,7e,38,72,19,2b,8,2,66,53,e8,3c,7,10,73,43,89,fa,95,14,2,85,9b,d6,20,83,cf,a,47,57,1c,a0,a6,41,9,9d,48,54,c6,47,3d,89,f4,8,27,0,4f,f6,ff,ff,4f,56,77,fd,1a,3e,d5,4a,15,1a,a4,63,39,e7,c6,44,dc,89,a6,ea,4a,b4,da,8d,9c,16,59,33,61,8d,9a,33,55,28,9a,a5,c8,2a,c6,34,9d,16,38,2f,9a,a8,da,51,bf,5f,97,d5,e6,72,96,a1,ac,46,82,2a,90,2d,14,9b,2c,44,10,98,50,30,35,5c,12,11,b8,c3,99,24,ee,6,bc,10,5,44,a0,c4,87,b,69,21,7,8d,12,30,65,54,31,32,15,88,12,11,10,0,8a,b9,12,8e,48,4,51,2,e9,72,71,c0,3,18,ab,c1,13,fe,de,d4,e9,26,63,f3,e2,0,6,5b,80,3,85,41,2f,7,c2,b0,82,64,2e,44,8c,8f,39,61,9,31,1,37,7c,9,9a,81,f2,e3,b9,b5,e5,d2,77,f3,7f,28,3f,80,7e,bc,94,a,e4,ec,61,db,78,b1,2c,f3,40,c5,32,5f,c8,8c,61,13,78,12,20,8e,5f,43,fd,67,0,fc,77,2a,29,3a,e7,87,5c,bd,1b,4,6d,8e,fb,30,e4,3,75,f0,3f,3e,9f,cc,7e,f7,3b,b1,2d,b5,28,a8,7e,bc,9e,53,2e,d9,66,f7,c5,d8,46,7b,6c,6e,ab,9,f9,eb,41,aa,e1,b7,53,38,80,1b,c,3b,6a,c,3a,fa,c4,17,f7,e1,b1,a,7a,c2,c,1f,bc,11,f0,99,37,a3,b9,1e,7f,1f,63,31,3c,41,d2,cf,f5,e7,ea,78,2f,7f,a6,7f,83,73,f5,66,3e,ba,e8,e,aa,89,d,c6,4d,39,d8,90,4e,c1,5f,bd,7,50,5f,4e,a2,f9,ae,f7,5a,1,7b,e2,24,70,11,e4,bb,3f,92,ef,37,13,54,8f,be,ff,ff,4f,5c,75,fc,e8,25,8a,8a,6a,44,db,52,23,92,75,46,9b,6e,26,d4,65,66,e4,4d,a8,73,4d,9c,ca,79,bf,3c,90,58,a0,cd,46,a4,81,c5,18,aa,43,1b,49,55,1c,32,88,e1,b3,cd,63,e7,93,ec,e6,95,3,a1,e4,e5,d,cc,71,2d,65,c5,f8,a0,91,23,40,c0,dd,c2,4f,85,30,1,35,87,4a,7e,fc,7,80,52,dd,2c,ae,69,3b,ec,2a,e3,db,c5,84,f2,13,f0,9b,22,4f,89,3e,84,49,e3,33,3a,13,c1,0,97,6e,fd,74,83,cc,7c,fd,bf,f8,dc,51,97,76,12,1f,2c,43,f1,3a,1b,20,bd,fa,89,9,27,fe,aa,24,7d,5d,20,67,32,41,a1,f5,14,d7,7c,87,5,5e,c5,d,87,44,c5,fe,47,e8,2e,11,92,32,91,9f,a8,c9,e7,37,d8,d,8c,dd,23,6e,7c,d4,27,13,f9,6,6a,ff,bc,f9,d4,14,6f,a4,3b,b8,c4,99,10,a,a2,93,6c,39,e2,73,92,2c,96,43,19,c7,74,4a,25,b0,8b,10,50,d,59,b9,7f,fb,93,a9,e1,54,4,13,7f,71,98,93,fb,aa,52,7d,b1,aa,fd,9e,af,40,fd,1,b6,c0,a8,33,43,e7,1e,3a,79,b6,d7,e,a6,dd,72,9,94,58,99,e2,a7,f1,62,4a,be,1e,49,96,bc,9c,49,97,97,6c,63,6e,19,4d,10,65,7d,a8,4f,d7,94,f7,94,47,1b,dc,23,36,2b,a,12,a6,85,b7,43,6c,3b,e7,f9,99,4d,80,2,1c,67,37,2d,8d,1e,bf,9a,6,6c,74,49,8c,7a,6f,40,7d,69,5,37,c0,d9,8c,ff,ff,4e,87,76,7c,77,c3,d8,eb,21,c3,1d,27,45,3c,f4,e0,da,d5,24,ec,31,8b,13,6d,a8,dc,f2,fa,c9,c9,c5,52,71,c2,e3,31,b7,4,ac,bc,55,8c,9a,72,69,e4,13,b1,97,14,70,9c,a4,66,95,7,4b,fa,ca,0,fc,af,70,6a,a8,c2,0,f2,d6,da,35,7e,5f,ed,d9,43,bd,c2,de,79,c3,b6,eb,67,af,b8,be,d9,40,74,b8,64,d8,ca,7f,67,18,1a,eb,3f,d3,25,37,4b,97,13,af,3b,37,8d,1e,d0,f,27,90,6,3f,2f,21,38,1a,4d,5e,57,c6,4c,f3,d2,5e,f9,31,8,c3,5f,63,d6,cf,71,5,b6,40,d5,a9,7,e0,6f,c3,31,8e,d,ce,d8,70,9c,2c,df,9,51,a3,fd,f7,86,18,21,88,f3,75,0,e2,68,82,17,47,ff,ba,e5,ba,7e,9c,8e,76,c8,e,77,d0,cf,dd,3,23,26,46,fb,de,5e,c2,f1,d4,3d,ac,7e,d5,30,e8,5f,8d,18,b0,a,a3,80,65,50,2e,b9,0,d,da,74,98,9e,fa,24,d4,3e,77,24,db,56,92,a,87,84,e1,7d,c2,c0,10,f6,82,34,87,29,c,40,73,40,55,30,0,62,68,d,0,99,12,fb,15,c8,9f,91,4b,5,c6,2a,4f,c7,85,56,e6,23,d9,e,c6,5e,61,c1,2d,14,10,bd,80,42,22,5a,6,a4,9a,5,b,8a,a0,bd,88,c1,19,f4,e3,82,c5,50,7c,8b,b7,10,33,94,81,43,59,7e,86,80,51,6,58,a4,41,45,cb,c4,88,15,2,c0,8a,99,de,28,21,86,80,c0,e1,53,20,6,20,70,d1,ff,ff,4c,85,77,58,a7,ae,62,19,51,b8,6a,8c,9b,12,5a,34,64,89,b5,1b,66,47,44,71,28,c7,a4,c8,3d,67,cb,92,8d,3a,e1,89,6f,2e,74,b7,b,6e,95,22,6d,54,e4,e,a2,aa,c5,b7,a,ad,cc,39,df,39,f5,69,b1,92,71,a6,e6,7c,a2,80,57,79,a2,53,b0,89,13,28,f9,1f,62,a6,cb,8b,33,9e,b0,a5,25,91,42,df,95,e8,57,1a,ac,8,1e,e8,17,86,73,19,d4,1a,a4,17,46,4b,c,6f,31,a2,86,2a,6c,89,77,b3,89,3f,4c,1c,23,bd,5a,8c,f8,df,51,67,ea,97,fa,93,6e,fb,cc,73,d5,18,5b,18,3c,b6,77,a5,7f,f1,f,d6,38,80,40,93,f6,86,eb,7a,e1,d3,ad,3f,5,dc,63,42,40,56,f3,5a,0,44,b2,45,68,58,f7,c0,84,40,ce,67,ce,37,f6,4,fd,f,63,77,9c,13,92,b3,9b,9c,56,19,28,d8,12,25,4a,4c,9f,ac,11,96,56,c7,31,94,53,c7,1b,c4,1,82,69,4e,a9,9,2a,1a,91,65,4a,fc,68,da,e0,ff,d3,c,a1,cd,12,b5,d6,5b,b2,16,af,a0,3,2f,b7,9e,3d,4,a4,4c,c1,c2,18,a4,21,7a,9,e9,a1,10,d9,f,52,6f,42,2e,0,d2,34,1a,f,93,2d,32,0,72,ad,42,be,18,49,10,72,13,6e,50,2e,f5,6d,72,d3,1,97,d6,40,e,5b,15,9d,1f,d0,82,14,c0,e1,c5,54,92,82,94,78,43,30,4,50,4,d,f,c1,42,80,11,52,9b,4c,10,4c,b2,b6,d9,97,b,22,7c,b8,58,ea,ff,ff,4e,5f,76,fc,a1,45,65,ea,31,a5,81,f5,a3,51,6e,32,f1,f5,95,2a,f3,43,62,89,c8,d5,45,e4,65,49,56,9b,6d,c4,68,ca,44,d3,a5,e4,db,66,37,12,54,d5,4c,19,2a,71,1a,23,14,a9,3,5,41,f4,66,4d,19,15,38,50,87,87,f1,18,b4,3d,c4,c,11,9,61,99,20,fc,75,cb,53,88,40,1f,b0,a4,2f,70,1,26,47,0,71,81,1a,72,71,49,c3,d3,68,82,6a,28,8a,62,61,13,a3,1e,8d,8a,48,50,4,12,21,38,18,79,5e,a6,d9,b,f6,a,7,31,8b,ef,34,cf,70,79,88,29,fd,b7,fb,19,16,9f,2b,8f,cc,3,86,7f,9f,42,31,8f,80,78,95,3,69,5b,4d,32,34,3,cc,96,c2,df,c3,11,44,9f,27,fc,57,4d,df,ce,9f,f4,b8,9c,bc,3,46,6a,ef,1d,ff,c5,79,88,df,57,d7,71,62,b7,22,e8,6e,ba,e1,65,b1,a5,86,e1,78,b6,1d,3a,f5,69,b4,2d,eb,e5,f3,73,91,ca,aa,83,c0,30,50,50,a1,69,70,2,58,e0,78,88,cf,bf,f2,70,71,4c,80,47,a9,89,65,d5,9b,4a,64,d1,0,fe,98,e6,58,2,28,46,72,d,9e,e0,fa,dd,2f,6a,c,22,78,7,e5,57,77,18,19,30,d0,5b,e4,f1,50,7b,44,80,88,a5,f6,9d,6f,8d,5a,b9,b9,a4,6,3d,77,ad,39,3d,6f,10,2a,3c,71,47,6,ec,e9,f3,78,a2,f1,8e,d9,43,a7,11,de,11,18,8f,c3,3a,be,9b,c2,bb,8e,43,28,52,30,1c,88,55,68,c6,b,ff,ff,4e,3f,77,fd,3e,17,d9,8d,7e,b6,d2,32,26,9d,34,d4,9b,94,a9,bc,d9,35,14,77,cb,3d,46,27,1b,51,cf,37,a9,98,a3,31,99,62,89,35,1f,93,d3,e5,ce,34,9b,86,46,d4,4d,c4,da,89,61,29,89,9c,5b,90,a6,fd,7b,d3,16,de,5,af,9d,60,dd,c8,b5,ca,50,ef,8a,ea,2,4,1d,a6,13,48,c5,8f,d9,f6,14,83,cc,3c,a8,34,aa,8a,c,2c,2b,9b,41,55,b,cd,2f,87,9d,3,ae,d2,c0,97,73,ee,2e,59,90,93,46,d1,d9,c5,32,d5,7a,9f,d6,25,c,c3,42,8e,41,10,86,6,ce,9a,4a,ce,9f,a2,ea,a0,3,89,4,fb,dc,4f,c0,9a,a9,9a,3c,74,bc,89,ba,eb,bf,7d,65,56,7a,de,9d,34,2,f6,10,10,a8,e5,f3,2c,1a,43,4e,fb,d7,c0,7,63,ae,d9,f5,53,ff,fa,f6,1f,18,ba,8f,36,41,10,bf,85,f9,f6,32,49,58,59,c2,c9,4b,b6,dd,f7,e2,f3,f1,13,88,5,67,ff,94,33,cf,5c,80,77,8f,f5,28,6f,ff,60,1,91,88,52,f5,10,79,80,1e,a2,78,62,e3,dd,39,34,11,f0,f9,da,81,75,72,3d,e6,b1,97,f9,d4,c6,fc,eb,2e,5f,ed,2e,af,e6,ed,e3,70,86,31,7c,c9,8a,25,d1,54,da,37,45,b3,ff,9d,69,ff,57,3b,cd,5b,d7,3c,16,8f,52,54,e3,7f,72,ff,eb,f0,b,5,5b,4b,de,fd,fa,c5,1d,6b,96,14,97,65,b8,54,67,b3,65,a7,66,a0,8e,f0,6e,fd,4a,2a,4a,60,cb,c0,b2,e9,ff,ff,4f,e,77,7d,18,49,36,4c,15,29,53,51,c4,2b,2f,39,42,aa,25,14,82,a6,d3,91,35,5d,30,2d,7d,1a,94,9b,94,39,22,85,a8,cd,69,a9,a,8e,3a,2a,8a,1b,e6,ac,7a,4b,58,c7,16,f3,c3,de,a0,62,ed,4b,ff,81,60,6f,52,e4,a2,4d,20,50,c,6c,86,7e,4a,25,22,81,80,85,19,ca,b7,ab,aa,84,9d,eb,c1,9c,5b,5e,7d,df,8f,4d,16,17,33,ae,b7,13,8b,14,da,a,f0,c4,23,e2,18,0,d0,7f,1d,15,8b,85,5c,d9,fd,3b,86,95,b0,13,d4,5a,5,78,12,ea,50,a2,1f,27,b9,db,2d,a1,53,c0,64,db,57,fd,33,50,70,1a,18,59,55,ef,60,6,cf,81,f0,21,1c,85,aa,88,c8,42,91,27,45,52,10,e,30,9c,b6,26,fe,ff,ed,40,98,7b,e1,f1,15,f6,6a,9d,67,2c,1b,8c,1a,a0,3,4b,12,6a,dc,2f,82,11,41,d0,bc,93,19,ea,a5,f0,f2,17,7f,99,1d,c0,2c,56,db,f4,cc,4f,33,91,a9,f8,50,7d,98,42,28,9f,c4,41,c7,a6,6b,46,49,51,41,43,49,64,93,9e,7d,87,16,b8,43,b,a1,b5,30,5e,b8,7e,1f,3,30,78,5b,ec,89,22,9,4d,aa,54,af,33,3b,fe,6,83,6a,b5,32,a4,28,cd,40,75,64,70,d3,f9,78,0,4b,96,a5,5f,1a,88,c1,d1,d2,1f,b4,70,8a,19,3,24,d1,b0,7b,ba,b9,32,7f,71,18,b0,3e,d2,94,34,ca,b7,ed,dc,b2,40,ed,4,b2,9b,29,ca,8c,5d,eb,bd,3e,6e,71,ff,ff,4e,87,77,7c,a1,25,42,61,89,e8,1d,46,87,bc,be,b1,1c,69,54,aa,6a,79,3d,e,42,e2,b1,86,e4,8d,37,12,90,ac,9b,70,b5,60,ad,2c,94,2a,79,35,81,7a,d1,4f,15,1a,72,28,92,95,33,29,f9,4c,db,ee,ac,a1,14,7d,cb,f,a1,81,71,a8,b8,82,ec,95,28,4a,d,b8,30,b6,c3,d,d2,a1,f0,c4,8e,ed,da,c0,bb,7f,23,64,e9,6f,27,b8,5c,48,3c,42,9b,20,c1,2a,5c,9d,6c,3b,c7,50,e9,a0,57,44,c7,a5,39,fe,6d,7c,b8,d,82,60,4a,88,93,cc,9b,29,81,e8,89,40,0,e7,26,60,64,8b,c0,a9,2f,ea,4f,c1,20,ca,28,44,e,67,bf,d1,2a,aa,4,8,17,63,85,91,f3,ec,62,93,24,44,6d,b4,35,bf,bb,33,1c,5d,9b,aa,1a,8b,ee,b4,c,af,1,ae,94,fd,36,fc,a3,17,15,28,a9,92,ed,48,96,bd,c,85,91,94,2f,a2,db,1b,5,72,b9,fb,b0,6c,22,a0,c8,39,23,11,1c,8b,81,b1,e6,7c,5,55,b0,16,8f,d9,3b,83,6a,c2,49,94,dd,60,7e,f,8c,92,d7,23,3c,a4,3d,d2,71,f5,d7,c0,a1,bf,fb,fd,ef,2,31,69,eb,0,1,6c,a8,5e,61,bf,79,f5,a3,bf,8e,b4,c3,ac,28,14,11,20,0,a9,31,10,e,d9,8b,ef,d1,be,e0,11,6a,e1,78,4b,6c,c8,12,a8,6a,ef,72,d8,98,a,a7,88,11,7c,58,8e,cc,64,ae,98,dd,a9,e4,cd,a2,5c,89,64,46,90,73,a8,5a,97,e9,2a,84,b0,84,ff,ff,4d,81,77,7c,92,15,40,5a,46,55,18,f5,5,5a,82,45,5c,69,c3,13,59,a7,12,ad,b,59,90,d6,e7,9b,34,6a,c2,b4,e4,e,c1,54,89,a8,64,2e,34,6c,9e,5c,a2,8b,79,a1,91,b6,db,69,b1,12,a8,c0,a9,43,11,f4,79,ee,87,5e,ed,ed,2e,9e,0,c7,bb,d5,ce,46,ad,a6,70,4a,20,7,3b,3b,a2,e1,db,de,db,93,2c,9e,ea,e3,38,0,8b,b8,dc,59,b3,5a,2d,13,fe,f5,b6,a2,0,fb,37,ff,1d,89,ec,81,fc,5f,b7,db,10,f9,9f,db,3,bd,24,61,4e,32,38,64,15,84,ff,82,78,4c,f2,cb,61,98,f3,2,a1,d2,f3,a6,bf,ff,fb,fc,ad,7d,a7,6b,5a,77,c5,c7,33,56,5d,ac,82,52,79,14,a,89,16,34,60,2f,e7,a8,e,b4,31,b0,34,2b,40,2f,7d,59,81,f9,4d,6,44,36,cd,f7,88,bb,64,8b,32,d3,d,26,3a,6c,81,4e,23,b0,bd,55,5,cb,50,7f,c6,20,bc,62,9,51,5b,40,f,3a,6b,75,d0,bb,22,49,b0,ce,c6,cd,26,d0,cc,7,f7,b5,f8,6a,86,f,32,77,49,e0,d7,63,d4,1c,11,cf,f6,9f,46,c6,d4,87,92,63,aa,f2,81,27,ad,8d,a0,b1,cf,e7,d8,bd,eb,3d,80,e,bf,f3,a3,e2,9c,46,2e,44,c,65,dc,e5,46,c8,a0,1a,51,12,a7,2,ae,31,40,13,81,1e,6d,6e,17,e7,58,1b,3a,b5,e9,88,81,14,c1,d3,e8,9b,4a,e,bb,e4,6e,79,5c,28,6,99,e8,45,1,0,90,8e,c,b8,c4,ff,ff,4e,3e,76,7c,a1,2f,d7,ef,42,30,da,71,b9,3c,ea,c3,44,d0,ef,3e,65,ba,2a,51,aa,e2,55,35,c,8b,18,d2,89,2a,a3,71,c2,d6,4d,29,13,47,35,1b,77,cd,1b,8d,b4,d4,88,63,1a,8a,36,c3,30,c,29,26,2d,38,e5,f3,7c,89,cc,71,35,cd,dc,aa,e6,93,a5,39,33,e9,f,e7,69,82,dd,dc,df,4b,3f,a3,53,1e,50,2d,72,c6,3c,16,5,1f,ea,f,f7,f3,6,17,e3,3e,46,92,c2,cb,3,e7,cb,d6,3a,b9,6f,c,4e,9b,bf,90,5d,94,79,db,c6,c8,c3,27,50,9d,4c,a1,26,2a,5,2c,f8,4,65,6,e,48,bf,61,2e,5a,a7,4a,fb,c4,a5,d2,3e,d4,35,e7,d6,b5,74,db,fe,40,20,c7,7d,99,40,93,a,b4,8a,f9,8,bd,d6,70,bf,a5,65,f0,88,17,23,f1,65,22,8b,33,26,e,9a,41,2d,34,37,98,47,77,d1,86,87,5d,6f,84,8,88,ca,9,2e,3,10,0,40,12,22,d0,c,5a,0,8d,92,40,23,68,42,35,5b,84,37,a2,32,d3,20,5a,c4,ec,71,31,50,49,2a,97,fa,92,33,fa,a,91,81,df,b8,66,89,68,97,76,cc,e0,52,9b,95,f4,48,c9,db,4d,e8,97,b9,5b,b6,1f,4f,e5,f5,ba,c8,c0,af,f9,f8,51,bd,eb,88,1e,cb,2e,2a,4e,77,8e,7c,c,ae,39,3d,45,f6,96,5c,52,9,8f,60,10,8d,1c,62,cf,b7,d2,c6,16,63,e2,aa,bb,d2,a6,43,cf,60,1d,b5,98,bb,13,6f,fa,dd,be,fa,b9,c0,a8,6a,ff,ff,4e,19,76,fc,a1,25,d6,4,4e,18,dd,11,a5,1c,4a,48,d3,a5,46,da,89,b3,a0,ad,b5,2a,35,98,ac,31,1a,d4,55,45,7c,d9,35,29,56,a5,13,69,b7,12,86,56,53,a9,b6,d3,71,c1,11,4c,47,53,bd,c2,85,4d,54,5c,5a,f1,8b,a2,61,22,36,0,93,3f,1b,62,78,74,ec,7e,42,f5,29,2e,31,8c,d3,3a,3,76,a9,d0,41,b7,29,73,18,2,35,40,f1,40,2,44,14,9b,2a,62,ba,c,3,69,54,39,3e,8,d1,c7,ea,8e,11,e6,3d,97,2f,6c,fc,d6,ea,b9,98,40,19,a,8,c8,1,18,92,12,29,6,af,8,e7,a,c3,9c,3b,21,2,80,e9,a4,ce,36,42,45,a8,45,8d,10,4b,93,35,43,2c,7d,5c,f2,44,6f,c4,c7,17,60,e1,95,a3,66,46,df,1d,76,aa,3d,27,11,4d,3e,a3,0,70,c1,bc,9,16,6b,59,c9,24,ef,dd,d7,d8,b5,49,2b,7d,9b,5f,43,49,16,37,60,54,b2,79,6d,1f,9d,cb,cf,53,9f,68,35,41,95,24,1a,20,17,d,8d,1,19,88,c9,37,2d,74,fd,91,6f,31,e1,8c,37,e7,d7,9d,48,a7,7,d7,67,6e,a0,9d,b,43,ad,73,e9,dc,2,5,aa,1d,d9,62,38,fc,62,23,20,61,e0,52,11,e5,55,c9,f6,53,24,37,5a,3d,d8,a7,77,ca,df,4a,9a,cc,4,af,94,ef,e,7a,14,33,5b,80,87,38,84,1,15,c0,e2,e9,d,90,11,67,32,19,af,17,f3,a1,13,12,73,a4,a,7b,78,85,2e,1f,37,80,10,7b,ff,ff,4e,9e,77,fd,1f,be,fb,5d,48,b4,d3,51,b5,4,75,98,b3,34,7a,cd,31,43,15,2e,44,db,82,3b,82,55,b1,95,54,9a,6a,39,36,e2,67,35,c,70,aa,a3,50,c6,c6,a1,b6,e2,39,44,9c,8c,a1,24,ec,bb,3b,e0,55,4c,dc,10,3,e4,88,41,f5,6f,dc,b5,a6,99,80,34,4a,42,28,4,82,b,91,d7,2d,5,26,ac,15,9,99,22,46,5f,9,b3,b0,10,ef,f8,a2,1b,3c,89,90,47,c2,4a,b8,45,13,b0,aa,6a,40,1d,23,c3,e,56,3b,0,8c,64,42,9a,2c,d3,eb,62,8c,5,e1,ea,3f,b4,20,b8,82,5f,1e,7,8d,56,39,94,d0,c2,c,b0,24,a7,76,89,e5,92,31,72,67,62,f,f8,64,9e,14,21,26,b4,93,54,83,a0,91,e4,5b,b8,d9,a7,21,58,7e,19,b7,b2,82,82,eb,8b,3b,b0,78,7c,1b,b0,6b,9f,ca,87,c7,b6,18,3e,dc,37,a0,81,52,a3,75,e5,26,1f,6c,1e,2a,ee,43,fa,16,22,33,55,0,62,9f,6,c6,6a,ce,c6,1d,8c,4f,62,42,7d,3d,20,97,fb,99,6d,9e,ed,21,d6,50,83,16,d3,a5,fe,12,29,7f,b4,21,a3,f1,51,a8,d0,be,80,93,8e,37,4e,ea,e,e5,b4,be,1,c0,b5,38,2f,56,e3,70,8e,a1,8,9d,64,e0,62,17,b0,a4,63,fc,af,bf,e8,bd,7c,2d,1c,9d,52,97,5a,54,4b,6,a7,5e,61,5b,95,bf,dc,37,f4,9c,81,b7,bd,3a,cf,3c,b7,8f,2b,8a,bb,b4,f6,fd,d5,3a,61,e5,5c,48,fe,98,ff,ff,4e,81,76,7c,e7,bd,89,17,a6,35,e5,b2,1c,cd,e,a4,ab,b1,34,e4,50,b6,32,c2,a8,da,6e,19,4c,8d,a4,e2,6e,96,db,ad,9,59,ac,c5,52,4d,d8,94,51,38,a2,6a,36,a3,6a,98,ce,10,36,12,45,1b,e1,fd,eb,a6,10,1e,f1,7b,d,d0,d5,50,32,43,c3,11,2f,c9,e3,22,b4,50,78,f3,1d,7,42,4c,7f,a3,6a,68,c3,91,d,88,a1,3,89,90,8c,da,d1,12,a5,ea,8c,b8,41,1b,7,17,79,c0,77,88,57,fa,37,be,66,db,f3,39,2f,9e,c5,4a,e,6f,cf,2c,2a,26,4c,31,11,43,a9,15,30,79,e,41,ef,41,44,bf,1c,35,69,c3,fb,77,f4,a,f6,c4,38,23,95,5,bb,e9,c,1c,b6,5d,65,5a,72,13,3f,47,dd,70,a6,be,81,a1,7d,e0,6c,83,58,84,e0,a0,c3,3d,7e,e2,11,25,67,42,2d,81,91,82,72,d1,a3,9e,42,eb,64,9c,e9,8f,c1,f6,23,ff,f3,32,35,eb,94,63,5,56,fa,34,c5,a8,a9,8b,a9,60,18,24,99,7f,a8,d4,b9,26,32,c3,d2,79,f7,76,5e,5c,9,62,8c,9c,e6,8e,39,df,7f,bc,2d,9b,c7,51,69,a5,c7,b9,9f,38,f0,12,48,76,4d,e1,2b,d1,47,f3,65,9a,e9,20,63,19,e2,27,d4,a,14,31,1d,84,dd,98,e7,fb,2a,1,fb,2d,3e,78,3a,cb,e0,e6,e5,44,ce,a8,6f,df,7e,9f,69,18,38,10,60,47,2e,f1,92,bc,cb,1a,1e,ec,b6,7f,3c,6e,f6,85,8f,5b,b9,71,85,77,e0,3f,a5,ff,ff,4e,d,75,fc,6f,b6,7a,ac,7e,87,4b,59,8d,4,32,34,9d,90,45,60,c5,f,49,c6,19,53,3e,b6,5b,89,a7,54,46,c4,db,51,ac,94,4a,46,5b,8d,f9,6c,70,d5,2b,41,2b,12,8d,c8,9a,8c,c6,64,a,f5,a6,74,76,fd,49,f3,db,27,9,3e,88,4,de,87,f0,f0,be,b,b2,1a,5e,fb,b7,62,99,eb,9b,db,db,0,2a,ab,a4,8b,a5,a7,60,93,62,47,25,3e,59,9b,fc,de,4b,c6,fd,27,e6,b2,1f,2e,72,5f,38,e5,6e,df,a7,df,56,1b,5d,29,f2,90,c3,51,d1,ff,67,3a,44,cb,63,83,e1,b0,50,51,ec,e5,c6,4a,2d,a3,79,d0,9f,49,63,ac,d8,c2,5d,69,8b,69,c4,8,a6,f4,1a,f8,63,6a,65,4f,1e,55,1f,a1,c9,45,8e,1c,4a,d0,b4,80,36,67,6f,bf,cc,1c,3,c6,da,ab,4b,ca,40,6f,a7,53,58,44,d9,18,36,26,93,af,1d,d1,a,e3,57,66,d5,16,6,34,ff,8a,8a,d5,fc,4b,41,c4,a,a4,7c,23,a0,e8,7b,71,c2,b7,8f,55,30,9c,2b,90,e7,c6,19,2e,ba,2,24,6,a9,e9,42,71,3a,5b,7f,85,4,58,df,99,94,6e,6c,7d,40,65,6d,5,d3,77,1a,15,61,3c,91,3f,29,8,9a,c1,a8,98,cb,b,6,9a,85,8c,27,c1,8c,2a,77,bb,25,a8,7e,54,18,6,b2,7e,61,27,c8,81,b0,ee,24,d8,fe,8d,94,15,66,22,ea,6,9c,5a,53,2b,20,ed,88,10,f2,95,1a,c8,ee,d2,7e,30,16,9b,e2,d,b4,dd,1e,ff,ff,4e,3c,76,fc,a9,21,fc,4f,aa,26,8d,4a,aa,1b,87,d,e5,f4,a6,e9,8d,b2,ed,22,b8,9b,6b,24,e3,a4,d6,63,66,b8,66,27,23,55,f3,53,69,af,cb,54,8a,2a,bc,9e,af,33,74,e1,28,75,38,56,2d,b8,60,44,a9,9,30,38,d8,74,8f,11,fb,22,88,1,4c,88,75,80,bb,32,54,12,37,4d,c1,84,e,71,8,fe,cc,d,e5,89,8a,2a,48,68,a,54,a,6d,24,71,0,2c,4c,88,74,7d,89,c8,2a,5c,4a,20,66,94,6b,8c,62,2f,d,9d,41,c7,73,b3,1c,31,20,90,15,75,7f,fa,7a,d4,f4,28,52,8b,c8,f0,18,76,0,f,ab,8,90,81,7,14,1e,59,66,70,c5,8f,db,77,58,cd,bf,6a,b0,68,22,cf,6f,5d,d8,d,b1,e8,0,ce,24,10,72,4d,91,d6,de,a3,be,64,80,ec,0,32,30,19,37,23,83,3c,56,9d,c1,1c,72,a8,b2,38,89,c2,5f,62,85,72,6c,b6,3f,4,e1,5a,c2,63,65,ca,a7,42,6a,e3,ae,d9,e3,13,3c,d0,7f,72,e5,4b,d8,3c,5f,3e,76,c,ce,47,79,7b,e4,71,15,b,ec,70,c5,d8,80,b3,6c,14,9a,89,8e,36,87,23,e0,4,6a,5b,37,9c,2b,3a,2c,d2,37,2d,15,b7,6f,ef,a3,f6,f6,fb,4,ff,29,bf,5f,f7,9c,71,f1,7d,6a,ad,84,ca,1b,bd,15,c9,b2,e7,b4,31,4b,aa,ae,b9,9b,7b,f1,76,f2,67,e4,a2,26,ee,de,3c,f9,c6,37,df,18,4c,1a,6f,b7,87,d6,fd,35,8c,97,6c,5e,4e,9,ff,ff,4e,30,76,fc,e2,1e,c9,f2,3e,a8,92,b1,24,f2,a,a6,9a,b5,29,20,91,a5,20,6f,d6,27,93,d2,e2,4e,38,8d,54,c8,29,f5,95,13,52,89,e,2d,48,d0,aa,a9,13,75,b,43,87,18,95,82,25,13,95,c5,8d,36,12,86,cd,42,b,f,f5,a8,54,bd,5a,30,cf,77,2e,f8,b4,ad,ed,7e,27,2c,cc,a2,7a,39,ad,96,1,f7,3,3f,7e,8,55,43,44,58,5c,6d,38,60,1,d,6b,9c,64,7,c9,b3,30,4a,39,a9,bc,7b,31,a4,d6,dc,e4,b1,10,1c,66,4,d7,cc,0,15,64,20,a0,9f,59,c0,19,e0,a0,aa,f0,eb,a8,a9,43,fd,30,f1,8,b8,8e,ae,83,a1,6c,5c,2a,a2,e4,d1,e8,8a,73,54,a1,cb,f,62,10,f1,14,5,90,e,14,32,fa,8,f7,2,2f,c1,64,c8,a,11,b2,69,9a,56,e9,66,8c,7f,53,d7,ca,9a,ab,9a,1d,6c,e8,4,66,e2,a2,16,ac,6d,0,98,8,8b,70,60,2,8,0,14,28,ed,2c,82,78,85,1c,10,84,2b,5d,bd,a1,81,d6,c4,cc,c2,18,23,b5,c9,7f,bf,7f,ec,8d,bf,7e,48,40,8b,1c,43,9e,67,91,e0,12,88,4,b0,10,9d,5c,19,61,28,16,f4,3f,b8,c9,ff,7b,77,60,6d,b5,ce,cf,d5,70,dc,3b,41,27,98,30,f2,97,21,48,4a,a3,8f,f2,15,ff,71,6,9f,98,7c,82,75,e0,1c,4,17,72,5d,23,46,6e,9f,cf,a1,93,53,5a,2c,d7,3a,af,29,b1,67,6e,f3,5a,59,ef,15,37,48,e8,11,bd,ff,ff,4e,86,76,7c,e9,28,62,1a,85,d4,a2,1a,a,d9,c6,b4,aa,a5,9a,69,75,54,a9,71,c1,9b,12,a8,ce,6d,33,53,57,cb,e9,86,a6,e2,52,f9,aa,ad,46,cb,c6,42,e1,a6,19,c,70,d3,1b,6d,80,db,6a,ab,1d,36,b8,64,9,67,5c,40,91,7e,23,a,a,3,1d,e5,84,c8,e,c8,54,9f,4c,81,8b,84,e0,d5,ba,21,b5,47,22,14,ae,4f,b2,48,19,a3,11,80,30,a0,8a,20,46,a1,13,b1,ce,b7,9b,94,ff,8c,47,ff,44,97,44,30,ad,ef,93,76,1,ed,c5,fc,f,8d,dd,3d,70,80,e4,dc,30,2b,22,1c,8e,16,f,a1,50,8d,64,65,7d,b8,5e,20,5,6,77,6c,e0,75,74,16,f,6c,82,25,bc,43,6,86,a1,6a,1,f2,e1,86,ef,f5,96,62,c9,88,17,de,15,46,2f,87,c2,c0,f,52,cc,b5,32,6d,8c,c3,7,88,7d,b7,be,fa,e1,f0,d5,bb,6e,6f,a4,4f,fc,dc,fd,e1,73,66,f3,e6,b0,e2,26,e,42,16,6b,c7,d,cc,e1,90,a6,50,e2,50,26,a2,cc,5d,6c,e6,3a,ef,9f,eb,fe,2d,f6,e8,fb,8e,68,24,63,d8,77,df,f2,9,7f,44,20,e1,ad,ef,45,9f,c0,d9,3d,3,28,83,26,34,2d,cd,5e,f7,30,47,3d,ff,1d,24,83,9c,f6,fa,65,be,80,72,1c,47,60,ce,2f,6c,d4,cd,e6,1a,1e,4,b3,13,e,7,12,87,70,9b,c0,79,ed,27,bf,d8,1d,5e,1a,c1,4b,85,d,14,f5,e9,60,d9,0,75,54,fd,eb,4e,a4,fa,90,ff,ff,4f,50,76,fc,e9,1,44,94,4d,b9,e7,9e,c4,68,aa,88,6d,49,55,50,8b,d6,d3,67,28,6b,30,d8,6a,70,4a,64,62,c6,55,51,54,64,4e,33,4e,2a,b6,a2,74,44,dc,6e,14,ac,62,9b,3c,b6,3e,48,c1,49,8,0,6c,5,a8,bc,8c,20,c,1d,82,a0,42,78,29,42,1,46,c5,0,12,14,d9,d,61,a8,73,4b,8f,8,14,5e,19,35,40,22,1,2,1f,0,bb,a0,8c,38,81,c8,8,94,cc,29,74,2c,6d,19,6,b1,58,b0,52,4,35,82,3b,56,d,d7,fb,a3,dd,e1,9,5a,48,10,16,89,8,11,44,21,3d,21,43,8,cc,82,3,9a,c0,85,cc,1b,71,8d,a1,89,3e,28,ff,dc,f7,ed,cd,e6,16,a7,df,23,af,23,85,ec,b,3,81,11,d7,41,48,f9,2c,3c,e5,9f,44,f2,c7,6e,be,6d,e2,f2,2b,fe,3b,72,3e,f2,15,f4,13,7,bd,77,1c,1d,fc,3b,e5,eb,14,e3,81,6e,92,2f,60,77,3b,4d,9d,fb,b,16,2d,6,b4,90,b8,72,e9,ec,5c,4,57,a4,f0,7a,2f,1c,64,34,bd,ce,73,cb,48,6a,31,f3,7d,d1,63,71,d4,78,bd,b7,d9,d,c9,3e,1a,7d,71,0,ca,25,85,f6,ca,ca,6d,c9,2,1a,41,36,53,51,b8,3e,d7,9e,8f,cd,cb,3d,f7,c5,df,c5,3c,84,ed,7c,41,32,eb,6e,e1,33,f2,33,68,df,43,75,14,c8,88,38,1f,42,bd,40,79,c7,eb,57,cf,73,33,b8,34,d7,da,3b,b0,ff,28,7,fc,c0,66,da,dd,bf,ac,96,ec,ff,ff,4e,81,75,fc,ef,c6,7b,9a,7e,8a,5a,75,2c,9b,4e,26,d4,75,36,d7,b3,d0,dc,30,3f,4b,86,97,92,85,e1,ec,46,15,ec,17,cf,53,8d,b7,4b,39,b6,6b,62,a5,43,b2,a6,cb,71,b1,58,f4,a8,cc,54,a9,1a,45,9,c0,a2,71,12,aa,10,17,1b,a1,fd,73,14,2b,dd,6c,7e,6d,ee,3b,6e,12,e3,8d,7c,ef,f3,ef,24,c1,cd,42,95,bf,40,d0,e3,1f,fb,6f,10,b7,9e,96,80,26,97,1d,d3,38,b1,6f,9,ae,2d,c2,b7,f,81,62,78,a2,c2,5c,68,70,b0,2d,ef,31,6e,4,4c,1b,5f,eb,51,9a,4e,1,d7,ed,20,62,2a,3e,cd,75,89,65,11,4d,20,fd,1,e7,d9,15,cc,1c,cb,d,ae,da,f8,fa,1a,21,bc,bc,7d,fc,2f,f0,83,1a,2a,1a,59,62,92,83,37,82,cc,87,c4,c9,99,28,7c,a8,85,5,9f,84,6d,2,a1,7d,a4,7b,eb,98,ae,41,d7,21,ee,df,36,7c,3e,ed,ec,f7,c5,31,dc,16,94,ef,39,e4,36,6f,e8,ee,b4,2b,f6,71,6d,2,1f,c9,9,14,a1,f5,31,c3,5b,9e,e1,18,8,66,e,e3,20,62,1d,c7,6d,8c,1b,38,c9,60,36,50,35,e3,87,6a,7b,ae,96,a,23,38,ec,6d,5c,ca,d2,a0,33,1,c3,f0,ff,c3,47,a0,da,44,73,ac,60,d3,c9,73,80,f2,ee,4,cb,15,68,2f,20,52,84,83,7,f0,da,1e,a9,54,db,fd,9e,2,66,22,10,92,5c,64,15,ef,9c,1a,24,70,de,28,32,75,5e,d0,7,b8,80,ad,7,ff,ff,4e,46,75,fc,93,25,32,61,72,42,e4,4a,27,53,19,45,14,77,ce,b3,34,d4,6d,45,e5,13,74,d4,6b,4e,17,92,6d,b6,63,55,56,d9,89,2b,22,65,c3,5b,2d,e4,d3,6a,28,93,aa,2a,5c,51,3,98,d5,4,6d,d9,72,ae,15,5,8c,d5,88,b0,3c,76,c0,87,aa,aa,62,9,19,36,92,66,e2,72,d2,26,41,1a,79,75,c3,7f,c7,63,aa,90,e8,68,ed,a3,4c,55,e9,73,dd,df,f1,a1,5,a1,65,ee,63,3c,fa,bd,7c,b3,8a,83,f2,1e,13,73,33,bc,1c,ae,eb,57,b9,93,8b,66,91,d,84,c8,64,d8,f0,72,11,20,ee,6f,96,e3,c,8a,74,92,a2,c9,6f,64,58,b6,db,b3,ee,49,d9,79,87,87,cf,a8,4d,82,ef,fd,8d,59,a,8c,6f,63,1d,22,d,54,d9,46,3b,ad,d6,68,5f,af,d4,54,50,8d,62,98,b6,ca,d4,57,a6,a0,d0,5e,e6,ce,c8,ad,b6,7,1a,f6,3d,87,6b,20,6a,8e,d0,62,52,c,ea,71,fa,a2,e8,c6,cd,64,f6,48,75,15,31,19,9e,fc,84,9a,2,4f,d2,c7,3a,63,23,44,f5,d7,b9,85,1f,28,8a,22,6a,32,1a,f6,39,62,21,1f,17,73,32,86,bf,24,31,21,d,a6,2d,f8,95,17,9a,c0,51,7c,18,70,e,25,e1,c,77,79,11,b9,3,bd,c7,58,98,bf,c9,a4,df,90,82,e0,e4,0,a,3d,41,5,d2,1f,60,92,41,88,4b,24,c3,0,5e,84,81,4a,47,4b,c4,84,fe,b0,43,7c,5a,c6,da,10,ed,81,80,e7,dd,ff,ff,4d,82,77,7c,9a,7e,c5,58,85,b3,1a,a9,c4,9d,26,9c,d8,f5,8,db,7e,4b,9b,2f,d7,e5,b2,b,c,a5,b7,4b,6a,17,6a,6d,aa,92,c9,79,3d,a,25,ea,48,d6,d3,89,d4,c5,8a,94,95,8d,45,4b,8a,25,14,2c,c1,7c,6,a2,2e,3b,35,37,41,b1,b8,8c,c,5e,99,a4,4c,70,cf,41,4c,c,35,83,f,83,b9,25,10,89,a1,bd,99,20,8,43,39,10,91,ca,e0,3,8d,42,a2,b2,0,15,4e,e2,e7,f6,a9,19,10,32,ff,5c,88,c4,98,98,d3,10,20,63,22,f1,e6,97,17,f5,8d,c0,9,a0,c4,53,83,43,e1,73,ea,60,21,4d,fe,40,a0,80,11,ec,21,3,5,1,98,c3,c,b4,b9,c4,f5,e6,10,b0,6e,c0,ba,e5,cd,20,6e,71,e7,b4,4a,9,cf,af,5c,a8,50,70,2,4a,28,85,26,1c,d6,ad,13,d9,45,ef,23,bd,f9,d9,72,fe,7b,2d,88,f4,e0,bf,73,db,99,bc,cf,e6,5c,ba,c6,d1,9c,92,f5,ad,5,4e,66,45,f5,a0,43,a0,13,ce,d8,54,56,5,ee,e1,21,ce,20,2a,45,dd,41,6f,d3,19,79,db,1f,57,50,26,34,62,90,da,e6,24,76,cb,1a,92,14,54,eb,2,37,59,b6,f0,e2,f6,13,94,95,18,c1,2f,b9,d6,3a,17,92,91,95,b7,f0,2d,cb,d0,7b,37,38,7,4f,f1,bd,e,14,11,a2,a,6e,a1,2a,81,7,b3,3e,e2,5e,74,17,d7,4,65,f7,1d,9c,c9,fc,63,7d,ae,56,7e,33,47,98,df,c0,74,fd,f4,e0,7b,ad,ff,ff,4e,68,77,7c,a0,53,d9,12,19,c,93,71,b3,1b,38,49,12,aa,35,11,86,b9,13,51,56,9b,70,e7,e6,b1,a7,1a,77,cd,5c,8d,44,73,4a,42,d5,38,8b,20,72,28,6a,91,23,1c,12,38,95,50,62,a4,3c,a,63,46,4b,92,ce,2a,61,e1,c3,d6,7e,80,20,53,31,6f,96,a4,7,52,60,6a,a7,6b,19,1,97,a3,5b,ea,cd,68,10,36,d0,3b,b3,c1,3,6,28,47,74,6,a2,b6,ca,b3,19,a4,ab,ad,aa,60,1c,28,24,53,4,15,50,c4,13,9e,74,96,d0,d4,27,d6,4a,58,2c,3f,98,c2,d,9f,b,15,e4,31,31,21,31,c5,70,4f,59,92,e7,25,3b,95,28,a,65,86,f6,8d,9,e1,a5,3f,14,3a,e6,99,89,58,da,d5,22,6a,93,60,45,1b,32,67,23,2,63,c7,44,7,25,d6,c0,4d,d0,a0,d3,54,30,53,6f,dc,82,b,df,78,be,62,ff,fd,ac,23,e9,d4,94,ed,f5,b1,b1,f4,e4,92,32,4,8e,84,22,44,36,9b,8f,66,b0,18,3,18,dd,6c,9f,26,11,61,4f,38,35,1,f2,7a,ea,69,17,3d,74,6f,28,c0,fe,b3,3e,a8,d6,5d,84,f5,bc,2a,38,bd,f5,cf,c4,8a,5c,fd,90,71,6b,7d,59,45,66,b2,9,6d,dc,bc,1,2d,ff,c5,73,c,b5,f7,7a,40,68,27,80,a0,a0,9b,d7,65,8,59,e0,6e,91,3e,e0,92,c5,a8,d8,38,3e,5,3,cf,b0,7d,cf,17,53,b9,d2,70,e,6,5e,21,a1,5b,38,d1,f,a4,34,57,d1,3d,6a,36,fd,ff,ff,4e,69,75,fc,da,4,d4,5a,66,b3,14,4e,a6,e2,35,d8,1c,4c,5c,93,51,3a,cc,8a,34,ea,6d,b8,95,2d,d4,d5,6a,17,10,f5,33,1c,d,c8,92,a6,35,5b,54,62,db,4e,1a,9c,4e,7,46,50,7a,47,79,3,82,3,c,46,82,23,21,bd,f8,e0,87,24,4c,4c,2,fb,2c,23,91,d8,96,e1,78,51,b7,1,3d,bd,7,ef,50,c1,10,33,4,8f,61,8e,d1,cb,bf,a7,1f,8c,82,74,78,fc,18,5e,f6,4,28,7,47,40,66,61,a5,8b,e0,44,4b,20,e0,99,bf,3,65,ca,98,18,e3,77,30,12,2,38,e7,fd,fe,f7,a8,fc,1e,1,e3,fb,47,58,c7,18,9a,aa,9c,62,18,2b,3,6e,ef,e4,4,38,c5,53,12,a4,e8,1b,12,6e,e0,d7,26,15,a9,7,c5,50,b3,fc,98,57,ef,43,9d,6d,46,35,9a,b1,9d,f8,44,21,8a,bc,79,1b,cc,cd,7d,44,34,3c,b3,98,3c,f3,9b,c9,a5,f,46,f7,db,c5,f2,e8,75,7,4d,f6,aa,ba,a6,55,b4,27,2e,dd,c6,c1,a3,6b,31,91,c4,36,e9,ee,30,c9,c8,6d,4a,1,e5,20,5,1e,fe,8e,70,80,11,c0,4d,f6,43,41,64,e5,b0,73,f4,25,49,2c,50,90,ec,95,16,7,1c,44,2,9,bf,e3,e9,80,cc,e,f,3a,6f,2,42,4,ad,df,13,37,cf,47,a2,44,d0,23,bf,82,9d,e3,5,0,d7,55,f3,b2,42,51,9d,fc,f5,93,bb,b,d4,23,60,b2,94,b2,5a,9e,7d,27,82,27,5d,f4,c,d,a6,9f,94,eb,aa,ff,ff,4f,77,77,7c,f0,1e,c8,ca,32,f9,ac,59,2a,68,72,31,8d,70,c5,4c,2e,98,9b,ac,c8,23,91,b5,51,aa,42,db,91,36,a4,d,9f,52,55,2a,da,1e,b2,71,ad,34,e2,50,d4,bd,41,df,2f,a5,26,db,6c,cb,e,30,80,c1,d1,72,63,91,25,a2,24,80,f6,81,83,d4,44,21,c1,79,6,e,f9,19,e6,80,41,21,ec,cc,64,71,a8,97,1a,2e,cf,6e,35,c1,3e,a4,39,3,28,82,e2,7c,48,1,1c,39,1e,85,34,1f,17,80,c,80,14,17,5f,88,8e,40,17,e0,a6,9e,8e,88,ca,f9,47,15,80,70,4c,44,a4,f3,68,33,74,20,81,58,30,b9,89,b0,9,9a,28,6,88,86,71,85,32,35,b0,78,a7,f1,67,1f,8,9f,bc,76,e4,b7,da,aa,9e,76,67,64,9e,81,d5,dc,32,cc,5b,56,9c,26,3e,79,73,d6,27,20,6d,a,b1,50,a5,74,9e,bd,bc,b6,43,9d,24,6f,cd,b8,2f,f7,6,36,58,7d,4e,3e,90,9a,db,4f,a6,aa,cc,e5,53,31,d1,6b,10,28,b4,39,2,bd,f6,84,5f,f2,d9,f3,ee,e3,3a,6b,f7,1c,f9,94,4b,2e,46,e7,58,ad,60,1,63,ba,4f,d9,22,a1,be,1c,61,28,a7,5f,b1,74,8d,9c,2a,c6,5,ce,61,e,7d,8d,d0,e6,72,dc,aa,fb,ab,5b,43,45,e3,dc,57,15,81,d0,ef,cf,18,38,c,72,42,75,16,14,d9,88,21,de,94,46,72,98,74,58,44,2d,1f,6d,f1,41,48,7c,cc,92,3,53,e0,ab,4a,59,69,7,60,5a,cf,ff,ff,4f,62,77,fd,19,41,32,a2,4e,23,62,55,9a,92,1e,9a,92,a9,b8,8e,2a,50,f2,a2,54,69,ca,33,4b,3e,b1,93,2d,ba,a3,34,d6,a2,92,6,74,49,aa,92,ac,61,29,a5,d1,5b,52,26,d4,d5,a3,89,95,a0,d8,75,10,da,13,e9,cc,a9,f,43,ac,b,18,22,50,48,de,3b,10,e2,50,1,ae,78,d6,7a,b8,f1,f,8d,9a,2f,27,84,0,fe,5f,b4,7d,7a,85,9d,43,2e,3b,62,9c,75,69,9b,8c,0,ba,8,a1,96,3,11,79,35,49,c9,e2,6f,9,56,f6,b9,21,20,17,64,b0,53,70,bb,d4,1d,c9,aa,7f,bf,3f,a0,d6,12,ff,b9,c9,96,27,90,f4,a1,81,37,ef,2f,d4,ee,ca,2f,c9,ae,a5,d8,4b,2,b4,8,f6,c,9b,dc,12,f9,6f,26,e9,e1,fc,cb,c9,28,d1,e5,34,2f,34,84,5e,b3,ed,31,57,d5,46,3b,52,8a,3d,d1,7d,57,f4,7f,56,3e,cc,78,3,e8,1a,56,bc,e3,cf,4,48,74,b,8b,c6,41,99,c4,cb,7a,ce,6e,f0,b9,3b,c4,d4,2f,d5,51,30,34,fc,a5,77,65,be,f3,bb,2a,14,69,8,a0,84,61,ee,76,1b,ef,7c,53,c6,40,d9,98,f5,c4,f8,23,d2,10,9a,1d,ff,28,eb,26,aa,d3,47,55,11,db,bc,3d,b9,35,ce,2a,0,9d,9a,6,e2,e7,2f,dd,69,fe,91,6d,47,1c,61,38,14,d,80,32,cd,be,79,86,e0,71,eb,8f,87,d9,f6,6e,b5,21,14,6d,c4,eb,e9,66,31,d5,11,37,79,d4,fe,6f,29,d7,40,36,c,ff,ff,4e,bf,76,7c,a7,ba,43,0,6e,38,61,9b,d1,23,2a,34,ec,85,3a,db,4a,3a,15,4e,97,1a,36,1c,d4,6c,d5,13,86,29,14,46,61,22,71,6f,44,8d,89,15,31,1b,11,ad,99,51,aa,a8,a1,56,e5,9a,68,32,c8,64,f,7f,e9,ca,b5,27,2b,51,ec,3b,e6,f3,ce,fd,11,9f,c1,20,c8,57,32,8b,82,f8,bc,55,93,8c,d9,fc,f8,93,66,4,b9,9f,1e,8a,df,f9,bc,7e,5d,1f,2e,39,7d,1f,a4,fe,ce,2e,e1,4e,4a,12,1d,c0,b6,42,b,79,aa,f5,70,11,b3,44,33,1,46,75,a9,4d,d1,2b,2b,2,63,fc,59,6d,19,26,da,2,5f,6b,24,fe,1f,59,4f,43,b7,c5,8e,ff,f7,67,c8,17,df,7a,cb,7,45,75,70,bb,d2,40,3c,a6,1c,6e,e6,3e,9a,10,f7,5c,a8,de,5d,da,e9,7d,41,bb,60,63,b8,1e,79,1d,87,b0,f6,23,c8,a1,52,40,d2,a0,66,30,9,d,9b,49,20,90,1,55,e0,d8,6,94,72,b0,52,b6,fb,e,50,c1,63,c7,67,3b,db,cc,65,90,46,ea,73,bc,ea,a4,25,72,0,45,0,e3,1c,a6,d,81,63,61,56,1f,5,7e,92,41,16,6,49,55,24,79,3a,25,9,38,66,ef,78,14,88,94,19,e2,c0,69,71,b6,c4,45,5f,51,e0,a0,84,48,12,22,e3,98,68,79,2,0,c3,a2,c,8a,18,56,27,12,d6,83,9d,9f,81,72,93,11,86,16,c,a4,4f,20,54,26,a,5,14,59,3,18,40,82,52,c0,50,0,20,18,80,c9,41,ff,ff,4c,87,77,56,a1,39,7a,a7,9b,25,22,4e,38,22,6c,e9,10,99,26,e4,2e,1c,9d,a,b4,e0,5e,87,1c,4f,cb,59,b1,28,ac,62,b5,f,a9,26,db,70,a7,8b,62,3f,49,6d,43,83,a6,5f,26,6c,ba,d2,7c,f,9,97,c0,70,21,f6,be,e4,75,85,f8,57,6c,31,c2,bd,6b,93,85,af,c0,c6,ad,fb,3c,ca,43,28,f2,4c,53,62,3e,c4,38,25,51,7f,b6,4f,a5,e,3f,44,a4,55,25,aa,83,57,31,5c,8d,3a,58,81,c6,a,2,8f,8b,ed,73,ef,ac,87,1e,6c,19,6f,62,4c,c1,26,e2,ca,28,a6,ad,e7,a9,97,e7,d4,3c,f4,73,f,7,dd,fd,ee,67,a4,b0,4b,ec,4e,35,d7,35,2b,97,10,b3,c6,56,e3,84,1,a0,a7,39,52,6c,9f,7f,b0,c9,2a,35,ce,a8,c3,61,92,72,10,19,bb,ce,4a,1d,26,75,23,3a,66,cc,aa,58,1a,d1,5,12,b,18,b6,5c,c9,e9,d8,e1,51,fa,a6,95,27,85,2d,88,5,6b,40,65,7c,d1,a,c7,49,11,29,ec,bb,56,b4,c0,f4,54,1c,49,27,a5,35,db,d6,1a,a4,3b,7e,e2,c1,28,67,6e,36,1a,ba,37,ca,53,e3,f,70,51,e9,12,97,45,5a,21,a0,1a,2b,e2,11,64,5,e8,a2,50,6,13,4,ca,0,a,82,10,40,7,30,ac,b3,a6,c0,22,63,6d,30,57,c0,c8,e6,bc,f6,be,c2,c4,b8,ec,2b,e5,92,43,56,c5,29,41,82,c0,7,2c,cc,23,98,cb,e0,3e,c0,cc,22,58,55,80,d3,f0,d8,0,e6,57,ff,ff,4e,54,75,fc,d9,41,7c,17,a9,36,cd,55,a1,ea,29,af,51,49,fa,a3,f3,da,59,be,5b,4c,71,3a,68,5e,b0,de,a,48,fc,d8,d3,15,31,c3,5a,6a,46,9e,d,b6,72,8d,34,dc,6c,d6,db,69,c3,11,ae,88,b6,30,84,cb,de,95,91,e2,61,e3,38,ee,e8,9,46,28,4,82,44,54,94,53,2,77,26,4f,1,82,60,1b,f,8,2a,94,da,f2,d1,25,1d,63,29,f8,32,92,da,68,e,8,5f,c2,e4,e4,51,8e,8e,5c,a9,83,1c,61,97,35,24,a0,80,5,97,af,20,52,93,7d,d6,2c,fb,ff,b,8f,a2,46,1b,64,b4,b6,fc,bd,6f,af,71,58,c7,4d,b9,31,e6,df,4c,75,b5,e,de,ca,55,a1,22,6a,52,ea,50,95,31,a6,32,59,c6,15,53,37,e0,7c,b,58,eb,bf,be,70,67,c0,d3,bc,23,4b,26,3a,b,a5,d0,5,6a,59,38,9d,a4,bc,2b,77,66,4b,6c,b,3e,c0,7e,1c,db,10,16,0,54,66,e2,d9,a0,20,4c,2d,a6,ff,d5,5c,5b,ed,1f,d8,8e,88,c8,dc,f,35,b5,f0,56,65,3f,e1,18,94,3b,9e,d,65,ad,24,95,18,3b,dd,9,60,c5,72,dc,6c,71,7f,2c,d0,d1,c3,4d,96,4c,bb,bf,1e,c7,d8,f6,40,f1,36,de,6,cf,20,cc,20,a1,2c,9,7f,3a,53,b4,b,54,6a,94,b7,3,3a,24,72,f3,60,46,f6,60,f0,c8,5d,3e,ea,af,5a,34,a7,8,d2,c8,0,48,20,38,f,f,4f,ff,43,dc,4d,26,35,e2,10,c4,15,c2,a9,a8,ff,ff,4e,3c,77,5f,a8,25,54,13,30,4a,8d,83,1a,a0,aa,b4,d5,50,b8,a3,77,cd,24,6a,34,e3,90,54,ab,4b,2f,34,95,9d,e7,52,f9,72,aa,8a,da,4e,f,48,c9,cf,27,a4,a9,20,71,a9,14,2d,a7,1a,a8,d3,17,18,60,76,18,65,f4,b7,98,88,24,fd,59,33,64,e5,e4,50,c4,b2,a4,51,c1,22,b4,85,b3,8e,a3,7c,ba,d2,a9,55,b2,90,a4,3,9d,1f,85,9,e9,1,92,40,55,b,73,8b,c0,95,12,9,b5,20,7e,61,43,31,8a,9,9,29,97,ba,d4,2,61,85,5b,3c,af,ba,20,cd,8e,11,51,cf,b0,da,8d,21,19,dc,35,0,b1,38,46,5a,74,c3,c3,f5,ef,f4,63,e8,e4,ac,bb,db,0,27,28,e6,ad,9c,4e,d3,1c,60,6c,ce,7f,cd,b0,37,2e,ad,50,c0,9d,e2,52,0,f3,99,d0,33,d5,8e,7a,72,61,c9,83,7c,69,a9,34,35,a1,7e,e0,a,9f,30,34,e5,f3,c8,70,9f,de,3,78,14,3b,57,a6,92,1c,b1,f,b9,42,62,3d,d7,48,cd,8c,41,9d,a1,ad,44,3b,96,1f,1,2,1e,2c,b9,61,2e,ff,ee,62,d2,34,f2,93,b7,2d,b9,62,bb,39,aa,33,c4,b1,91,dc,ca,3f,aa,b7,28,9f,f6,de,e5,5f,e9,53,96,ec,91,a2,1b,c1,a6,c3,54,91,6,60,da,88,64,b4,62,5c,a3,69,4,e3,19,86,d3,39,10,b2,b8,90,f5,1e,7f,b2,2a,a5,c4,13,2,c,49,53,13,f3,3e,a9,6,1b,7,91,d8,7f,68,f5,da,9e,ea,48,a9,2e,ff,ff,4f,8,76,fc,ef,c4,38,ca,2d,42,f0,f6,30,e3,69,27,2a,91,b4,e2,69,c6,d2,90,49,14,85,e4,d4,54,5a,1c,19,45,e5,f5,48,9a,66,8a,e2,8c,d3,14,39,35,53,85,aa,2a,a6,88,7d,29,d4,91,f8,fb,e4,cd,92,44,90,9f,e2,fa,61,8c,d2,63,0,fd,9,20,28,a6,80,3,2b,11,b8,cd,54,43,3e,b4,bb,f,2f,30,bd,8b,91,6d,27,1f,92,38,a9,d,bf,47,38,f1,b7,df,20,8,31,1e,f8,2c,12,75,a6,43,19,c8,df,a3,1e,e3,0,fb,30,a4,57,c,68,19,19,11,90,60,44,44,6a,df,8,b5,76,a2,7f,fe,50,79,2f,c2,aa,15,b5,e7,7c,2a,70,2d,62,24,2d,a0,f8,c9,2a,8,37,0,86,8c,4b,b,6,4d,2b,2,82,26,ee,e5,5a,f9,34,a,66,53,89,f5,a7,28,cd,8a,32,8f,82,52,53,97,32,7e,4d,3a,4d,48,4d,85,49,51,b9,37,c8,9c,de,79,c4,e5,e1,82,d,eb,bc,bc,22,d6,3e,51,20,1,45,9f,44,18,cc,55,43,8,e9,6f,6f,51,16,7f,15,3f,1c,3e,2,2e,a9,d0,4d,76,1a,8d,19,6,4,d,4f,28,12,a5,94,3d,38,fb,3a,51,a6,99,48,24,24,35,1f,79,ea,e8,e,ce,d1,2e,27,eb,26,cd,8a,7,bb,d6,d1,bc,80,0,70,3a,73,10,f1,77,d2,fa,4e,49,ac,24,51,55,52,65,60,3d,56,e1,91,eb,11,e1,96,57,25,b1,41,15,5f,ad,f5,68,8b,a3,57,34,68,eb,64,b4,a7,79,8,8,88,ff,ff,4f,7f,76,7c,70,21,d2,98,4e,b5,24,30,9d,c,51,c4,db,6c,c9,11,3e,95,22,4e,c4,d9,98,a8,db,6d,b6,64,8a,28,9b,6a,41,63,4c,b6,72,8d,3c,15,85,b6,b0,af,cb,ea,e,34,b0,97,8c,6f,de,17,19,4e,b1,be,5,9e,8,d8,d,d5,2,83,a0,e5,28,ad,c2,ff,11,13,42,cc,e3,a6,fd,3e,c8,65,2,64,38,20,f4,a1,43,a2,8c,d7,14,59,e8,4c,7,9c,10,ca,b1,60,26,8e,78,39,fe,e,64,54,38,49,9,d9,5b,fc,8f,45,9,e4,96,19,a2,d5,f2,fa,e3,26,61,2,2e,31,d6,fc,fd,8b,ee,d6,75,d1,be,a1,6b,c1,89,6c,4,b,7f,f2,5f,51,c6,fd,69,b0,31,5d,93,91,1e,cb,f8,71,8f,8a,ff,dd,dd,ce,4a,3e,74,ff,a0,44,81,98,c2,c2,5a,e4,cb,40,cd,aa,6f,ad,88,a2,e8,10,13,88,36,40,c1,2a,4,19,6a,de,4d,45,59,a7,81,d2,14,c4,5f,11,44,dd,c5,71,3c,18,d8,97,38,e5,9c,4,d6,ec,2,a8,16,90,4,2a,d1,cb,aa,a1,8d,2c,73,55,86,14,c2,44,93,22,7,12,26,2,73,da,23,79,cf,38,61,c0,b5,95,f5,61,e8,e0,f0,ff,31,a8,fb,7,67,9f,1e,0,9d,31,7f,17,e3,5,2f,67,88,c2,12,6f,c8,5,ad,86,e8,c9,46,20,2c,dd,43,62,2,21,2c,79,d0,fd,82,bc,86,92,58,ca,62,9e,95,a,39,8,18,95,f8,35,82,8,14,92,55,94,71,29,3b,41,55,17,0,6,24,ff,ff,4e,3e,77,6a,57,ae,67,ea,69,a8,95,a1,b4,ef,96,a6,bd,26,36,e4,12,a,bd,61,d4,c4,a1,e4,a4,38,aa,9c,11,d6,e2,31,b8,3d,49,b8,9b,86,26,d8,b8,9a,e7,96,d2,cd,51,37,bc,b1,66,5c,f1,79,88,61,72,42,24,a4,30,46,76,5a,9e,50,e5,11,ad,10,3,8a,dc,6a,56,7e,b1,e3,8c,4c,81,5b,4d,c0,8b,ff,72,f1,64,a3,16,7a,90,d9,9c,69,aa,6d,58,3b,d2,15,83,54,65,e7,0,9b,11,a6,db,67,1,f1,62,ff,77,63,2f,2d,5d,d6,37,ba,f5,a,73,11,d5,a8,62,6e,70,f0,60,2f,87,7c,4b,bc,91,97,60,89,59,de,37,43,cb,b4,f0,c9,52,ab,a1,bf,92,75,e7,b1,d4,59,12,1,b9,1,5d,80,3e,1e,d,be,c1,32,90,4b,f7,98,3a,c7,30,4e,1e,b8,a3,30,b0,b7,2b,8,3c,d0,82,65,85,4e,79,6,3b,a8,18,47,10,4b,e2,71,b6,70,66,f6,8c,97,ff,23,31,ed,31,1e,35,46,ec,a7,61,35,1f,29,15,bb,c7,63,1c,b8,fe,7a,e9,c8,16,ef,40,57,16,c6,6b,f8,c0,2d,3,40,16,d,31,ef,3,dc,90,29,12,8,f6,44,12,da,16,8c,f,14,b2,67,79,31,12,35,82,ff,62,e,20,5c,54,a3,28,14,10,6e,fe,25,4a,8d,24,c,44,80,69,87,cc,2a,82,92,c,23,6,f5,b4,8f,b6,f,db,7b,39,af,7b,65,fb,14,8f,d7,3e,89,5f,f7,7,d,d2,11,4d,82,c7,ff,29,af,86,11,18,64,5c,ff,ff,54,27,76,e7,7e,c6,22,24,42,c3,a,c5,4c,c2,a2,b9,6f,ba,44,4c,8f,23,5c,f6,5d,b,f,e2,b,b4,8b,f1,e,30,aa,96,22,7d,e6,6,f7,a6,a9,19,95,47,19,39,53,1b,11,d3,21,52,8c,d2,36,31,40,7,21,4,0,0,0,0,10,81,3,0,0,40,0,0,60,0,0,80,80,0,31,0,10,0,4,0,8d,80,42,86,19,8,6f,10,7e,1,12,a4,86,82,3,30,78,82,b8,d2,44,9,df,51,a6,3c,61,e9,7c,f9,48,c0,6d,1e,fe,b7,be,7c,b5,d,ea,5b,9e,2c,90,e3,9b,16,64,98,51,0,86,53,2b,82,78,d9,2e,b9,24,37,d3,5b,5a,b0,93,cf,eb,8e,f6,ad,fa,f4,fd,87,ec,92,ec,66,48,77,60,27,2c,c3,2,b0,88,4c,3a,1c,0,45,ea,f2,42,2c,b8,2f,73,71,70,39,31,92,2c,9e,c1,e2,44,22,3f,bd,7f,8c,78,97,5b,84,b0,84,a1,fa,c4,6,a0,7e,e7,a8,e4,3,68,4b,23,fc,c8,48,87,6,b1,3e,f3,40,68,92,96,19,c9,e8,d8,41,9a,c9,f9,b0,3b,a8,c8,d1,87,95,69,4,75,8,96,50,27,54,67,ba,1b,28,1f,b0,36,c3,30,bb,da,a0,bf,5f,66,36,75,78,9b,4c,b0,cb,ff,da,f8,57,d4,54,3a,ba,78,b8,c8,14,86,f9,f0,b8,47,f3,12,b9,2c,76,6,e1,99,a1,e3,f3,e2,d3,c4,42,f3,2,7b,57,8b,ec,5,39,71,f1,54,6f,cd,8,52,7f,e2,6b,a4,6e,43,fb,9a,38,8f,29,c0,5b,2d,ff,ff,56,fd,75,5b,a4,9f,9,13,2e,94,dc,6c,e8,cc,49,d9,13,31,b1,f1,c9,a4,6e,f8,5a,53,c2,7b,b1,55,37,6,66,9a,65,49,3b,29,3e,ba,7d,ed,a6,34,64,c5,5b,8c,ad,10,c9,b5,5a,2b,52,86,e8,ee,3b,13,6a,a0,34,93,0,13,7d,82,8,b,14,69,9d,99,70,6e,81,6,d8,12,48,8,71,ba,a7,45,f9,ba,73,ac,6d,fc,48,47,fe,2c,cb,f3,69,17,a0,74,48,76,14,4d,fe,55,1,97,59,91,e2,11,3,93,55,2,c0,70,6b,18,47,f6,96,97,f8,8a,1e,e8,fc,1d,41,2f,fd,bd,8,4a,f4,37,c7,5,e4,ba,b,fa,6a,b4,5d,c8,12,c0,7,70,ad,63,5c,5f,8c,9b,73,cb,52,ed,25,52,8,fc,d5,0,1c,30,eb,d1,f5,6e,93,69,92,2d,4f,27,4b,74,73,6b,ae,ab,a0,a4,7d,d6,c8,43,5e,a,f,2e,a8,4f,70,92,d0,5d,c1,1d,74,b1,90,4b,45,21,24,aa,a5,ec,74,64,9d,cb,ea,4d,b2,c5,c6,ff,9e,f3,29,ab,d6,1a,b8,82,ce,60,c0,29,8e,df,16,8e,2c,a0,a0,68,18,69,17,97,f1,7d,51,da,9d,a6,67,3c,d1,dd,8b,8,5d,48,8c,de,88,f0,ab,6f,88,63,22,ab,6f,0,99,6,2b,2,8d,52,eb,0,51,88,ed,e7,3f,95,a7,be,ce,81,8a,66,45,cf,89,f9,b4,ac,d0,ed,8,1,b,c2,b4,63,26,b0,84,dd,41,d4,90,e2,1b,26,88,39,77,d8,a5,da,3b,3f,e7,5c,df,9c,ea,e3,d8,61,30,20,8c,ff,ff,56,31,74,4f,7b,f9,96,86,7e,c7,5b,5b,d9,93,51,c5,50,96,54,9c,11,5d,43,2d,b3,1f,cc,98,b2,2d,48,df,d0,17,13,32,d4,2a,4b,e6,c2,68,e5,20,5f,f,65,8d,28,63,89,ef,65,97,d9,5a,a9,2b,21,fe,fe,2d,5a,be,2a,9d,b4,47,58,90,3c,14,3,37,bd,67,d8,c,81,94,e3,e7,14,9f,4d,24,1c,86,47,22,d5,3a,b2,a4,4d,f8,b6,89,ee,28,79,c,c4,37,10,e6,b6,11,5,f2,bf,79,8a,90,d4,c8,d0,f,8c,ea,16,4c,15,ef,ec,8,90,3f,8c,fb,4a,4e,8e,66,f0,73,f8,32,fc,6d,1c,4f,95,d0,33,5a,cc,32,23,7a,6a,6,c6,56,d7,b1,e8,d,93,f8,ac,f4,34,8d,b3,22,21,42,0,ff,3f,4a,d,fb,a8,8d,55,69,f1,85,b8,dc,51,5,91,20,76,91,8,b5,1a,ab,17,42,f4,48,c9,9c,c6,a,49,d,79,2e,e3,8,10,f,89,22,b,91,83,45,3,1c,3c,b8,be,74,2d,8c,fa,14,2e,a6,87,87,f1,9f,87,f1,43,72,57,33,76,df,b0,9e,8e,4e,f9,b6,14,75,74,f8,cf,78,4d,ad,95,e,38,4c,a5,b7,56,aa,61,ba,d8,89,48,3b,85,a9,f,51,b0,e7,69,ad,b2,58,be,77,3c,92,78,8c,41,60,ec,d0,69,ff,a6,7d,1e,5f,dc,21,f0,42,99,16,ad,c4,a,8c,da,59,e9,9b,f3,14,a7,99,69,78,53,76,13,e3,9,63,f4,2,69,15,59,c7,26,cc,35,8d,56,d4,52,b4,e6,3d,da,f6,30,57,12,ff,ff,55,8b,74,bb,a5,81,a6,db,2e,7c,7d,99,23,62,b1,85,73,88,7c,fd,ea,3b,52,69,6f,76,86,85,9a,2b,3a,1d,68,d5,83,76,14,6b,94,28,c6,4a,b6,d3,a5,c5,ea,cc,d7,f1,29,46,9b,b3,d9,1f,c4,2e,e0,4d,bb,ab,b8,35,53,53,d6,2d,3f,13,32,cb,67,b,8a,a1,2e,b8,35,b3,ca,b1,a2,d9,77,c9,25,fe,58,b3,1,1e,52,81,11,5d,d8,1b,65,c2,38,75,e9,6,95,11,2e,ce,2b,84,58,ef,75,3e,78,9a,8c,f0,fe,f6,f9,12,38,6f,77,7e,55,87,3f,33,60,12,bd,34,52,c1,24,dc,1,30,5,a0,76,8d,54,72,e3,a3,7,b5,d0,68,27,46,a6,f6,7c,cc,ae,58,c8,5f,d6,59,68,f,1f,57,dd,bb,f4,77,82,ed,d1,ca,be,cd,f8,77,89,d1,ad,20,6b,a7,42,70,30,da,d8,81,40,aa,90,21,4f,76,e6,dd,45,ba,a5,7a,a8,7e,34,e1,d7,6e,71,ba,43,ad,5e,75,58,66,db,28,7a,a5,e8,c,dd,bb,b5,bb,cf,5a,b5,4d,c6,15,7b,db,24,45,f1,4d,61,fb,a6,10,fc,fd,f3,1c,1a,83,74,7b,e5,4a,d9,94,58,c,a6,15,60,5c,3c,b3,97,d7,37,78,dd,e5,13,17,10,4c,24,3c,7f,98,92,97,6e,e2,46,79,50,bc,ea,ab,30,fa,85,8f,c0,cf,4c,cd,ab,2,50,4c,84,10,f3,5,62,e7,91,79,51,fa,fa,8b,bc,cb,d6,12,a2,47,49,51,4b,97,e2,1d,f4,c7,7c,a,34,c9,3a,ea,db,15,f0,20,90,8,a1,ff,ff,55,c7,73,bf,6b,8e,b4,37,ad,d6,a4,4a,33,a2,79,15,3e,4f,dd,1d,7e,c7,f1,90,36,ea,f6,fc,a2,49,68,45,4a,27,31,71,46,ca,a9,89,2b,a,b5,1b,70,66,63,75,52,5b,8d,c5,4b,51,54,32,6c,2a,d4,81,ab,64,4a,14,4f,b8,db,53,3c,9d,d2,21,ad,ef,2e,d5,df,b4,9c,6,3d,ec,1e,8a,98,de,6c,28,35,f8,f4,7f,9b,d1,d0,23,54,c5,40,67,8e,f4,6f,99,54,68,72,3a,e,5f,6d,99,9e,98,35,5f,5a,5a,94,d8,83,43,8e,5,95,ef,ae,f9,1e,f2,d4,19,e5,5f,fe,d7,87,85,98,ad,2,a7,0,a0,f2,7a,a1,94,77,f1,d7,20,78,44,3c,7a,3b,66,5c,e1,d5,33,b6,a6,71,17,f1,e8,d2,b8,ff,fb,d8,b9,3a,a1,e5,6f,4c,12,ef,ad,35,3,31,fd,ab,a7,e7,6c,1,8,10,fc,69,ce,5c,9b,8e,b,ef,1a,b3,82,8c,19,b6,bb,e7,21,97,16,5a,83,66,f4,bf,6b,be,93,12,8c,d8,45,8e,35,75,1a,32,1,44,c8,f,86,94,22,f0,d4,95,a1,20,15,ed,9,a5,60,55,92,b4,45,60,78,fe,95,8c,2e,a5,93,e4,1d,34,c3,d4,c8,a2,af,35,34,c2,34,b3,c8,6b,d3,b9,e6,cd,35,c9,b1,d7,1a,7d,b4,33,cc,63,5a,c8,f2,7e,79,94,c3,63,b9,d4,c5,fd,be,67,23,b1,da,61,10,5b,86,d,92,40,99,cb,51,d6,f8,29,9d,79,86,80,98,d6,c1,35,8f,26,b0,64,f3,5d,44,bd,97,5d,1b,c,2f,8c,ff,ff,54,87,73,5b,ac,50,34,9b,91,a5,a1,55,53,f1,2,5b,19,82,19,7e,6d,af,71,f9,20,eb,87,1a,82,91,b6,ea,6e,1b,3d,b9,46,23,86,43,d,53,11,20,d3,d7,ef,35,13,a3,6a,46,5a,74,57,44,93,f9,18,ab,78,35,45,8b,84,75,8,a5,24,1,8c,79,86,32,2,8,44,3b,bf,1c,59,16,14,5b,d4,21,34,c2,e1,ef,b7,99,20,bc,6b,5b,6e,4e,c6,64,50,bf,88,51,1c,43,c4,31,f1,3d,2,45,2c,4a,e7,6b,b1,5e,51,93,d7,5a,5e,c0,1e,bb,25,b2,6a,a5,37,34,cb,cd,48,1,5d,8c,fd,f4,a,fe,3b,7e,20,7,d5,9f,6,8a,a,b4,69,b6,c5,e5,85,1,8d,37,6d,d5,d3,6e,a2,fe,80,f3,9,9e,b6,1,41,26,c3,e7,82,93,44,24,5,75,a2,14,ec,f5,60,74,d8,8a,83,ec,b2,bd,74,58,f1,b0,a0,21,e3,e8,84,48,1b,31,b5,d2,99,31,31,4,62,22,68,e5,79,c8,68,4a,49,a0,8e,f4,fe,b9,f5,b,a5,84,e3,c7,b4,95,f4,1a,f0,bc,ff,49,c8,4a,e9,f,c7,79,30,bc,f7,c8,4,a4,81,89,6,be,e9,23,b2,6e,7f,52,f6,99,d0,52,87,aa,a,6d,b,ba,7,bf,1e,f4,44,8f,83,2,fe,d2,a8,5,d3,db,c4,e8,84,8b,43,6d,88,9e,6d,58,e0,5,20,de,ce,b8,19,e4,5c,23,ca,5d,2b,ef,c,84,92,3e,2b,82,4,62,b8,db,58,29,9e,e1,34,55,69,b3,c2,58,e2,86,bb,f5,e6,36,0,37,dc,ff,ff,54,c8,72,cf,54,76,a6,a7,aa,9a,94,76,21,6b,72,7a,e3,f8,52,ca,89,cf,99,70,fa,f5,4a,c6,9c,a0,b6,71,af,23,51,78,ac,7d,6f,38,fd,6f,19,52,a9,28,8f,b9,98,aa,32,51,4c,89,35,83,cd,11,34,45,75,de,5f,b7,c5,7c,3e,56,dd,ec,80,68,aa,2,49,22,2f,e0,a7,33,ad,f3,40,76,ef,76,77,d,ce,a3,fe,11,9,6b,f9,dc,ef,74,df,a2,e6,e6,3,4f,5c,11,94,f2,7,52,50,13,d6,2e,13,48,c0,cb,c1,da,c9,6,9d,62,9d,b6,7f,36,61,ef,49,23,11,fa,d8,b3,7e,b5,43,5b,30,97,5e,63,67,dc,3,d1,d1,37,e4,e6,44,0,50,b,8b,9e,f1,5d,6a,9a,7e,8e,56,56,a0,62,56,2d,a1,ec,70,17,62,37,e7,12,13,c3,81,ec,b4,8c,1a,bc,5b,15,27,ae,71,2f,9a,ba,d,80,f9,0,2e,17,df,a6,5c,d0,62,68,ac,89,e7,32,b,6c,78,6c,9a,6c,cd,59,12,92,91,dc,e3,f0,84,78,f3,3f,96,a4,f0,fe,88,c1,6e,46,63,84,b9,5a,f0,cd,3a,4e,98,d1,d,22,a4,13,90,93,7d,86,90,9c,17,cd,c4,bf,5b,52,9e,68,d,de,6d,67,1c,7c,81,c7,6d,14,b,9c,2,11,f4,b3,7,cf,9c,94,4f,b5,8b,63,65,21,d4,a7,58,e1,fc,96,6c,a,22,72,0,68,3a,6e,3b,de,87,29,6c,2b,12,5f,32,97,95,46,a8,b6,e7,f,aa,c5,64,f9,10,bc,6f,d1,a,28,b8,81,66,60,e2,1a,2a,b9,de,ff,ff,54,6f,72,7a,34,5a,b2,d7,a1,fb,1a,a5,c8,95,63,56,1d,b1,27,9,7a,b4,cb,8c,d5,4c,6b,16,22,ce,b6,85,82,b1,5a,a9,d2,5c,6a,df,63,8e,32,a3,ad,a8,83,94,b9,f0,29,46,c4,74,9d,d2,8,f,4a,cb,7e,8,bd,5f,cf,fd,e4,48,5c,3d,c9,6d,e8,a3,f0,e7,eb,26,b0,18,fb,4,4f,96,5e,5d,a6,cc,81,d4,43,4c,bb,d7,a3,33,61,b0,f4,48,46,87,6e,b7,84,b9,dc,52,b5,52,c5,f2,5f,96,f8,22,15,8a,d7,f4,c3,b6,fc,69,29,bb,cf,ae,ca,2,32,1d,c5,35,78,3a,d0,a8,70,9c,c6,6b,74,d4,de,18,ab,5c,87,c8,49,b9,61,bf,30,a0,e4,2f,22,5,24,bf,30,4f,93,4c,c2,1a,b3,c0,15,ed,6c,a9,5e,8f,8,18,d3,d5,99,e0,ff,d1,59,be,eb,fb,1d,2d,8f,c2,25,b4,21,ae,2b,1c,8f,0,9d,2d,8,51,1d,17,3a,6d,11,84,47,12,ab,6b,19,8e,f4,8a,7b,99,41,7c,8e,17,b0,bf,71,73,a7,27,52,1,c4,4e,4f,66,a5,71,ab,da,53,8f,ab,64,1e,94,a6,ec,aa,c6,9,35,b6,6,c8,1d,3c,99,f2,b6,5a,f0,82,68,3b,d0,e9,37,e4,50,bf,7e,8e,b9,df,13,cc,b5,8a,e,90,41,84,7f,4,7a,1a,b8,8,28,ef,a,9e,f3,e3,e9,b,d2,32,69,b0,27,4d,ce,f,a7,31,ae,42,56,c,7a,2e,12,32,83,78,e9,6c,94,b8,66,42,f2,d5,a1,90,10,1,72,42,48,aa,86,85,34,98,f7,cd,ff,ff,53,ab,73,3d,6d,14,36,cd,6a,6f,56,81,5a,3d,f1,7a,a5,94,d3,27,ae,67,4e,f7,25,98,92,89,24,3e,b8,b4,75,fb,7e,28,58,61,c9,8b,2,72,35,8a,8a,b1,94,4a,33,27,a7,39,e9,ce,16,a3,84,fb,18,ad,e4,fb,da,46,7f,f2,4d,7e,0,b0,b1,62,46,a2,24,0,74,63,68,5,46,77,40,2a,11,58,68,eb,31,67,c1,fc,de,49,52,2a,1d,9e,70,cc,b4,a2,db,cd,d6,7,4f,c0,86,42,6f,0,15,31,d4,fa,4e,8f,c0,82,6f,89,35,a,19,f5,3b,9a,ca,b5,27,58,a8,a3,e9,84,cd,45,7b,79,9f,75,62,dd,94,a5,36,87,e1,35,9,65,2c,20,7a,24,1e,9b,7c,56,3c,e9,4,3c,4c,bf,fd,c0,cb,ab,d0,ad,d3,a5,8d,8c,77,ae,81,3b,92,b8,dd,4c,1d,12,d9,2d,45,ef,19,5a,37,3,77,35,6c,eb,cd,ba,5a,53,e9,ea,39,bc,7d,61,52,db,dd,fd,7b,71,6e,12,99,e4,23,f7,58,98,82,b5,d6,e9,cc,dd,17,d3,50,88,b5,ca,27,2e,55,60,4f,53,4b,e8,6a,e3,8d,1c,3f,df,4d,fe,68,1f,8d,1c,da,80,8f,6e,f2,b1,6a,10,6,1,43,e3,10,fa,69,c1,f9,35,31,6e,20,3,bd,6b,71,a2,ca,8a,90,40,59,69,bf,e1,2f,3f,50,a4,41,da,70,6,bc,91,3c,5,2a,60,56,ba,c9,2d,14,24,52,37,dc,ad,d1,9,96,d3,3e,72,40,9f,33,5d,5a,a4,1b,f6,af,f,4f,62,46,43,d6,b3,2c,b1,6b,ec,eb,ff,ff,53,5,73,b9,aa,a9,96,65,42,b7,ee,81,27,57,c0,7a,6b,f7,c6,ca,be,a9,ef,a9,60,db,4a,98,d6,a7,d9,5,c5,fc,42,91,4a,4b,ac,b6,e1,6e,97,13,6f,21,55,9e,b8,e9,6d,b1,9a,be,9c,e2,29,56,df,fd,28,b7,5,df,f3,fe,e1,9d,99,27,4b,a4,de,75,67,3f,f4,4e,6c,d5,73,b7,76,fb,1e,56,f7,f4,6c,3e,33,fe,1d,ca,c2,6b,74,1e,a4,cc,8f,cc,fc,9e,50,e1,2,44,8c,11,c8,fb,10,3d,3e,7f,96,51,58,2,7d,fd,26,e3,60,d4,59,fc,bb,1b,9,28,e5,9d,7e,ed,2e,cf,bc,b8,c3,2a,98,e0,23,8e,81,86,ec,ab,9b,d6,4f,f0,46,cf,65,4c,9a,51,6e,88,11,c1,e6,b3,3d,7f,72,3c,c9,bd,ce,d2,b5,ee,d,c0,38,a9,1e,94,a9,3a,5d,90,89,a2,e9,51,fe,b0,7e,f,8,ed,67,3e,72,cc,2d,68,ed,d5,36,69,a0,a3,b5,4,c4,df,ea,9c,99,1c,c7,c6,26,48,60,59,c1,91,22,d6,e7,51,ab,75,41,ba,83,27,15,bd,8b,67,a9,d1,f8,27,2,7b,ae,1f,c4,27,73,84,8a,fc,ee,24,36,2d,de,c6,32,11,49,35,8a,c7,b6,6e,c,39,10,d4,41,90,b6,cd,12,37,42,31,5c,ab,d7,7e,ce,a2,22,a1,54,33,a1,71,a,45,9b,44,78,1a,cb,67,28,d7,df,53,e9,cc,b5,d0,97,d5,fe,45,c1,2a,24,c,b6,11,7d,da,1,d6,a7,0,4,ad,25,1f,2e,a7,20,bc,22,89,a,1c,7,a2,40,45,6a,ff,ff,53,5b,73,9f,4c,c9,c7,e9,a5,58,5d,37,df,eb,1e,c4,f2,46,2f,7c,6d,a4,1f,be,f,8b,44,e1,5d,4d,2f,89,28,d8,dc,66,b8,16,2e,45,e,29,a8,e2,85,63,ef,f5,56,da,7a,1,5c,23,d7,13,6a,a3,1b,45,5c,67,2c,da,96,6f,6,ff,f1,85,2d,ab,d6,20,4f,58,9,6d,b7,f0,61,74,79,f8,3,f2,6b,8e,4f,eb,53,f,fc,7a,79,4,b1,d8,ce,5d,81,55,14,a0,a6,4d,b5,30,82,ba,12,d3,c6,d2,d1,8b,69,b7,c9,d9,59,9a,30,ec,82,22,3a,b9,a3,91,5c,fc,be,f4,d0,19,f7,8d,98,c3,4d,f2,e1,e1,d9,8f,f8,c5,e2,65,5b,57,5c,79,98,fd,dc,fb,82,93,a7,5d,62,81,de,3e,35,12,fa,4d,25,20,9,ac,29,5d,9e,d2,d1,a4,3d,3c,8,51,97,68,27,41,13,f7,9f,a3,32,75,48,7a,a5,ff,d1,e5,12,81,29,ba,33,43,38,62,5c,80,bd,1a,18,f1,6d,c7,e4,e6,98,5f,59,f5,85,a4,ca,a3,a3,80,c8,c3,d3,86,50,dc,6,63,77,ec,ad,86,e8,7,aa,c0,f0,5a,d7,3b,a4,b6,39,fa,69,dc,ca,77,e1,d3,31,2a,99,1b,bf,47,1f,c,41,ff,5d,26,8a,eb,7c,e4,c1,ab,20,31,20,57,5c,1c,96,92,93,d,bc,4,84,4b,5a,7,98,60,c1,ca,21,43,12,93,f4,94,3,bb,dd,20,ae,2c,cd,69,24,23,93,3,4,7b,e2,a,40,f4,78,46,2a,fd,87,1c,4a,7f,b1,6a,74,d5,e9,8d,70,e0,a8,24,7b,ff,ff,52,34,73,2c,fd,ad,b2,d9,6e,2c,db,69,4a,27,bd,fa,a3,b5,42,e1,56,39,41,86,9b,50,ce,a,8a,b1,c6,e3,63,32,dc,49,54,a3,a6,24,e7,a3,d8,cc,8d,3b,8,b1,43,1b,86,b5,2,95,4a,a4,d4,64,e0,9d,e4,e1,fe,1,6d,25,3b,bc,85,4a,b8,63,b4,8,25,28,13,40,e,60,67,ff,86,17,4d,e7,e7,6,78,a2,2e,44,c8,34,2d,85,49,e7,c5,68,72,68,af,7a,58,af,ca,f2,89,db,99,d,c1,cb,b,a9,e6,af,e1,12,b9,c2,38,7b,42,ed,75,ea,44,5e,c6,fa,5a,42,f3,a7,39,82,c6,fc,b7,c3,c1,89,b8,9e,3e,9f,f6,19,27,8f,f6,cc,4,e5,aa,a8,46,7a,97,0,9d,81,90,73,b3,e8,a7,0,e8,54,b8,19,46,cf,8d,a5,79,cc,dc,66,e5,db,5,72,65,a5,76,56,a3,83,f2,78,b,3d,d8,a9,98,ad,c1,ab,9e,c0,50,12,28,d2,27,31,5c,59,14,c4,c5,61,a9,29,ae,62,5f,97,ec,c4,34,fd,b6,8,40,4c,13,0,23,a5,e8,e7,f3,17,b,35,41,c1,30,6a,c2,7a,20,aa,29,84,31,81,a5,f7,ea,fe,24,64,37,a2,4c,6e,d9,5d,41,f0,2e,76,dd,6,e9,6d,8c,b8,8a,15,81,74,ea,94,18,54,a9,56,f7,1d,e8,cf,7,bb,aa,7d,46,e0,7b,2b,6b,43,ce,a9,3d,9d,b4,9d,d2,f0,1,3,5c,90,28,e9,a6,10,c3,26,f4,51,28,a1,d9,60,c9,10,3d,51,a8,24,c7,e4,38,45,f8,b9,a2,3d,7e,d6,fa,ff,ff,52,45,73,39,a2,cf,d3,11,93,79,f4,5e,e7,ea,f3,7a,e3,3e,e9,ea,8e,63,13,2d,7b,a9,91,16,cd,6e,41,67,af,20,bd,b7,d5,ee,a5,37,23,42,c4,dc,2e,7a,3d,a9,50,df,9b,d7,83,77,d2,f2,82,29,43,d0,46,d2,85,d3,3c,2a,8f,ed,44,a0,eb,93,d1,8a,e2,24,7e,b9,94,70,2e,9,1c,d9,16,7c,27,90,54,28,32,9c,b6,7e,7f,d9,6f,37,bc,cf,e6,ef,99,68,8e,54,6f,36,e9,4b,e6,f2,d0,ea,5e,90,42,9c,b6,f5,80,40,0,3c,bb,48,73,b1,a7,b9,1f,47,89,3b,71,26,1e,4c,27,d,d6,4d,47,bb,4c,29,67,17,28,ec,2a,57,21,b7,88,9c,f6,4f,c1,fd,e4,bb,2b,4,95,12,61,b4,77,fd,ae,6,51,38,75,f0,75,a1,13,e0,1b,da,47,e,fd,cb,bb,37,28,fc,40,13,71,c6,c7,67,67,dd,5,e9,d6,9a,63,a3,ca,8e,93,44,89,e2,d,43,53,31,42,19,40,ba,1f,b0,c2,cb,b2,4b,50,24,bf,a8,36,4e,8e,42,80,33,2,72,a7,ba,b5,f2,c7,30,e1,ca,74,93,a,6f,15,5a,a0,d1,38,78,57,f0,0,d3,f5,10,16,f,de,28,51,74,5d,40,8e,8c,93,a0,da,d0,76,e,8,55,56,62,4a,e9,d4,c4,35,72,cb,a0,8c,d4,7,cf,9c,d3,69,50,10,f3,d9,1,6b,3f,9,27,40,fe,e7,74,5b,34,c1,2f,e1,23,18,38,29,18,71,3d,31,f9,39,f0,ad,5f,aa,22,a8,c2,fc,20,60,ac,87,5f,e0,a3,92,ff,ff,51,e3,72,c7,ea,55,48,4c,36,39,7,ba,1f,4d,6e,65,e9,a3,db,b,71,28,f1,8d,37,49,ae,fa,ed,30,c4,ab,19,97,93,6d,38,93,8a,44,9b,71,28,a5,2d,52,ea,64,5b,19,d0,9a,72,42,b6,b1,9a,2d,ac,67,b4,bb,ab,21,48,81,ff,44,cd,5c,7c,26,9a,40,b5,e9,f4,64,ec,a9,ba,c2,25,2c,de,d4,4f,a5,56,53,dd,22,f2,83,81,96,b8,7b,a4,7c,b7,64,74,af,ff,3,5e,6c,c5,7,c1,8b,6e,6b,a4,cb,1d,15,4f,b7,5f,85,66,fc,fb,e3,96,cc,f5,c6,fa,4d,a3,1,b5,da,f8,28,2a,b2,c0,a7,92,58,29,28,59,36,0,58,8e,74,7b,27,c8,ed,ae,f0,93,8d,94,36,e3,3f,73,6e,80,61,b6,fa,e6,40,fe,c2,67,c9,8c,cf,43,5b,22,eb,1a,71,99,79,a8,6d,ef,47,bb,e6,82,43,99,bc,2d,3b,bf,40,bb,a1,0,74,22,98,43,13,d5,82,d3,be,df,42,ce,41,98,75,9c,28,20,bd,2a,78,c1,9,19,3e,b5,7d,d,13,a8,27,58,a7,40,4,86,b9,83,15,a9,d0,49,d4,c4,b8,d,d3,56,a0,3b,bc,60,10,9c,e5,47,3a,20,66,6f,44,74,8d,91,f3,b1,2c,99,2,ab,ac,8f,84,f3,ee,79,a,c,e0,69,a2,3d,61,14,1,fe,2d,a2,3a,c3,aa,8b,0,50,c,bf,b1,1,6f,78,cd,db,16,80,88,59,2,64,fb,eb,a7,e4,50,1,c,2f,87,5e,55,9,b,57,67,e6,be,cc,0,62,f0,5b,1e,7c,9d,80,8d,ed,ff,ff,51,38,73,29,a5,54,34,17,aa,a,de,a3,d1,9a,79,fa,55,ad,d1,3,ba,13,8b,b1,1f,47,b8,c4,b3,34,2a,c7,b9,1a,a1,cd,17,59,8a,36,59,d4,a8,5e,f4,58,db,74,a4,db,66,7b,c,2b,d8,fd,10,d6,93,31,e0,98,50,3a,39,47,70,cc,d5,cf,4,28,97,d6,5b,1d,b4,86,b9,75,32,53,8f,fa,25,53,d6,80,3e,7f,1c,c1,77,65,81,8d,d8,49,1,8e,2a,9d,e9,aa,62,9,e8,7b,3f,37,f2,d5,f2,c3,21,35,37,be,3a,aa,38,67,28,15,f,74,5,d4,2b,d5,fb,c,98,a0,44,23,9d,b1,71,49,c,26,fc,83,93,f2,a9,e1,68,88,84,e8,f1,e6,3d,42,82,6b,d3,a8,7f,56,3c,de,cd,58,9c,5e,fd,d1,95,59,bf,51,c7,6f,ba,f4,49,76,f,a4,a2,c4,8e,5d,e8,bd,73,22,23,a3,61,6,fd,95,bd,af,e2,87,7d,b1,14,ce,b7,88,34,51,c8,2b,d6,e3,96,8a,c1,cd,8c,1c,83,3f,3f,dc,11,25,1e,24,af,ce,a6,be,55,63,af,9d,2d,39,64,43,86,1a,d6,4c,11,3,86,37,b8,21,1,44,98,52,ed,c6,25,e6,a0,4a,ad,44,a7,8b,ab,79,f2,f7,b4,b,db,21,5e,4c,fc,32,48,ec,86,ae,e3,6e,a9,bb,42,3e,48,96,61,33,ff,11,80,bf,91,ed,c6,2c,14,5e,15,5c,e2,6a,fa,24,20,6,dc,42,da,88,bd,a6,ee,e2,7,b,29,26,5c,30,80,ed,a2,98,1c,40,78,4,5e,8d,60,b8,68,d6,d5,2,88,ed,b,ff,ff,50,c5,73,99,6c,58,34,5f,ac,97,57,b2,3f,45,19,fb,8f,9e,9b,ed,39,50,87,b9,a7,8,d8,41,1c,67,35,43,85,65,5c,12,a2,a4,6c,d6,93,a5,c4,a0,d1,45,b,91,a4,ac,6,b7,59,cf,cd,8a,8f,b9,1c,28,9,cc,c7,6,f9,60,9c,b5,5e,bd,e6,c0,2d,2e,2c,85,d,c3,ee,ae,97,f7,62,53,4e,c8,4e,79,c7,f4,6f,67,44,62,a3,87,9c,76,30,11,bd,ae,76,5a,63,7d,a1,ad,96,19,6f,64,cd,f,9c,e3,6a,b6,39,ff,60,95,67,b6,2b,48,d1,ad,99,91,b8,95,e4,ae,7,59,f5,a,39,c2,54,79,1d,ae,24,1c,69,ca,49,98,8b,aa,80,d,19,8,8f,3a,4f,c8,ff,44,91,65,f3,8d,b5,4a,ac,ba,ee,62,b5,f9,64,9e,32,70,7b,d0,3e,27,c4,8c,a8,23,c5,69,ce,1b,35,33,7c,9a,2a,61,be,cd,b3,d6,90,aa,8a,45,72,4f,3f,33,37,47,99,2a,99,e,44,85,7c,bd,c4,a0,46,53,74,31,7,fe,c5,79,ff,61,bd,21,d0,a2,f5,3c,37,a8,e2,93,ca,f,59,cb,5,70,76,3e,5,2f,d4,69,15,e2,b1,c3,d1,4b,2b,74,9a,e1,2e,5f,5e,b5,e,4d,b7,68,48,c3,10,57,76,82,a3,1d,8c,0,11,f,a5,4c,31,85,71,b3,af,34,67,a3,b3,89,87,61,ac,83,1b,8,9e,be,a4,80,ef,32,54,3c,e5,66,24,4c,f0,76,62,51,92,cc,ae,5d,54,e,40,7,2f,79,89,2a,1d,69,6,63,a8,ae,af,8b,86,91,d0,ff,ff,50,25,72,b5,e8,cd,a1,eb,9e,85,28,6d,fa,e2,2d,39,ee,7e,7a,3d,74,d8,c2,91,b8,d1,78,df,4c,75,c3,54,45,df,46,ad,28,d4,4c,e6,93,71,2a,2b,50,bb,5,55,35,84,85,36,bd,85,8a,9c,2e,9,5e,e4,60,57,5e,a3,88,62,22,1a,fd,c5,c6,26,e7,1d,7e,42,1c,87,5c,1e,26,97,6b,9c,91,8c,8f,32,da,9b,52,c,9a,ff,56,8d,ca,53,ba,33,8d,18,1e,16,75,6a,6e,6a,9c,f3,ef,3e,76,58,2b,e7,bc,c3,ca,bc,81,de,1,50,79,d6,bf,d3,e9,7,c1,a8,c3,d7,4b,d4,30,c8,1e,c8,31,82,b,ac,1c,fc,b9,e3,f5,84,ee,e1,c1,25,98,1b,c2,b0,ca,38,0,65,bb,73,6c,8d,6,0,60,23,20,b6,43,4f,13,c5,bd,6f,16,e3,6c,ac,cd,70,79,94,cd,ea,9e,c3,9a,38,f9,c1,46,ed,7f,ce,9,5c,56,31,88,39,20,3f,bd,e2,5c,53,56,c,2f,7e,93,81,db,3b,e2,a9,1a,d9,4,d0,7c,43,5a,d8,a,33,89,a3,b,e,5,64,ac,ed,c,a8,d6,36,5d,7f,98,42,cc,9e,8,46,25,e0,3c,29,5c,3,d1,15,88,43,aa,83,6a,18,8e,61,d0,d2,a1,56,c6,9d,c8,89,9e,c1,28,72,c,92,6c,d3,1c,43,26,10,62,cb,cd,73,bc,45,de,c8,4,34,bb,6e,25,32,10,4e,6e,a,d6,ca,79,fd,f8,b0,a,3a,af,da,e2,6c,a4,a6,96,e3,90,dc,80,ed,dd,3,9e,84,1e,e6,e6,29,20,c9,15,bf,1c,fc,18,ff,ff,4f,13,72,4b,19,f5,40,7d,7e,65,e9,2d,d1,b1,f2,e9,16,9e,91,7d,89,7b,9b,2,bc,c6,b,32,6b,66,e8,5a,42,d3,62,59,1a,8d,54,45,29,52,93,53,47,d8,15,6c,af,61,15,d1,42,f5,8,da,8c,36,db,a9,19,5c,6d,b6,74,3f,e0,75,e0,50,3d,77,31,b0,b7,af,d7,ad,45,59,48,c3,ee,d4,6c,f4,9c,88,db,16,b3,d2,a5,7b,a6,b4,e7,b9,6c,9d,a4,d5,2,9,86,52,21,8,9c,51,8a,1f,b2,5e,5c,5f,fa,7f,9a,5f,8,18,e,86,a1,ee,ea,cd,d4,7,e,e5,f4,f2,4d,27,e9,81,b7,a7,27,ed,b3,e8,1,f,63,49,2a,2e,1b,17,bd,4c,b2,15,b4,e1,2e,40,3d,12,b7,e3,6,cf,ab,f3,42,b1,ed,d,3d,ee,d6,3a,47,aa,60,96,6e,68,10,f2,24,d6,55,e3,7d,f3,65,12,11,c7,97,37,7c,b5,b5,73,2d,3e,29,39,77,6f,d0,76,31,19,ef,81,e2,c7,23,98,95,27,e4,d1,74,9d,e2,38,5d,db,bb,54,74,fa,e5,2f,60,bc,8f,ec,83,73,17,d5,15,5b,7,c5,7,3b,7,43,b0,f1,5a,b7,ea,ec,92,f9,de,57,1,82,52,c1,97,97,be,e3,19,e7,b7,3c,f1,c0,2c,e1,7,79,2b,e1,43,7f,4b,7f,7c,34,ba,62,66,35,be,67,1b,6f,84,27,e2,89,10,3d,c7,23,bc,8b,d,f9,5a,a2,a9,a0,ca,ca,8d,4f,3d,e9,16,18,34,e8,b6,42,99,81,48,86,81,eb,e9,53,61,3d,7b,61,9c,c1,d,9e,60,49,dc,ff,ff,4e,87,72,4b,1c,8c,c7,e5,8a,b3,5e,9e,68,e5,99,7a,4b,ce,4a,43,6f,39,8,72,15,24,6e,98,92,8d,c3,44,6e,b6,6c,4d,b4,8d,a2,87,1b,8d,c4,a2,c6,21,54,4f,22,33,8c,b6,9b,d1,9a,b2,5b,e5,4,48,21,28,e3,68,ab,25,fd,5b,16,ce,7d,c,c2,53,f6,84,c2,93,85,e4,3,7d,ae,d9,f7,e0,37,15,dd,5c,a7,84,aa,25,ed,21,97,2e,4f,b3,79,6d,c4,a3,71,41,d4,49,77,71,77,8d,2,69,f9,8c,d7,5b,fd,d6,1d,fe,49,b2,78,bf,74,e5,78,fd,ba,ad,5c,d3,ca,f6,1d,9a,e,ae,b7,6e,db,e1,98,db,f6,c9,d5,aa,39,34,d4,90,ea,9e,69,d1,ff,87,39,7a,52,73,b5,d1,7d,7c,8f,9f,69,20,1f,95,35,d1,61,93,3,b9,72,e2,be,ef,c5,31,62,8c,da,14,2d,7,ef,4c,e9,f1,d9,62,eb,1b,d0,2d,66,1a,d6,fe,26,eb,f8,b2,4a,37,7,75,85,e,6f,ce,fe,3b,93,6d,bf,d8,c4,17,26,c8,e9,a8,53,bf,70,22,5e,b5,bd,4a,83,42,ce,c4,42,7f,f5,e8,d2,c,e7,79,45,6a,d6,5e,32,63,c4,bb,d2,f9,b0,0,85,56,93,f5,44,b4,d3,c2,27,94,36,8a,15,eb,4c,1c,26,66,a4,89,ea,fe,b6,36,8,34,7e,25,ad,52,a7,ad,1f,f6,44,21,e2,66,1c,d8,99,d5,6a,b7,0,88,30,fe,94,48,6,5a,e,21,12,1,b5,64,38,c2,df,1e,a4,c6,53,e2,bc,e8,2a,12,78,d7,bb,7d,0,a0,c1,ff,ff,4e,2c,71,bf,3c,72,25,1,73,27,15,c4,b5,27,b7,d2,d3,7e,c1,9b,3e,69,2d,54,88,69,ca,8a,ab,35,2a,55,51,c6,d3,83,d8,5a,8a,19,14,27,23,6b,49,b6,a6,2a,1a,9a,a9,a8,92,51,a3,e6,76,e3,47,7e,13,cd,60,d8,a9,4f,f3,fb,5b,a2,3b,f6,f4,f7,a9,55,44,31,34,34,52,e8,49,e3,b9,ce,7e,3f,52,30,ca,79,ec,e3,25,c,6a,e1,8,f8,71,2c,ce,57,30,3d,62,48,d1,e2,b7,aa,f5,e4,7b,b9,ff,17,96,29,b5,e0,97,17,c3,78,c9,59,a,36,e3,4c,4,67,bb,1c,a4,3a,99,b5,e8,c8,91,7d,8c,98,9a,70,c4,74,b5,96,c1,72,40,eb,cc,34,5d,3,57,9f,80,88,2b,a1,8a,51,f1,b7,37,c3,14,2,d9,ec,fc,2d,26,30,3e,ec,bb,3e,78,5d,6d,cd,a2,2,5e,ef,3f,a8,74,b8,d4,a3,85,a8,52,c6,3,fe,ef,70,9b,c2,b9,8,23,c6,96,98,68,b,45,4c,ef,a1,fb,21,d1,dc,e4,d1,65,ba,b3,67,e4,6f,6c,8b,de,ab,bd,29,44,37,ee,25,cf,66,78,f1,bb,c9,88,89,35,dd,f4,f6,29,9f,aa,5a,f4,45,74,17,e4,c1,89,ae,94,54,55,f0,70,74,f0,af,e8,71,de,3e,8a,bb,62,f6,2f,a9,23,b6,29,21,fd,d1,89,a9,82,1c,8,d,60,b0,88,a0,93,be,7f,ce,f5,82,c0,88,47,29,87,32,4a,8b,bb,cb,a7,de,10,13,ff,f0,9b,89,80,2c,e8,50,97,2e,62,c9,90,4,7d,2b,68,83,79,ff,ff,4e,60,72,49,53,c8,a8,5e,26,63,a7,9a,1c,bd,7b,d4,9a,92,52,c1,c7,4c,83,f3,58,6b,67,d6,b1,18,4c,1d,9e,8c,cc,86,2c,52,6e,85,5b,34,46,fd,62,34,68,f4,d2,21,6d,4c,69,4d,60,aa,4a,a0,7d,d5,51,d4,bf,9,5a,ee,41,7e,c2,1,d7,45,ab,95,7,74,d2,34,8d,5e,5f,bd,4,c3,ed,87,38,99,3f,7c,cb,75,48,21,3a,66,f1,12,78,69,3d,60,b5,a6,8e,f1,48,e4,6d,fe,d3,fe,26,bc,31,cb,17,22,93,c2,4a,82,7d,e6,ff,8e,b3,29,1c,ca,72,b2,43,b3,9d,42,cf,23,b3,2a,6c,8,f0,b7,48,36,38,44,90,4c,36,a1,cb,fd,91,54,9,5d,72,2b,b6,a9,89,bd,63,6e,e5,86,dd,91,a2,2f,86,bf,c0,b5,32,70,6a,c2,30,c2,92,96,48,2,6e,39,e3,ee,ea,23,c1,66,b1,13,2d,b7,1a,d9,2e,59,72,20,b8,40,ba,16,f0,e5,f5,61,9a,89,f5,65,b7,c,91,c,a5,73,b1,4e,7a,e1,45,7a,89,8,10,7c,7f,99,90,63,8e,3,6,6a,42,3d,28,c0,40,7d,a3,db,86,4a,ba,42,60,5d,49,5c,ff,b0,57,b2,49,44,b3,51,e9,e6,29,66,8a,a7,ed,ee,92,18,85,f1,51,43,73,1c,38,c0,e1,13,8e,3f,fd,21,3b,1e,62,22,83,65,73,17,b1,7,ed,56,cc,73,b8,6,22,bb,28,9e,b8,32,9c,4b,f5,de,11,f1,6f,a5,f8,19,bd,b7,f3,b8,a,a4,73,9f,48,56,ad,42,47,71,a2,e5,1c,a8,80,ff,ff,4d,2f,70,f9,5f,a5,48,fc,b1,1d,97,8b,cd,13,a1,e4,ed,42,3a,dd,41,b8,a6,88,33,1b,59,56,e1,9e,7a,a4,13,19,d,45,9d,67,9e,46,15,8d,b2,9c,90,9f,42,36,54,52,c8,a9,4c,69,b5,44,6c,21,c5,65,d9,b1,6b,9a,3d,bd,73,e2,59,6a,72,f0,2c,83,cf,f4,75,ec,e2,bf,e0,8,a4,c3,fd,fe,34,a6,5,24,d3,3a,ad,f6,5c,fd,e4,da,31,6f,92,e4,12,6c,d6,1e,90,93,3e,1a,1c,14,ff,e7,38,b6,19,c1,a2,41,b6,5b,5d,9d,5c,76,5e,1d,48,c7,fd,9b,8b,4a,2a,a3,2b,23,dd,8f,88,f9,3d,ec,f9,4f,bf,1,fe,28,39,91,ff,f,6e,ee,17,6e,1a,8b,33,b3,fe,64,a0,d8,cc,4c,1b,73,ae,ce,94,be,78,a,dd,68,64,24,70,ec,16,23,4c,10,3a,6c,63,fd,e1,87,a8,90,a8,26,5c,96,7e,a7,72,5e,c7,69,dc,5f,71,23,86,42,57,1e,53,e4,9e,57,8f,d8,95,94,f2,84,10,37,8f,46,52,8e,51,4e,54,8f,57,2c,30,c8,48,1d,fa,c3,77,20,d8,7d,4e,a5,90,f6,ed,88,1,31,49,34,b8,f2,bd,4,e7,88,b9,c8,78,ed,8d,8f,9,b9,b2,c1,c0,ed,c4,ec,6b,84,8e,87,aa,3,20,f8,ed,34,e,1b,6c,7b,c6,c5,33,eb,90,56,96,46,31,dc,5d,12,96,b6,80,32,4b,a0,b5,f0,da,ab,18,51,bb,d7,e9,ac,38,d0,1a,43,28,d9,1,2e,75,5c,ef,e7,8b,67,9b,36,59,a0,20,c4,c0,e9,71,ff,ff,4c,da,70,e9,93,70,b4,8f,a0,97,4e,50,54,fd,3e,df,4a,4e,d3,8a,81,c9,9b,a,33,23,89,c6,93,89,df,35,55,aa,94,47,26,97,a9,82,bd,9,c0,d5,c8,b7,3c,6f,63,e2,b5,52,6c,6d,27,b,8a,2b,3b,7,3c,cd,15,bd,21,a5,e1,a8,bd,33,49,d1,f9,7a,8e,e5,d4,42,68,2a,8c,22,d2,5c,5c,7c,50,53,44,40,df,ce,df,a0,b2,aa,3e,d6,6d,9e,23,66,b0,e7,a6,ff,c1,4f,2e,aa,ce,7e,3d,9b,92,d9,90,ef,d3,de,ac,da,af,c7,41,63,e9,79,60,2f,61,92,f3,53,19,de,e1,11,a0,3b,6e,eb,55,c0,e4,4f,2e,b2,bf,d,f4,3e,fb,79,16,c5,8f,d2,b7,11,e6,ab,c3,a6,5b,e5,54,53,9b,51,49,61,50,4e,55,b8,2d,10,e5,95,a2,7c,ad,20,bc,60,29,56,31,87,4b,f7,a0,a3,e8,cf,29,78,89,30,d8,b6,cd,ed,d4,89,63,96,5c,8c,f2,a4,e,5c,a,66,30,a5,3f,7c,53,2d,98,ec,4b,84,41,43,e2,33,12,81,3a,a7,21,c3,c3,b1,b0,26,46,9c,14,92,f3,78,f0,6c,9b,89,c8,a8,f8,93,29,10,72,3e,ac,e7,48,25,5e,a0,4f,fe,9e,15,bc,cb,c7,d6,de,ef,97,1f,8f,f,48,38,ce,ce,e0,4a,83,4c,5f,58,e8,84,c6,1d,69,8,4f,b0,ba,29,70,e6,21,6b,95,30,58,b9,47,bd,9d,1f,aa,28,b4,96,d6,45,86,ad,a5,bb,af,10,11,47,91,16,ce,15,ce,68,fb,b8,ec,c4,72,f4,43,ca,24,ff,ff,4b,89,71,3d,2b,51,24,66,69,53,28,91,f8,fd,54,34,9e,3a,7a,1c,47,d5,24,f4,34,63,92,27,2a,15,93,bc,9e,94,e8,91,32,75,48,e8,14,89,b6,32,a8,c8,d5,94,90,ac,6d,54,e2,80,c7,14,8d,c2,60,7,48,f,4f,f3,32,63,5b,2f,ec,4b,63,f6,a2,36,96,54,ce,1a,d0,c6,b7,2e,6a,32,b3,7c,f0,90,2a,b7,69,7,55,d7,2,17,cb,d2,86,d3,51,64,9f,5,d6,22,7d,74,c4,e0,7d,47,a4,b8,72,3,b9,f7,d6,33,3b,c7,7b,17,af,33,d2,12,d9,77,0,bc,7a,b9,16,a7,3,ef,a3,8,29,a0,99,e4,b4,84,e6,5d,18,de,44,4f,c7,f3,90,76,56,6e,2b,bd,f2,70,9e,a6,e2,bd,4d,2,b2,c7,72,82,86,78,3c,a8,c9,d9,85,67,54,d,b,83,38,9f,2e,a4,25,ed,3d,4e,a0,c2,45,10,c6,1f,9f,a1,90,8c,82,bd,c4,1,bb,97,80,de,6,58,29,4c,56,58,81,8b,60,40,85,41,d4,97,4c,61,c4,0,36,10,43,79,c5,26,2a,38,29,de,cb,6b,6b,1e,a1,62,4c,12,e7,b0,f3,c8,72,46,84,21,c7,8,4,47,d6,d3,ce,9d,3,29,c8,b2,b0,68,88,50,b8,e3,aa,78,4,f,2,b8,42,77,e1,b2,ea,28,d6,b2,3b,39,31,81,b9,4c,ed,c4,a1,39,90,d7,d9,e8,35,88,50,b5,f1,c5,38,7a,40,f,e0,ca,43,86,ee,5e,65,5f,5a,a3,4d,cd,1a,8e,1f,2c,50,a6,52,b0,c9,a,8e,cf,7f,c3,58,e1,f1,ff,ff,4b,b7,71,3f,32,37,23,52,4f,11,e6,39,a5,50,f3,dd,e8,7e,3f,3c,56,16,8d,99,b4,98,72,15,e9,71,27,11,97,cb,9a,82,56,99,b1,35,13,17,79,33,2a,2c,94,6a,b,9f,90,2f,2a,66,c6,e1,48,d6,a7,7b,72,61,99,4d,8c,7c,43,a7,8e,90,bf,cc,5d,cf,5b,32,85,cd,4d,9f,97,d5,d7,ea,67,4d,23,d6,d9,ae,fe,7,5c,e4,92,9e,d1,19,7c,8f,ec,62,16,f0,b5,7c,ad,1d,b1,18,fc,e9,c4,e8,d7,96,8f,e8,51,33,69,51,fb,63,b0,23,b6,54,29,84,a4,dc,bf,b7,fb,ed,2,4,3,86,a5,a,14,ad,6,32,69,b6,3a,78,a7,6f,7c,f6,e6,a1,45,db,75,d6,18,21,37,e5,d3,88,32,1c,9f,f0,f5,4b,91,3,86,b4,99,75,3e,b8,4e,1b,ca,4b,dc,e4,f4,de,98,fd,da,88,70,a3,6f,e2,c8,71,bf,4,6d,1c,a7,7b,e2,fc,25,be,e9,90,ec,c6,60,50,e3,88,24,84,c9,ad,ce,93,2,a7,e9,4d,c4,23,90,1e,cf,65,ab,4b,39,56,95,5,e1,97,58,23,77,e1,46,42,6b,7,b3,e2,13,83,76,8c,e5,2a,a,df,d5,4e,a,a4,34,2f,e9,cc,1d,77,f5,e6,99,93,a9,cc,be,5d,a3,5,69,e7,f7,6c,20,58,c8,5f,7,cb,c8,aa,a9,b5,8e,bb,53,a,93,c5,ea,25,1a,fe,74,50,c,ab,ac,8e,cd,c,e9,ff,8,96,cc,d2,96,7b,3c,30,f5,5c,cf,2e,f8,23,a7,c6,63,33,44,57,3a,93,4c,a2,3b,d1,92,ff,ff,4a,9a,6f,f8,ed,2a,7a,43,61,d9,c,52,31,51,f3,d6,92,9b,cd,ea,4d,a3,63,c4,b4,cd,47,47,e3,f4,27,19,71,9f,4a,7e,4f,44,2d,f,3b,84,fa,11,52,b3,4,6a,b4,b2,32,48,12,56,31,e6,b,26,95,29,a7,90,6d,c0,a7,83,f4,da,0,be,d5,c1,91,7f,74,57,30,f6,77,d8,ac,32,7e,ec,65,d7,50,bf,26,f9,11,6a,16,62,19,1d,67,cd,db,3d,54,e0,e2,81,90,53,f0,51,bc,27,e1,97,9d,cb,98,db,b6,38,63,64,c5,c5,73,2e,e0,5d,97,9a,b,2f,8,a4,66,10,aa,6b,73,7c,8,80,1e,20,1f,dd,e3,dc,6a,cd,e6,27,76,cc,3d,9d,35,78,f5,7c,24,ef,95,f9,72,e7,e8,4e,46,58,7f,1d,bf,f2,c9,b1,a5,11,62,43,3,b6,2a,b9,8a,49,e3,a2,c5,c,ff,5,1d,4,45,27,e0,47,a4,aa,a6,7f,4c,6d,4b,96,5c,8f,3d,3e,5e,e,36,e7,42,7e,24,d7,14,d0,d5,5e,91,6f,70,cd,e9,c8,d3,d9,ae,2a,7b,3e,4f,be,e9,69,7,bd,ac,f4,9e,3b,24,c3,8,2c,11,9f,5a,cf,9f,65,19,46,a,1d,6c,11,a3,51,1,a3,3d,90,ca,c,6a,df,d2,e5,1e,7c,d4,9d,1b,c5,6f,6e,5,78,21,15,84,3e,38,aa,e0,34,eb,8a,50,7c,af,ac,42,28,f7,fd,66,e6,22,9,77,55,9b,d0,35,a7,c0,c5,1d,33,89,94,b0,8a,7c,e5,8f,7,84,6d,be,9a,a1,94,3b,1,57,8a,26,1c,df,72,40,3d,10,18,88,ff,ff,4a,8,71,3c,da,bb,ca,df,86,cd,e3,1e,45,a9,51,9f,44,f2,c8,aa,78,95,2a,92,bf,34,be,49,20,b9,38,fc,af,19,7c,99,3a,5e,49,38,6b,31,34,b2,75,78,ab,a5,39,4b,95,96,24,32,9a,c9,89,ba,d2,2e,6,16,ab,ea,8b,9b,af,0,8d,e2,d7,c7,13,43,71,1,1b,e,1d,63,a2,dd,1e,f0,fe,b1,8a,65,1d,bc,e6,9f,78,f6,76,5f,7b,5c,c6,49,f4,da,c0,3e,16,fb,94,bd,c6,4f,f2,54,c1,37,ae,b8,1,78,90,ee,dc,89,30,27,7b,b2,e3,98,0,19,89,d5,a6,75,61,19,eb,81,13,99,ad,53,ec,b5,51,5b,d,e4,1a,38,80,4f,99,ac,a4,c6,ca,88,2e,aa,77,95,7b,6,ac,eb,1a,c6,2b,31,4d,2d,5d,ac,38,a,8c,2e,ec,61,4a,bf,2b,ed,4f,5c,30,a0,b7,b7,c7,59,d,5a,9c,85,8c,60,ee,f7,c,f6,f1,b5,8f,1d,99,bf,49,31,c9,6e,ba,bd,a1,2b,3c,3b,8f,c5,92,ea,54,1e,ef,5c,6d,eb,e0,33,a4,63,92,1a,e5,70,68,b4,5,b0,a3,85,a3,29,1,2c,6d,de,6b,9f,6b,64,4,55,7f,11,34,d0,9c,15,3c,a8,ef,97,fe,f3,3d,38,fc,c6,31,94,ff,d7,7a,1,7e,d,5,a3,81,6,cb,a9,be,f7,10,34,f8,33,ec,7a,75,db,13,e6,24,f4,c7,99,7,f8,40,5a,f6,f9,11,37,61,ea,a8,d,15,d7,96,63,aa,f,a,17,f9,36,78,e,18,71,2a,b8,53,c1,8e,54,6a,52,dc,29,6c,50,71,ff,ff,4a,3d,70,3d,8b,c4,ca,25,64,f9,8e,62,38,ad,62,27,26,25,45,1a,d0,93,53,cc,56,fd,60,a4,ea,ad,8c,2e,65,8d,9,b5,12,dc,b4,78,6b,c8,57,81,b3,78,d9,ae,a,dc,f0,2c,4e,58,a5,c5,c5,42,4b,fb,a7,47,c5,10,64,1a,cf,58,36,c3,e0,65,cd,4f,d7,a4,9a,39,89,84,6b,b3,f2,8f,c7,c,5d,df,c5,11,cc,8,e0,7e,3a,22,84,9,89,59,d7,ea,b2,d,a8,a4,be,3f,99,fb,3c,4b,b4,8,22,bb,c,39,a5,e,c7,37,d9,1f,7c,5b,83,4c,98,dc,7a,c1,74,38,ed,31,33,d0,e2,1e,14,e2,3f,3a,dd,a0,d,65,ce,ae,40,f6,6e,5a,96,b5,17,45,4a,8a,8f,d7,c5,9f,9c,3e,d0,1b,b1,e0,1a,c6,9a,15,e4,4f,2f,6a,3c,8d,b7,4e,21,af,6b,19,b9,7a,1d,e5,d9,a6,6f,23,b3,e8,a6,d9,1b,73,23,c9,80,26,36,eb,8e,ea,25,31,8b,74,77,8f,1c,69,44,4f,51,42,3,95,63,c0,73,f8,e,d2,5c,dc,b4,c5,ed,b1,a3,26,5e,e,2b,4c,9,cc,3,c4,bc,eb,22,c7,87,fe,f6,6e,30,41,32,fa,e3,3e,7a,e,49,d1,99,e0,8f,57,e9,37,b7,7,64,73,ae,3c,64,75,17,c4,13,92,84,4e,e1,d7,17,b4,49,49,8f,45,d9,70,ae,67,f0,38,da,c,a8,df,a8,2e,cc,f1,7c,b6,46,a5,e5,50,c9,93,95,be,a0,63,5b,55,9d,df,1f,30,42,56,88,b2,9a,1,3b,5e,cb,f,e0,8f,3f,87,10,e9,51,ff,ff,4a,6a,70,49,9a,c4,56,6b,a4,49,aa,f1,47,6e,f3,38,d4,98,94,cb,f4,1f,53,28,8f,33,a9,a8,bd,60,cf,1b,d0,ca,56,f2,7a,19,62,58,a3,45,c8,34,f1,a6,bc,be,1a,e4,23,c8,e3,2,66,62,8a,36,1d,67,1f,ef,ad,de,cd,d4,1,16,99,e0,50,68,2e,8f,d5,f8,82,78,be,df,90,82,ca,6e,c6,20,41,75,59,79,4e,36,15,69,5c,f3,a9,fb,3d,45,8a,36,22,a7,92,23,ea,e6,4c,78,b0,5,4e,da,2c,3,a,7,2e,73,f1,b7,da,16,63,ff,2a,e3,4f,90,b,e7,bd,d2,32,bc,88,b,6c,3d,c8,91,90,b,6,2b,1e,55,72,d7,8c,b8,f5,c6,af,48,9d,ee,b4,51,96,b9,d7,84,4d,65,3c,f5,ce,aa,13,92,43,bc,ed,8,57,74,c8,c4,5e,62,cd,d,dc,8e,76,31,d3,30,a1,72,22,22,bd,c6,be,6d,ed,8,35,f5,b9,77,b9,72,7b,6b,70,5b,1,89,c1,f0,c2,94,77,d1,2f,86,c2,42,8d,3b,0,3c,dc,da,81,d5,d3,5b,7d,b1,61,1e,ce,2b,15,55,49,ea,15,e0,dd,ec,14,20,1e,d3,12,c1,98,bb,82,e9,fb,46,96,6e,38,dc,77,36,ab,3a,ea,77,50,53,e7,14,86,cd,8,42,de,45,3b,43,e6,be,6a,e0,f7,aa,79,14,7,4e,5e,5d,a3,b0,8e,8b,c,ae,17,62,5b,e3,a8,62,47,e6,f6,24,25,22,1d,49,56,89,90,83,1b,1e,fa,f8,3c,a1,56,69,86,fb,f8,d1,a7,6a,78,f3,f3,be,3d,88,32,64,26,ff,ff,49,3,70,59,1c,8c,e0,a5,61,d1,9b,38,af,45,5,bf,4a,36,26,bc,7e,76,a6,f2,d2,dd,86,f9,24,ad,3f,1b,9b,c7,8c,72,44,52,5e,73,53,65,56,b3,f1,c2,74,35,48,1c,c5,15,2f,7e,e0,aa,85,98,b2,96,cc,37,8,1b,7c,20,cb,65,88,64,51,b3,bf,39,2,8,3b,33,7b,9b,2,34,92,48,f1,f6,56,fe,81,b0,bb,7a,8d,5f,9f,70,b1,5a,34,4a,19,f0,a2,ca,af,23,6d,b2,c0,4e,1f,df,a8,d0,16,ed,f9,4d,6a,dd,81,26,34,1b,b8,8f,77,f3,8b,17,e8,16,10,58,a2,12,34,36,7c,72,f5,55,47,16,a2,f6,bb,2b,3d,7e,2c,d2,cd,b4,20,86,6b,e4,13,a4,6d,cb,bb,2d,5a,8e,8c,22,3e,83,88,c7,e6,19,8,4a,6c,1b,d4,5e,43,70,e3,d4,ef,fa,34,1,f2,7b,e1,96,fb,a8,79,de,77,c6,96,7,87,fd,16,f0,3,ab,60,d,d,d8,ae,6d,6f,74,60,a0,8b,6,3f,d0,d4,33,a6,af,c2,35,96,58,ab,e5,70,41,b4,9b,13,d3,18,22,2b,be,d3,5,b,fc,a3,da,3a,3a,9c,1,6d,a0,50,c0,60,31,77,a2,6d,42,aa,a7,3e,b2,cb,58,b5,ec,86,4a,14,92,7c,7e,e1,b8,61,1c,7e,d3,65,85,15,c9,81,96,7c,6e,6f,22,e0,ae,bd,4f,de,72,94,3b,af,17,98,f7,5b,93,85,34,30,66,5c,f2,92,84,df,32,4f,f5,23,28,a1,c0,52,a0,1c,c4,e0,59,62,c2,5e,e5,b0,66,32,5c,ab,74,18,ce,61,ff,ff,48,a0,6f,5a,b5,81,48,1b,c2,49,20,38,af,3c,7e,3a,7d,d,38,8b,56,38,d8,6d,48,e1,ae,32,cc,69,e4,64,6d,18,6e,49,3a,22,8e,d0,4b,ad,39,19,72,24,a9,89,d4,cb,4c,64,e3,e6,76,a1,4b,52,36,d1,d7,75,68,33,65,a9,ef,12,34,65,26,a6,3f,32,e0,ee,8c,f7,f4,10,b9,e6,62,8e,69,b5,d6,27,52,58,4b,d0,ee,7d,17,b0,d7,aa,32,ef,d5,3c,f,70,7a,eb,38,a3,13,fe,b5,37,4c,f9,a5,89,8a,28,5e,cd,ca,c8,c7,22,85,79,81,94,65,49,c8,3a,6d,9d,68,1,55,e1,ba,ce,4,4b,91,57,7c,d1,8,b2,ac,a2,af,32,78,3d,29,3f,c0,a1,5,71,45,77,a9,9e,d2,f,39,a4,85,17,f6,15,90,c8,d0,a6,2a,48,5b,bd,4d,f5,a7,74,d3,3d,c6,ba,ee,6f,dd,7d,af,f,d0,ed,17,77,c9,17,93,ce,be,32,f3,9f,71,31,70,aa,0,1a,ff,41,f9,6a,78,a1,26,d2,6c,f8,6,38,f5,a8,7d,28,38,f9,5a,83,ab,fd,6a,e7,2f,d9,52,af,bd,a3,91,3e,71,f9,c6,79,14,47,e6,2b,16,fd,46,88,f2,13,58,dd,ab,78,d7,5,66,11,bc,7,69,da,30,f,50,4a,1,c5,9e,8,fe,b3,62,7,12,d5,61,5,90,10,2a,e0,78,27,9d,28,f3,ce,66,a,c4,3f,7e,47,8d,87,f1,95,fa,b8,a0,4,1e,e9,46,37,32,26,23,e3,30,88,79,64,f6,3,9c,60,d,f2,78,15,55,0,28,9b,e6,8b,24,9b,6b,ff,ff,48,a5,70,37,b2,54,aa,4d,a8,63,6a,4d,bb,9f,8e,ab,1d,31,83,9b,b3,cb,1a,a6,28,73,69,46,9a,3e,62,6c,6d,44,aa,89,45,3,c7,ce,c2,4a,a2,ee,45,79,53,61,3a,3c,71,16,53,69,b8,be,13,28,4e,b3,cc,84,29,b0,8b,1e,2e,e3,9e,c1,eb,54,7c,15,c2,29,5f,4d,6b,b9,bb,38,61,85,73,2b,7,d9,37,48,d8,45,5d,2d,e3,58,57,a2,b4,3f,c0,80,e0,ab,45,60,ed,2d,1c,5b,41,8f,1,a2,70,d4,d3,5d,e4,c7,99,55,46,28,c9,af,5e,64,73,b9,3,9c,5,bf,82,27,71,fb,79,a6,59,25,d9,be,fd,a2,f5,96,69,b8,f4,6a,d7,16,57,6f,bd,f5,80,ca,59,ef,f,4b,bf,d5,b0,7b,b7,2c,0,8,2d,69,7a,eb,42,7,0,7,aa,ed,ad,f5,e6,1f,43,ea,fa,90,fa,4e,fb,f7,72,e7,9f,14,90,fb,ab,8b,59,99,7b,7c,40,d4,bc,bc,5a,88,d9,e3,e4,79,63,13,3c,95,b,90,3e,ab,c5,45,e1,c7,ec,36,57,50,3f,48,a,e4,68,20,62,61,16,c8,71,fd,89,98,48,98,55,4,c1,41,18,a1,3a,c6,1,9a,28,d3,ca,86,7,b5,a1,ff,29,54,a7,18,15,43,82,9b,11,d1,ce,e9,6f,15,8a,88,85,50,7c,a9,ce,a5,d6,30,7c,38,d8,fe,34,bb,f2,fc,70,ad,86,f0,85,c9,ef,d,5f,aa,c7,72,4b,f8,8c,32,63,63,74,62,56,2,d3,40,91,21,23,a3,93,d7,8e,94,74,b2,25,8e,4e,7b,74,42,b8,ff,ff,47,87,6f,59,5c,de,33,e5,3d,eb,e4,81,47,a1,19,2f,3d,1e,29,1c,8e,44,54,8a,57,e4,91,38,92,5a,13,8a,d0,61,1a,a2,3c,f,95,36,77,81,da,ec,f1,a4,ef,7f,c6,a5,2a,54,88,ae,19,e4,26,94,d5,30,ce,b2,d0,ec,aa,b7,d9,c7,7,42,83,17,13,42,a4,e0,8e,9c,5f,b8,ff,87,ce,ae,16,de,4c,1e,a5,ac,c6,c4,29,6f,c9,4c,3d,e2,33,78,d3,5d,e8,ef,70,33,c1,a0,3f,66,cf,93,c0,8e,6b,c1,d7,5,78,3f,5c,ea,9c,e3,88,3a,dc,f7,85,db,c,29,f4,83,38,ad,b9,94,2b,f6,65,d1,3c,36,8e,86,b0,9a,e,aa,44,c9,c6,d1,ee,9f,cb,a6,57,6e,73,c,a4,fb,6,b7,90,78,86,8f,d4,a4,45,4b,b8,c3,5f,95,bc,3f,62,6a,69,90,b2,43,5a,15,5c,ce,11,6b,ed,d1,a5,7,a9,82,b9,b0,1a,f9,dd,44,36,a2,6b,a4,5e,1d,45,87,39,6,20,79,e3,89,b,f4,6b,ad,fa,d,a5,53,dd,80,61,7,e8,80,1a,c1,a3,fe,be,b1,de,7,bb,99,96,5c,d8,5c,4d,72,15,21,8f,d7,4,9b,4a,bf,63,7d,5b,d1,da,6c,c0,dd,fc,a0,19,cd,e1,63,bb,6a,7f,33,16,e9,5f,5,4a,f7,83,99,bb,f9,ee,fb,58,7a,57,3e,24,8a,fa,62,7c,97,59,73,ca,b9,17,5,8,e1,63,9f,8f,24,88,cb,b6,7b,59,da,38,ea,2a,e5,25,5a,1b,8e,1c,46,1c,d,55,b9,a3,ba,37,3b,1b,a8,bc,34,36,f4,71,ff,ff,47,a,6f,c7,6a,8e,34,1e,65,a5,e4,8c,44,b7,a4,78,73,ca,52,cd,2f,7,8b,4d,56,84,8a,b1,53,f3,82,f2,49,e8,9f,86,ba,93,89,36,f5,f0,d1,1a,73,34,9c,82,18,62,cd,85,23,d,a5,bb,90,ba,15,f7,60,6a,f8,b3,fb,e0,e5,46,9c,36,e0,d5,1d,22,cd,df,a,68,c,bc,20,1a,31,d5,ee,91,9e,c0,27,91,cf,d5,74,a9,67,58,f,ba,63,fe,99,90,25,c3,6f,24,eb,54,1a,68,1,78,bd,f2,41,25,cc,e2,64,bc,2e,88,f9,65,26,f3,4f,12,21,c9,d6,25,38,35,eb,4e,e,1a,80,d4,75,39,ce,f8,8b,82,64,2,d8,87,82,f0,6d,46,59,ae,b,51,28,a8,d4,65,2d,5b,52,13,a1,f2,e1,26,12,44,1a,2,28,62,b4,4f,18,1b,38,29,2a,c4,8c,b6,5,51,d9,7e,5,d,49,1b,42,c6,ec,68,9f,bb,ed,d8,f9,58,80,9c,37,a4,fb,9a,2,e8,a5,a7,8e,a8,f9,16,0,ea,c8,2a,3f,d,f,a2,cc,9d,74,93,72,16,85,13,28,a2,a0,30,53,d2,b,55,42,39,65,80,7b,83,6a,a3,f4,98,78,67,f7,1a,73,73,6a,47,6a,6,9,9d,87,1d,c7,85,b0,4b,fb,9a,67,14,60,94,69,0,54,af,1d,5f,39,74,3e,ad,87,45,88,1e,3a,39,e1,15,f6,35,63,1e,3c,39,ac,8b,dd,80,60,95,9,a0,2,16,99,dd,f3,4f,ee,c1,4e,51,7c,57,99,46,6c,30,c7,19,fc,26,a9,6e,ec,b,5a,7c,a6,3f,b0,f1,3b,ff,ff,46,a8,6f,4b,62,a9,94,74,57,c1,54,74,c2,3c,b5,f8,6c,ad,d3,3,91,b5,21,4a,aa,53,6b,cc,4c,4a,41,a8,8d,b8,63,6e,27,a,3a,8d,3c,2d,2f,1a,16,42,72,8c,a7,21,8c,ba,55,11,43,3f,1b,47,d3,da,d6,79,4d,71,f,66,9e,34,4b,8b,c9,f2,2,9e,20,da,af,4,e5,20,d4,f9,d1,dd,c5,9b,5e,2c,c7,e9,69,4b,c7,eb,ec,59,b0,b3,b7,e4,ba,ca,18,96,87,d0,b2,b6,b4,73,c9,c6,af,cd,40,17,5a,5b,4,3a,a4,5a,22,f9,f3,cb,4b,c2,71,be,3b,ab,2b,5c,d4,a4,bd,21,f3,cc,85,68,4f,49,e1,60,73,da,ce,f4,5f,a1,f8,9e,93,8e,ca,9f,59,f3,77,86,89,5c,74,43,95,43,63,1c,4d,ff,aa,91,c1,82,2,d2,64,d9,37,63,c4,91,3c,ce,ec,cd,8,3c,e0,34,9d,fa,cb,c1,1c,5a,a6,d9,2c,59,4,5f,2d,6b,b,c3,72,b3,16,12,5,cb,5b,7,1d,a7,62,ef,55,a8,4c,1e,52,21,c7,94,50,20,7b,2a,8f,86,4d,2f,36,73,b3,d2,a1,83,e4,8f,12,e1,ab,32,de,e0,8c,89,ee,78,7a,da,dd,59,9e,aa,3d,2e,5f,37,f1,d2,99,5c,f2,c5,e5,71,1d,28,d7,7e,6c,c8,a7,97,e2,42,d1,89,52,a4,8e,bd,26,46,81,9,53,45,99,ae,69,b,5c,5c,b1,70,45,4d,95,b1,bb,a3,9e,6c,1f,74,8,d5,1e,d8,a3,78,5c,43,78,3f,9a,56,58,2f,54,20,60,37,82,63,87,94,52,8a,f6,a0,4b,ff,ff,46,b7,6e,af,1c,6b,21,51,ae,14,de,49,42,fc,d8,f8,a2,92,54,61,91,cf,15,90,48,6a,2e,4c,bc,51,c5,13,86,41,1c,85,f9,bc,35,98,65,4b,5f,3,66,d1,25,2a,42,d3,1a,89,9,ad,45,3b,55,25,10,3,89,f9,ad,85,43,1f,2b,9e,d9,7,c5,7f,99,ff,d9,5c,9b,3b,db,95,db,6e,71,5d,a4,8e,59,39,63,12,7d,93,7f,4c,97,42,2e,19,52,97,8d,cb,4b,2a,a4,a6,71,db,df,3d,89,9,b1,4a,bc,76,62,7d,ee,f1,58,72,ef,1c,c8,59,88,ea,df,c3,d6,cb,50,c9,60,68,e2,23,a7,3a,dc,73,f6,3f,5f,e4,a3,6f,4e,6d,65,7e,9,76,73,5f,76,10,75,d,4a,3d,cc,34,42,f0,1e,75,97,e0,c0,13,a8,d0,fd,d3,b7,d3,c3,40,f5,26,11,7,41,49,89,8a,b6,7c,c6,d3,6a,b6,a3,e4,46,7f,26,e,91,b9,53,3d,5d,72,29,6a,b8,24,58,9b,2e,11,9e,77,10,21,8e,48,3c,61,cb,70,e4,fb,bf,a8,ff,e5,f1,36,ec,b4,c4,4a,fc,15,f,97,12,98,39,ac,3,3e,4c,ae,95,31,dd,dc,99,8a,9c,85,b,f8,9e,5,c4,2a,ac,5f,4a,e2,ea,50,3e,90,50,7a,c2,a1,c3,1d,35,dd,6e,e0,86,ec,54,68,e,57,d9,b8,14,83,11,66,c4,fd,d5,c9,ea,20,dd,43,7d,bf,4,9a,88,6,48,fb,7e,cf,69,9b,b1,1,d4,90,98,3c,d7,8,b,29,59,b0,24,2f,fa,4b,31,2c,57,e,c,3f,fc,38,14,5f,c9,ff,ff,45,a2,6e,5f,13,8e,33,a,59,41,1d,89,41,3c,94,1a,db,98,48,1c,6e,c0,23,79,a3,15,ac,41,31,18,c7,5a,85,1f,1c,69,46,25,43,c6,fb,d0,4c,cc,a6,76,fc,15,f7,98,b6,98,54,69,b1,54,6a,bb,b8,14,36,d7,70,b4,e8,fa,97,8f,d3,7,20,7e,76,f8,7f,d5,e5,8b,de,18,49,1f,aa,9e,f3,fb,7d,6f,4e,f9,f7,48,29,a3,d8,5,b4,fe,f9,91,35,79,1a,36,5c,79,4e,19,d0,97,6e,18,5f,6c,1b,b9,39,b4,5b,c1,69,7a,4e,e5,eb,af,2f,74,7e,8e,41,77,7e,a4,75,b2,1b,b9,5b,aa,67,88,d4,a4,93,54,1e,96,19,87,34,e4,ea,3,24,6c,12,7f,46,10,ce,a,bb,45,6e,da,81,8a,9f,7b,25,ea,e1,f1,84,64,68,34,50,43,85,26,3e,ab,52,3e,9d,da,e7,38,87,9b,fd,5f,51,f4,77,f2,b3,bc,95,39,73,5a,5e,2,be,2b,8b,31,c1,7a,ec,92,8f,f7,3f,31,a3,29,e6,b,1,f3,41,19,8c,e0,a7,51,d3,96,e7,fd,c8,6e,8f,f3,ec,af,98,c6,e,59,7a,9d,a1,95,2e,ba,96,43,f8,25,e6,14,66,e,db,ef,c8,61,a1,af,68,7c,be,2a,5c,da,3e,a4,7,e6,b1,a8,3,95,4,cf,21,c7,15,36,d7,5,85,c1,c6,68,10,50,23,cd,69,f8,8d,5,d3,16,7d,20,1,e6,99,f3,22,a8,19,c8,2,2e,ef,f6,9e,a,a8,ac,dd,94,ed,a8,44,48,47,3d,6e,41,1a,56,25,60,e9,1f,c0,2f,88,a5,c9,ff,ff,45,d4,6e,bf,14,2b,ca,4b,85,4c,4d,33,24,d2,ba,f8,9c,a3,34,e2,39,3d,1,6e,2a,23,ef,f9,29,46,38,d3,8a,a3,8c,27,46,94,85,b4,b3,ef,1a,ea,3a,27,da,ef,56,d2,36,f7,2b,50,c6,61,69,e2,59,ce,58,97,2e,dd,9c,b0,3b,d9,47,70,c3,71,8f,2c,64,ca,49,df,21,61,77,e5,3a,43,98,cb,a5,63,b7,f2,7a,2e,e4,ed,12,db,77,32,2d,4c,64,ec,48,26,70,43,48,28,78,c7,66,8f,5a,cf,c9,ce,d3,db,10,67,b1,a5,9e,fb,54,84,fb,5c,df,c0,aa,f9,66,a4,1c,79,c,12,88,46,3,50,68,97,9,ba,65,65,3f,c4,9f,f7,a,8b,e3,e8,b7,c1,ee,4a,f2,56,52,56,a9,15,c4,e3,6,99,d1,0,31,dc,84,60,22,e2,f3,33,78,d6,ee,74,1d,e2,3b,3e,a5,c9,9a,ca,d8,ae,9b,e9,b2,e8,75,bf,dc,f6,6a,48,75,39,b3,1e,78,25,71,e7,ff,e7,ab,92,9c,2a,dd,db,59,0,ca,84,10,1f,58,83,6e,3f,17,4f,f3,a5,26,23,65,89,b,e9,fd,c6,35,c0,14,b8,a8,a6,20,94,ab,8e,7b,34,d,68,5b,af,e4,e,bb,de,35,a1,bd,ef,45,4d,d5,31,ee,7f,51,9e,7,d1,f8,5c,95,16,14,3e,e5,f,8a,f2,f7,d1,34,3c,3e,93,d6,c4,9,9c,2c,4b,c9,91,3f,a3,2c,a,fb,f4,b2,d6,df,92,97,80,3c,38,24,d6,61,a5,4b,ec,30,2c,28,8a,11,2,9a,6c,63,ed,65,ef,b2,9b,d,fc,84,91,18,ff,ff,44,8d,6e,4f,12,87,21,60,95,be,f5,7a,13,97,73,c3,a1,6a,3b,3,55,f8,2d,98,86,d3,a9,35,31,4d,4b,dd,f0,c8,9a,95,18,9d,42,44,5c,91,c0,68,f0,42,a4,7,3c,45,6c,ab,45,11,33,13,73,5d,f,6a,45,5a,4e,56,fc,37,ac,c7,23,d4,72,8e,d8,5e,1c,97,f9,85,67,9b,4,6f,2f,cc,ac,78,83,a2,6c,62,52,fd,49,1c,6a,1b,14,f5,f4,b3,ed,2c,94,5,4b,a1,68,44,d4,15,55,aa,f4,62,51,4c,c1,b5,e2,9d,b6,b3,c8,2d,ba,73,f4,f,f8,89,6a,b7,fd,81,b3,90,ab,ca,4c,86,55,f6,4c,3,e7,18,71,5b,27,9c,a4,89,39,ef,30,44,6a,e4,ad,56,b8,23,52,24,7d,d5,1,54,2e,b7,62,da,88,6f,48,b1,97,aa,4e,a0,f2,ba,bf,45,53,ef,5a,99,73,f4,e7,11,cf,2b,eb,ad,3f,4e,8e,8b,3f,36,de,8a,59,bc,a9,3,d4,8b,e8,86,91,33,b3,ac,c4,14,c7,41,96,a6,42,19,b1,ae,4f,aa,76,2a,41,8a,ac,89,29,18,e8,98,10,6d,1c,23,18,ee,84,30,e1,64,2,2e,d,cd,95,66,34,28,e1,36,9f,7c,11,d8,6a,f7,b,95,6e,e2,74,3,60,89,aa,2a,2f,22,b9,2f,f0,40,c1,af,55,b2,3f,ed,f0,e0,f8,d7,c0,c2,47,c2,40,7c,72,71,57,31,a,a2,aa,4d,e,d8,30,72,e8,d0,e6,47,cf,ce,a4,1,a1,e,29,5d,e9,6,1d,9,ec,b0,d5,c6,9e,e0,76,3a,73,e,f6,24,b4,7c,b7,ff,ff,44,a,6e,cf,12,56,26,e7,7a,d8,4d,58,c5,11,d6,6,e4,55,a2,a3,8f,40,54,52,4f,3,8e,a4,6b,ad,2c,21,92,86,aa,51,a4,5e,8d,30,da,cd,45,1a,72,5,b,8e,34,9c,46,1c,d1,29,8d,1a,37,5c,95,bd,ba,31,ba,4b,81,f5,d6,c1,1d,b4,1a,bf,98,2c,f,9e,d0,71,6b,c,71,c5,43,ba,2f,c2,a7,b,d0,9e,4e,9b,b5,76,8a,a7,c8,ba,95,e,a5,7f,97,e3,e0,e3,c7,b6,76,7e,f5,50,ee,5d,c4,b8,cc,22,e,d3,e7,fd,cb,aa,9e,75,3c,4a,d3,2f,84,77,12,d4,31,21,72,49,d9,33,6e,a5,e4,dd,25,dc,a8,33,de,3c,6e,ac,b0,ea,9e,9f,ec,ad,64,f2,32,7,b,37,e,22,19,8e,17,50,a6,bb,e4,c4,b0,fb,f7,a8,75,61,fb,8f,c,8b,20,84,31,f9,7a,81,29,8a,93,2c,47,99,7f,1f,4c,d1,47,d2,e9,1c,f6,89,69,f0,b5,43,62,b3,ec,4b,90,7c,20,8d,69,9a,d8,c1,55,b6,cf,41,62,5f,19,28,81,eb,21,2b,b0,e3,60,e0,32,ef,b4,eb,12,86,d6,61,33,95,90,a2,c5,6c,a1,86,aa,11,cc,44,41,6b,c4,20,0,91,c9,7a,ee,3b,5d,b0,32,1,4d,aa,6f,3f,35,a2,d2,b1,76,7,4d,a1,c2,fc,55,8a,3c,55,a4,cf,50,a5,de,f6,55,b5,93,2d,5f,71,4,92,23,9f,3f,2e,d0,ad,74,ea,b3,d,14,39,69,55,ee,a1,9f,f9,5c,48,44,f2,83,be,28,dd,f8,18,36,48,d6,e3,90,d9,2f,ff,ff,43,a3,6f,2c,e3,af,bf,18,f1,26,8e,51,9a,8b,9e,36,6b,51,d6,4c,66,5c,8a,6a,18,d5,55,a6,62,78,b8,a4,ef,e6,67,73,c1,bb,f4,43,13,c6,52,5b,c8,a7,19,d2,f7,59,4a,2c,cd,2e,96,53,c8,ef,84,83,72,2a,fd,dd,e3,71,7b,e0,49,26,91,de,68,d2,66,27,6f,73,2b,ee,e4,72,cf,7f,4c,8e,8f,ef,a3,10,6f,9d,a1,ea,55,78,da,8f,51,f4,8b,92,4b,5f,ba,23,27,69,d5,81,7e,87,d2,e4,57,7,9d,ae,af,ca,e7,84,3a,43,73,9e,98,ea,b5,d6,e1,3e,2c,93,9a,67,7f,69,70,a,6,fa,73,62,bd,96,3f,59,5e,e,b0,d7,a1,de,66,40,7c,7c,81,3a,b5,67,67,ea,b2,61,23,a9,4b,4,28,7e,dc,c1,49,4,e0,8b,a5,f3,b6,2d,a8,cd,d3,e4,35,99,74,62,2c,a3,b3,4,47,2d,8b,36,d2,fb,20,70,82,bc,2e,a3,2f,64,cc,45,aa,8,8c,d3,c7,5,84,56,fa,55,b8,f5,a6,d,60,6d,88,1e,f7,a7,22,b9,75,82,54,8,bc,75,e2,84,22,6e,84,c,3a,cb,35,24,8a,71,63,8e,f8,9f,ae,1,91,eb,3b,50,b9,a5,f3,74,f3,c2,28,ae,81,61,dd,46,3c,75,ec,c9,49,9b,83,e8,72,ba,79,66,9b,51,74,10,1f,15,de,34,a4,ae,8,e1,2d,82,da,59,a7,4b,99,60,3d,e7,ef,aa,6e,20,6c,b8,51,f9,b5,51,1d,d8,5c,99,a0,f3,b9,bd,5e,73,44,4,39,8b,6c,77,4,fd,5,90,c4,21,5c,ff,ff,43,24,6e,ac,a4,c0,d9,dc,f0,37,3b,b8,e4,9d,2e,e8,62,43,66,1a,6e,39,97,86,26,da,8d,3c,93,52,41,2a,53,bd,e2,69,98,e3,d,19,68,78,27,53,42,77,91,7e,6,b,4e,1d,c,13,76,52,71,c7,89,fa,f3,b3,a7,ed,df,91,4,df,2a,62,bb,1a,1b,68,21,c7,6f,62,3c,d7,ae,e9,25,89,75,59,70,3f,76,99,1,35,43,77,43,54,c8,ee,67,db,de,9a,e4,c4,4c,b1,d,b1,a7,46,f2,e,51,11,72,be,6c,52,bb,ea,fe,8d,9e,6a,1d,7c,8a,6f,77,ff,67,54,57,65,6f,e6,ed,92,e6,94,20,0,b7,d9,29,8c,0,d7,bb,88,66,39,dd,63,72,96,3e,4f,af,b1,53,56,49,5a,c8,59,c,ce,d6,4e,43,5b,34,2d,99,6,ba,5e,69,d1,c6,be,1f,91,59,8a,22,1,e3,1,31,47,4b,54,be,53,31,d3,1e,7b,1f,4e,22,18,fc,f2,7c,89,df,22,6a,13,33,a4,a7,6,4d,a0,63,48,bd,f9,50,ab,c7,2d,8e,73,8d,2b,10,51,6,41,89,53,1b,3e,85,99,ba,83,11,9c,80,c9,c,60,de,58,1c,10,2,79,66,b8,b0,c9,88,14,b4,60,67,2d,e1,2a,d4,b5,ca,d8,dd,29,52,79,b0,9,bc,99,fa,3a,3a,66,ee,a2,92,86,34,cf,1,4c,49,78,6a,33,17,9,b9,87,f4,bc,9a,35,1a,87,9f,73,5e,3b,32,ca,8f,ab,ce,cd,a8,20,42,59,5e,4f,d0,4,a7,4f,1c,62,cb,47,89,df,7d,72,1d,e7,a3,8d,38,3d,ca,ff,ff,43,3f,6e,4b,53,85,58,6b,81,63,52,8d,9b,a8,6d,c5,98,4a,51,9d,49,26,d9,95,3a,20,b1,63,c,34,e0,db,8d,a7,0,76,f6,bb,f0,16,bb,e1,a5,15,5d,f8,9,6e,1c,d1,ca,12,ac,4a,6d,b5,cd,10,a3,37,3b,de,92,da,85,aa,96,42,d1,99,3,ab,c9,a2,37,1c,f7,da,31,2e,98,63,74,e1,e7,49,af,63,b5,b4,e1,67,9a,bc,8b,3f,dc,88,bc,5a,98,d7,d0,19,f4,b5,14,8d,2a,2,c4,13,79,3c,79,e5,5a,e9,2e,ef,ad,56,57,dc,a5,80,b3,45,88,af,16,1d,3e,20,27,90,2,2b,41,9,5b,31,40,dd,e0,37,96,db,d5,14,f0,38,57,72,9b,70,ca,b3,83,e7,84,e8,ae,a9,1f,a8,b7,84,8b,97,30,c5,9a,a4,cc,58,f5,7,7,da,95,77,98,19,f4,e0,a1,56,9b,e3,c9,43,67,f9,f5,dd,19,fc,8f,2a,22,a8,7d,44,6c,a2,22,e8,26,95,a5,2e,4a,95,ee,54,c8,ea,cb,7c,e3,f8,31,49,f5,81,e2,bf,a2,84,95,5f,d1,8f,23,22,57,e8,f6,6f,16,49,56,2f,3a,19,ac,33,57,f,66,d1,50,c,70,cb,cb,c,3a,6a,e8,7a,25,7b,43,a9,40,7a,48,a3,f3,a0,af,aa,a8,46,b0,30,21,fd,44,7c,65,c2,81,8a,20,7c,94,2b,cf,57,c0,7d,e6,1e,17,b6,ef,19,de,f7,58,4a,33,20,bd,1,c5,c,7c,88,f8,8d,1f,cb,af,8e,21,81,40,c7,64,5e,96,5b,26,d9,d6,1f,46,af,6,14,41,8e,80,91,13,ff,ff,42,23,6d,66,f4,6d,46,63,6d,6e,f4,67,14,f6,2e,25,95,48,57,7b,fa,61,df,ad,28,6c,6d,b0,f2,75,26,6b,36,8a,62,81,b8,5c,86,b7,da,6f,6,ad,7d,9d,23,c,46,e4,29,a9,4b,6d,91,37,a6,44,bf,b2,b8,d0,d4,ed,48,23,fa,61,ff,75,9d,7f,cd,78,ec,52,57,24,6f,5e,52,2a,dd,e9,79,85,d2,be,5d,a9,bd,c6,6c,5e,f0,47,c6,b,7f,e7,a1,91,50,cf,f6,1c,df,e9,7f,44,8d,a8,1b,1f,7b,ea,ca,e8,b6,ff,9a,24,ee,c8,77,77,6f,4a,c8,53,ba,47,de,5e,3b,de,d3,5e,49,5b,12,65,30,90,a3,9b,61,ac,20,8e,f4,8a,16,ef,b3,af,55,b6,46,77,c6,14,e9,48,9f,cf,35,e2,1e,a0,96,36,b1,c0,ba,62,cc,1,14,97,c0,c2,2b,7c,15,4d,c2,a5,6a,b4,b8,9a,5a,35,da,3a,b3,aa,25,18,93,c4,6c,8a,da,2e,c3,df,d9,55,fd,39,d9,b1,6e,f8,25,7e,30,c3,96,2a,4e,3b,de,e9,ce,5c,ca,41,7e,9b,7,e7,44,c3,4a,89,8a,96,81,0,b3,9a,d6,e4,39,90,ca,b3,b0,d9,13,c4,6d,e9,ba,c,79,97,78,a7,f2,aa,b9,6a,5c,a6,65,34,43,48,6d,d5,2a,ae,21,c7,1c,79,81,98,61,75,ca,a4,19,bc,11,cd,a6,25,8d,80,f2,85,61,44,84,ce,8a,ee,7,44,8c,10,f0,58,2b,ee,19,23,69,5d,da,90,48,6d,3c,5f,8c,19,8d,d9,ae,3c,3a,9f,20,86,e,4c,66,d3,17,c6,c0,14,3a,ff,ff,42,4a,6d,67,16,a2,2a,25,4f,b9,6b,4d,a6,b5,70,99,2c,37,c0,d5,8b,50,52,91,93,e1,86,36,5b,75,49,de,94,5d,df,66,36,9b,69,3c,64,24,dc,8b,79,83,dd,64,45,5b,3d,c0,63,65,b6,e2,d6,c9,1b,d5,74,b8,30,8d,99,ea,4a,6f,4e,63,e1,36,df,21,45,ea,44,2c,d5,27,66,e1,70,7f,19,a9,fb,8b,29,3b,ca,32,e0,dd,a8,4d,85,6b,75,7f,66,74,83,bb,c0,c,26,7,14,7c,81,bd,b4,87,ca,e0,ee,1e,ff,d3,f2,ec,cd,cb,d6,e9,18,67,62,45,cb,66,f,db,d9,fd,dc,23,8b,c1,86,2a,5a,55,1c,46,7c,a7,0,f2,73,5f,d6,ed,38,74,b3,dc,a9,e2,84,68,bd,25,d8,7c,52,b,1f,b4,8c,19,92,8,56,54,60,d1,cb,9c,78,94,1a,82,c0,9c,db,e,4a,37,d5,3f,ed,75,ab,53,d9,cd,6,cf,51,65,9a,5b,77,e,8c,be,b1,1d,66,b,cd,9b,16,4,d6,1,1d,d,32,c,5c,af,20,3c,83,55,bf,56,17,66,29,b7,1,94,e1,8,5b,cf,bd,a7,b9,58,81,b0,12,23,40,12,f9,25,c3,30,31,c0,b,ab,38,f2,7b,36,86,6e,b3,7e,7d,3,dc,1b,34,70,82,33,64,dc,af,f6,86,4e,8c,b3,2e,71,4,a1,a7,f5,bb,b5,e1,d,be,4b,15,d7,84,db,e5,82,b0,c5,5b,86,6,cd,80,1b,c7,95,c8,d9,11,96,d1,d0,3a,f7,17,11,20,c3,9c,ac,7a,fe,df,de,7c,86,b7,cc,e4,8b,4b,ae,22,15,5,ff,ff,41,ad,6d,4d,23,51,3b,dc,f0,44,8c,71,b6,24,9e,42,9a,75,d5,3b,f3,b9,e1,6b,60,19,ad,b1,21,93,22,ea,85,a8,cf,85,a8,21,6d,9c,c,8e,c0,29,ac,c9,90,b7,b3,4a,6e,b1,59,39,ce,9c,ad,44,91,73,de,bd,ae,3f,e1,f6,40,38,61,c0,26,4d,61,fc,fe,a7,3b,da,e2,37,9b,e7,73,bc,f2,72,72,58,f0,5a,bb,86,ed,74,77,40,54,c,a3,a3,25,21,ba,c1,ae,18,bf,94,19,bd,52,f7,e4,81,e,7c,e9,5,9,50,b7,3a,bb,dc,44,5b,2a,b1,ab,40,9a,37,3a,9a,fa,90,7b,5c,48,1,13,5a,29,3e,31,d1,23,f3,70,2d,33,a7,87,51,91,38,d0,5b,47,fc,e,7f,37,f0,be,a7,b4,20,c9,1f,a4,f2,43,a9,b6,c2,83,67,2f,5d,b5,95,ea,40,9b,30,74,35,85,13,a2,8d,ea,cf,4b,8b,99,6a,1e,9,a9,cc,1c,7b,2f,b3,13,97,bc,b0,c2,38,32,9d,f0,15,2,9a,f2,7d,52,21,2a,8b,3d,b7,6c,fe,a1,44,6b,f9,e3,43,cc,8e,95,82,fe,3b,89,83,e0,83,5e,c6,14,b6,1b,1d,53,bc,54,fc,a8,bc,b,8a,9b,f,2a,fd,f1,1f,b3,a7,ab,6f,31,d8,34,fb,32,22,82,10,45,39,a3,e,cc,e5,42,5,89,66,83,8c,2c,3,9c,50,ad,8b,8b,c9,63,e0,16,96,e0,94,7f,c2,74,21,6,d7,12,e0,34,da,a,8c,91,fa,1f,5,d4,d5,5b,54,a3,81,af,ca,39,47,e8,f6,58,5a,e5,84,7d,db,0,29,24,ff,ff,40,8e,6e,3a,3b,ee,a2,d2,d5,11,df,3b,b9,e0,49,8f,e,6,26,f4,57,bf,5c,f,5f,2,6d,d4,53,c3,36,d2,8d,b3,63,54,b6,4f,7c,c4,aa,2a,36,c3,86,c1,a4,48,76,d9,51,a8,5b,2b,2e,d0,2d,b6,ed,1f,82,7a,ab,66,92,3,b,f0,69,3e,60,a,98,e2,d3,58,67,2a,90,d2,e7,60,22,b2,c6,88,d5,e3,73,d7,d5,a0,33,f9,65,67,2,fd,5f,e2,62,9e,e3,b2,a5,b8,34,6f,a2,f5,66,9c,3e,33,c8,2d,d,db,99,77,35,b7,cb,df,98,f4,46,6e,86,af,fd,f6,8e,5f,4e,31,dd,32,ee,b0,41,48,57,8a,32,c7,c,54,7a,3f,8a,e5,39,39,61,20,36,63,47,89,3d,b3,5d,c9,75,50,59,df,56,d7,1b,da,e0,c8,ca,32,d9,87,c2,65,79,e2,ab,1a,3d,14,f3,38,ae,1c,ce,72,b1,77,4e,c8,9b,f8,9f,33,9f,5c,b5,6f,50,d9,80,85,95,0,9f,eb,2,a1,1a,b6,25,d5,bf,78,5a,d8,df,c2,50,5,4f,d6,5d,54,bf,f5,e0,a7,8,e3,ce,db,ba,93,4,59,39,dd,83,45,5f,97,d2,62,ab,59,8d,a,95,d5,8c,7a,5,81,d3,7b,e3,ac,13,c4,e5,ca,d8,81,b7,35,df,4d,18,b2,2d,7f,3b,f5,97,35,d6,13,83,86,4f,ba,7d,4c,40,a6,7a,c8,de,6b,9,48,eb,bc,b3,79,8a,a,50,68,7d,78,22,a0,9f,70,6c,d8,d0,c4,b5,46,80,2f,25,7e,2d,e5,7f,0,91,50,6c,be,e3,8a,6c,84,46,65,f4,41,60,ff,ff,40,25,6c,eb,da,ef,3a,d4,12,36,8a,92,aa,97,6b,bf,4c,4e,ad,3c,14,a5,13,f1,29,de,71,c3,7,81,35,53,49,c4,db,74,e4,99,59,34,e8,47,43,bb,d,3c,dc,65,a7,dc,80,38,e2,54,c5,1b,e9,d5,85,37,65,9,3a,dc,d9,79,cd,6c,eb,be,d,7f,29,29,de,c7,5d,81,8f,81,79,17,70,fc,61,7,b2,af,b5,18,2b,18,7b,65,e1,17,63,cf,9c,6b,e5,fd,84,75,c8,81,d0,16,e0,75,c5,57,9e,eb,29,19,5f,f0,90,fc,9b,51,ee,f8,f3,48,8b,df,fa,66,fc,70,d,9b,50,cf,2f,8b,fc,51,15,32,ff,96,58,21,1f,3,db,f3,b9,e8,de,3f,4a,c6,47,3e,a4,d5,bf,96,3e,76,39,de,c9,75,e,95,a4,99,6d,f8,76,10,10,fc,6,b5,8f,82,ca,89,79,2,aa,25,0,99,61,cc,95,3b,21,df,33,3f,8b,9e,cc,e3,0,db,6f,f0,d1,31,8d,91,35,dd,8c,2f,23,e9,39,12,1a,63,d6,65,ed,2e,3a,14,6f,18,62,9d,e6,63,51,7a,3e,1f,b,66,74,9,88,74,71,11,e2,f7,c3,4d,40,84,ad,e1,85,af,87,3a,72,cc,9,b4,77,23,8e,e,e9,b7,c8,ea,c4,37,f0,63,1e,d5,7e,c,47,25,0,b8,86,6c,c1,d3,b6,68,d8,55,4d,9a,d,1d,15,a2,f4,5f,d2,40,25,d,49,2d,9a,bd,62,4e,3c,79,fb,a1,b1,ed,12,a3,35,7e,a6,bc,32,d7,21,c4,43,49,4f,b5,92,a,5d,7,97,bb,1e,d3,40,6,6,d8,cc,ff,ff,3f,8d,6c,da,e4,89,b2,73,85,53,91,71,3d,67,7a,9b,1d,2a,a4,dc,52,77,85,79,76,e5,67,c0,62,88,77,c6,a,c5,92,25,77,69,ec,e8,4b,8d,ce,b6,2f,b6,8d,64,d9,69,b,a7,d8,82,1a,2b,6c,d4,6a,4d,8c,99,eb,d9,5c,f7,ed,79,31,30,f7,26,c7,3,4,ef,42,1b,d3,8d,68,b6,98,8,50,7f,8a,e0,fd,bb,ef,25,2c,57,97,aa,7d,7a,66,23,9f,f8,78,a5,13,24,a,8e,52,64,35,f6,7b,90,bc,73,46,ef,2b,76,2f,da,f4,c8,2f,f9,b5,f5,7b,1e,b7,6a,2c,94,aa,cc,e3,65,39,ee,91,32,96,81,4,1d,50,8b,7d,69,95,ea,37,4c,7a,55,e7,be,dd,e,9b,a2,5a,b3,52,74,62,d0,2d,ca,c2,2b,69,96,8a,76,48,f2,5a,a1,10,18,65,ff,42,3d,72,82,53,15,a7,73,34,4e,97,1e,10,92,cd,d7,b4,f4,ec,fe,19,45,34,31,ff,44,79,f5,50,c4,f,86,51,56,f5,e6,c9,d4,bb,52,9c,b9,ad,1f,ee,4a,59,64,a7,ed,66,7e,36,6e,51,9c,31,c7,d8,a9,a5,a5,74,44,75,e0,85,f2,c0,36,8b,90,66,e7,87,a,4a,c,62,0,e,46,fa,4,d4,d,39,1c,a6,9f,1c,42,53,86,4,ac,7a,9a,c7,95,b9,e8,52,2c,3e,8d,96,44,91,8a,4e,99,d5,1c,d4,b8,e7,91,e5,d3,b4,41,7,2e,f0,d,50,d3,14,54,1d,53,c4,8f,c,2,b0,f,95,b1,30,82,a2,14,cc,e6,fd,91,e2,60,b4,a8,40,31,4f,ff,ff,3f,9c,6c,d9,92,c5,c4,6a,6c,77,93,8c,52,7c,12,4,dd,ad,40,9d,2e,e0,4c,a9,a5,e0,46,b6,62,3b,b5,de,4c,77,cd,49,87,92,72,8e,bc,a3,b6,ba,d8,ad,a,95,19,dc,9d,92,d3,86,c7,d4,c6,33,4a,86,c3,ba,36,3e,27,3f,6e,9f,da,5f,98,f2,8c,7a,c,3e,d9,1d,14,51,88,d7,c8,ce,fe,f8,3f,8a,2e,26,c3,33,d3,43,bf,46,82,ae,d3,a7,5e,7f,99,13,58,39,5b,4d,92,a2,76,f5,2a,c,84,6d,d0,69,83,fd,8c,57,41,e2,75,35,17,ed,d7,fa,59,ee,78,fd,e3,d2,4e,b4,71,55,64,85,f5,8c,40,6c,9b,78,fb,b5,69,9b,98,7b,92,e4,7a,88,0,c1,7e,8d,7c,54,5a,a0,42,54,32,4d,49,f6,14,e0,96,2c,df,4e,45,de,c7,f3,f,de,88,d6,e2,4a,17,c4,70,ca,b9,68,2f,7b,9c,f1,a,3c,84,be,80,be,f7,1,29,35,ce,3f,cd,6c,10,67,57,3f,53,e8,d7,db,cb,ee,ed,4d,54,c,3d,42,eb,d3,45,40,c6,96,9c,7b,6b,a0,5c,2b,c8,91,e,a7,15,b2,8c,5d,d,7,7f,ea,d9,b3,38,ec,10,7,9e,90,58,63,1b,32,bc,ba,9d,f4,e6,8b,e7,c5,a5,f4,9a,84,30,83,ba,ac,68,36,74,40,59,bc,84,7,76,13,5d,66,33,ba,a5,f1,f7,1e,6a,4b,4c,44,5c,37,11,16,bc,d6,c,41,f7,97,4a,2d,c4,8e,7c,f3,30,d4,35,1c,b7,11,a6,b8,da,47,7,ba,62,56,5c,ed,83,8e,4a,b6,13,ff,ff,3f,b4,6d,45,de,8d,36,83,b1,97,55,6a,30,bb,f8,a1,a2,b5,32,cb,6e,78,c9,32,42,8d,c5,a8,d9,8c,66,8d,94,44,32,a4,77,10,72,e,db,eb,ee,a2,eb,c8,a1,85,76,ef,64,89,5a,71,74,b3,51,a4,cc,55,ab,f9,e3,6f,27,e4,ad,5c,7d,e,c6,a9,0,5b,8,62,e,25,8a,1d,52,d3,f6,3b,6f,ec,64,bb,9e,ca,cd,2e,77,22,be,51,4c,61,cb,ef,2a,a0,fd,be,a3,91,5d,c8,22,7,89,47,80,a4,b5,7a,2b,95,dd,6a,e9,9f,82,cd,bf,ea,43,cb,41,3a,e5,1d,ae,8d,c,b8,b5,a8,64,18,67,a,39,fd,60,1c,55,b4,72,e3,ad,de,45,4f,43,ba,99,a1,53,af,cb,ec,b3,7b,93,d5,df,d1,55,8c,ce,b7,35,d0,2c,9c,28,cf,b3,5e,7a,99,9f,17,74,33,96,e7,4d,f2,72,45,13,2e,ed,90,c9,f4,b6,c4,9e,65,d8,85,4a,7d,ec,bd,51,55,3a,96,69,1a,5e,fa,45,3c,ab,3a,93,98,52,74,6a,ce,63,28,26,2a,fb,b2,4f,1e,bc,ea,37,6f,71,3c,df,83,e2,9,98,1d,b8,f0,4f,48,af,58,f0,f9,3e,13,c7,3c,df,ea,64,ac,e7,b1,3d,e1,2b,18,7,98,1b,d0,cc,85,9a,8b,96,f5,d1,41,ad,72,ce,c,a4,b4,24,16,6c,4e,61,94,e9,4d,5a,5d,9d,dd,1c,1,c7,4a,78,58,eb,f7,62,3e,40,7b,42,d3,53,8c,d7,9d,83,65,7b,e,e8,f7,98,70,af,2f,8d,bb,71,7b,d0,b8,ff,64,cb,e7,38,89,de,ff,ff,3f,50,6c,57,94,a9,b7,da,ca,26,47,76,34,91,ef,66,1a,72,d3,4a,51,9f,12,41,76,3b,d0,be,ce,6f,c0,92,89,be,ce,6e,23,de,48,3b,1a,51,ae,ad,c1,f6,fa,b8,ba,cd,8a,9,68,26,96,e4,12,2a,c4,6c,d5,c3,f1,56,d2,91,5b,68,94,46,8e,23,1e,29,42,77,ad,89,af,f8,ae,60,c8,fe,69,ad,b3,76,aa,db,ed,3e,cb,bb,c7,2,13,db,87,73,d2,4a,d0,22,ce,1,65,5e,df,1e,df,21,ba,60,1d,1b,6e,52,9b,5b,4b,5c,79,fc,d5,21,74,34,ea,f6,eb,4f,d4,3c,99,c4,c8,7e,e2,5c,4c,18,e4,6c,5d,b9,3f,69,c6,76,d3,3b,d9,20,79,9e,9b,b6,ce,1c,27,24,b7,49,32,df,d5,b1,d8,4d,54,b4,21,ac,a8,c4,8d,43,69,4c,96,a3,6d,62,ec,db,51,77,7f,26,3e,b3,42,d1,f2,62,73,49,bc,99,e5,1b,87,cc,e4,18,c3,68,7,ae,4f,a2,94,26,1e,7,36,99,86,57,a2,76,42,23,ee,37,4e,c2,5f,34,33,df,f4,49,13,86,37,e5,7d,dc,6d,d3,10,c4,56,1b,a4,9a,18,59,3,d8,a4,1e,8a,61,c1,39,dd,4c,61,54,9,fe,f0,5a,47,46,7a,13,32,97,7e,94,9d,e2,8d,ce,b3,41,6b,c1,2e,8a,93,11,75,6c,71,dd,e8,b1,ea,dd,45,a8,1,b5,ea,84,1,25,a4,f8,2c,c7,9d,cb,17,72,ad,e6,a,8f,a0,82,1b,9e,19,d2,92,47,81,82,e2,3c,2c,bb,90,dd,55,fa,57,4e,b4,75,58,b0,13,ff,ff,3d,a2,6c,59,53,b7,b9,11,c8,d3,46,8f,b3,90,ef,56,22,ae,46,93,49,59,e3,ef,20,ed,30,d8,32,8d,25,4a,95,35,19,62,ac,54,85,38,a4,ea,ca,23,52,4e,a4,7d,9b,d6,31,45,1a,4d,e0,db,4e,47,5d,db,4f,e7,0,d,93,f7,78,c4,ee,34,46,6f,43,3e,3b,d3,6a,4b,28,97,df,d9,40,48,9a,a5,37,c4,d4,91,31,fb,6a,28,6d,ee,25,c2,8d,ad,9c,8b,e2,a,ca,a,e9,93,5c,4e,2b,28,1,f2,f0,ae,52,b1,66,7f,df,3e,76,c6,cc,34,1f,e7,25,a3,4e,d5,76,3b,72,ea,40,d4,c1,df,6,a3,4c,e1,94,bb,cb,bc,d,30,49,fa,e3,be,ed,3c,b7,f6,d8,e0,82,b0,70,39,ed,af,ac,66,b8,85,69,dd,d0,e8,de,a6,53,c5,7a,ba,83,91,99,9d,a7,f4,d7,92,1,84,39,df,d3,27,c5,57,c9,e9,e6,1c,4d,3e,2b,fc,24,26,f4,fc,71,ef,fd,6b,8b,82,e4,c,bb,3b,5b,37,5,f5,25,11,9b,f9,4d,17,53,b2,87,f1,39,81,ce,4,7a,50,4a,e4,6c,e5,3,4b,26,f1,11,88,26,af,c7,1f,14,ff,8e,8d,39,6e,a5,a9,76,38,72,55,58,e1,1b,d5,f9,79,f3,ed,d7,a5,6b,91,a9,a9,87,ac,64,b7,c6,14,cc,7f,cc,56,27,14,4b,17,54,fc,79,f8,4c,72,60,ae,d4,93,8c,82,90,82,f4,f,8d,e0,e7,12,4,5b,34,4,f2,7,a,91,db,27,bd,1d,37,a3,e,a5,e6,11,d9,5e,2b,c7,d9,6c,4c,64,e7,ff,ff,3d,29,6b,76,e4,2f,16,e1,86,95,94,a5,c2,bb,f5,7,7,7d,d4,99,4d,57,52,2e,c0,8d,ca,98,da,4d,3a,d1,95,41,6,88,58,8c,86,31,67,52,c1,69,4a,e9,d6,4d,28,6b,55,26,c5,86,29,7e,bd,e7,8f,b9,a0,e5,88,81,1c,1e,ad,30,6e,ca,ed,ae,c2,13,ab,ce,23,56,cb,67,af,eb,fb,5f,4e,de,fc,ef,15,85,ce,59,96,39,b1,78,99,1d,82,44,4d,f0,b3,44,bf,c2,ec,82,c,73,9d,e0,72,7b,a0,a9,d8,25,81,f6,71,56,d5,eb,d9,ae,cc,bf,c5,9a,a5,d9,75,15,8e,eb,cc,e1,c7,19,1e,56,28,82,60,66,94,21,3f,ce,14,4b,6d,b0,e5,89,6a,dc,5f,2e,4a,8e,d6,83,3d,b5,b4,5c,2c,eb,30,4f,cf,75,c7,48,7d,3f,77,3c,7d,d1,db,ce,d3,cc,fd,f7,34,2,75,88,53,65,d3,20,5a,e4,2d,bb,47,5b,76,2f,5,d,2f,3c,1e,b1,82,72,69,f7,48,f3,f,c2,6a,73,b8,98,e1,dd,7,2c,f3,6,cc,b4,4c,9d,7b,e9,64,92,85,b7,e9,73,95,27,1e,87,9b,7d,21,9e,c9,e1,4c,56,f1,53,8d,f6,e6,55,4f,9c,1b,91,51,33,fe,56,62,bf,22,bd,20,25,c,5b,1b,b8,44,65,81,9e,3f,d5,35,48,75,e4,2c,c2,5,99,c0,8,89,62,91,c6,1f,c3,f5,f1,32,f1,ca,50,5d,75,7,6,44,8b,f7,5a,1a,58,bb,2d,6a,b5,e4,ae,98,cc,f,18,a4,95,b1,7e,b8,88,b7,b4,8d,1c,bc,a0,fb,32,28,ff,ff,3c,c0,6c,4d,11,c8,ba,6a,84,d5,24,49,a9,e0,29,a6,f4,50,95,4d,8d,92,ee,29,46,2c,6d,b2,9b,ac,e1,a1,65,43,d,8b,a9,3b,25,c1,10,cc,e8,c9,7b,75,51,ae,20,f3,6c,c6,63,81,7f,84,9b,2e,cb,d5,93,97,b6,9f,bf,42,d7,6c,89,7e,e,db,56,13,36,ff,2a,54,6c,c7,28,61,a8,ee,b1,c4,15,ba,ed,97,2b,e6,ec,be,e2,da,a1,8,1e,c2,0,a8,57,39,d3,8f,de,31,1,b7,49,4c,7a,bb,e3,9f,c0,f8,ee,91,ca,3a,da,39,c7,77,cc,4f,ac,e7,ed,5c,da,82,28,77,ef,32,a8,7c,94,22,89,9,dc,a7,58,ea,4d,16,f9,d1,68,b4,64,ee,41,17,34,9d,39,1c,f7,71,19,36,cd,4c,5,5a,66,b8,cf,d5,27,e3,66,2e,58,52,e4,c4,53,a5,40,ab,b,36,b2,dd,fb,cf,bc,f9,5,73,eb,a8,80,1b,df,55,6f,9e,1f,3b,c3,61,44,e6,c9,53,ac,d6,4b,48,f7,ac,ea,38,c2,10,e1,24,1d,15,9a,6f,58,83,fe,67,89,c9,86,30,82,ce,64,71,10,63,b6,91,f1,fd,6a,91,37,36,37,40,ff,dc,5a,48,7d,3d,71,ae,4,2e,a3,5d,ae,82,67,bf,e8,e5,b4,7c,1d,96,78,3,e3,4d,68,8c,41,a2,94,b7,cf,ef,ad,6f,c6,b3,93,20,16,a4,13,21,cf,ea,d0,45,fa,5,ea,39,67,55,48,71,1c,76,e6,a8,d6,46,3e,de,42,fe,e,71,90,b0,7,98,f6,8d,b2,74,66,55,8d,d8,e6,2,94,fb,c0,aa,b5,ff,ff,3c,38,6b,ce,e4,32,25,1a,8d,23,55,bd,9b,48,ee,66,9a,1d,e8,d4,22,c4,9f,7d,12,3b,78,35,a7,6a,43,22,85,9c,d8,96,24,1b,89,c8,12,ec,26,95,2f,16,e2,62,5d,d3,70,ba,63,6a,42,dc,50,5f,b3,7b,7b,7f,23,d0,c2,4,b5,a1,e1,8a,d5,96,78,93,bf,e6,53,8f,3f,ce,2a,8f,5e,15,6f,57,40,90,d7,de,14,86,b8,bb,8f,af,25,ce,72,5a,62,ef,64,a3,f8,3c,a1,73,33,89,71,b8,63,97,b,ac,f5,61,e8,f7,b5,33,ee,1f,f9,fa,78,85,70,e,cc,11,1,6f,31,96,73,49,e4,b9,c9,76,aa,d9,b0,4c,3b,df,64,51,92,29,66,d3,53,b9,99,21,39,7e,52,5d,c7,ca,5,7b,1c,69,f,b6,be,78,97,15,6a,a4,54,5d,c0,85,8f,36,ae,e3,b7,be,e5,cd,fa,d4,b1,ca,bc,63,9,32,14,b1,b9,14,b9,47,3,1c,38,a0,e5,ba,0,46,5b,a5,46,3c,39,63,d6,17,56,a5,d2,db,3,73,e4,d0,88,51,9e,90,ba,e4,91,48,b1,55,80,69,90,68,8b,8c,c4,8a,28,73,59,74,7b,1f,2f,5f,6,57,9b,d8,3,41,fd,3f,e8,3f,e,15,23,bf,a2,49,16,74,fa,72,96,2c,a1,8b,93,f8,eb,a8,4a,f1,4d,61,42,57,b6,44,d1,9b,78,4e,a9,5b,b2,11,1e,cf,1e,20,6c,b3,61,43,99,46,25,38,3e,4,77,24,18,58,af,98,c4,6b,a0,17,e7,56,41,65,3,8e,ba,6,4d,e4,d5,a2,18,40,97,ea,6,19,89,ff,ff,3b,42,6b,da,da,90,64,33,81,51,9b,75,f6,2e,39,95,5d,6c,95,53,78,a5,16,28,76,d8,91,4a,93,4d,b8,96,62,7,8b,51,a2,74,51,42,77,47,2a,94,72,96,56,5d,e,a8,8e,25,51,72,9,b7,fa,42,92,8e,1f,6,4,5a,d0,be,8e,98,be,22,c4,8f,ad,3e,fa,6e,8b,a2,f9,91,2e,df,db,c8,df,7b,49,6b,e5,c6,96,65,36,86,ff,9e,c,27,e5,c6,72,c2,85,c9,28,a3,c1,ad,3c,fe,de,bf,9d,39,2,c3,b9,d3,2b,3e,72,8e,51,cc,39,c0,8b,df,17,6f,cc,d3,d8,c3,ec,6e,9f,39,40,19,3c,3f,be,50,cb,8c,e2,1f,c8,9f,5e,29,fb,7d,27,42,d5,4a,76,78,ae,3c,d,19,e8,55,ec,55,7c,d8,aa,81,33,fa,14,3c,3a,46,bd,87,dc,64,37,d8,5e,1f,4a,a2,5,df,ba,eb,3d,f6,52,1c,64,51,b7,77,36,85,9,dc,33,5,48,33,5a,bb,11,73,b4,9e,8b,87,6a,8e,ae,48,f1,7,43,e,ef,52,dd,c9,df,15,80,b5,17,f4,ae,11,45,d5,3d,5c,8d,ea,c6,a0,a9,24,d6,ba,cf,22,23,c6,e9,a7,2d,7,4,55,f1,fc,9b,5b,59,7b,10,a6,34,b8,3d,8f,a2,ae,32,da,13,1f,ab,4,c,bc,31,c2,29,40,92,4c,dc,bf,2e,c6,19,fd,18,3a,3a,6c,d7,53,b5,d8,c8,a4,b6,a4,23,2,b0,0,36,d4,a5,95,af,95,36,e7,c,13,64,10,bd,0,a2,dc,4b,3,6b,28,f0,42,c1,9e,eb,93,30,85,30,cc,75,ff,ff,3a,c1,6b,cc,9b,8a,22,b2,31,55,23,6d,f5,7b,79,42,64,99,20,cd,89,c6,51,ed,b8,7a,dd,a6,6a,6b,25,13,6a,a5,21,69,c5,3a,99,15,2b,54,b0,ab,72,34,9d,dd,45,44,31,ce,7e,55,b5,c,89,7e,43,38,bf,af,a5,c3,6e,6b,61,ed,8,49,13,9b,59,c,ab,1a,63,e2,cf,3,7c,fe,e0,75,66,de,ea,f4,bf,5d,19,1,ce,64,14,77,37,ba,73,fc,97,91,8a,c3,8d,4d,7c,a8,e1,ad,b6,43,d2,b7,69,91,df,f3,76,ab,0,36,c8,fb,b7,a7,5,ed,7f,d3,73,f9,ea,30,65,24,34,8f,8f,c1,8a,81,80,a6,17,7a,a3,b8,a2,24,3c,1a,2b,69,4d,cd,ca,44,7a,cd,12,b2,77,34,92,3a,67,bc,7d,9,2b,3b,46,2a,3e,94,69,ba,2d,82,b4,4f,85,ba,25,fb,8b,20,84,70,4f,6b,f7,4,91,46,d1,49,52,bf,2b,8b,d0,51,a6,86,34,83,35,4d,ca,74,f8,b7,d2,da,c0,6c,8e,56,89,b4,f3,b5,8e,d8,38,a8,94,be,57,85,b3,98,21,70,df,fc,1d,3e,74,ec,20,e5,1a,1a,34,91,52,15,55,33,c9,39,c9,48,3,42,b,cd,63,a1,fa,91,e7,fb,73,5e,74,ed,18,52,d1,5b,af,49,29,5f,ab,59,f7,50,83,68,96,78,13,dd,a5,68,9d,92,15,43,4b,f8,df,ee,30,60,b,26,ce,6c,34,7b,86,cc,8c,b,d8,14,54,71,87,82,e7,f,64,bc,23,f7,55,44,1b,37,d1,f2,28,27,fc,71,4f,a2,77,c1,38,eb,31,ff,ff,39,4,6b,4c,d2,cc,c9,d6,d4,27,16,4a,3e,ad,bd,d6,60,8e,d2,df,5f,51,2a,87,ad,6d,28,76,e7,5b,b4,9b,89,52,7b,5d,6c,2b,dd,6a,55,80,c8,94,90,56,21,95,a7,23,52,f4,cc,71,9b,c,34,4a,d2,8f,f4,cf,fb,e7,d,57,2c,e4,9b,f2,d5,be,a1,6c,d2,9f,e1,d9,a,e,cb,ef,92,fd,9d,e2,31,f1,59,b2,dd,46,9b,dc,14,67,74,fa,4e,e1,5b,8,57,9c,c7,d5,84,ad,a9,29,78,89,f7,c6,26,dc,17,65,7b,27,61,82,9e,93,76,f5,6e,a9,98,c1,7,81,12,31,74,53,af,56,36,7d,91,b,46,65,80,a9,ea,e0,8f,a6,17,dc,3a,c1,62,f2,ed,48,d6,e,82,c1,41,50,e5,3e,80,b3,ef,17,10,6,d8,0,fc,5b,3f,be,c6,ee,c2,58,e6,57,aa,59,c1,22,b7,ee,c1,3a,83,c8,2b,69,98,da,bf,cc,7a,71,53,39,bc,82,67,1,5,84,e2,0,76,30,c5,6e,52,4f,33,21,fc,96,c1,c6,d2,a3,35,7a,38,cb,e5,a3,b7,a0,a7,74,9f,6b,82,7f,e1,85,7,4e,6a,e9,5a,62,7b,b,95,d0,fa,90,36,2a,66,7e,3d,c,34,79,86,19,6e,51,eb,8e,c,f8,52,64,2d,3b,95,d1,ba,47,19,f5,dc,32,4a,be,8c,94,c1,2a,a2,12,8c,66,1,3a,6e,de,84,e5,c0,3,a7,38,5b,5c,11,89,17,28,0,37,fd,cd,94,f8,a2,d3,2e,ea,a2,ae,db,39,89,98,b0,92,18,1a,b0,4c,5,da,1,2d,3c,b4,d0,18,b1,ff,ff,38,17,6a,ae,d1,6e,43,20,aa,75,5d,59,a5,db,1d,3e,cd,35,1a,76,29,23,dc,6,d8,c,59,11,d8,4a,37,22,71,18,6a,95,84,e5,48,b6,d8,eb,24,9c,69,a6,e8,dd,e,a3,a7,9d,d2,8c,56,d4,6d,2c,9b,53,f7,ae,c5,e5,93,e0,46,66,e7,b8,3,fc,db,85,6c,25,7a,38,46,f6,d4,16,ef,39,98,31,5,f6,6d,6a,89,37,ae,46,fa,fb,ab,48,71,ec,d0,10,d4,71,ea,c7,d2,8,4d,38,b6,fc,e5,5f,46,1b,63,75,ba,dc,db,73,77,2e,80,25,26,f9,cd,10,d5,6a,95,ee,da,e7,29,39,2d,e9,8e,d4,f2,ee,9f,2a,f2,22,c6,23,6e,21,e1,c6,9a,f2,df,13,dd,74,55,cf,e6,8c,b1,39,d3,aa,ad,5e,fa,d4,97,af,f1,8e,f2,75,a9,a9,25,3,19,4a,2d,6d,bf,24,b0,41,b1,9c,19,f9,e,e9,8f,84,cc,46,71,9c,a8,42,36,51,a7,43,a4,a9,4a,a7,3c,57,2f,15,b9,48,3d,3,36,72,b,12,c7,48,f,81,37,a1,c4,75,67,8,2d,d5,c0,90,d0,26,c,ca,f1,96,57,bc,88,ca,e4,7b,a3,87,10,7e,5b,d4,54,4c,c7,59,e8,85,a4,40,53,45,51,54,6a,bc,6c,95,89,7d,e2,60,2e,bc,84,b5,83,6,ce,6d,36,4e,68,75,3f,c4,52,41,d2,b0,15,64,81,1d,b4,f3,ac,88,70,15,df,29,21,a5,28,c4,79,a5,88,ba,3a,4d,51,5b,b,38,e,82,77,57,4b,c5,39,e0,48,18,2e,35,9f,ea,75,9d,0,98,72,ff,ff,36,b5,69,5e,c0,8e,a5,1a,a9,25,53,cd,4e,a5,b8,a6,a5,75,32,92,6e,76,ca,12,54,83,a7,b0,24,86,26,3a,ea,1a,d2,69,64,2b,85,a5,29,71,98,5e,70,c5,a7,46,32,e3,a9,99,1a,71,c3,6b,f1,bc,ab,36,e9,83,3b,1d,f,69,e8,d,d1,ee,da,d5,cb,84,ec,1a,96,b9,63,1f,ef,6b,18,21,f4,5b,39,7d,dc,e8,f6,11,da,ad,e6,cb,51,69,47,39,53,73,61,11,2b,4c,df,22,71,b3,27,de,3c,23,b2,d,97,54,d3,2b,1e,94,47,8a,57,2d,6d,8a,f5,a2,c1,58,9e,a1,62,b,7d,5c,21,df,e4,79,33,c8,71,7e,1,1e,99,f8,65,e1,12,42,5f,99,f1,34,2f,12,26,a9,ea,db,71,c1,5f,4e,91,aa,dd,82,8d,13,84,2,41,a2,a2,2e,1f,a2,d,48,ab,8e,c4,1e,f1,c1,a4,f4,fe,4a,7a,aa,50,fd,2e,7a,9a,16,70,bf,ea,f2,c2,90,87,d8,7c,60,ca,b9,50,40,ad,eb,eb,17,dc,14,d7,fc,ef,c2,ca,fe,44,3c,ae,4f,a7,97,73,70,ec,56,b7,21,6,86,4e,81,4b,62,49,53,68,3f,85,5c,7e,31,af,27,f8,13,10,ab,f6,c3,27,a3,8e,c7,ed,88,21,6a,85,e9,f2,1,86,84,72,28,7d,7,56,53,43,21,39,55,17,23,f3,1c,49,df,7b,6d,e1,9,f7,9d,b,6b,7,c0,ed,aa,e1,f1,ea,a4,93,2a,25,fb,46,b6,8,ba,17,af,10,d5,e7,18,32,c0,f6,26,df,52,44,5a,b7,40,5b,7a,a3,e0,16,8c,e3,ff,ff,35,3d,6a,b8,a1,ec,30,e2,91,16,e4,82,b5,d1,dd,85,11,b1,e2,c9,ad,ab,7a,c5,b9,52,15,5a,ca,c6,95,15,31,48,5b,51,27,8b,62,b6,db,9c,fc,63,6d,ca,70,4d,a8,e3,34,c8,a2,6d,75,3f,b6,0,4b,b8,9c,0,e7,d,fc,14,2d,36,5e,4f,c6,2a,c6,4,6b,56,5d,c7,7f,d9,bd,4b,73,2f,dd,39,64,66,df,dd,d2,82,67,e8,ae,82,c4,c7,c,8e,1,8b,ac,b1,46,4c,77,82,cb,e3,2e,55,ef,6e,3b,61,b3,2a,f1,80,6e,53,9e,47,ca,f,87,41,74,d4,3c,94,30,a5,6a,9a,56,79,4,8e,c8,ed,c9,e7,d2,66,36,f1,84,b9,60,f8,d4,b5,19,86,f5,78,5f,47,d,a5,66,20,e0,16,4c,a6,e,5e,f6,8f,21,61,cb,fb,bb,71,bc,a8,2e,45,b7,3,e1,be,47,a3,67,cf,5e,87,4b,ab,ab,8d,50,75,b1,e3,6c,9f,49,c0,f9,fb,7b,c9,ce,3c,68,ba,ef,8c,80,75,f8,9,d1,44,99,65,be,bd,9,85,72,71,ee,e3,17,e0,18,32,c5,46,c2,82,6d,d,72,9e,4b,ef,71,e4,4a,b0,9,2b,de,20,db,58,47,34,e9,40,49,1a,77,9b,19,cd,e9,c5,1b,c0,16,b5,f1,a8,38,7f,d9,50,27,2a,1,86,11,2d,88,47,bc,24,eb,50,a7,86,b,6c,71,33,88,6,10,8f,27,24,6b,67,4f,36,42,4,10,72,a5,39,e5,a8,3,63,78,fd,20,80,4f,7c,1a,94,0,82,26,60,d8,b,4d,e,6b,0,6d,5a,f0,e4,0,6f,eb,ff,ff,33,c7,69,9e,b0,c6,a4,db,8a,74,6b,72,25,8f,43,ab,91,86,b9,8b,30,c4,dc,84,9e,b4,5d,28,e9,ad,b6,9a,dd,2a,a9,ad,24,9d,34,c4,a9,8c,68,da,6d,b3,62,a9,b8,5c,86,36,6a,6d,48,65,38,23,cd,47,73,6e,be,68,1d,5c,52,d2,7c,30,9d,bb,c1,ff,9,e2,91,af,e7,63,d5,af,a3,bb,4e,6f,a3,4,d4,68,3d,c8,fa,cd,57,12,86,9,81,d6,f6,92,20,59,5b,91,89,e3,98,b,8a,ce,f3,e6,6a,a2,b3,fb,9d,5a,64,5a,8c,3,37,44,9b,4b,f8,ff,67,2b,89,8d,d5,3f,42,e6,d3,a6,e9,36,b2,49,cc,2c,20,89,64,85,70,ad,7d,50,da,8c,2f,51,f2,e1,4,a1,6e,f1,fa,c2,c6,d5,13,86,a5,19,df,18,de,8e,f8,c7,b3,4,cc,e7,15,33,78,fb,f8,ff,62,86,54,e1,4c,e8,f1,78,7d,51,e8,80,c2,13,a0,61,c9,b2,31,31,5a,4d,f0,db,af,23,45,8d,49,a4,cc,8,72,31,62,e2,e8,3d,36,fd,19,da,67,b3,33,4e,b2,5e,b7,b7,cc,6,c2,a0,44,61,9d,3e,67,7e,c7,11,a0,a,d6,4d,68,44,5,95,e9,db,95,31,f9,6e,19,20,cc,6f,4,ae,47,6b,49,2e,91,d6,b9,13,fc,2c,8,9a,c3,46,d1,6,f2,8c,f1,80,1e,9b,c7,23,74,6e,a5,6c,a4,38,57,c3,11,65,15,7,38,81,d2,75,aa,9c,1a,48,a7,6,3b,d4,c0,82,3b,27,43,ce,3,85,61,2a,44,42,67,5,95,59,72,35,40,e5,d2,ff,ff,31,80,69,a8,3a,8a,a3,8b,74,a8,25,69,f5,ba,51,67,3a,56,1b,54,25,b6,e6,2b,a0,df,52,15,5a,85,58,63,2e,2e,aa,2e,24,dc,89,9c,1b,a5,46,dc,38,c8,9c,4d,a7,27,3b,2a,99,ca,73,b4,47,23,46,6c,f8,63,71,a6,a4,72,b8,3,34,99,ef,bb,67,34,31,df,4e,74,3e,a7,86,5,32,a3,82,71,f1,89,2f,f4,4b,f7,c,ab,10,1a,42,de,c5,a3,62,dd,50,70,72,c,d6,13,f6,e7,cd,1d,87,a7,17,4,2b,59,3b,29,e4,a0,52,d7,d9,6e,70,d9,df,f0,88,2e,ba,cd,a5,75,90,fb,bf,51,7f,a6,ed,3,3c,8a,ac,7e,98,6c,d6,cd,f8,23,37,67,27,98,c3,41,b2,72,8d,a4,64,3a,43,b2,7,2e,89,42,1,c7,a3,26,a1,d,77,4c,85,c8,b6,ed,38,5e,cd,a3,3f,52,b0,a9,c3,17,77,53,44,76,d,86,7c,9,86,22,8,30,3d,be,7a,9a,47,a6,61,2c,bb,a9,c7,6b,c,c1,58,c9,b9,e1,6f,6d,1e,39,61,61,11,8,b5,8b,74,56,e9,63,9c,e0,ed,44,2f,93,5a,38,65,88,82,69,62,b5,53,37,11,a4,86,72,1e,3a,28,62,c5,19,31,48,bc,80,d2,53,5,c9,d2,63,8a,e,67,38,e3,24,5e,f4,29,21,16,4c,e7,94,24,8,df,5e,4f,24,1a,83,1f,e7,f7,b0,c,70,4a,ec,93,18,8d,c0,e2,54,84,cc,9c,ab,4d,18,44,a7,58,a2,b0,7d,a1,e6,c,4c,e9,23,b,54,8c,a3,4d,2e,33,d4,70,fa,e8,ff,ff,30,9b,68,55,23,84,d2,f7,3e,be,6e,b1,35,53,98,42,d5,52,be,8d,71,28,e1,66,56,9c,9d,a,d2,c5,c6,ca,c6,36,9b,8e,30,e2,e9,99,ce,ae,15,63,6d,46,a4,30,54,a5,6c,4a,af,37,36,e1,30,29,a7,95,b7,36,dc,c6,cd,25,d1,84,71,c6,b0,23,44,29,7b,89,13,71,58,77,42,f3,e6,14,3,9b,6e,4e,3c,e9,2c,70,77,7e,5e,e9,ba,9d,fb,c7,2d,40,ac,da,af,f3,de,a,68,d,ff,65,8e,4d,67,27,e5,be,7,b,ff,d3,53,1a,cf,6c,9,aa,4e,a2,a1,7a,e4,48,80,28,4c,54,e8,b9,c8,b1,73,3a,cb,df,72,9e,f8,e8,1c,fe,aa,40,b5,7f,b5,43,6,12,5a,f7,74,8e,da,fe,99,a1,74,46,9c,67,8c,95,a7,8f,46,9,31,9c,77,1c,e3,fc,98,61,d,36,7a,68,20,78,fb,7f,8b,17,cd,4e,66,59,c1,d,7d,60,48,ea,88,e5,dd,b1,8d,98,85,42,9c,6c,fa,d9,a3,e2,ee,b6,ba,60,ee,e9,29,4,87,98,b4,92,17,97,78,c8,ec,a3,6f,9b,64,85,18,3,87,39,df,98,22,b4,9c,a0,d,5f,6e,21,a5,c,7d,68,73,82,7c,d2,34,51,45,44,28,72,9d,62,69,74,95,5e,2,a5,3c,44,ba,b9,a5,3e,15,bc,f4,32,6d,aa,12,9d,14,0,eb,34,9a,41,4d,c9,94,a4,10,26,18,1a,61,b,11,e2,c,d0,cc,88,24,2,64,11,39,e6,42,d,35,8e,82,1b,63,c,0,0,4,82,cc,a5,37,5d,50,e7,8c,ff,ff,2d,b9,67,a5,5b,71,98,d6,12,35,11,a6,ab,13,6a,38,d5,2a,28,e3,68,61,91,cd,2a,97,48,44,d3,6b,a2,1d,2d,3a,d9,94,b7,d,85,aa,94,8d,37,52,71,38,e3,38,a8,2e,2d,a8,df,81,4c,5a,f3,dc,18,22,47,29,ce,86,2e,7b,3c,f7,91,4,8b,d6,75,a5,fa,ea,fe,79,2f,bb,ab,38,ba,e0,76,5c,bf,dd,a5,d2,3b,3a,3f,fc,72,92,3f,f9,8a,96,5c,9a,61,b7,17,b4,cb,95,7d,13,59,f2,5,3f,cd,4c,83,c6,2b,40,cb,1e,46,ba,b9,f5,f5,66,55,2a,40,c,ad,d3,fa,7e,0,e3,32,cd,89,1c,d9,b6,12,d7,bf,e2,11,f7,ef,a8,d2,92,a1,ae,57,58,80,3,c3,d5,f6,1c,a2,c0,0,0,22,ab,1b,84,a3,34,22,c4,83,33,61,4e,ed,88,c5,48,11,e2,42,64,cf,d8,87,68,6c,3,dd,36,6,d9,59,c3,1d,3f,fd,b3,3d,78,4c,c8,9c,69,8b,6,11,33,98,11,ec,90,ff,2e,a6,c4,e5,9f,84,83,e0,4,4,c1,21,a,38,69,f9,1c,58,33,f8,74,5a,d9,c8,f2,37,86,d9,d4,e0,f0,e1,31,aa,fe,ad,15,aa,7e,41,32,24,7b,71,a7,69,f5,8b,11,e,3d,5b,9d,7a,c0,4d,46,cf,91,7b,a9,f9,1a,16,6f,48,17,e2,51,7c,92,68,19,f9,15,e2,a0,99,af,9f,ac,70,d1,0,12,21,a1,73,56,44,80,21,90,13,a,c2,c8,90,d,c6,11,16,e,f6,c2,d8,c5,5a,5b,ef,4,99,84,aa,14,fe,c0,30,be,61,ff,ff,27,92,65,c2,ab,39,5e,4e,43,98,9b,70,d4,a3,35,a5,8e,33,91,9b,3c,d1,8b,6d,99,4c,73,91,cd,2d,53,55,e2,73,4b,54,b8,d5,50,d1,23,55,51,b9,35,b3,5c,34,48,d4,9c,8e,63,1c,d3,c,66,51,93,37,5d,47,79,ff,ff,e7,c6,d3,6c,c1,ff,7d,fa,df,1c,ec,a1,ff,7f,ce,86,39,ce,47,df,ff,ef,7c,ec,f1,de,af,df,ff,96,35,b5,6d,df,ff,fb,a0,d5,99,64,16,6c,ab,41,9d,b6,80,3a,69,20,26,ba,90,26,cf,34,4,cb,e9,81,ae,ec,b0,47,67,60,29,b4,b0,19,76,a0,35,0,0,0,0,0,0,0,0,0,0,0,0,0,0,0,0,0,0,0,0,0,0,0,0,0,0,0,0,0,0,0,0,0,0,0,0,0,0,0,0,0,0,0,0,0,0,0,1,0,0,0,0,0,0,0,0,0,0,0,0,0,0,2,6c,f9,32,ed,ef,37,5b,e7,e7,d7,ba,d5,bb,6c,7e,3e,fe,f6,a7,dd,f2,ed,35,f7,b7,27,5b,cf,c5,cb,de,dd,ba,de,7e,3c,ee,d6,a6,ed,e5,f3,80,0,0,0,0,0,0,0,0,0,0,0,0,0,0,0,0,0,0,0,0,0,0,0,0,0,0,0,0,0,0,0,0,0,0,0,0,0,0,0,0,0,0,0,0,0,0,0,0,0,0,0,0,0,0,0,0,0,0,0,0,0,0,0,0,0,0,0,0,0,0,0,0,0,0,0,0,0,0,0,0,0,0,0,0,0,0,0,0,0,0,0,0,0,2a,aa,ff,ff,26,a,84,d1,cc,e,bf,85,e5,b9,e2,b5,1c,c1,63,f8,5e,5b,96,32,da,44,95,bf,87,e5,b8,73,2d,a3,d1,cc,e,bf,85,e5,b9,e2,b5,24,41,63,f8,5e,5b,96,32,da,44,95,47,87,e5,b8,73,2d,a3,d1,cc,e,bf,85,e5,b9,db,35,24,41,db,f8,5e,5b,96,32,da,44,95,40,70,0,0,0,0,0,0,0,0,0,0,0,0,0,0,0,0,0,0,0,0,0,0,0,0,0,0,0,0,0,0,0,10,18,0,0,1,0,0,0,30,80,0,2,c,0,0,0,80,0,0,18,40,0,1,6,0,0,0,80,0,0,19,b7,6f,bb,fe,fd,fe,ff,7f,3e,be,b6,da,de,df,df,bf,df,ef,eb,eb,6d,b6,f6,ed,fd,fb,fd,fe,fe,be,b6,da,de,df,df,df,df,f7,f7,f5,f5,b6,d6,f6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b,72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16.xml><?xml version="1.0" encoding="utf-8"?>
<AeropointSoundList id="8" comment="Lazer" file="08_Lazer.hca" tag="8706330e-9a8c-4aa0-883c-433891667ec2"/>
</file>

<file path=customXml/item17.xml><?xml version="1.0" encoding="utf-8"?>
<AeropointSoundList id="12" comment="Wakeup" file="12_Wakeup.hca" tag="8101b9bb-af80-4e92-91f3-5057566d460a"/>
</file>

<file path=customXml/item18.xml><?xml version="1.0" encoding="utf-8"?>
<AeropointData tag="679201ce-b059-4f69-b513-6e467429f7d7" folder="" file="E:\OneDrive\業務\プロジェクト\RZA\Framework\20181205_ビューアセット_ハンズオン\セミナー\コンテンツ\サウンド\04_Move.hca">
  <Data>48,43,41,0,2,0,0,60,66,6d,74,0,1,0,56,22,0,0,0,6,0,80,2,49,63,6f,6d,70,1,55,1,f,1,1,80,80,0,0,0,0,63,69,70,68,0,0,70,61,64,0,0,0,0,0,0,0,0,0,0,0,0,0,0,0,0,0,0,0,0,0,0,0,0,0,0,0,0,0,0,0,0,0,0,0,0,0,0,0,0,0,0,0,0,0,ee,48,ff,ff,51,1f,77,a5,62,ae,ac,26,a6,42,62,13,dc,3e,3e,ba,da,25,ab,3c,c3,d0,cb,d0,a6,af,93,5f,23,59,93,6a,34,b6,f0,6c,f9,42,dd,f5,ab,a,1a,e3,6c,78,c6,46,f7,a2,c7,2e,e3,f0,4e,e7,84,36,d7,61,f5,27,46,38,5d,4,cc,83,8,0,0,0,0,0,0,0,0,0,0,0,0,0,0,0,0,0,0,0,0,0,0,0,0,12,d0,2c,7,51,18,61,6,c,c,0,0,0,0,0,0,0,0,0,0,0,0,0,0,0,0,0,0,0,6,87,4d,c,e,9b,f1,81,5,10,c,0,30,30,41,0,1,80,0,0,0,0,0,0,0,0,0,0,0,f,0,2,e,29,1d,82,91,ae,88,14,18,8,10,40,80,0,0,0,8,0,0,d,80,1,80,3c,0,20,80,0,60,0,0,5a,d2,fc,50,4,39,a2,65,9e,b3,d1,e2,44,44,92,c,4,10,2,4,c5,3c,2,1a,40,0,61,4e,2,8f,40,4,22,18,a,34,f1,e,2e,4a,5b,6c,c8,db,a7,a,b0,31,a2,80,31,ce,d0,22,46,cd,1b,24,15,e5,1f,93,9f,e4,8d,d5,9f,9b,f0,60,c0,8b,87,4b,de,e9,61,24,fa,a,11,1,17,a9,ca,76,4e,88,d0,3c,e4,79,b8,81,cf,4e,65,72,7a,f7,51,9d,f9,7c,bf,4a,bb,dd,e2,85,55,e9,ce,3,87,18,8a,14,48,ab,52,21,be,d4,df,9e,5e,77,cf,fe,db,1c,7a,ff,ef,fa,7d,4f,aa,fb,d4,29,99,bd,57,4f,c6,73,95,97,f6,c8,e9,ab,ff,ff,58,97,79,b5,e,26,56,96,4a,bd,86,df,6b,be,ff,b0,7f,54,7d,5,f7,7d,4,9e,fa,cb,4f,14,3d,e5,b5,8c,f5,58,62,8a,38,a7,a5,3a,aa,4d,c6,30,75,ab,e6,c2,44,da,74,38,d1,f3,8b,20,3b,c4,8f,6c,75,30,44,1b,c5,d1,a1,63,95,fb,5c,70,a6,2,80,43,30,0,10,40,0,a0,0,8,c,0,0,20,0,c,10,3,2,c6,c1,39,82,5d,83,65,93,53,e6,71,48,20,10,1,80,8,0,20,0,61,6,0,81,8d,e1,86,8,6f,cc,db,c6,51,a4,2,ac,7a,b3,27,ca,f5,e4,88,18,80,a1,80,0,82,0,10,12,e9,0,c0,40,65,0,3c,e1,43,40,1b,7,29,a,90,ba,80,e3,c,b1,ca,5e,16,71,2,4,83,1c,c4,21,12,1,b0,36,87,8b,9b,4c,1c,6c,86,e1,18,82,4a,ce,c8,e8,bb,f9,61,f,10,43,12,38,eb,28,6a,c4,89,4f,c0,39,e5,2a,5,63,2e,cc,e8,3a,22,c0,29,45,d6,c2,c3,6c,2b,e,f7,e7,38,de,8a,29,4b,1a,8,39,76,fc,20,58,4,90,46,19,8e,9e,e8,df,fd,8f,d5,15,c5,8f,21,7b,8d,38,8a,cc,62,71,51,48,37,41,10,12,38,65,91,39,32,cb,a2,c0,ba,77,61,3f,f8,f5,7b,48,ac,63,fa,b6,e4,56,57,b8,bf,74,a9,a8,bb,d2,fd,26,cd,2,dd,12,4,42,44,d1,c3,28,85,c9,75,75,36,53,c7,ff,b7,6a,b2,8c,a2,ae,e6,6d,6d,54,aa,2a,6a,af,4e,b9,75,e0,d2,d4,ff,ff,56,8d,77,db,ef,c2,15,a4,f7,44,be,2d,37,f4,f,59,f3,91,e7,f2,fd,16,cb,61,37,3d,d9,1a,63,10,cf,81,43,7a,72,8d,37,3d,16,98,8f,b1,79,bd,46,36,96,2b,24,63,6d,b8,5b,31,2f,3a,5e,92,23,4,f6,89,2a,37,69,dd,dd,7c,b9,8c,7f,c0,e2,39,ee,e5,ad,18,e2,c1,2,44,6a,4f,58,73,a7,9d,7e,9a,7f,5d,65,77,dd,7c,ea,74,67,75,b7,ff,b8,97,f6,b9,e5,f4,10,44,81,b2,65,10,76,f8,12,62,a,32,3c,bc,82,c9,d4,17,71,c6,6a,26,a6,b7,7b,41,6d,76,8d,fc,f8,68,37,22,c,63,c1,81,8,20,66,25,8,7b,fc,4f,13,45,c9,3,dc,37,bc,24,5e,ff,dc,d1,3a,47,9d,70,6d,5,96,31,23,82,e1,4c,23,10,d0,0,14,53,84,14,32,7d,18,8f,3a,36,2e,f6,e1,f8,48,30,93,1,17,20,7c,96,88,9c,b9,65,dc,4a,60,47,f2,ae,5,1c,0,39,8,38,a4,81,45,8f,9e,f,fa,c5,34,c8,5,36,47,6b,63,e8,18,54,77,69,9a,f5,58,12,11,c2,92,96,a,a3,2,9d,0,20,87,50,51,4c,ad,a2,14,ca,b4,d0,4,67,30,80,44,80,64,c1,b4,81,db,27,c8,21,38,5,8c,0,26,c,50,c0,a5,15,f2,84,98,28,0,0,1,0,6,0,4,80,0,8,1,85,b0,40,a,2,1,13,11,31,94,ef,ff,bc,40,c1,8a,0,0,0,0,4,0,0,6,0,c0,0,c0,0,0,1,60,0,20,59,94,ff,ff,4f,22,96,ab,ca,bb,c4,be,34,9c,a4,63,15,42,ea,24,1a,26,40,35,1e,39,b4,c2,43,43,1d,2d,ba,c4,22,d9,ca,62,b1,64,ab,4c,3b,33,2b,54,34,2b,c3,b4,2a,db,1d,c2,a4,3c,b4,a4,43,b3,3d,2c,ab,ac,2a,d3,29,b2,ba,bc,a7,fc,a5,5e,8,22,c8,20,9,88,a3,31,df,9f,b0,3e,f5,ef,6f,70,ad,b4,be,fa,ee,d7,5d,be,ef,bb,af,ba,eb,5d,7e,ee,d5,cb,ad,fd,57,99,fa,4f,ca,51,c0,80,f4,1,1a,25,90,ac,ba,e0,98,b1,3,35,53,f7,e,f4,e9,94,c7,cf,1c,9,97,b,8d,d7,a0,1b,5b,47,d0,eb,ff,29,d1,90,e9,1a,69,fd,ee,86,fa,1c,50,c0,2,14,6,84,60,99,90,2,c6,e6,0,80,3,96,e4,4,c0,16,f,7e,c4,7,84,81,0,2b,19,3c,a0,81,a0,50,a,0,10,61,3,3,80,60,98,1,59,70,1,80,48,42,83,10,33,c0,7e,b7,3c,9c,6,64,2c,7f,29,ac,61,c1,98,1,6,0,0,4,1c,0,0,2,0,30,60,e,0,0,0,0,3,2,5f,5a,83,c0,93,2d,36,71,92,7,8,c,60,0,0,2,0,0,0,0,1,80,0,40,8,0,2,10,0,0,1,fe,58,34,bb,8e,df,e2,2a,1c,c3,4,c,0,0,0,4,0,0,0,0,0,0,0,0,0,0,0,0,0,0,c7,b6,34,e7,7e,86,a,c,41,90,60,0,0,0,0,0,18,0,0,0,0,0,0,0,0,0,0,0,0,0,23,e0,69,80,ff,ff,43,90,76,fa,2a,be,f3,af,ad,25,e3,c2,22,a3,18,ee,f6,4c,55,2,58,41,de,61,f7,fb,6c,cd,d8,aa,34,7b,68,c4,eb,4c,d2,fa,7d,7a,cb,6e,b3,18,b4,39,15,12,27,b,6e,2a,63,6e,1a,d1,2d,f3,f0,c6,29,75,17,f0,88,20,1c,c3,80,7c,3e,26,de,ef,db,b6,d7,65,f7,6c,d2,f6,6c,e6,b7,df,d6,ae,f7,6,8e,f2,7a,53,38,e8,7b,55,b2,52,db,9,11,14,c5,23,48,6f,51,10,1d,f0,f6,44,7e,bf,6,59,4f,a3,2b,98,2a,b3,fe,81,e1,c4,79,d9,42,1f,cf,1c,9d,5e,11,2f,2,7c,f0,26,27,17,d8,90,45,48,d9,a7,2e,1d,d5,ba,23,a,cc,67,a,35,d3,98,57,72,e8,5,86,d4,bc,2e,c7,ed,69,6b,5,9f,17,e1,e8,73,e4,2a,16,24,0,83,d,ac,d7,88,63,1c,be,b,0,f8,a0,44,c3,ce,2e,4,ec,7b,e9,c7,96,8a,55,9d,93,20,0,e9,60,c7,65,62,89,40,88,cc,1e,23,43,40,94,c,cf,12,12,2d,26,77,f2,f2,1,6d,5f,d4,a4,b5,b4,f3,21,80,88,2,25,0,10,94,42,86,0,62,60,6,3c,5a,23,d4,a,3d,19,15,8a,35,78,f7,18,15,63,b,3c,c7,e8,70,70,10,e,18,1,a1,4,0,28,10,c0,19,86,20,d,c5,a5,20,7b,cd,81,8d,83,cc,3b,71,2c,5c,2a,df,27,d8,d0,0,14,28,2,4,c0,0,a2,0,0,9,80,1d,8,ac,42,e0,4,a7,25,31,28,24,d,c6,c8,9f,95,ff,ff,38,8a,96,82,db,46,3,a1,ac,3a,bc,21,6b,2a,62,ba,a5,c3,41,67,a1,ec,1b,d2,5a,4a,2d,42,d3,ac,43,bb,ac,4a,a5,2c,23,db,ca,e,43,3a,d9,d3,ba,69,c3,3d,34,41,53,b4,95,b3,bb,b4,15,cb,1b,6b,b2,c4,b1,c3,b2,4b,ab,5b,66,5f,2b,57,50,37,45,9b,fb,37,f3,67,5d,7f,3a,fa,c3,7d,bd,b5,fd,f7,5b,57,af,fe,af,7c,f5,7f,aa,54,1f,fe,b5,7f,5f,71,d5,5f,aa,bb,1d,c3,7e,af,7d,1f,e7,94,6d,fd,8d,43,46,67,eb,77,58,f7,e7,ba,36,3f,70,b6,4b,1f,7,6b,c5,fa,d3,af,36,c,57,cf,de,ef,ed,dd,5b,6,ee,70,3,fd,e9,32,1,43,c4,5,91,cd,22,72,18,44,0,54,b1,23,b9,c,68,b,ac,2e,ec,bb,34,6,1,e6,11,3,6f,f6,1,83,45,0,a0,50,30,5,2,0,c,0,0,0,0,0,0,0,0,0,0,0,0,0,0,0,0,0,0,0,d8,0,0,0,0,0,0,0,0,0,0,0,0,0,0,0,0,0,0,0,0,0,0,0,0,0,0,0,0,0,0,0,0,0,0,0,0,0,0,0,0,0,0,0,0,0,0,0,0,0,0,0,0,0,0,0,0,0,0,0,0,0,0,0,0,0,0,0,0,0,0,0,0,0,0,0,0,0,0,0,0,0,0,0,0,0,0,0,0,0,0,0,0,0,0,0,0,0,0,0,0,0,0,0,0,0,0,0,0,0,0,0,0,0,0,0,0,0,0,f5,22,</Data>
</AeropointData>
</file>

<file path=customXml/item19.xml><?xml version="1.0" encoding="utf-8"?>
<AeropointSoundList id="13" comment="Result" file="13_Result.hca" tag="ce67f945-30e1-4489-b9e3-e514482184ae"/>
</file>

<file path=customXml/item2.xml><?xml version="1.0" encoding="utf-8"?>
<AeropointData tag="babff6b3-8403-4fd7-abeb-6f751fcf0baf" folder="" file="E:\OneDrive\業務\プロジェクト\RZA\Framework\20181205_ビューアセット_ハンズオン\セミナー\コンテンツ\サウンド\15_EndVoice.hca">
  <Data>48,43,41,0,2,0,0,60,66,6d,74,0,1,0,56,22,0,0,0,3f,0,80,3,e6,63,6f,6d,70,1,55,1,f,1,1,80,80,0,0,0,0,63,69,70,68,0,0,70,61,64,0,0,0,0,0,0,0,0,0,0,0,0,0,0,0,0,0,0,0,0,0,0,0,0,0,0,0,0,0,0,0,0,0,0,0,0,0,0,0,0,0,0,0,0,0,a,85,ff,ff,3a,2c,75,fb,d8,f,c6,4f,6e,75,bb,6b,ab,8b,9d,3b,99,54,28,b3,b3,ab,4b,a8,cb,d2,ec,33,4a,a9,34,ac,2e,37,41,b1,29,22,ae,ce,9f,71,a,d2,69,4e,9e,bd,4e,c8,1d,84,2a,a2,c3,a2,6a,99,1c,7d,5d,57,53,b2,a7,54,3,0,30,5,0,c0,60,0,0,0,0,0,0,0,0,0,0,0,0,0,0,0,0,0,0,0,0,0,1b,c0,fc,c,3,20,70,8,20,0,0,8,4,21,21,80,4,c0,60,c0,0,80,0,0,6,20,0,0,0,0,f3,12,a1,c6,4,44,0,a1,21,9,8,2e,1e,3,fc,0,42,3,33,70,39,c0,8,2,0,66,51,ac,0,0,8,40,2c,d1,26,7f,db,ee,8e,63,6e,68,1,a7,9a,b2,4f,e0,68,2,5d,62,18,1c,a,2,0,20,30,42,c2,0,0,1,83,73,6f,73,ad,b5,94,db,30,a,58,e4,4e,31,1c,43,b3,e1,58,ae,1f,a,64,3f,78,20,1b,8,cc,40,46,81,54,24,ce,8,bf,2a,53,93,52,6,54,fb,7d,b9,8e,c3,8f,c9,11,2b,d5,ea,f5,7f,5f,4e,a7,5a,bf,da,fe,db,ea,fa,7e,a7,f5,31,3e,df,f5,b5,ae,14,5e,5e,25,1e,c6,db,be,e8,45,f7,2b,56,39,af,9f,f3,a9,e8,38,ee,79,c6,c3,3,c1,a6,82,90,c8,48,1f,24,6b,83,84,52,ad,3d,cc,7,9e,53,7f,bb,9a,38,5d,fb,fa,ba,b8,6d,e9,30,8d,15,ee,62,72,a4,c1,36,7e,44,7e,29,16,ab,78,a9,49,fb,60,cf,ad,ff,ff,4f,9f,78,ef,c0,c8,b5,f0,fa,1c,3d,9b,d4,ca,6a,98,c6,56,c9,52,10,d7,2c,f4,df,3d,31,b4,6b,9e,42,ea,69,35,e4,2a,a6,75,59,6f,2e,a2,6f,39,a6,f8,63,92,94,fc,fe,36,62,ae,a7,c,71,2d,52,c1,36,96,1c,30,18,58,68,22,47,14,1c,d0,e0,62,0,0,0,0,0,0,0,fd,5e,af,4f,3d,0,4,27,a9,a9,a9,a9,a8,c0,4c,68,28,90,51,10,e0,89,90,28,1,80,9,0,0,0,0,0,0,1,c,10,95,44,2,8,e,a4,54,a8,88,3,42,5d,a,12,2,10,0,50,b1,a,1c,99,98,40,0,4,0,0,0,0,7,77,77,7,76,0,29,c0,42,75,b9,aa,96,b8,bb,19,46,17,e0,c8,55,17,1e,49,f3,ca,92,4,9e,0,53,0,0,1,0,0,0,0,0,0,21,81,98,2a,8,0,7c,29,ee,21,7c,e4,20,65,f2,1f,1e,32,1b,5d,a1,39,fc,13,20,48,e9,e0,0,0,6,3c,1,a9,c0,9e,19,1f,0,18,3f,84,8b,c0,4f,48,69,cf,c4,3a,f7,e5,cf,b7,b6,f8,78,44,e1,e6,59,ec,0,50,1c,35,96,ca,50,20,de,20,6b,e2,25,72,8,cf,be,70,33,c8,67,d0,7c,36,5d,83,7f,d4,6c,95,7c,b5,a7,5d,fd,f7,0,30,85,bf,7d,5b,52,5b,2e,40,e2,df,ef,fc,24,84,c8,3d,66,14,50,f0,9e,72,dd,3,2f,75,f5,ea,f5,c9,fc,b7,fe,de,9f,28,0,bf,e9,a5,fd,63,fc,80,53,f4,1b,74,f2,ac,9c,cf,ff,ff,54,6,78,7d,70,fc,93,f9,1f,1b,7f,21,6f,a1,f7,15,1a,4c,d1,aa,f7,aa,fd,89,ca,71,70,38,6f,a2,8,86,ee,f8,c9,90,78,96,91,77,fc,8e,4b,d,c9,b3,18,ae,24,94,6d,2f,57,9a,3f,15,6d,c6,71,cd,38,ab,65,d8,a6,28,66,b6,b3,1d,16,ed,40,ec,80,20,40,26,69,d1,b4,6a,a4,d4,8,4d,78,40,d5,f5,e0,4,2,2,13,40,67,e2,43,12,bd,14,e4,52,5f,8a,50,e0,86,de,d8,ce,9,28,c6,d3,84,19,db,f6,75,ae,b9,86,6c,0,a0,39,98,37,e,ce,e9,86,7e,36,f6,49,70,21,80,46,11,f9,be,8a,69,c8,77,84,5f,ec,ca,1b,dd,b0,28,c0,95,80,5c,81,c,9a,4d,49,4c,8e,51,e8,42,fc,a3,c6,16,9f,5e,a4,d7,d5,f0,8d,20,12,df,16,47,e5,30,8,c1,1e,a6,0,7f,aa,d0,d5,3e,aa,3e,75,80,63,70,46,84,16,73,5a,7f,3b,57,2a,e6,98,18,cc,89,a6,a0,2,73,d6,be,26,35,aa,f7,c4,e4,4a,74,71,80,f5,b4,5b,10,b4,a1,67,bb,16,da,73,28,ec,89,c1,7b,3b,8e,52,26,1b,ec,19,91,75,d5,55,d0,9f,60,1b,98,b7,3c,3f,d6,ca,2d,e,8a,3d,7f,55,ff,d6,cb,96,eb,7e,aa,cf,f0,ac,77,f2,45,98,aa,af,fe,52,33,72,a5,bf,24,25,50,d7,7e,dc,2b,3,d,69,4d,c9,8c,3a,7d,7a,b9,35,32,dd,fe,ad,d1,ea,0,3b,a6,aa,2a,dc,be,a7,d4,c7,d4,c9,96,4f,6,ff,ff,55,a1,78,fd,71,74,65,f2,4f,36,e4,11,c0,8b,90,54,be,48,24,ae,55,21,82,89,31,47,86,85,63,73,bf,5b,74,c7,9c,f5,bb,e7,d1,a8,d1,94,42,e2,7e,3c,bd,46,87,1a,2b,28,a4,10,ea,5b,4a,a1,91,62,ae,aa,63,29,bf,ea,66,bc,38,8d,0,89,2,4f,5a,f8,27,bd,f5,f0,b5,f,28,7d,3a,c8,3e,75,af,af,7b,e9,b6,73,a7,b,40,45,ad,83,df,21,16,e9,16,c8,40,c3,68,98,e7,fd,57,61,e3,ae,d0,b9,dd,ee,f6,fb,ef,b4,95,d5,29,17,28,5a,ef,b3,be,78,2e,f3,ec,4e,8c,e6,57,82,7c,3c,2c,1a,7d,46,86,dd,49,77,3a,19,58,1,32,8f,b8,c5,dc,3f,70,5c,b8,6c,33,b0,c4,1d,61,bc,49,d,1c,1c,81,1,52,b2,f2,53,36,92,0,0,80,0,c8,2,98,1,0,e,40,8,3,4d,d3,2,8c,5c,6b,b1,82,4,12,20,11,44,61,81,91,f3,d5,80,0,0,40,19,18,d0,13,20,26,83,40,0,0,30,60,8d,3e,e5,68,ac,d7,94,61,54,7,10,c4,20,a8,e0,e9,70,80,0,3,1,50,93,11,89,18,7f,b3,31,6,0,1f,fb,36,60,9,d3,ca,96,cb,10,38,2a,8a,72,90,8a,3,44,79,62,0,2,4e,a5,11,d9,68,6f,ad,69,a1,92,a1,a0,40,53,60,c,f4,26,7f,d4,a9,80,e7,5c,86,a2,34,8,d5,93,8f,6c,78,84,6,b0,e6,7e,75,7e,ac,30,c0,2,40,cf,a1,ef,e7,bf,fd,fd,f8,14,58,ff,ff,57,12,78,6f,c2,18,56,a5,2a,32,ac,50,94,56,d,61,64,65,5a,cc,7e,df,8a,49,35,7d,5e,ef,45,f2,64,d3,57,c4,9d,8a,aa,db,7e,a3,3d,fe,bd,3d,7f,0,a7,a7,8,2a,6e,37,22,6a,1b,e6,ca,cf,3d,37,18,ca,c7,3c,9a,be,d9,db,b2,59,66,44,90,6e,92,f3,d3,74,b0,3d,ee,e7,cf,f3,62,e0,c0,b5,dc,ba,19,fd,77,7f,d7,2e,9,da,e3,bc,57,85,db,a1,1a,38,4f,38,e8,96,45,61,6f,aa,39,c7,b,17,ed,5f,ba,60,25,8b,6a,5f,d6,35,5f,b7,f2,dd,33,a8,e4,39,4d,c,14,d9,1b,15,44,68,8e,48,1b,4a,ea,ee,bb,39,66,39,ea,ea,f6,3,e0,6,b,c6,89,d0,d7,de,13,a7,bd,ed,43,3a,3e,47,17,88,56,2b,97,da,d2,5,cb,7d,ac,a7,be,9e,34,3b,dc,4b,60,2c,26,e4,40,12,8f,72,a9,6f,f7,73,fa,92,c8,45,91,17,8b,43,84,c9,5e,e4,e3,1e,5d,5,70,9d,24,20,e3,42,d1,3a,25,eb,46,a3,af,d0,ae,c9,c6,9e,85,6d,13,44,45,14,7c,3e,52,26,8c,6d,b8,ea,2c,d5,16,c3,98,8c,2a,4d,b3,a1,b6,9c,d8,20,4,60,4,81,8c,e,a3,83,25,c4,3c,95,a8,45,e2,63,e0,b8,45,52,48,89,2,0,c8,d3,af,ea,2b,cf,11,90,d3,d0,0,30,4c,37,60,63,2e,b2,44,49,67,67,a3,d8,82,c4,6c,1f,91,20,c0,80,10,61,b3,32,ab,d7,1e,13,54,3d,80,2,1b,3,40,50,d5,ff,ff,55,ac,77,3f,ae,5f,1d,29,75,b2,6a,55,9d,f2,8f,de,db,5e,a8,dd,15,c8,a3,75,26,7e,8,c6,7d,12,79,b1,c5,97,e,82,46,ab,5e,c4,b3,6a,a4,72,de,b3,9a,6c,61,94,e,4a,2c,a6,f,79,39,4f,49,82,53,a0,c7,86,f,c,14,5b,95,e0,a5,f1,0,f5,1f,34,63,93,60,10,0,50,8c,20,1,91,c,0,2,0,3,3d,99,ce,3,58,70,70,b,d5,4f,e6,8e,96,83,c4,2c,3c,b2,38,20,c0,80,2b,c,3b,b1,87,c,40,3,c,0,0,5a,85,f4,28,a,c9,ba,25,ed,a4,fa,8f,ef,5d,3a,6,7e,e8,cc,61,3a,79,49,e2,c4,20,c,20,0,7,e4,80,0,19,10,4e,5a,34,2,1b,18,3f,98,15,ab,5b,63,12,11,7b,da,69,20,79,6b,a2,c2,f,32,26,37,e7,ca,4c,c1,80,0,c,55,9d,cd,b9,c6,c8,f6,14,3a,40,88,ab,28,55,a3,8c,91,9c,41,a4,c5,7b,1c,a1,ef,68,ac,b5,cb,8,a5,40,4d,42,da,a1,6a,fc,fd,60,41,4e,c4,12,10,74,6b,c9,35,ea,85,e2,c4,bc,4a,7a,21,b7,33,be,94,5e,7b,ff,bd,39,9d,76,9a,4b,d7,a4,6b,6b,e7,9e,4a,50,ff,c,26,4a,d2,6a,c2,b,80,c1,79,c1,95,e1,15,55,bf,b1,b,a2,77,ed,fc,28,9d,f4,ac,f7,f7,3e,7d,c,9e,c9,5d,f1,cc,a0,1b,12,3b,90,53,45,2d,f5,6c,ac,41,ea,f3,ca,6b,c2,89,8c,72,bc,df,ec,d6,b5,f7,5a,f9,cd,2a,2a,25,ff,ff,54,7d,77,55,f8,9f,41,f5,c3,e1,3e,df,21,ea,f8,52,6f,d0,83,f2,3e,97,ee,83,cc,b3,f2,5a,ce,b5,9f,82,42,54,35,f5,9f,27,a2,21,33,42,4a,8c,4e,e6,ad,93,d7,f0,25,63,4,36,7a,1c,6e,ba,5c,a2,36,a3,70,fb,da,6d,a6,e4,33,67,2b,e0,cf,bf,35,ed,5f,8f,f3,b6,cf,7f,2b,55,fb,35,3b,fa,fa,59,3f,45,f7,66,20,77,76,fb,58,65,4f,fa,ad,76,5d,1e,37,e4,31,11,d2,b2,1b,0,38,3e,bc,2a,5d,62,47,b7,f0,da,70,ab,fa,5d,48,f7,5b,b1,af,de,6b,17,2b,b6,4c,5b,bf,f3,52,8,ec,c3,74,34,32,6,b1,3f,5b,d6,eb,2d,b2,75,6a,ca,b0,b1,24,dd,f6,fd,cb,d3,b9,fc,b,32,4a,e4,32,f3,b3,4,dc,bb,8,51,f2,69,84,97,dd,68,8e,b8,ee,a1,89,18,db,76,c2,1,c2,1,cc,6d,c5,b8,e9,e7,86,6d,cb,e,39,1,a0,a5,ae,20,4e,20,58,38,13,c,d0,20,18,8d,44,1,81,c9,1,0,0,31,80,0,2,52,8,18,0,0,0,0,1,53,11,6f,90,87,86,0,a6,0,2,30,51,10,0,ae,76,8d,80,0,0,0,0,4,5,27,18,0,0,0,0,9,b9,d0,73,64,83,20,0,10,0,8,a4,0,93,65,7f,88,58,0,4,0,0,0,0,3,a,50,0,0,0,0,1c,70,7a,c3,42,14,38,1,28,0,0,e0,c,90,64,53,8d,54,0,0,0,0,0,0,1,89,0,0,0,0,0,d7,35,ff,ff,4e,96,76,c7,f7,bf,40,32,f4,bf,6b,f3,52,cb,f5,52,2e,5e,77,eb,9e,88,22,1b,31,7d,90,ad,bd,7e,53,9f,82,4a,ca,42,d3,71,65,3a,93,d5,b7,e8,7e,49,69,a6,c2,a3,d,b3,4c,2e,44,61,aa,68,9c,a8,b5,9,dd,af,5,c7,c1,f7,6a,9f,4f,e,f2,e3,65,6c,47,34,64,29,f7,e1,3,76,aa,ff,e6,d7,75,c9,f,11,f5,ee,10,24,4f,b4,64,a8,39,28,f2,b0,e8,ff,12,ea,b4,47,8,2c,42,bb,97,93,d,85,77,f,ec,5c,ca,86,76,92,4e,4c,c5,ff,50,c,11,e0,88,65,d,1b,bc,f2,89,d5,7c,8a,fb,86,ad,d8,46,45,4a,14,19,d4,49,dd,74,6b,22,ee,ea,54,2c,13,b5,c6,b5,26,1e,d7,d8,36,ad,88,d1,c,67,ca,63,c8,4c,35,98,59,55,51,71,32,fd,d2,5c,6f,91,f3,cd,8,1c,a,91,23,c1,e2,1b,f9,a3,f0,ec,17,83,66,33,c3,4c,be,f3,a4,ab,79,eb,ac,9c,82,5e,ba,70,1,20,e6,29,1e,86,ff,ff,d1,b6,75,69,47,3a,34,4a,e6,e9,f1,7f,6a,e6,c6,ab,db,e8,74,b,ca,cf,bb,8b,3a,da,93,ec,95,63,31,20,a3,7f,69,d3,39,c2,c9,e3,57,8b,5f,fe,c2,42,e5,a5,67,e2,9c,9f,29,aa,cb,2b,be,3f,48,ea,66,1e,d,ce,2e,1f,13,5f,fd,53,5b,ec,33,c4,1d,0,f6,68,bc,e0,73,ac,28,f5,24,d5,da,a7,65,b6,af,c5,c1,b1,43,d,57,14,b2,72,60,ee,73,10,70,5a,ff,ff,52,16,76,c9,f6,a7,e2,3e,d7,e4,1e,be,bd,f3,be,f5,2f,b1,89,bd,2e,9f,6f,96,9a,b2,7a,49,b,4f,6,d6,f4,f9,65,80,69,1,8d,c7,90,d0,8f,3f,af,5,63,10,d6,a4,8,e8,8a,f5,18,c7,b1,8a,3d,88,48,5a,ce,b7,e6,71,c5,d8,8b,0,e0,21,8,0,0,0,18,45,8f,3,7e,e2,4b,c0,0,60,18,0,40,49,b0,0,0,0,6,0,27,5d,72,43,46,14,48,6,20,0,0,32,61,63,47,ee,a6,19,f9,0,3,0,0,0,4,90,40,80,0,2,30,0,70,f8,4,91,e2,61,86,21,40,42,1,1c,12,c7,40,cd,39,10,c0,0,60,0,0,40,0,66,18,0,0,0,0,33,9a,6f,3f,34,60,10,83,20,64,50,8,50,18,ac,d1,f,24,74,0,4,0,0,0,d9,4,40,0,0,0,0,e,38,eb,3d,48,67,47,8c,43,89,71,5,1,20,f8,bc,bf,89,b8,f,40,0,53,53,a6,80,e1,48,68,2,8,30,2,0,0,b5,e5,a6,b4,7a,81,e4,f,21,18,1f,81,e4,46,2d,79,87,a2,d4,be,df,e3,c6,7c,54,e9,12,c4,8c,e5,f4,ec,5c,d2,aa,84,7,d6,6b,a3,59,76,17,39,7a,61,16,ff,e3,fe,ac,8f,b4,d8,3f,43,8d,1e,8f,5d,5b,bd,55,fb,ef,ff,92,d2,bf,d5,4d,23,3f,d1,f6,a4,a2,bf,81,e9,2d,e7,ff,37,7,9e,7a,a,46,c3,c5,94,b,f8,5c,82,da,d2,39,19,5b,24,29,77,1d,a2,73,7d,bd,cf,cd,f4,d2,5c,ff,ff,53,11,76,bd,f5,c7,e2,fe,f3,e4,be,b5,7c,17,d1,8f,63,c7,d1,1e,26,56,3c,7e,78,85,bb,cf,eb,7f,0,ab,84,ca,3,b3,cf,45,63,d2,ca,55,61,1b,c6,58,dc,8c,9a,df,a3,36,da,84,37,ea,f3,4b,1c,3a,b4,8d,6d,96,ad,4e,27,a0,d8,5a,66,7c,26,9d,e1,db,5e,77,af,e3,ed,bb,87,93,87,15,90,99,64,dd,8b,f,5,89,7a,bf,bf,c3,38,2f,e5,56,19,ce,5f,5b,bf,69,38,4e,86,34,89,92,db,41,98,91,94,ce,10,63,a5,b,8c,1f,6d,fd,bb,77,1d,63,e,c,5a,db,ba,c1,3e,83,fe,c8,de,cc,41,85,2f,2b,3a,56,4c,d6,76,93,34,60,51,6d,4a,2b,7b,e5,d,70,5,18,63,d9,aa,96,74,48,73,71,a6,90,bf,26,39,cf,6b,2e,1c,31,b1,79,11,d6,8c,31,78,dc,15,bd,aa,0,26,9f,7d,d6,eb,3b,8c,ba,21,4f,46,e5,16,97,3d,3f,4a,3,74,76,dd,96,29,7,b2,d1,85,6a,c1,61,c7,c7,b1,68,c0,70,82,68,ec,39,86,dc,ae,ae,dd,3a,1,56,e4,8b,b,8a,a,6a,2c,62,c6,50,41,1a,c6,8a,42,87,ef,e8,2a,40,1c,3,25,68,6,bc,ad,cb,47,33,3b,d,6f,aa,90,b8,eb,c5,2,18,c3,c,b8,60,89,1e,8e,3a,7,41,71,be,29,3c,4c,5f,7a,d7,1f,ae,4f,1d,2d,cc,40,3f,a,8d,39,44,36,c5,80,47,1e,82,a4,41,95,b2,a0,c4,68,5b,93,f5,53,fa,0,a,77,b8,0,e8,cf,ff,ff,56,3,79,fb,af,d2,fb,af,d0,55,4b,f7,29,f2,f6,b6,fd,31,a7,19,3e,a8,a0,54,4c,97,b2,c1,9,71,ac,9c,32,7c,a,87,e0,56,89,b6,8f,c5,26,74,4a,36,aa,ad,8,f2,82,56,a9,8c,56,77,b7,ea,58,ca,d,13,59,78,9f,b8,29,7d,de,21,e0,1,2c,96,d0,4c,0,0,0,0,0,0,0,0,0,0,0,0,0,0,88,10,0,0,3a,de,37,f1,79,e3,f7,f2,90,0,70,5e,72,41,70,0,0,0,0,0,0,0,0,0,0,0,0,0,0,0,0,0,2,f,e1,e5,7,b1,50,bb,66,6b,44,a6,4,40,96,10,a,0,0,0,10,0,0,2,4,0,80,40,0,0,8,5,4,4e,32,98,9c,4,c0,0,1f,e6,8f,58,c0,41,17,21,58,6,48,a6,3,ca,be,82,a,6,0,a,27,d0,10,90,b,48,26,33,40,5a,0,0,a,11,33,7b,a2,d5,a0,78,4f,e9,27,a6,e,cc,b8,a3,58,c4,d3,a6,63,50,cf,88,28,5d,60,53,8d,4a,4e,91,a2,c,c,0,0,1,81,bb,ed,aa,80,47,76,5d,2b,f6,e1,99,13,ae,f,39,2f,5b,16,3d,35,6c,43,cd,26,3e,f8,c6,5,21,4,30,0,0,0,0,33,97,74,41,17,f7,bf,57,60,3b,8b,73,fe,d8,22,3f,ba,a9,f2,7c,82,b2,44,dd,be,28,96,e4,2c,82,18,0,0,0,0,2,13,79,80,b9,93,64,a,14,b7,2d,4c,bf,1f,9b,c0,ad,c2,df,3f,ff,fb,57,db,41,9b,dd,5e,3f,0,b3,59,ff,ff,55,6b,78,7a,8b,f6,2,55,8a,a8,62,4e,48,63,66,d4,cc,6c,c8,7d,4b,cb,6b,a1,a9,86,46,2d,1a,78,a9,53,b1,36,32,8e,87,28,c2,29,3d,9f,6,a2,8d,3a,d4,ab,dd,9b,90,59,4a,b1,44,a9,4a,e1,58,f,99,66,46,5,24,50,6e,d2,8f,cb,7f,ef,d2,a4,c5,e6,bc,35,2d,cf,7c,ed,c5,ff,61,fa,e8,72,41,b8,a0,c0,9e,b5,c5,c8,ed,5f,2b,eb,bf,38,96,13,7a,f5,97,c7,ea,25,67,b9,8a,2d,93,84,99,4c,93,89,4a,bb,8,7a,5a,75,99,b1,55,62,ed,30,39,c5,b7,b3,84,cc,63,bc,c,9,5d,14,a5,48,f4,33,2,6a,81,1,88,3e,21,80,e,8e,e8,59,11,cf,ec,fa,fa,f4,fc,b3,98,c0,2b,1c,4d,82,92,c,4c,2e,f2,84,55,b3,25,c9,1c,a,e,90,4c,3a,71,3a,92,61,89,8,ab,d8,63,20,14,d0,44,ad,28,bb,ba,40,2c,4c,64,90,18,a5,b7,0,d0,b9,bc,a0,41,5a,3d,9e,4,bd,b3,7a,2e,70,51,d8,30,26,53,57,b0,21,14,71,63,d4,6,c6,52,38,2b,21,84,79,85,5d,d4,a4,92,20,c1,51,ce,6f,38,6b,89,92,ba,f6,16,67,3c,fa,fd,18,ee,a0,7e,e2,21,5b,d7,d8,99,bd,60,ed,9b,6b,11,dd,4b,15,98,6c,b4,cc,c8,5a,84,0,79,30,2e,d9,1d,a2,f8,7e,f9,75,53,b5,d4,19,31,3d,d6,14,8c,92,74,32,26,64,f0,d7,69,1a,1f,ee,5c,5,8e,13,c3,43,2,c2,84,c4,28,ff,ff,53,40,97,c0,b4,b9,bc,aa,63,bb,2b,ac,2e,b3,c3,9c,ab,b5,aa,c4,2d,43,45,2c,51,44,9e,ac,95,3b,c2,4e,3b,d2,aa,4c,43,9d,c9,25,ad,34,a4,cb,9c,c2,34,bb,b5,1c,bc,a4,c3,34,c1,60,6a,bc,3b,5b,42,a5,3a,bd,bc,23,9c,21,8b,d3,ec,ca,fd,cb,83,cb,a6,6f,d8,5b,12,37,a3,e0,b2,1c,c3,b4,db,f4,f4,28,50,ed,4e,ee,db,6e,f9,f8,1f,fa,d2,6b,be,d8,63,fd,ff,68,ed,7d,65,1f,e9,8b,9a,ad,59,93,7b,de,fb,ef,e6,98,ef,7c,d8,8d,8f,bb,7a,6c,df,e7,fb,8b,29,c6,df,e5,cf,fc,73,ac,98,fe,91,68,fa,be,eb,2a,c9,1f,d9,65,57,ac,f1,27,b4,92,a7,fb,19,e1,3f,7e,a7,9c,dc,62,49,21,d,8,42,d8,c2,4d,43,80,82,ff,bb,60,1,6c,44,a3,71,b,3,70,0,22,40,0,48,8,0,80,0,0,2,0,0,0,0,0,0,0,0,0,0,1,45,80,0,0,0,10,0,0,0,0,0,0,0,0,0,0,0,0,0,0,0,0,0,0,0,0,0,0,0,0,0,0,0,0,0,0,0,0,0,0,0,0,0,0,0,0,0,0,0,0,0,0,0,0,0,0,0,0,0,0,0,0,0,0,0,0,0,0,0,0,0,0,0,0,0,0,0,0,0,0,0,0,0,0,0,0,0,0,0,0,0,0,0,0,0,0,0,0,0,0,0,0,0,0,0,0,0,0,0,0,0,0,0,0,0,0,0,0,0,b4,25,ff,ff,4b,ab,9b,93,23,33,ab,41,db,44,42,c3,14,42,54,b3,3b,c3,86,b4,53,7,33,5b,1e,38,d3,9e,b1,62,ad,1d,c2,ad,2f,bd,a7,6c,cd,4b,52,c7,90,1c,af,4c,78,e3,ac,3a,c9,69,30,91,29,12,72,eb,4c,b2,b1,3e,ef,d0,e9,12,70,e1,ca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b,dd,e9,c0,9,8d,f7,7f,f7,da,c5,1,f9,7f,36,7e,e7,7f,f6,67,ff,ed,ff,b6,ff,b6,ff,57,9f,69,fd,af,fb,6f,fb,6f,fb,5f,ed,7d,af,ec,ff,b5,f5,6d,61,73,c3,3c,c7,b8,bf,eb,a,fe,f7,b7,e9,e2,ab,40,14,2a,4a,6a,46,bc,60,81,1c,b,c,5,86,20,e0,40,16,8e,62,66,2b,0,7,97,ff,ff,51,ab,7c,fd,7e,1f,7b,f5,33,f0,fe,5a,d3,f1,28,3,ea,87,cb,9a,2f,55,e1,ca,19,e7,b8,56,c3,99,81,9a,6,17,6,6f,62,8f,a5,4f,2c,a5,e1,ea,4e,1a,db,54,b3,19,51,18,db,95,43,ea,85,46,8c,b0,d8,70,7f,61,47,c,10,19,62,21,a7,c,10,20,41,0,1,0,6e,0,18,0,b,c0,0,0,0,0,e0,0,0,0,66,95,13,a9,12,8c,80,66,da,71,4d,c1,d7,c1,f8,e8,a2,5d,3f,27,10,33,be,85,31,63,d3,cf,26,4,d0,0,0,16,90,59,e1,b,70,be,42,b1,47,2e,a1,8b,39,ab,b8,c2,28,7d,58,c9,e7,97,66,9e,9e,39,7a,95,a,d4,50,33,f,fe,23,f3,e5,12,c6,5c,db,d7,92,40,8c,f2,c3,5c,be,f8,4a,67,5b,c3,4,a8,5c,63,1c,27,b1,c5,11,d8,e7,4f,1,78,d4,40,3d,da,cc,e0,72,1e,90,67,2f,51,35,10,9d,19,c,af,71,e4,a8,86,3f,48,e0,ce,65,49,b2,54,d6,b3,18,e7,4b,6f,5,1b,8d,e0,ae,34,3e,f8,69,2c,5f,f1,6,8f,29,91,2e,bb,2c,c,b1,7c,0,28,66,d2,f9,12,7f,9f,d3,7b,52,73,5,41,20,66,4d,1b,c0,c,aa,1d,93,5c,37,e0,b2,9a,bc,cf,80,1,66,5,80,76,96,85,3a,b5,39,29,53,5b,ce,1d,bd,f3,c3,62,79,aa,78,e1,1e,47,32,3,95,f7,60,f6,ff,a8,99,d4,a0,85,ce,73,c2,9e,59,67,ce,ae,8a,1e,74,df,be,df,bb,82,80,5e,fd,ff,ff,52,7,78,fb,77,d7,1f,81,fb,cf,9b,9f,95,f0,63,f,41,f5,bf,2a,be,a0,57,a9,f9,4b,ae,b,84,be,d6,5b,81,1a,e0,70,8a,db,92,e2,ec,48,7a,dd,f,de,c2,74,1b,42,35,85,62,43,39,c,d7,cd,ea,a9,48,14,75,45,ba,3f,aa,74,c,a3,d9,ff,56,6b,d9,92,4d,e,2c,d1,b4,17,1f,70,c0,41,a5,e0,40,1,1e,e6,48,db,91,5,44,e7,17,f0,86,33,1e,8a,8e,e,78,ad,a5,d9,fd,b3,f3,58,32,bf,1,b6,f1,72,62,0,49,91,93,8d,c5,b8,5e,c6,9f,2d,84,eb,9b,2e,eb,8b,82,b7,55,fc,24,57,fe,7c,33,5,b9,63,3,91,58,98,a2,67,4e,bc,74,e0,cb,78,58,3c,db,a7,ef,44,96,a5,95,94,18,d6,5e,e6,17,88,b5,40,7f,47,4a,32,3a,5b,b9,20,41,da,2,d,8c,26,41,84,85,b6,a6,15,c7,da,cb,6a,43,75,37,d7,60,ba,ee,bb,a8,d0,fb,f7,a9,46,b5,1a,bb,e4,23,31,d1,74,63,93,d0,e1,b2,35,f2,26,91,5f,2c,89,f1,40,f8,87,ed,f0,b7,ff,c2,ea,7c,be,d5,5c,65,d7,b2,e1,ed,bc,3f,73,db,9b,81,d1,c8,5d,4e,5,33,d2,da,9e,c1,f9,85,63,e4,3,24,6d,a8,6c,83,6d,f4,2e,49,77,c8,43,1b,24,6c,6b,30,48,6b,e1,7d,79,74,c2,b1,98,1b,14,63,45,c3,45,40,d2,3d,f7,7d,cc,a4,e6,f,bb,51,2f,d1,f3,4c,db,57,2e,ea,6f,eb,35,3f,94,d,21,e0,e4,25,ff,ff,52,70,77,3b,f5,c3,e3,ed,fb,10,6e,7e,d9,59,29,bf,1d,d0,d,82,33,5,2b,1a,fb,49,ae,7a,12,7e,af,33,52,2b,e4,c9,e5,22,c9,3a,c4,73,14,66,49,aa,2d,f4,c2,bd,80,fb,48,53,2b,1c,9e,ad,e9,7e,d4,d6,7e,9f,6a,7,c,d8,9e,ae,ed,be,f2,b7,9d,cf,54,92,e5,f2,e2,cb,38,dd,9b,7,f2,34,ff,5e,69,c4,6,e0,4,fb,12,17,24,30,22,f5,39,dd,f7,79,9c,93,9e,86,db,a2,6f,af,b0,cf,7f,a3,8e,17,b0,81,87,8c,e4,d1,58,62,d,df,0,47,81,b0,19,5b,f2,e6,1c,ad,9a,f1,35,32,9a,58,70,c0,7b,aa,56,7c,51,ac,89,1,e5,e3,d5,13,c0,70,1,49,c,42,0,10,24,d2,ba,80,13,fb,8,68,4a,22,af,2,43,d5,fa,9e,e3,30,64,7b,78,e1,51,e1,d,b,3,0,20,0,0,0,0,25,96,88,9d,1b,5,44,e,b0,a8,d5,8a,80,f1,e3,1e,9c,0,58,30,64,ea,9a,50,0,0,21,11,50,6,0,c0,1a,30,4,c8,e1,d0,c6,6,38,41,e4,48,33,0,64,84,0,4a,b6,d7,e1,28,0,20,18,94,3,12,80,4,4,28,19,13,29,25,3c,49,3,0,20,67,b3,a,94,2,cd,bc,6f,b,dc,a9,ee,96,34,3e,8,a4,19,d5,1e,27,81,4,0,c3,c3,ba,a4,46,3,d0,c1,82,40,60,6d,1,86,b,fd,5e,30,2,8e,af,97,db,f4,7a,3,23,d5,fa,d7,da,bf,f9,b7,ff,eb,ff,3f,f6,b5,a9,ff,ff,54,5,78,39,57,b5,2,ae,60,bc,5b,8e,15,12,91,9b,49,b1,b6,ab,85,48,62,b1,a8,9b,ca,36,65,11,59,13,6a,c7,13,4e,54,31,a6,28,da,a6,c4,f0,91,29,1a,a9,b3,94,6d,ab,ff,ed,72,77,b5,d9,89,7b,41,8b,60,7e,88,ca,90,9f,2,5a,77,a5,d0,29,be,0,52,11,4,13,5,2d,39,e2,16,1,16,de,0,9e,73,0,35,6f,42,81,ca,c,5f,60,fa,5f,c4,4c,91,49,18,dd,b,8a,3f,c,44,18,52,4c,34,be,3e,1a,b1,90,a5,e1,d,45,85,88,79,6,61,ed,e4,db,89,d7,d9,14,21,6,2,54,54,1c,72,42,d,2b,62,f8,31,cd,61,dc,36,ca,e,65,ed,14,0,28,17,19,a2,22,46,de,b3,54,ae,e9,84,4c,69,1,c9,a2,af,2d,e1,71,bc,5f,8c,70,2b,d7,c1,4e,11,30,64,88,1,c0,2,99,8e,92,fe,f5,64,6f,61,4c,74,db,7b,63,c7,84,9a,93,38,2,90,39,36,bc,ff,d6,19,15,43,2a,58,f6,df,62,20,6d,e5,8f,58,9a,27,8e,f6,24,8d,c5,de,26,ac,97,14,ab,84,4b,44,58,41,dd,a6,66,eb,33,7b,a2,64,14,3f,22,79,a2,0,18,97,6,4b,1d,70,54,ee,6a,f1,5d,c6,88,a2,56,22,1,17,c6,1c,37,14,88,da,e1,ae,9e,5a,f7,9,91,33,cd,28,2c,0,32,8,20,c,99,8e,56,a,56,65,99,b9,ad,21,9f,be,66,49,5b,bc,90,ac,4c,26,61,25,f0,52,6f,48,29,90,dd,cd,54,cc,ff,ff,54,de,77,a4,36,4b,d4,e5,a1,6f,49,ac,7b,4a,90,a8,a9,32,33,29,a5,c7,15,31,2a,99,f5,c1,5b,70,49,15,69,66,69,ce,24,65,8c,64,d4,8d,46,a5,35,37,4d,4d,55,4a,de,ff,a1,94,ca,58,0,0,d,14,21,cc,41,f0,5f,b2,da,bb,f3,e0,a8,a9,34,2,ae,1b,aa,39,10,3c,63,ff,7d,69,9,15,81,50,aa,3,14,0,0,0,1,6,c8,b6,87,28,a,c4,1c,d9,7e,83,c4,74,5,eb,31,15,5,30,18,22,5a,32,24,8f,ec,cf,b2,37,c0,0,0,8,0,5c,17,65,0,34,d1,91,c0,34,de,7f,63,a2,6d,22,26,62,a0,29,1c,60,1d,2a,22,92,8,68,41,62,e8,0,0,32,0,f4,32,68,13,58,c2,b2,f5,53,d7,d,1e,57,a5,cc,ed,fa,ce,d7,ee,77,84,3f,75,eb,ff,e,4b,ad,69,60,0,0,5,a1,80,44,d,80,47,db,32,9,d5,26,6f,8c,28,aa,46,c6,88,55,38,2,8a,26,61,f0,9d,c4,73,3c,66,d2,80,2,40,2c,19,b3,d7,83,28,ac,74,33,b7,12,d8,9c,17,37,73,f2,1e,11,4f,c5,6b,30,62,d5,9c,90,e5,a,8f,59,6d,83,e3,9f,89,ba,9a,af,56,c6,d5,be,5a,3e,e,b5,9b,dc,df,4,60,ff,af,1a,45,e0,ad,1,24,25,a1,f8,cf,aa,8,2,2,2c,87,b7,fd,d7,ef,7f,2f,bf,27,d3,2f,a1,d6,78,70,36,9d,9c,b,5d,63,2e,40,81,a9,e2,95,4,4,90,9a,c4,38,2,28,51,a0,e3,81,ff,ff,54,85,7a,7b,be,7a,fc,e6,9f,49,f9,0,56,27,d1,17,50,f5,7b,90,c8,38,e7,9f,47,a9,8d,fa,f1,8a,c6,9a,50,42,2c,6a,7,9c,4b,27,52,6b,dc,65,48,7b,bd,55,a6,cc,b3,d2,fd,c0,c5,60,b1,bc,21,6e,47,13,32,21,3,1,80,10,0,0,0,0,0,83,40,0,0,0,0,0,6,5d,90,67,c6,28,44,35,77,e5,5d,6f,de,6e,df,8c,b,2e,c1,a,2d,27,a,28,2,1,98,40,1,c,40,0,0,2,0,36,81,b0,60,1,3,8e,57,2c,1,0,2b,a4,cf,d2,68,54,68,41,ed,b6,f3,22,1e,89,c,50,9a,61,6a,ac,10,fc,8,39,7d,d6,20,3,b4,7c,62,85,be,1a,40,88,95,cc,4e,a3,fa,18,c7,79,87,2f,82,e8,29,1c,32,cb,21,92,50,a7,e6,e7,b8,17,21,41,16,6f,e8,48,a5,c7,89,f9,4c,11,d9,20,d0,d6,68,91,7b,5c,9f,86,d2,e4,3e,cf,32,c6,83,d6,18,2,30,0,b7,1a,8e,36,17,77,0,b1,90,27,88,18,fc,44,22,71,39,e5,6f,f2,25,53,bd,16,76,8c,60,4,d1,4f,83,fc,b1,59,c0,c1,2a,93,89,b6,30,6e,cf,16,22,6,6e,92,82,72,a1,15,e5,90,cf,69,7d,43,c0,58,4b,8e,cf,b5,b6,a0,43,e,fe,34,c8,48,0,f7,53,8c,33,60,12,f1,a,6c,a9,7,93,65,2f,98,f1,5c,45,b0,67,f4,17,57,2c,8e,93,42,bf,d5,ca,21,8d,b2,66,3f,ac,f1,86,70,6d,f,ea,ac,0,55,43,ff,ff,56,d7,77,3f,a7,e0,fc,77,e3,e6,fe,f7,e9,f8,45,b6,aa,45,16,dc,f5,e2,69,b0,55,26,8c,8c,a3,8d,28,20,8d,28,db,5e,55,56,15,58,a4,6e,c5,94,4d,88,5a,63,18,72,a7,28,23,83,d8,8d,a8,7b,bd,55,3f,b8,6d,46,f8,2a,c3,c6,2c,0,83,d0,4a,f0,70,45,d,69,90,c3,3,ca,c7,ff,6d,6c,fd,50,f2,7e,ae,8,f5,1f,27,fe,5b,9e,f1,7e,3f,39,5,61,83,4e,48,7,81,50,6d,ea,1c,73,6e,b3,64,e4,64,b7,26,e9,78,86,d2,1,bd,94,7f,89,f8,6e,53,b4,de,88,82,7,c8,4d,4c,1,81,3c,e4,87,ba,60,5d,fb,53,53,f7,75,b2,ab,ef,8a,52,b3,94,1e,40,5a,20,99,e7,a9,55,2e,46,72,f9,12,eb,80,77,b2,79,30,33,3d,ad,7a,c0,b0,a2,eb,8f,ef,4a,d6,59,10,df,fe,63,af,7,a0,4a,ca,54,50,96,c,1d,35,47,ec,2,2a,a1,71,85,91,52,13,73,3,a3,35,8,aa,b8,d3,e9,96,e4,91,19,56,46,4c,37,84,84,8a,39,3,c6,26,9,db,4b,97,84,78,31,c7,2b,40,ef,aa,95,11,95,b9,87,4,2,59,18,66,2f,d4,f2,13,91,6b,62,16,4a,4a,ee,10,9d,a2,c2,b6,51,a6,f,74,b7,46,28,ce,84,0,59,e9,61,b1,14,9d,ee,6f,f4,88,a8,30,92,81,e5,24,5b,e0,2c,5f,1e,4e,25,da,f,33,81,48,43,1c,39,70,b3,ef,39,f0,3d,ec,73,e6,7b,d8,ec,a9,44,d3,0,2d,17,ff,ff,55,94,77,af,bc,fa,52,35,16,c2,29,53,a,be,d,98,d7,a9,c5,1b,92,4b,19,53,d9,8d,6d,93,4,85,9b,1f,9a,f9,13,72,38,72,6e,65,1d,2e,96,d2,46,b6,26,15,d3,5b,59,38,dc,2b,13,52,88,45,c0,e7,e1,3b,a4,70,ad,45,8,f5,51,f,c5,c5,a8,0,90,30,f0,76,c9,cb,ff,9e,a,30,59,30,1,db,8d,4f,59,90,a5,62,cb,5,29,40,f0,58,cb,91,a4,a3,52,c3,b8,b0,10,49,a,7f,91,e4,ae,56,c5,ca,c1,17,f4,d9,ce,2a,ff,95,bd,cc,51,12,ab,e3,b4,92,93,e8,97,60,c8,21,ca,2c,d,ed,28,81,18,21,27,be,f7,c5,fe,ce,ba,52,aa,ab,ae,fb,d6,cd,e7,81,15,89,82,ca,c3,32,2b,1f,34,b9,e3,20,97,22,7b,b5,38,a,44,2,3b,34,27,d3,da,75,11,1e,4e,59,6a,b,63,c8,a1,1a,b5,64,e1,22,bf,3c,f1,5,c5,53,49,26,c1,ab,e5,6e,5b,81,65,53,81,2d,f2,c4,b,b6,97,7f,e5,58,86,24,59,b1,2c,46,d0,6c,41,51,49,16,c3,8d,82,1c,c0,34,32,26,14,a5,20,1c,4,2,59,98,c1,15,a2,70,31,82,0,59,69,d6,3f,57,8a,16,1e,bc,91,e2,4d,2c,99,b6,4e,a0,1a,84,64,f5,d5,37,87,58,44,b7,3,28,e5,e8,38,11,b9,8,e5,4f,25,bd,fa,91,7a,35,ea,56,a3,62,9,a4,5f,2,f3,12,86,8b,38,b3,68,da,79,81,68,88,88,0,0,0,40,c,83,ad,68,4a,c9,ff,ff,51,92,78,df,cb,fa,c4,9f,c2,b1,f3,f,c,5a,7e,c5,41,6e,95,1c,37,23,ed,71,8b,e9,64,88,61,7a,51,42,7d,d7,99,6a,ce,e6,77,77,df,90,bc,25,8d,38,a1,5e,8f,21,ac,c3,5e,e,b5,b0,f1,79,fc,7a,30,ea,a6,bc,1e,b6,f7,28,54,f,c8,e3,48,56,2e,a,ab,e5,e2,ee,2,d1,e8,26,5a,e7,9d,d,76,b3,51,dd,b1,19,18,3b,b8,98,e1,a6,50,3c,21,c9,b8,10,0,84,0,0,80,64,30,0,29,41,8,64,98,16,b2,cf,3,1,11,7,40,0,30,78,0,26,87,5b,a8,e7,30,3,18,0,8,0,d0,c,44,0,64,64,c,44,80,59,11,c0,4c,3,20,b4,0,80,0,2,23,bb,dd,b0,d0,4f,8,70,3,0,30,19,81,86,0,8,43,c,48,10,66,c0,90,6,1e,c,c,0,a8,c0,0,a7,a9,b1,a1,4c,7a,f8,a3,90,0,c,1,88,10,0,0,1b,90,65,20,20,d4,59,b0,61,16,48,19,84,6c,40,8,19,fc,9e,d2,c5,92,4a,0,10,c1,12,aa,7a,83,18,c5,f,d1,30,dc,24,20,cd,d3,28,7f,e1,9,a9,cb,f0,a9,9b,22,63,22,c3,e9,1,4,7,68,e3,73,9a,3f,4,98,f1,e1,76,91,b7,ba,24,50,c5,2a,9e,f8,8c,89,4,ed,67,79,97,4a,8c,30,85,85,6a,97,3d,a3,f7,b8,f7,18,c5,e2,7d,92,6b,25,4c,df,a7,d3,ed,3d,fb,ea,f2,29,2f,d5,35,f7,ff,57,a9,fd,4f,53,96,ea,fd,7f,ae,c0,9,4a,ff,ff,54,89,78,6f,c2,38,65,f3,70,fd,86,9f,32,7d,71,1f,68,50,e9,e8,a9,c3,6b,f8,46,c4,8a,a3,7d,6a,a,fc,b8,ba,49,36,a3,95,6e,a8,c7,a1,68,a4,71,34,52,8a,f9,2c,32,4a,6b,d,55,9a,a9,aa,5b,65,7c,76,8f,bc,e6,23,64,de,d,b5,0,bf,a4,e6,6b,5c,ca,72,ae,90,40,0,38,2,10,2,2b,4c,3,af,9a,f0,f7,68,14,dd,fe,15,e4,9d,88,52,ce,8d,c7,77,27,ee,5d,af,9c,5f,21,20,6c,9c,a,36,24,d,95,5c,dc,49,de,d8,45,e1,84,37,57,88,bf,98,aa,28,42,71,1b,35,7d,7a,b4,f8,ca,fe,34,88,d4,d1,86,41,3d,2,1,2c,a7,95,b2,8c,54,eb,2,c,4a,ab,2f,24,b1,a9,75,71,c4,9f,6f,bd,ed,ef,1b,98,c,16,b5,98,67,36,6f,3d,ad,48,95,c1,bc,35,f3,98,e8,74,37,95,a,94,3d,5e,f3,ae,4a,c2,cf,50,ca,37,a,e7,20,71,92,36,2b,2e,dc,97,e2,49,b0,1b,60,4b,37,73,f6,cf,32,33,55,58,eb,b2,74,f3,1e,50,6a,66,ad,34,51,2c,62,c8,5a,be,be,5e,20,d1,99,3d,4d,11,9a,34,4f,57,a8,d7,31,f,b,bd,c0,ef,9,51,4a,1d,2b,ca,49,c3,bd,ac,6f,e5,72,94,89,48,b8,77,bf,fc,ce,6b,a4,9d,ed,6b,b3,3a,e8,5c,1b,9,f4,b,32,63,57,ef,26,42,6b,ff,46,e4,75,37,3e,99,68,bf,f5,3f,d5,ca,bc,23,4a,db,95,0,64,97,e4,b6,cc,61,35,ff,ff,51,10,99,4d,ab,c1,d2,2c,3b,49,5d,7d,b6,c3,45,27,e,b2,ec,98,58,af,43,f5,c2,7e,2a,18,e9,67,50,ae,ab,5,32,8e,ed,48,cd,30,94,ee,ec,d4,ad,2d,36,ef,7,47,6f,28,e9,8,f2,ee,ad,6e,eb,49,6e,ce,b4,91,29,4c,b0,73,2a,f7,e2,60,59,6b,b7,ae,72,1c,5e,37,da,dd,a5,57,d3,ad,7d,fd,6b,cf,7f,2e,f5,7d,74,d9,7f,13,9f,2e,9e,d6,6a,d3,57,cf,af,4e,5b,7,c2,25,91,4d,f8,9b,66,2b,a1,32,8d,de,4b,2e,bb,5d,de,e7,36,e6,9d,6f,dd,ac,e0,9e,40,9c,66,37,90,cd,da,25,6b,7b,2d,a,b7,cf,e4,e,60,e1,f2,2d,62,81,e2,ff,70,c9,65,39,d8,f8,10,36,ed,db,f2,a8,df,b8,33,a9,79,3c,36,aa,7f,cb,80,65,d5,f1,1f,47,80,e0,d2,a0,38,8,b,93,18,1,98,0,33,0,0,2,2,aa,a8,ff,e7,7,e9,d5,a7,de,69,f3,eb,c5,6d,72,44,0,52,66,0,0,1,c,20,1,31,0,18,10,0,2,0,0,6,5c,38,2e,e2,e1,a0,30,b8,8e,41,22,2e,6,34,18,10,a1,24,83,0,0,0,0,0,0,0,0,0,0,0,0,0,0,0,0,0,0,0,0,0,0,63,82,82,16,30,30,0,0,0,0,0,0,0,0,0,0,0,0,0,0,0,0,0,0,0,0,0,0,38,80,e0,0,14,20,60,0,0,0,0,0,0,0,0,0,0,0,0,0,0,0,0,0,0,0,0,0,0,33,22,ff,ff,49,11,99,ab,20,51,dd,43,ba,fc,5f,54,bb,b2,7b,fc,c3,f3,cb,b2,9a,ca,cd,cb,b3,15,4c,29,5c,bb,a8,64,c3,22,64,43,ba,87,c9,2e,ec,be,b7,c7,10,cc,8b,71,c,ee,ec,d1,33,e,ec,6b,70,c8,18,db,30,f0,cc,8b,71,e,cb,ec,fc,71,a,19,c,63,a4,5,32,f3,82,c0,0,c0,0,0,0,0,0,0,0,0,0,0,0,0,0,0,0,0,0,0,0,0,0,0,0,4a,9,28,2,1,c0,18,0,0,0,0,0,0,0,0,0,0,0,0,0,0,0,0,0,0,0,0,0,0,0,0,2a,0,60,b3,0,30,0,0,0,0,0,0,0,0,0,0,0,0,0,0,0,0,0,0,0,0,0,0,0,0,0,7,c,11,38,80,0,0,0,0,0,0,0,0,0,0,0,0,0,0,0,0,0,0,0,0,0,0,0,0,0,0,2,16,9c,34,0,0,0,0,0,0,0,0,0,0,0,0,0,0,0,0,0,0,0,0,0,0,0,0,0,0,0,4,0,89,80,0,0,0,0,0,0,0,0,0,0,0,0,0,0,0,0,0,0,0,0,0,0,0,0,0,0,0,18,38,a0,80,0,0,0,0,0,0,0,0,0,0,0,0,0,0,0,0,1,80,0,0,0,0,0,0,0,0,3,17,de,fd,6c,3b,8e,bd,e7,bf,5b,79,ac,75,fd,b3,bb,5f,da,f6,d7,ff,ed,b5,7f,fa,b6,d7,ff,ff,56,ab,ff,ff,ff,ff,ff,5a,be,b6,dd,b5,ff,ff,fa,d5,fe,d4,2c,ff,ff,51,a3,7a,3f,c1,3b,e4,37,b7,3,1a,67,32,da,93,de,53,de,bc,22,8e,b8,c4,4c,38,e0,b4,66,29,35,41,7c,9e,86,dc,35,56,db,2a,aa,a5,95,21,13,38,ac,93,b0,48,cd,be,9a,d4,b0,a8,3d,ad,ba,e6,d,0,82,a3,b1,22,b,7d,a0,96,34,30,c,82,8,41,71,0,69,64,b5,6a,cb,d2,d1,1,1,49,37,0,80,1c,4c,58,a0,40,a5,2,be,90,10,12,82,f0,5e,c3,85,10,69,a,1,4b,b1,af,a9,94,22,eb,90,0,1,df,39,0,2,c,63,c0,70,70,e2,86,4b,8,59,5,82,e1,2,29,3c,40,90,31,11,84,30,db,82,30,9,40,0,d1,cc,a8,5,2d,61,d,f5,49,74,2,cc,81,6,55,8,c2,58,45,6e,38,1,29,7,11,21,46,6d,83,0,23,2,38,61,89,1c,29,be,ff,10,b5,35,50,df,20,df,67,4b,f9,cf,0,0,84,88,7f,b1,e5,92,1d,af,1e,f0,ea,4e,d8,70,14,b,d8,49,6e,8a,74,69,5e,f1,71,56,c7,5a,cc,81,71,fc,e3,0,46,12,72,20,8b,37,a6,2d,3f,19,54,d8,48,36,d5,55,ff,fb,54,6c,44,41,fd,39,69,4,23,b1,2f,54,97,e3,4b,c5,2c,de,69,c2,aa,fa,df,d7,e1,b9,a1,d1,49,ad,1,e3,e7,d6,d6,1,20,17,b7,d9,c7,41,1d,ac,28,f5,66,b5,b3,ff,76,6f,3a,66,cb,70,a7,56,d5,6e,f,ac,a3,78,3,83,cc,24,5c,31,c4,ff,ef,bf,dd,fe,ef,fa,ac,d7,20,4a,d6,ff,ff,54,24,79,bf,c2,59,7c,a7,be,b0,6f,ab,de,55,6a,4f,5f,bd,c8,2b,b1,a,a2,6c,b8,5b,51,b8,23,41,b8,8b,69,18,6d,6e,ba,e3,51,48,dd,81,5f,3e,4a,36,cc,91,45,20,94,a9,5b,91,52,d1,f6,a7,8b,88,70,24,4a,b5,4d,99,23,4,64,80,80,22,80,91,a,40,46,1,a5,fd,1a,39,b2,ac,f6,56,4d,4f,55,16,4b,76,3b,cc,b8,ba,c7,14,35,a7,eb,3c,71,53,4b,81,2,95,9,90,4,31,4a,e8,e7,79,a1,d7,5f,a7,7c,ef,36,4,6f,d2,9c,fc,1f,7b,ca,c2,9d,4c,7,f3,5a,b9,e3,86,c9,66,5d,8e,f,a3,fa,a3,ef,c5,8c,77,49,6f,f8,cb,7a,a7,e4,a4,cb,8c,b9,e7,72,e0,37,68,7,8b,1a,f2,fe,78,9d,71,ea,b1,dc,ab,3,48,98,7b,93,7e,27,bd,19,61,89,d6,1d,a4,89,af,a7,eb,6,6e,c5,f4,86,6c,7,7a,3b,9f,7a,35,75,70,3d,5,d3,8c,b8,ca,53,12,ba,42,ce,5a,cd,98,10,7,99,ce,f7,fa,c3,9c,2e,a6,a7,4,fd,ba,b0,be,9b,c6,3e,ce,2b,dd,69,18,da,4d,97,91,e1,e9,1c,bd,dd,92,d4,45,10,40,29,fd,30,f3,45,8a,ad,29,b9,20,df,a6,bf,3e,3a,58,66,83,c4,f6,d1,3f,f0,f2,d3,8d,38,c0,32,22,26,2a,2,74,66,fb,c1,92,23,c0,4f,34,ad,d4,7e,95,3f,4b,e,19,38,d9,76,1b,83,f3,7b,b1,1f,8a,a3,30,91,dd,89,d,64,10,4,d,cb,66,6c,5d,65,ff,ff,53,2d,78,bf,bb,1f,95,ef,cb,d7,f0,1e,9f,69,59,8a,9d,13,e0,9c,3a,33,2,f8,a5,40,a9,34,ab,92,14,fc,f6,f9,d5,47,c2,f3,52,35,84,91,d6,ad,55,37,18,ac,4a,90,c9,b5,5a,8d,b7,53,83,da,d4,a4,a9,d3,b5,19,ce,f1,87,d5,d9,e7,2e,9e,39,5c,c1,fc,ce,e3,9d,b3,59,71,39,e0,9c,e,9f,1b,0,10,8c,1,80,28,20,a5,9e,c1,ec,10,2f,3a,7c,66,dd,9e,19,e3,73,1e,a8,e1,92,3f,55,d,9b,15,2a,79,c8,76,40,47,88,6d,aa,1f,81,45,dd,c3,8c,a6,d5,b5,1b,d3,b2,5f,59,a4,e2,1a,9a,a1,51,e5,f4,d0,71,88,33,1a,d1,81,40,88,1c,29,1e,28,8a,3c,34,ae,67,63,af,77,46,66,b1,77,4a,8,8d,d4,be,4e,be,2d,dc,77,5c,4,b7,a2,1d,ac,1,c8,de,e5,2e,f2,e2,c,97,75,67,45,2f,5d,2c,88,64,a2,a,c,48,b3,7f,9a,21,9d,7a,f2,18,7,76,e0,3,da,f7,7a,6b,f8,ce,bc,2a,97,ea,ab,45,d9,97,fd,7b,6c,99,a4,80,80,28,83,68,73,51,b4,11,6e,5a,44,ce,bb,5e,59,c9,51,88,b5,df,7d,a2,19,7e,d9,df,7c,8f,d,71,67,40,61,0,2,1,1,48,61,cc,58,7a,1,8,19,3e,8b,6b,91,88,f5,3d,57,d7,ab,57,d2,f3,8f,e6,f8,3d,ca,4e,eb,48,5,0,0,0,4,31,a0,80,40,1,c,55,9d,78,b7,ca,cd,be,fb,8f,69,51,70,b9,da,e7,c3,0,b3,92,ff,ff,4e,5f,98,55,9b,e1,83,14,43,2c,3b,b3,b3,cb,b1,e2,3b,44,b4,d2,e2,ac,ae,14,24,bb,b3,43,ad,ac,25,95,a5,3b,43,b1,d3,41,af,2a,53,c3,49,c4,b5,32,5b,b4,2d,42,51,c3,c2,9d,c4,3a,ca,ad,3b,c2,4c,87,d6,cd,4b,2e,ca,c4,2a,d9,27,b7,18,cb,aa,de,af,91,31,f5,7f,b8,f0,f0,d0,4f,d6,df,6,d8,2a,e,4b,fd,e8,bb,ff,9d,de,fe,35,b6,99,bd,f7,ef,ef,bd,3b,89,76,ae,57,c1,7c,36,54,7f,ee,a5,77,d,ad,98,8d,bd,9b,6f,4b,ff,cf,6e,8d,71,b6,8f,ed,d8,18,d5,ef,8e,9b,5e,d2,6,5,42,11,98,41,c,45,41,2f,42,ee,ec,4b,b4,10,39,e6,fb,38,ba,10,45,5f,7c,e7,5d,5c,24,3c,14,0,41,c4,5f,2a,c8,40,60,14,a8,f0,71,c3,83,20,80,0,0,0,0,0,0,40,0,0,60,0,6,38,11,40,30,0,0,0,1,80,31,80,0,10,82,4,1e,14,c,0,0,0,0,0,0,0,0,0,0,0,0,0,0,0,0,0,0,0,0,0,0,0,0,7,42,3,86,0,12,8,0,0,0,0,0,0,0,0,0,0,0,0,0,0,0,0,0,0,0,0,0,0,0,1,a1,0,5,4,0,0,0,0,0,0,0,0,0,0,0,0,0,0,0,0,0,0,0,0,0,0,0,0,0,0,c1,1,82,0,0,0,0,0,0,0,0,0,0,0,0,0,0,0,0,0,0,0,0,0,0,0,0,0,0,0,28,3,ff,ff,4f,a9,95,35,1d,3c,3a,33,cb,3d,1b,bc,1b,c4,ac,9d,b9,db,26,34,93,c5,bb,52,cd,1c,9d,2e,24,ac,a5,23,b4,3b,b5,94,ca,cb,b4,3a,44,2b,cb,43,3c,2c,43,9c,4b,a5,1d,4a,2e,3b,96,24,b5,9c,4c,2c,9c,a5,31,7d,c7,2c,cb,68,80,0,0,0,0,0,0,0,0,0,0,0,0,0,0,0,0,0,0,0,0,0,0,0,0,0,0,0,0,40,0,0,0,0,0,0,0,0,0,0,0,0,0,0,0,0,0,0,0,0,0,0,0,0,0,0,0,0,0,0,0,0,0,0,0,0,0,0,0,0,0,0,0,0,0,0,0,0,0,0,0,0,0,0,0,0,0,0,0,0,0,0,0,0,0,0,0,0,0,0,0,0,0,0,0,0,0,0,0,0,0,0,0,0,0,0,1d,6b,e1,ae,a3,fa,f4,f5,40,80,13,0,9,42,28,5,0,1,12,1b,3d,72,ac,ec,32,8b,21,f8,8d,ea,2e,8a,1d,92,50,80,b5,87,de,f1,52,ab,fd,57,b3,65,32,ad,23,14,5c,f5,44,88,79,17,a9,dc,f2,fa,5e,48,93,25,3f,fe,40,b8,1b,46,46,60,8,53,e3,a3,83,3d,b1,d7,76,8,1,e9,80,83,af,24,1c,ee,c8,77,bf,84,e,ff,d4,d8,c0,3e,35,aa,a3,9d,f3,9f,a5,c7,5e,f4,9b,99,f5,47,57,57,75,bc,f2,75,7e,eb,77,db,77,5f,e6,ef,fb,3f,dc,ff,b2,c4,6e,f6,ce,52,49,6f,99,95,75,91,fd,db,f9,eb,ff,f5,f7,f7,30,39,17,ff,ff,54,b6,78,d7,f7,f8,d7,ee,45,98,95,46,35,63,72,c3,64,e,c8,7e,71,a6,d9,f5,d9,6c,68,c0,9a,b2,32,71,76,26,3e,1e,cc,63,38,46,64,66,98,9e,28,d8,9c,32,98,d7,c3,d9,12,90,6a,77,b1,54,90,80,0,6,7,74,e2,30,0,80,11,8,45,11,39,d6,a2,42,36,ac,90,a4,f2,84,87,95,e7,4f,71,2a,fa,6b,1d,64,37,ef,22,0,d0,2,6,94,70,65,c,1,e,79,97,83,9f,56,75,a7,a8,76,53,ff,ef,2c,ee,67,66,de,d4,c2,15,cd,8a,3b,8d,5e,a8,84,6,51,a1,5d,f6,96,a0,87,10,c4,5,47,2d,8e,f,5a,ce,18,d3,d7,74,db,c9,e9,30,b8,6b,fb,6a,57,6,1e,b3,76,7c,31,4,10,1,bc,31,94,73,d,5,f2,5a,ed,32,4b,e8,c1,37,5d,f0,2,9e,77,6d,de,fb,2a,fb,80,99,a6,a2,2a,c6,bf,f5,c5,20,59,63,45,53,2d,44,7d,25,e2,52,cf,ca,d3,28,e4,e2,df,8d,67,bc,57,ec,6,4b,b5,c6,1,6f,f8,b2,35,5,89,8b,e1,8,4,a0,16,81,c3,15,47,a9,59,d0,36,8,62,1a,4e,52,80,1,10,0,13,20,7,d,82,13,38,59,11,60,85,4b,b4,fc,a3,bf,40,75,66,3e,fa,7d,91,0,40,21,80,8,8,30,0,8,d0,0,0,8c,c0,34,4c,58,30,42,0,77,7d,9a,2e,e7,fc,e1,2a,b3,e3,88,80,6,20,0,1,86,92,0,0,0,0,0,0,0,0,6a,48,c,0,69,84,c8,d5,6,ff,ff,51,b0,78,ef,c2,3f,93,f2,9e,fc,4d,39,1a,3d,35,6d,e8,f8,7a,db,9e,6f,62,58,16,54,92,79,73,d0,96,29,a3,64,d1,f1,45,58,8e,9,5e,32,31,e8,f2,47,1e,8f,6,2f,92,38,6a,95,a9,19,f6,8,dc,77,d3,b7,aa,32,e5,44,c6,74,14,ec,bc,b2,36,8,6,60,16,82,b3,bf,e1,7a,31,cb,6e,e9,6f,b7,77,2e,2e,4,93,9f,75,53,2e,eb,d7,4c,cf,9d,d4,fe,d5,58,7d,dc,e1,31,b8,42,32,21,b3,ec,f,f,17,6b,e9,f3,7a,be,76,82,5b,97,77,6d,dd,e4,f1,83,71,7a,4f,7f,c3,f,fe,7c,e7,43,58,34,18,49,0,89,13,f1,c4,18,76,93,77,d9,b7,96,ba,fb,e3,89,6b,32,6f,9e,2,88,b4,13,4c,10,46,c9,3b,f7,d4,46,e0,9a,d2,68,b,29,71,d2,82,0,c5,fd,5b,97,9e,4f,63,c1,db,90,2a,fc,21,d2,30,60,91,70,ee,d3,89,de,ce,58,e8,11,fb,71,a2,6b,3e,cf,a0,a0,0,e,b,4e,b6,9a,c8,11,82,c0,68,3a,5e,26,59,3f,6d,32,10,56,73,5a,4d,17,66,5b,da,d9,43,6f,c0,f0,80,10,0,24,88,c2,d8,0,6,19,8d,60,20,8b,99,bb,1,38,10,45,d,b2,b9,2e,33,5d,ae,4d,3f,4f,8a,32,0,0,41,b7,4,d0,7e,8c,10,51,80,4a,8,81,1,3,30,0,36,16,29,17,b3,6e,4d,17,fa,bb,56,67,1,a0,0,0,2,2,0,10,98,0,0,1,c0,1,80,0,60,0,c,eb,9b,ff,ff,4f,5a,78,df,c1,58,20,f2,7b,e5,ee,5e,9d,e8,37,c8,e1,8d,53,1b,87,63,81,85,c6,ec,a8,43,9,bd,f9,9,8e,5e,ec,70,c4,dc,8e,b,5f,96,48,e2,6c,26,8b,32,41,b3,23,59,2b,69,a5,4c,14,c3,b2,7a,cf,4f,a2,9b,4b,2b,88,80,54,a1,df,2a,b6,6,5d,91,3,f5,5,52,de,3f,b0,45,ef,f1,db,5d,ce,de,ff,de,ee,fa,70,63,82,78,7,d3,24,27,15,43,2b,19,47,c2,e7,d7,d7,ab,e8,65,68,7d,1a,e5,23,47,cb,d4,e,a9,92,7d,7,93,17,a3,6b,56,ad,65,b8,87,13,88,a5,50,48,52,da,e2,64,43,37,ee,30,94,30,7b,c3,13,e2,72,26,64,d2,37,da,14,d3,98,3e,d9,4b,56,dd,2c,4c,78,1f,a,82,ea,8,cc,4e,49,1c,95,19,b2,a0,ef,f6,d2,5c,94,a4,a6,c1,15,67,89,1,8b,a0,18,1e,fc,1b,e1,fc,3a,6b,60,8a,9c,62,d8,7a,92,f4,d3,53,69,f5,7c,47,4f,1c,7f,51,ec,18,e,8d,7a,b4,15,19,0,3a,ed,ab,0,fd,d1,66,e3,11,a4,3f,9,73,57,1a,94,35,ce,e9,e9,4a,c5,f6,39,20,9b,4c,cc,cc,d,d6,6,0,4,2e,e1,5b,3e,ac,eb,4d,f3,2f,b,22,f3,8c,ac,4f,f2,e3,72,56,ed,e4,c2,59,ff,f8,2,4a,47,ff,99,2c,2,c0,1a,6,f8,2f,c4,7e,12,b3,ca,4d,90,1f,d5,be,4d,cd,39,e8,56,af,2c,3,48,f2,38,64,95,e0,80,26,f1,d0,8a,8c,0,0,90,5e,ff,ff,51,86,78,ef,c1,8f,e7,49,a6,b1,bd,df,28,7d,a8,c6,82,ca,23,62,8f,dd,3d,5b,d2,af,97,39,55,9e,8c,bc,c8,79,d2,88,c,a9,57,12,cc,73,33,e9,4d,53,3d,85,45,e4,c2,f8,7c,a9,ca,dc,34,d8,70,8c,64,a1,86,30,bd,23,2,5c,4c,65,b0,dc,79,1d,3b,18,c4,c0,19,c4,42,6,20,5,a0,0,29,80,0,3,30,0,8c,d0,32,88,89,e4,79,b2,d9,dd,fa,7e,82,58,10,48,c,90,30,80,92,8,2d,87,e2,8,1b,36,1,4,10,16,60,f7,35,2c,51,ba,58,f4,f2,de,20,36,9e,4,40,60,1,4,48,c9,a9,31,18,b8,f1,a8,24,ff,40,34,0,20,1b,19,f9,7,bd,25,97,87,ef,d,b4,41,ea,9c,5,80,3d,f6,84,cd,7c,4e,e1,6a,cd,34,6,f9,d0,30,18,0,c,18,d5,14,c4,3e,c3,18,15,f7,74,eb,8b,64,99,a7,f6,2e,a9,20,c8,dc,dd,56,fd,7b,eb,59,b7,bd,ac,af,69,4a,4a,a0,33,71,89,73,bc,90,9e,d,a4,5f,55,21,8c,9f,ae,4a,66,53,d4,7c,ac,65,3f,f5,5f,9,27,b8,dc,fb,94,8f,53,d4,fd,3f,ea,b7,75,6,af,b2,a2,d9,44,c4,ba,1c,96,b1,36,49,e9,e9,d6,9d,69,fe,5e,9d,77,4f,b2,61,d1,5e,9e,34,fd,13,5f,32,d5,e9,1f,d7,e1,3c,e4,5a,1e,6d,aa,16,c3,43,92,8b,6c,1f,6b,9d,d7,66,35,7d,ed,5a,d6,fb,31,be,e1,73,6b,62,e8,52,55,55,13,eb,d8,0,9a,ff,ff,4e,36,9a,3c,b4,92,ac,a4,24,ca,32,65,86,fc,f9,1f,17,da,11,27,4e,d2,39,2b,aa,e6,78,90,a9,a5,6c,ef,85,46,5d,2b,c,58,c8,f4,7c,5c,71,6,d2,d0,d6,e9,4a,d8,ac,ce,d1,c,ab,32,ed,29,12,f2,6b,6a,b5,29,69,8,d1,5,32,3b,d0,3f,3e,51,30,de,99,a9,3d,df,c7,f,b3,b7,9b,cd,de,f8,d7,f5,ff,9a,bf,f7,62,30,c,4,32,89,bd,9a,a7,fd,56,57,fb,dc,0,52,4c,53,6a,43,f1,81,29,b1,30,eb,cc,82,21,0,a2,13,c7,70,0,58,28,0,40,80,0,3,55,81,3,83,2c,1,81,5c,7d,51,c1,38,82,66,12,20,8,20,26,0,0,0,0,0,0,0,0,0,0,0,0,0,0,0,0,0,0,6,7e,46,9a,b,14,71,4d,2,40,0,0,0,0,0,0,0,0,0,0,0,0,0,0,0,0,0,0,0,0,0,2f,7f,c,20,4c,60,d6,22,19,0,0,0,0,0,0,0,0,0,0,0,0,0,0,0,0,0,0,0,0,0,0,e8,12,2,c5,80,5a,87,0,0,0,0,0,0,0,0,0,0,0,0,0,0,0,0,0,0,0,0,0,0,0,46,91,50,c8,60,6,0,1,0,30,0,0,0,20,0,18,0,0,0,0,18,18,80,3,0,0,0,0,0,0,0,63,80,8,64,2,a0,19,70,9f,e0,be,10,54,28,e7,eb,c9,5e,69,22,dd,5c,a2,6d,f7,ee,bb,ee,df,be,ef,eb,c6,eb,5f,66,19,78,4c,ff,bc,10,c9,ff,ff,54,14,79,6a,6c,2f,e4,5a,be,d8,5e,15,38,34,75,e4,2f,b7,e2,62,b4,32,e0,88,fb,94,69,a8,44,ac,5f,31,65,9d,e9,41,4f,f,99,ca,63,f6,36,55,6c,a7,3c,b1,46,71,b1,aa,6b,50,d5,5,39,ba,d1,f3,f1,8,c3,81,0,10,c2,84,5,c6,0,0,0,4,4,0,0,0,c6,16,aa,ec,3,0,4,23,4b,c6,45,54,b,4a,97,3b,8b,61,4c,60,cc,55,28,f2,91,98,88,30,e0,32,20,c4,14,4c,c4,8b,92,68,30,a4,2a,2f,f7,58,bd,81,92,e8,94,b9,d4,11,bf,5b,7f,6a,66,27,44,31,b1,8d,38,3,88,b8,ce,f7,e6,ec,e1,23,ff,de,df,ed,57,2e,1b,d9,e2,58,5c,af,2b,cc,2d,ea,e9,6c,69,fd,6a,7c,42,6b,9a,57,b,5d,d9,7e,69,1b,2a,cf,96,55,ba,8d,fa,a9,b2,a6,7b,9,67,ee,48,fa,a5,4,53,f1,2a,38,cf,aa,e5,dc,13,a0,29,ab,8b,32,6d,75,5a,df,a6,a7,a8,66,a7,d4,f4,f5,7a,2c,ac,2b,57,c9,d3,99,af,62,f9,83,bf,9d,a7,aa,79,c4,d7,15,6a,90,3c,d8,78,d4,d7,26,b5,eb,30,10,40,66,39,ae,6,b4,cd,1,99,7e,21,d2,74,70,6b,c7,5a,66,4b,34,45,7,b3,7b,6f,3f,7d,7b,de,bc,48,88,80,11,22,91,29,45,44,e,56,ce,d7,1d,87,4f,c9,46,65,89,da,a3,d8,a1,3a,a1,9,3a,e3,9d,79,fb,bd,13,58,ca,48,c2,b3,12,91,bc,6f,97,1f,f8,d7,2e,e0,75,e4,ff,ff,55,9c,77,fc,f0,fb,97,80,f,6,8e,31,aa,a4,32,ca,2b,54,54,da,54,df,6d,6a,b3,bd,b7,d5,3c,d3,f,5d,f4,a2,16,f0,c7,1c,c5,97,6d,1a,8c,a0,8d,ad,e6,de,57,1b,91,99,47,a8,54,dc,6d,28,e3,76,ad,67,62,b9,37,de,ca,98,e6,a9,61,f9,8c,20,ec,8a,8a,10,80,90,c0,24,60,59,3e,98,8f,18,2f,e2,de,bf,7f,c7,fb,fb,92,aa,3,ac,d8,da,e3,99,ca,f5,ac,58,c9,e3,ae,94,89,b9,3c,b4,40,23,f3,9a,88,1e,1c,fa,67,5a,6b,98,3b,d4,68,cb,8d,b,7a,79,f7,3e,f0,e9,37,43,f0,88,51,b6,38,4e,e0,80,26,4,e0,eb,ae,25,62,60,c0,b9,bc,c7,39,35,db,72,4e,3f,2a,73,a,c7,2d,86,bc,eb,36,c8,f1,40,8c,90,82,6c,83,4e,94,d3,b2,63,b5,0,31,99,6f,2e,3a,3f,b2,d4,1a,77,35,51,11,4b,d5,c5,5a,f1,58,8f,96,18,b8,85,98,9b,91,85,53,19,48,14,75,18,1a,1a,4c,ca,f5,cb,6e,13,19,5a,77,64,79,88,73,82,db,54,d8,6b,18,51,55,c,8d,14,66,c,95,a8,8d,3c,77,e2,9d,31,a6,26,da,2a,ae,64,3d,58,6b,fb,ae,f1,f5,78,2e,34,70,9c,f5,62,4d,59,cb,2f,77,ae,27,da,44,e7,37,bd,9d,71,39,de,d7,13,d1,14,d3,d1,62,4d,6c,d9,5f,8e,d8,dd,ee,df,cc,9f,63,d3,8a,de,fd,df,fa,a9,56,2f,7f,f2,a9,77,fb,77,23,7b,7f,c0,c,9b,27,ff,ff,55,a7,78,4c,7e,c6,62,a,a8,b3,53,6b,28,e4,8e,c,95,32,18,2a,6c,d8,95,17,db,4,65,1d,67,a0,f8,a3,e,79,4d,de,38,cf,9a,46,dc,8d,6f,44,81,c3,3c,5e,78,a4,19,1d,51,c2,53,19,70,da,d7,5f,f8,41,9f,b5,cc,1f,d8,f6,8f,73,7b,7d,aa,e3,5b,bd,3e,b3,ad,8c,df,69,fa,bf,aa,f7,57,f2,f5,5f,d4,64,fa,bf,a7,a9,ea,bf,a1,fb,ed,dd,a4,b9,25,dd,3c,f7,66,be,9d,5a,75,1c,5f,ad,6d,cf,bc,f3,1f,bb,eb,ef,4e,be,35,ff,d6,af,ad,31,cd,6a,d3,af,ad,7a,9b,8e,c5,87,6,b7,1c,36,6b,9,f5,19,35,6d,80,79,32,1a,22,cc,d5,be,fb,bd,bd,9d,96,e,38,81,66,f3,38,66,de,ce,a,a2,dd,c5,de,98,f6,53,da,ea,e7,93,97,2a,8c,6b,76,c5,a0,e3,37,8e,40,54,bc,14,8,1,6,db,92,32,5b,62,16,c2,69,9,2c,4e,a9,b6,45,11,44,45,a4,a2,80,60,35,26,4c,c3,68,3,12,58,31,4d,80,c6,55,e5,5f,a0,37,46,46,10,d0,65,37,d,95,e1,36,27,9a,9d,8f,c,8b,4a,f4,4f,10,4f,85,4b,8d,f3,9f,35,99,60,35,a1,d3,4e,61,2,21,30,60,0,60,61,90,f1,c8,0,0,0,18,0,0,0,0,0,0,0,0,0,0,0,0,0,0,0,0,0,0,1,10,88,a2,10,e1,80,0,0,0,0,0,0,0,0,0,0,0,0,0,0,0,0,0,0,0,0,0,0,0,b6,5a,ff,ff,44,2b,77,8,a3,1e,f8,3d,5,bf,16,9e,1a,a7,7e,f6,fb,e9,f6,b2,51,c9,16,69,ce,ee,84,27,e0,41,c1,68,8b,76,7b,c9,45,47,83,b9,83,cd,9b,d9,ef,4e,da,d1,43,82,6d,a5,13,ad,4a,f1,ac,51,a,3d,c4,e3,85,ba,b1,81,e6,12,b3,db,90,a3,f4,c2,90,e2,0,20,c,2f,a2,ef,48,a,f2,8c,19,a0,0,4,37,df,3a,40,12,6e,bb,b6,63,24,5e,a,89,88,11,13,47,1c,62,15,9,b1,8,ad,63,24,e2,81,82,8,9f,38,2,66,97,32,e2,e7,1,6b,0,91,65,95,18,3e,61,13,9c,1f,fb,26,b1,ea,98,eb,ff,da,95,ef,ef,f8,61,d7,f7,e5,fd,7c,c0,c,2,2b,70,c0,18,20,1,1c,45,e3,57,e5,a7,12,ee,83,ee,b9,63,5c,c6,d8,59,84,40,28,f7,72,c6,30,1,3,10,6,20,52,0,52,a8,9,0,ad,bb,9d,1e,2c,dd,2d,46,77,32,8,d4,47,96,61,0,1,3,26,f,d,53,70,23,ea,0,1a,af,d0,13,c9,fe,42,29,3b,a4,48,b6,30,d9,26,9b,ca,83,b5,a2,1,9,a0,1,20,62,c,9b,ab,5f,5f,34,5e,9f,43,af,75,fd,7a,da,a7,d5,18,19,12,d4,28,be,9c,53,24,f,98,9,69,20,0,0,0,0,6,4,0,0,1,12,ee,db,f3,f0,2,5a,48,10,69,49,65,21,83,4c,10,65,10,49,ca,24,c3,0,4,b,1,6f,fb,4e,3e,7e,30,d3,53,55,ea,dc,87,f4,fa,3,aa,ff,54,60,8f,6,ff,ff,3c,d5,75,f9,95,ee,d9,e9,5e,23,db,97,b3,11,8d,b4,f0,6a,1c,ce,62,29,db,1e,3,2f,68,ac,3b,9d,86,32,51,45,84,13,b4,98,b2,f5,fb,7d,75,dd,32,90,bb,dd,a8,1f,70,23,1d,51,4e,ad,72,de,c5,83,42,df,5b,b6,8a,af,3e,b5,6a,9e,d0,f6,37,db,cc,c1,cb,3b,78,5d,e3,fd,cb,be,6b,7d,ba,b8,bd,7d,7c,d5,fb,57,f4,fd,b7,fe,7e,f6,eb,eb,fb,f7,ed,e8,f7,6d,d7,60,4d,f5,4f,1b,65,5,66,17,37,ea,ea,93,97,cc,28,6d,1b,de,83,58,ce,a0,19,48,43,f1,11,b8,73,e6,33,77,39,68,d5,9a,36,3f,4b,60,c2,0,d2,81,92,ae,c7,5e,2a,e0,42,24,a,c5,41,98,41,0,60,b,e1,ad,2b,d8,cc,63,42,81,49,43,97,79,48,4d,f,e,a,8,0,6,a6,d6,7d,6,2,44,44,5,cd,48,20,80,64,9,30,20,ee,76,eb,85,4,ec,b9,a7,45,47,72,20,90,c4,3c,20,73,a9,c7,f9,cc,78,2a,18,c0,6,8c,db,ad,3e,c9,6,1,0,0,4,c1,18,0,80,21,82,55,b2,32,2,25,3,6,0,a0,6a,d2,2e,c0,18,0,0,0,0,0,0,0,20,0,0,0,a0,10,0,af,6,16,4f,b,9,c4,40,60,5,14,18,10,c8,0,30,1,e,0,0,8,0,c,2,12,0,1,80,0,32,0,30,2,2,14,9,82,1,80,0,0,4,0,cc,0,0,0,0,33,0,82,0,0,0,0,0,0,0,0,0,0,fd,b6,ff,ff,46,a9,97,53,3d,aa,d1,c9,21,c4,24,c,34,34,3b,23,bd,a4,4a,d4,36,27,d6,e3,89,8c,6e,52,8c,e5,a8,ec,ce,cd,30,ee,ab,d,30,ee,ca,f3,d,4f,2e,e7,10,ee,aa,b0,f9,2e,4c,f2,b4,58,4e,ef,2b,52,ae,ad,47,8a,d3,10,8f,20,0,0,0,0,0,0,0,0,0,0,0,0,0,0,0,0,0,0,0,0,0,0,0,0,0,0,0,0,0,7,0,6,0,0,0,0,0,0,0,0,0,0,0,0,0,0,0,0,0,0,0,0,0,0,0,0,0,0,0,d,0,6,0,0,0,0,0,0,0,0,0,0,0,0,0,0,0,0,0,0,0,0,0,0,0,0,0,0,0,9,2,3,0,0,0,0,0,0,0,0,0,0,0,0,0,0,0,0,0,0,0,0,0,0,0,0,0,0,0,2,81,0,0,0,0,0,0,0,0,0,0,0,0,0,0,0,0,0,0,0,0,0,0,0,0,0,0,0,0,a,6,1,8a,84,61,30,20,60,80,20,c6,49,17,f8,54,80,0,0,0,0,0,0,c2,aa,1f,f8,54,3,5,50,ff,c5,55,f,d9,44,69,45,2a,c5,31,30,19,25,7f,83,d2,b0,5d,72,ee,ee,77,71,c0,68,5c,30,40,b2,0,3b,b5,dd,ce,ee,d7,7e,25,dd,7f,6b,bb,99,77,4b,bb,3b,db,cf,82,5f,91,9a,e4,b7,16,73,ff,e7,ff,4c,b1,39,ad,7f,be,7f,dd,7e,fa,f7,7e,b5,61,80,7,5a,af,fa,fa,ec,3f,99,d7,65,90,eb,f0,c1,e,ff,ff,4c,4f,77,fd,2f,cb,23,14,1e,c7,e8,4c,c0,4a,89,d6,d3,72,a8,ef,a1,ef,2e,8e,f9,d1,42,1a,d8,65,44,ac,61,c2,dc,b4,c5,e1,9e,86,58,6f,bd,e3,32,5c,22,c,a6,59,a7,c1,db,d1,a4,dc,b1,77,1b,f0,8d,54,44,65,80,9b,0,7c,eb,7f,c0,76,4a,db,bd,bf,db,db,df,46,f7,62,e7,67,b6,c0,3,0,46,0,40,63,3e,f0,d9,85,d7,87,56,74,c5,64,5d,3e,87,79,fc,ea,4c,95,1b,90,b1,8d,de,46,f7,ec,76,ce,7b,11,e3,0,fc,a9,33,68,3f,61,59,73,8e,2e,a5,91,8d,88,a0,66,7b,ac,32,14,fa,9a,93,b3,71,78,f4,5f,28,10,6a,7c,16,c6,ba,e8,c0,53,2c,84,ff,76,b6,ef,68,96,92,af,48,50,28,49,8c,8,19,80,33,a4,29,1c,66,4,85,91,c3,18,1e,ac,ac,35,13,a0,61,74,c1,b5,9b,f,63,74,2,2a,d,9e,65,2,40,61,20,13,49,e3,80,79,73,84,ad,f2,6f,6b,d,49,9b,d8,cc,fa,a4,d7,48,cb,14,64,9d,6a,98,6b,da,26,22,33,1b,60,90,cb,1a,30,91,75,da,12,8e,ad,ac,49,50,ea,ff,79,83,35,f5,c5,a7,c8,4a,c6,c6,4d,12,2a,4c,b0,dd,7f,99,c,8,3d,8f,b1,ce,38,49,3f,71,5e,aa,ef,49,70,8f,7f,c9,5a,1b,90,fc,75,72,18,1e,60,8c,ce,e9,30,d5,1f,9a,f9,2d,1e,57,a0,d2,c8,62,34,7a,f2,41,57,fa,9c,93,ca,22,98,8c,bc,12,95,48,87,96,ff,ff,4e,2f,79,6c,6d,fa,98,d8,20,96,59,29,ac,a2,4e,3a,56,d3,14,69,c9,40,8a,ae,f8,42,46,c7,6a,6c,9d,2a,5b,3c,7d,7e,74,2b,e,a3,e7,55,aa,60,f4,f9,50,16,b6,ac,f0,55,b,a9,f9,8f,a1,52,d7,6b,11,42,e,3,26,25,b7,4c,b9,1,a1,31,a0,63,49,44,57,0,23,70,e,0,8d,ff,5f,1e,0,20,1,81,90,fd,21,e6,44,d8,42,1e,81,9b,a7,a,10,80,e,c,c4,94,39,c2,3,0,cc,10,b7,28,9d,7a,c,18,c,5d,0,16,3,1c,20,f2,16,a,b7,55,9d,48,c9,47,70,c3,67,73,bc,46,83,61,60,c0,4,21,6b,db,fc,80,40,38,66,c8,43,50,a2,35,d6,62,8a,d2,4d,dd,f1,32,ba,49,e4,96,fc,c4,d6,64,3f,6e,3d,84,36,d1,66,f6,ed,40,10,0,64,87,8d,9,8d,15,89,23,c3,57,21,5b,84,85,e2,f2,7d,35,31,e6,8f,c3,3f,a3,1,8b,d1,a9,cf,c4,37,48,b,73,3,43,30,86,11,86,b6,34,5d,80,c8,bc,b2,ba,b,56,e9,5c,cf,b5,2c,b9,5e,5a,e9,87,3e,12,bc,ec,fa,20,47,af,b,27,5a,f6,9a,3f,66,5a,4a,da,43,ab,e4,8b,35,33,9,c,7b,fe,54,b7,b7,61,6a,9f,3b,84,a1,68,b9,6f,7d,78,f3,9,a9,56,df,ef,fd,76,80,b1,5e,50,74,f6,f5,d,f6,10,b6,45,76,17,a7,d7,a7,d7,a3,83,25,bf,56,df,1f,2f,eb,71,1c,89,40,53,d5,27,f5,5f,2f,93,f8,c7,92,ff,ff,4e,ae,7a,f,c2,5f,a9,f4,70,98,3d,4f,cd,48,71,ac,1c,31,c6,a4,f4,c6,49,95,4c,cb,5e,3c,90,d,a7,1f,8a,65,e1,51,3b,1b,b1,56,8c,87,25,62,11,45,32,3a,8,1b,50,e2,b7,83,1a,e3,be,a4,9b,69,ae,1b,4b,3f,78,e6,10,8d,1,57,e4,87,76,fb,ae,b8,95,1a,d6,bc,63,b7,cf,1b,d9,8d,58,79,80,60,25,3a,5d,1a,f1,37,a7,37,77,60,2b,10,83,88,61,95,44,82,30,46,46,97,b7,2c,32,30,cb,1,dd,b4,99,53,6a,62,d,4f,bb,68,f9,e2,ce,cd,b0,9f,53,b8,42,2e,91,3,8e,53,5,12,56,66,f7,6e,2d,52,51,66,ff,3d,99,f7,ed,f9,80,0,4e,d0,2b,50,86,c6,b1,d5,93,1a,f2,a2,0,82,cc,6,8a,96,4d,59,6e,7b,62,c6,f9,46,4e,f9,1f,5f,cb,39,ba,31,f9,6f,b2,1c,9e,47,f6,d0,4c,80,b2,b9,22,92,b7,2b,e8,d2,8c,ec,fb,f4,bd,9b,5d,42,53,44,47,69,13,7f,ec,c4,8a,d4,2f,dc,f6,0,38,62,48,65,15,e8,e1,c0,95,77,c4,8b,d8,d1,8b,9b,8a,d3,42,ce,82,2c,98,7b,3,27,4c,85,f5,7a,99,18,55,e3,c,1,bc,86,b7,95,c3,da,2,2c,d3,b9,86,b2,ca,c,5,dc,ec,8,c,5,12,bb,78,74,86,0,67,e6,6,33,78,88,be,4,9c,3,98,f1,3a,48,8f,c,a4,6a,ee,c3,83,52,e0,f0,0,0,7,c6,fb,90,d,0,0,9,10,c4,fa,b4,fa,fc,0,4b,64,ff,ff,43,5e,99,25,41,62,81,b7,40,21,e1,3b,b2,bb,3c,ac,3b,41,4a,e2,bc,aa,62,b3,ab,d3,5b,54,42,67,b7,6c,93,1,8c,d2,5a,ea,e9,16,a5,ac,f2,b0,ef,29,8b,12,b6,e3,70,94,54,96,d0,91,9,69,b,7,4f,12,cc,d2,ec,ae,ae,bf,67,e7,12,bb,31,74,af,f8,6e,a3,16,6f,c3,ee,9b,ee,e5,5d,31,23,af,ef,eb,7a,7f,7c,a9,76,dd,fb,f7,ff,22,2f,d7,9e,76,bd,f5,c9,74,72,d8,86,c9,44,8,78,f9,ac,ec,a4,37,6c,2e,ee,9c,57,5e,fb,4e,ea,90,7,6b,47,2e,b9,e7,c4,0,ae,bf,bb,6f,25,d7,d6,d3,b7,6f,a2,7d,3f,7a,8b,42,d4,ee,c,bc,68,95,3f,2c,3b,0,22,2e,ef,26,2f,53,e0,75,fb,5e,83,0,8,3a,84,84,c,80,17,44,b9,36,8c,17,68,2,58,bd,1,48,14,24,a4,1,80,68,18,52,0,5,cc,30,80,0,0,0,1,0,0,0,0,40,ec,46,46,82,41,60,a8,3c,70,c4,0,19,0,0,0,80,10,0,0,0,0,40,0,0,0,0,0,0,0,0,2b,41,e1,50,20,4,a,81,42,c,40,1,1,0,0,0,1,80,0,6,0,0,0,0,0,0,0,0,0,0,c,70,d0,5a,5,83,0,a0,50,0,0,0,0,0,0,0,0,0,0,0,0,0,0,0,0,0,0,0,0,0,b7,10,0,a0,20,28,0,6,8,0,0,0,0,0,0,0,0,0,0,0,0,0,0,0,0,0,0,0,0,0,b2,8b,ff,ff,4f,96,7a,7c,3e,b3,e4,1a,88,c9,f3,f7,7d,5f,c7,7b,89,be,8f,61,66,22,9a,8a,aa,a3,8d,a6,e3,8b,5,eb,4a,fc,1,2c,a6,cc,57,23,2f,96,29,4,f0,79,a1,f4,94,6a,8a,7a,8d,f3,68,25,2e,46,a1,36,8,db,7,cd,14,16,20,60,0,0,0,0,0,0,0,0,0,0,0,0,0,0,0,0,0,0,0,0,0,0,0,0,0,28,80,0,0,0,0,0,0,0,0,0,0,0,0,0,0,0,0,0,0,0,0,0,0,0,0,0,a,6e,34,18,42,1a,18,4,84,c2,87,30,84,10,15,fe,0,ff,ff,f0,a5,b1,9e,aa,9f,e6,10,46,ff,d8,31,a6,a5,9a,1,e1,84,81,c2,98,35,fd,f7,e3,6d,29,c,f3,14,24,f6,d5,df,59,f2,4f,be,df,bf,7b,bd,54,56,ee,ec,fb,4c,fb,8e,9c,db,df,22,7f,fd,4d,70,2a,24,b7,fe,76,f8,24,77,17,fb,b6,7a,be,41,68,2e,b4,83,16,57,54,9f,57,6e,ee,5b,a8,db,2,f6,34,df,19,65,4a,4f,54,8,3,c,f6,1,7f,9,a2,a8,36,c1,39,43,60,91,34,a6,21,8d,9d,91,98,b6,40,98,71,dc,b,1d,51,68,88,d,4c,54,49,62,4,30,2,1,4,14,81,3f,77,9a,1f,4c,90,4,5,51,5e,73,b,8b,d1,6,ab,5b,90,a3,5,2b,89,57,c3,39,8b,27,de,a3,20,92,44,40,82,90,f0,fd,e0,12,4b,e6,41,a8,0,4e,60,c7,ab,67,55,7d,69,2,c3,22,9f,7b,e5,44,3e,9a,ff,ff,53,b,78,cf,c5,1f,38,bd,da,3,f,a3,d9,4f,c4,85,30,4c,fb,6e,7,17,61,c,af,68,f8,24,7e,1,97,4,6c,a6,51,f3,f,39,6f,d4,b2,49,67,d,ad,c4,9a,6d,41,92,5e,d0,72,6e,3b,12,a1,ba,46,a1,b6,f5,77,4a,60,3f,65,6a,23,11,cb,9c,81,0,80,30,90,0,0,e0,d5,dc,61,31,0,0,e9,1e,21,8d,a9,9b,e,1e,30,e3,3e,c1,21,57,70,a0,ff,6f,2a,c0,40,21,75,28,60,4,23,e,b9,dc,4a,52,cc,c8,26,b5,c4,7,6b,8e,f6,5b,54,a1,c8,b1,8d,b3,57,18,c3,2c,e6,a4,26,31,9c,7,80,b0,1,8a,2,ce,16,5e,b1,97,b3,7e,78,f1,e6,60,52,59,14,8,61,10,dc,2e,84,60,53,c,1e,e6,58,88,49,3a,e2,64,1b,1c,80,3,b9,1a,7a,be,f6,9f,a6,4f,4,b1,bd,d0,ef,70,ac,8a,e3,1a,dc,d6,1d,bb,1f,96,8e,4b,9d,5c,a7,48,5b,80,83,81,0,3,5d,76,23,10,12,b6,1a,6c,a,2a,17,5c,50,ad,10,6b,13,ce,b3,3d,49,5c,5d,b9,56,8f,7,af,6f,84,5,a7,66,61,ef,5c,0,6,90,ea,a4,ff,ed,6b,8f,df,ce,4,41,3d,40,78,47,92,e5,9,6d,85,7c,73,9e,8,89,f3,e8,8a,59,c7,55,40,98,80,6,34,c0,63,90,ea,9,7,5c,45,f5,c2,58,4e,27,e5,ab,93,5c,d8,90,13,5e,2d,0,c,ed,5d,df,fd,ea,d6,ae,ee,ec,4,2c,43,10,0,0,1,18,30,ee,91,c6,ff,ff,53,ab,79,2f,bd,fa,b6,3d,d0,1a,44,c5,d4,5d,15,3d,5b,cc,b,f0,6e,7b,24,d,b9,94,70,ba,3e,3e,da,9b,66,3f,47,b1,bf,87,b3,e0,df,a9,7b,b7,b2,b8,5c,51,36,51,91,c4,e2,71,9a,d5,62,33,6c,15,af,37,a8,df,be,73,81,94,19,42,2,10,0,0,0,0,7,f9,a8,0,0,0,1d,7b,40,0,0,0,0,4,80,0,0,0,25,e8,14,8,c0,80,4c,11,f0,82,0,20,0,2,45,f5,c,21,26,2b,c3,6,0,fa,70,85,c9,7e,98,1f,d5,1b,b1,c,57,95,b5,6d,b2,6,85,3c,94,a9,ce,c8,c,80,29,68,14,9f,f6,ff,93,7d,c7,75,e3,9d,ac,7f,88,97,db,eb,9c,75,a6,1,a0,e4,94,41,9b,24,69,11,29,d3,2d,64,e,a2,a,4e,be,c8,32,d7,8f,61,85,43,5f,cb,1,cf,6f,b7,dd,d5,37,ff,ae,95,c,66,76,47,7c,2e,59,37,a4,64,60,bc,8b,fd,3d,57,c5,e9,4e,80,4a,1c,7f,3a,4c,13,d0,32,4,4,c6,39,6a,c1,e4,2a,1c,2e,4a,55,52,2d,1e,f7,b3,aa,ee,d6,25,9d,f,30,22,e,44,3c,86,4,e,40,60,9,81,80,2e,0,5a,2b,4f,4d,85,5d,c0,e8,9e,9,a6,ad,3c,cb,31,22,58,55,a4,84,7b,2,0,2e,10,10,0,14,40,12,94,21,0,6,e,9f,95,b2,25,d6,57,c5,1f,a6,da,5d,e0,e2,8d,90,79,c9,d3,cf,f,90,c2,68,0,0,0,b0,48,27,b,2a,0,0,46,77,84,d5,cc,ff,ff,53,30,79,1f,bd,fa,8a,3d,b8,22,cc,a9,b3,19,8e,3d,1c,8c,31,b2,c5,32,8c,ae,35,5b,10,63,ee,7e,ac,7d,ec,c2,e5,4c,c4,9d,a7,7b,3e,4,bb,b,50,a7,6b,f5,42,d6,8a,28,db,36,15,4f,bb,d3,77,a9,d9,23,14,ac,8f,8e,f5,ec,f2,10,86,38,a1,f0,bb,9c,f3,91,8,18,0,0,4,d2,12,e9,d0,59,83,0,8,f2,76,b1,f,24,be,26,41,af,22,84,28,0,7f,7d,b2,3f,f5,60,3a,64,4,0,0,0,a0,80,a6,da,0,1d,b1,e0,13,c4,25,6d,b1,a2,57,fc,7c,e4,d8,97,c0,b9,a8,fc,c5,ce,c0,40,c,2,10,0,80,1,0,df,61,28,3,17,48,82,0,50,b6,a4,f8,a3,eb,5,ad,b,80,44,21,84,6,62,aa,d8,1a,40,a3,1,0,1,dd,80,e,56,d7,50,5f,40,2f,64,50,51,16,33,2f,66,aa,b,8e,db,2f,48,52,3e,b2,2,d4,1e,68,ce,f4,dc,e8,0,4,40,40,1b,44,e7,40,7e,96,f8,8c,1e,bc,2c,43,d1,27,c3,20,81,28,a6,52,d9,5,65,e4,9a,b4,23,6f,17,88,a3,8f,5d,ea,21,34,82,ce,c8,78,c3,6a,1a,cb,51,8a,40,58,6c,92,6a,33,d5,49,77,b0,b0,a9,42,14,cb,7d,ec,b9,ff,47,d0,83,bf,70,fc,39,e0,47,ac,f4,1b,e3,16,ee,69,e0,42,ae,45,84,5c,6e,8d,ff,f2,80,80,d0,ac,fe,b5,9,57,fd,8,fb,5b,ff,57,ed,74,77,19,d8,d6,96,ab,29,d3,ba,d3,c0,6d,44,ff,ff,56,c4,78,7a,be,33,d5,ef,28,1a,cf,ad,26,ca,a2,35,25,b6,14,63,52,7b,fd,52,cf,4d,85,c7,97,c4,a4,cf,c5,7b,32,8e,43,4c,91,ba,4b,91,b4,eb,4e,2a,df,c3,1a,5b,3f,33,19,7b,de,fe,85,42,eb,30,4b,eb,f8,25,be,f6,af,a3,8e,f5,dd,dd,5d,cb,50,1d,9c,c7,9,8f,3,a,c,71,3d,84,83,ce,e1,2d,35,24,89,f2,e6,c,6c,8d,50,95,ec,6e,da,c4,2e,df,70,7d,5a,55,9e,8e,56,c6,d7,c1,74,42,3a,b,23,4,ac,d3,90,cf,ec,d6,11,ea,d7,f7,5c,34,4a,11,29,19,a6,a0,d7,60,b2,80,b1,b8,5f,ea,28,be,2b,fe,bb,44,d5,d8,ab,f1,9,ba,dd,ba,ff,ed,ca,4a,28,a3,66,1b,83,80,60,cd,49,98,21,46,2b,4d,7,ab,4c,17,b4,28,34,11,55,23,e0,d8,5d,3b,5a,21,62,ff,e7,9a,d0,32,77,bf,c0,0,60,2c,e7,c0,98,c7,48,c9,60,ac,14,c,40,22,9d,94,9a,9,47,dc,7c,6a,2,0,de,52,4a,8b,92,1f,9c,0,30,2,e4,b0,0,42,93,2,c4,bd,85,67,83,29,53,42,29,ef,b2,8a,7b,87,45,50,a7,de,9a,2b,70,81,8a,af,3,0,86,fc,bc,e,4,1a,8f,8d,85,48,87,b4,b,9b,59,ce,1a,54,7,a0,5c,96,19,48,86,44,49,18,67,c9,79,40,2,0,f6,7d,83,86,60,94,1f,30,7f,3c,90,38,ca,99,50,5f,93,49,24,53,68,96,8b,2,95,39,c5,c7,d7,2c,40,5e,2,ff,ff,56,fc,79,7b,be,58,85,eb,32,1f,6a,22,36,a8,3e,83,57,b2,fa,ad,f4,b4,de,99,93,44,c9,d7,2c,25,97,9b,73,7c,19,ca,38,a3,71,a5,28,91,4f,7d,4f,e8,31,a4,ca,8a,90,48,4d,8d,a9,4,69,7c,11,48,0,0,8,6a,d0,80,cc,10,f0,a9,29,51,a,32,dd,39,aa,e2,45,b9,8d,f2,7f,95,1e,c8,b2,ad,1c,f2,b7,ee,8e,50,0,0,0,82,88,24,b2,b,24,9,1d,ac,2e,63,ed,5f,7f,e3,17,1d,94,e5,79,bb,7a,de,2e,ff,4a,fd,fb,a7,1a,7c,85,44,0,1,33,a5,74,5,af,9f,8d,34,1,19,51,7e,6e,ac,cb,c8,3b,b7,54,c,e5,39,92,72,ca,56,b9,d9,77,f1,6c,aa,d3,80,0,3,3,f0,ce,79,94,9f,64,51,21,4d,0,a1,84,bd,1a,be,22,58,a3,eb,2,c2,41,32,4a,68,b3,f7,5f,e7,bd,ed,a5,0,40,3e,7f,dc,fa,86,d5,5d,34,c6,74,76,ec,87,3b,2e,ea,50,19,64,e5,8a,d1,6,a2,19,d3,ca,23,f1,58,ea,69,df,7d,7e,7e,38,26,e1,52,24,29,98,d6,22,8b,7e,de,ed,99,28,71,a9,1,75,80,88,88,84,20,36,1,99,21,22,e3,de,22,28,9c,48,81,4,1c,90,9e,40,a3,b9,e7,92,ab,81,b0,82,8,10,20,21,0,30,0,10,10,1,20,0,82,86,10,6,2,e8,7f,ff,50,3,d3,d3,ba,e7,c2,43,ba,88,0,20,8,0,0,0,0,0,20,4,0,0,0,0,0,0,0,0,0,95,16,ff,ff,4e,5a,98,d5,c7,e3,68,8b,1f,35,b4,59,bc,b2,b2,da,bc,5a,c3,41,b2,c5,2c,70,3b,c3,ac,cc,14,49,52,aa,3b,ce,59,a7,b9,72,91,4c,ec,5d,6,d1,4a,7c,cf,a,da,e5,b2,6e,8b,b,e,ce,d3,2e,94,99,28,e9,32,ec,eb,8c,b1,29,b,63,b2,c,20,d6,65,7a,f5,75,2,22,38,f5,ab,1f,eb,b6,73,3f,5a,7e,df,dc,7f,cf,5f,5f,ff,5a,ba,4e,ff,77,6b,ed,69,ce,af,9d,7a,fa,68,e6,66,b9,e5,89,f6,6f,a9,1a,83,eb,5b,bd,be,9b,b7,e2,fb,be,e0,69,1f,51,2,30,4a,7a,5f,c3,25,34,71,cb,db,10,6,6a,f9,20,4f,8b,be,67,18,a8,c6,80,2,80,0,40,0,1,0,0,2,0,40,1,8c,11,0,0,e,10,4,60,8b,7d,4b,64,24,24,87,11,cc,6f,85,40,0,0,10,0,0,0,0,2,60,c,0,18,8,0,1,d,86,66,60,e6,c4,c6,cb,69,fc,0,4,a6,b,5,40,0,0,a,c0,0,2,40,0,0,0,4,3,4,0,1,d,85,30,1f,ec,e7,3,ea,b,5e,b0,12,20,d5,2a,35,1,0,80,96,0,0,12,40,0,0,0,20,0,46,1,5d,23,0,0,10,4a,ce,2d,d8,36,ba,70,5e,6c,ae,b6,48,8,2,84,48,0,1,e1,40,3f,0,0,21,80,20,30,6,6f,8,10,6,ae,ef,38,4b,4,fa,29,16,d3,a2,af,70,40,80,44,b8,80,0,b8,d0,6,0,0,3,33,c0,15,9a,fa,34,0,0,0,3c,7b,ff,ff,54,15,98,4e,c0,53,8e,b9,e3,9c,41,e4,23,51,a4,14,c9,c4,a4,49,c3,a5,53,45,39,44,2d,3a,5a,ab,b8,53,a5,ba,44,13,43,bc,2a,da,cc,a5,43,44,34,ca,cc,15,b3,3c,aa,b4,ab,bb,53,9c,c2,55,24,3c,96,b2,49,c4,4a,b2,b5,cd,d6,cd,57,40,c3,1,84,c,40,30,0,0,0,0,0,3,0,c,0,0,0,80,0,1,80,1,3,42,b3,ab,6,55,12,20,2c,70,95,92,80,4,0,3,0,80,1,80,0,0,b8,27,6,0,80,30,0,0,1e,50,d6,d3,6e,cc,b7,7e,da,64,a8,26,13,7a,94,8,8a,9e,a8,4b,2c,40,0,13,23,0,e5,3f,c5,32,0,f0,1f,ba,5,15,69,da,d8,63,8f,45,8c,a9,1b,79,e1,82,f,59,d7,35,89,c4,c6,5,3a,5d,75,da,b,4d,bb,60,0,26,83,5b,79,10,c9,23,2c,70,ca,cb,f1,2d,75,99,8c,37,12,98,dd,5b,93,4c,c4,6d,47,6b,81,a0,2d,ae,d7,6e,34,87,23,dd,ba,59,2a,a8,8b,75,97,25,2d,4f,8c,da,6a,d0,65,89,ee,eb,ef,9d,97,a7,a2,5a,54,a2,90,3e,2d,7c,d6,3d,ef,bc,de,fd,14,e0,fd,18,bb,48,90,f5,a5,95,4d,ed,cf,11,63,f8,7f,49,c9,7a,38,fa,63,37,fd,5f,b9,1b,53,1f,aa,37,93,d3,c0,b9,dc,58,91,56,ce,1f,62,2c,cd,cd,5,dc,1b,44,22,cf,f,6e,79,d6,73,9c,42,7b,eb,a5,4b,a1,79,bd,ff,9e,f3,d9,da,6d,44,7b,cc,7e,a6,ff,ff,53,15,78,cf,ba,f8,7d,f,bb,e5,be,1f,59,f0,cf,db,f2,bf,b,4f,b9,87,d,69,50,60,b3,d9,32,f5,c0,ae,1a,a,c3,2a,c8,61,81,d6,12,79,66,a3,b1,ac,33,f4,fb,53,29,a3,e,4c,d8,e3,54,45,83,89,ac,5b,8a,c9,67,9c,ba,3f,3c,d,b7,fc,db,6b,1d,ec,f4,9e,8f,e9,c6,fe,5f,ef,7e,8b,0,9,f1,ea,7f,99,3c,90,40,9f,dc,61,89,71,69,bf,6c,15,ac,8e,48,6c,2d,2e,1d,5b,f6,bd,f7,10,a8,74,cc,e5,20,1,fe,77,9b,8f,9e,7d,c4,86,60,b4,53,b4,65,97,a8,cd,2c,80,2a,59,59,1d,5a,45,9a,9a,7a,99,fd,9b,12,d9,6e,e9,80,15,6d,dc,86,55,4,cb,d5,7e,5d,d1,f8,2f,ad,44,c9,3a,49,f3,9,82,6,10,41,64,1,52,29,5,a5,74,82,3,79,f9,98,7e,75,f5,96,12,a4,cc,9a,41,75,ab,79,3d,c6,1c,69,31,35,20,d8,83,9c,34,c1,2b,bc,a2,f,32,56,42,34,a8,6f,c2,62,59,bb,35,97,bb,77,76,c4,19,ba,a1,90,9a,58,aa,67,1,0,40,40,80,10,84,50,1c,61,4,2,0,30,c7,57,1,c3,c8,78,c3,b,40,bf,8f,2b,ab,2a,c,ab,72,85,18,41,0,21,c,38,0,80,40,0,0,82,11,81,bb,80,ef,62,1b,5c,9,b,88,a5,d7,7,60,87,19,aa,0,22,b1,7,7,9,0,5,c,0,18,12,0,4,20,0,43,88,1f,fb,af,ff,10,0,7,90,0,fc,0,c0,59,7f,ff,ff,56,5c,7a,fc,67,bb,d5,46,27,d9,1a,89,8a,32,ae,7,1a,ad,21,9b,8e,46,da,6a,3a,e8,8f,24,e2,a7,52,a3,51,48,aa,6d,51,4a,4e,c6,5b,a9,a8,e1,89,39,11,a9,c6,9a,aa,1f,91,32,ae,2e,aa,49,e3,7,f0,10,80,20,0,60,0,40,0,9,84,8a,90,45,69,b8,2,60,52,4,44,0,12,80,0,40,e6,63,8d,f5,2d,ab,e6,6,fb,e1,75,1d,b3,61,64,4,1a,48,11,a4,88,8,46,11,52,90,c4,48,19,e4,20,22,80,44,70,22,66,66,ec,13,a6,eb,9e,60,47,85,24,fa,97,c3,90,5a,e6,a1,39,e5,f7,8b,cc,44,42,bf,4f,d1,22,db,f2,89,d0,f,1d,2a,1b,5c,41,56,aa,fb,3a,fc,96,33,7c,de,ec,c0,82,3,43,5c,f9,fb,6,71,29,e2,a9,4f,a4,d8,9,ee,60,40,10,ac,22,d7,24,82,4,2,2b,2d,7,9f,d7,e,9,18,e,24,c4,e8,a,7e,6b,7f,64,57,d1,b8,c8,ec,c0,f,31,85,3e,cb,28,b2,75,cd,17,e3,20,f8,5,48,f4,12,42,3b,df,c6,f8,c,37,cf,1b,8e,86,88,9d,54,f1,b2,34,17,ba,f2,2b,a,d4,6d,f6,72,79,e7,2d,20,21,89,50,af,83,3e,19,53,d6,28,b3,1f,c3,fc,22,b5,b2,51,bb,45,f9,f8,b,de,34,b6,4c,5,86,c2,72,87,47,90,90,c,0,6c,2c,c4,31,ee,a9,79,50,80,5c,e7,3a,4d,da,f3,3b,24,78,19,bb,f8,82,83,90,57,e0,a8,d,4b,6d,80,f4,e1,7e,ff,ff,56,fd,78,7b,8,56,28,61,ae,38,63,70,17,ea,71,c7,43,6d,9c,dd,4e,1a,6b,79,43,54,4d,b9,14,82,b8,db,51,56,1c,a1,38,7e,66,c0,be,84,b5,5b,51,2a,53,aa,a8,93,55,95,5b,a7,da,a3,70,8e,26,b5,a8,67,56,94,a6,23,f,fc,9b,28,7,f1,2b,ad,d4,c8,18,e7,fa,19,14,71,6d,15,74,a2,e1,26,eb,2,dd,37,57,7,4f,e2,16,cd,5d,ad,3f,84,2c,b9,6c,8f,32,b0,49,c9,37,9b,72,15,2a,c0,5,6e,53,76,59,1,b0,ae,49,49,52,b9,65,57,b5,28,4c,ea,57,14,1a,78,fc,dc,2d,49,80,65,b4,bc,81,33,d1,94,89,f8,29,9,3c,2a,3e,41,bf,ae,79,f9,60,94,ec,6a,dc,be,f9,3c,ba,af,3d,5b,fe,e0,dd,92,85,af,b1,17,d0,9b,17,fe,92,61,30,2a,68,f,0,29,5f,1a,56,c6,a5,8a,b3,64,66,6f,3d,11,b3,f4,a4,7e,72,ef,fe,78,b3,24,58,a1,3a,df,a6,ce,a4,69,2a,ce,ec,db,a0,2,2e,e4,6f,58,91,0,bb,98,4c,a3,b4,33,2a,f1,be,d5,d,7a,f4,1b,60,4,f0,e6,f9,4e,b5,7d,32,1d,2e,7c,b8,6d,bb,85,9b,66,9d,8e,80,2,4c,7e,37,65,15,4c,56,41,92,e5,61,8a,a7,11,a8,9b,df,ec,fe,bb,2e,5,ef,72,85,fa,c6,36,74,a,37,a5,30,11,87,40,33,6d,a8,0,61,42,c8,9a,5d,a8,80,fe,f7,97,53,b7,c5,aa,c3,67,bd,68,95,d9,8e,e0,a2,4f,b6,3e,8,ff,ff,53,63,97,92,ab,bb,14,ae,b3,96,2c,c9,b5,1b,bc,d4,c1,c3,6a,32,da,b4,b4,cd,1b,4b,bb,44,41,63,44,42,c2,ad,d1,b5,9b,4b,ca,4a,6a,c4,c3,ab,3d,1c,25,c2,a4,d9,c2,bc,bb,b4,2c,3a,43,43,3d,34,ab,d3,94,a4,cb,3c,1f,1d,17,14,ea,93,ae,b5,57,c5,f5,11,fc,e9,d6,d7,ef,b1,fe,ed,ef,9d,cc,8d,f9,ef,e7,7e,78,77,de,b7,7f,f3,cd,71,ef,fe,31,be,cf,6f,d5,13,75,fc,dd,b2,5d,a8,5c,57,57,a9,d6,99,7d,b9,c3,6f,3b,a7,ac,c5,fe,46,6f,6e,18,6f,1f,9c,c7,a7,c7,c0,38,13,4e,7c,f6,88,6c,0,40,d6,38,71,68,20,9f,23,48,48,b4,7e,39,52,b6,60,13,bf,5,ee,10,8,ec,fa,b1,2a,71,bd,7a,94,83,10,ae,ab,7b,c0,76,9,86,0,60,c6,0,a0,18,60,2,80,0,8,84,32,9,40,0,11,18,36,c0,15,28,6f,46,8a,40,f7,9c,17,ac,20,0,40,0,0,0,0,20,0,0,0,0,0,0,0,0,0,0,0,0,0,0,0,d0,40,1,80,2,26,7a,c0,0,0,0,0,0,0,0,0,0,0,0,0,0,0,0,0,0,0,0,0,0,0,0,0,0,0,0,1,20,0,0,0,0,0,0,0,0,0,0,0,0,0,0,0,0,0,0,0,0,0,0,0,0,0,0,0,0,14,c6,80,0,0,0,0,0,0,0,0,0,0,0,0,0,0,0,0,0,0,0,0,0,0,0,0,0,0,0,cf,27,ff,ff,4d,78,99,a4,aa,4b,3b,32,d3,13,e7,c9,b0,54,ed,4c,ad,9,2c,d0,eb,f,11,50,ca,b5,2,5f,3a,d3,94,d3,3c,c2,94,69,2b,c9,54,43,ba,cc,43,a5,c3,a3,c4,bb,34,2b,5a,c4,23,36,8d,9d,3b,3b,54,2a,e2,a4,c3,43,c8,c5,93,6a,7,0,0,0,0,0,0,0,0,0,0,0,0,0,0,0,0,0,0,0,0,0,0,0,0,0,0,0,0,28,0,0,0,0,0,0,0,0,0,0,0,0,0,0,0,0,0,0,0,0,0,0,0,0,0,0,0,0,c0,0,0,0,0,0,0,0,0,0,0,0,0,0,0,0,0,0,0,0,0,0,0,0,0,0,0,0,32,a8,b0,18,86,21,89,21,a2,0,12,52,ff,fc,0,c,80,5,d,82,7,aa,0,d,e0,0,0,f0,20,a,80,0,3e,f1,f7,e1,43,3a,a8,1d,0,c7,af,5f,90,8f,2e,be,6b,79,ee,da,8f,bf,72,fd,76,3d,5d,a7,5b,2d,c7,97,5e,dc,73,5f,3e,fb,b7,cf,57,a9,1c,28,31,e,0,b3,81,b0,c8,83,74,85,6,6d,c5,3,1,84,81,2,ef,e,ec,21,10,cb,21,98,fd,74,40,88,c1,67,9e,a2,2b,92,40,c6,21,33,83,1,13,e8,ad,37,fb,1,46,b,1,6,c9,e2,a5,4d,e,c3,b7,e7,ea,42,b2,e7,a0,a8,2c,74,f2,a,5a,6c,cf,bf,ff,77,bf,95,ea,13,f7,2e,f1,7c,91,30,74,8b,fa,f0,e2,b0,e4,0,53,bf,bf,ee,86,7b,19,c5,31,f,2,c,60,cd,52,ff,ff,52,1d,78,cd,f1,85,d8,e5,f9,35,ec,f8,9c,a2,be,f0,d3,58,49,e6,aa,3c,6f,bc,34,62,70,7a,d4,de,a2,cc,71,87,3c,4e,77,e3,95,c6,b1,96,a8,ab,50,c1,51,a9,43,d,6b,d,bc,ae,89,3c,34,de,f7,8d,35,c,4a,31,5a,3a,7a,b1,2c,71,42,38,46,23,8c,a2,3a,0,20,81,0,22,c5,32,15,1,4c,32,5f,aa,dd,ba,2f,21,57,f,35,97,51,da,31,ee,31,6a,14,78,48,a2,21,cf,87,0,28,42,11,30,14,d0,31,49,fb,2a,c9,9a,36,c8,c7,eb,f,91,f9,8a,5e,49,dc,36,4a,60,a0,94,8,a,a0,82,56,4,49,2c,c0,74,f5,ef,17,4a,76,6f,99,87,1b,5e,66,b9,df,5e,b4,d0,8f,3d,19,30,2c,fe,16,11,c1,46,22,85,92,1,82,22,48,6,93,81,d8,1b,b,48,63,4,9c,41,da,4d,63,a4,40,79,76,8f,23,43,39,57,3d,2c,1a,63,67,b4,18,2c,c1,24,8a,e9,14,87,b6,31,ec,18,36,c9,19,81,ac,e2,78,2c,d4,98,43,e,22,ab,17,e3,8e,21,38,b5,d1,78,a8,d0,ec,a8,1b,ee,52,15,50,78,4a,1e,d4,91,bc,0,ff,40,30,cd,e5,8c,fc,ad,3a,d0,d2,3c,fd,54,e1,99,2e,a7,ea,bd,55,5e,a9,ed,c7,90,41,86,c8,4,bf,27,a4,78,6d,a4,c2,14,ac,47,fa,b8,19,e1,52,b9,f6,b5,ca,ff,6b,6f,b3,f5,f4,f7,6b,eb,d6,ac,bf,a6,7f,5e,35,4d,4f,a7,d3,eb,fa,9e,65,7d,5e,e9,87,ff,ff,54,95,77,e8,29,c3,e9,1d,d,34,b2,c2,1f,74,11,c7,10,4e,3c,f3,26,33,c,87,36,d0,29,c4,cb,f0,6e,ff,8c,d9,1a,73,c3,74,a9,37,5,2e,28,d2,9e,1f,28,90,d3,e6,71,2f,c,69,36,d5,6c,d4,dd,dd,f8,76,7c,2d,2f,41,cf,de,26,cf,e7,1e,db,51,69,66,3b,1a,f9,fd,9d,fc,d7,5f,35,f3,eb,eb,eb,57,ce,b5,78,cd,7d,78,69,3,74,d8,66,17,7d,52,7a,75,2c,d6,d2,fb,f5,62,e3,8b,78,ef,b3,1c,ef,ac,dc,e7,38,b4,4f,f2,46,10,f0,8c,30,3e,2f,6a,29,5a,7f,58,5a,6f,22,cb,13,46,9f,f7,87,76,c9,8d,44,81,0,84,10,0,6c,44,b9,dc,5c,de,ec,ee,60,32,1e,b6,ba,4d,a7,e8,b1,bc,b4,fe,18,58,ea,33,3f,44,16,44,10,0,84,1b,60,9,2e,4a,a4,7f,e6,ff,c4,40,a1,1e,8b,3b,4d,a7,e9,da,f7,e,5a,99,70,9f,99,c5,ef,1c,74,8f,c5,c5,4f,f2,7e,2a,7f,92,49,e0,91,81,51,e4,90,50,39,d,12,e0,7b,f,66,36,71,6c,14,30,d1,1,6a,e9,26,5f,d4,84,ca,9,e4,31,6e,c8,3,61,e4,9e,80,9,8b,49,c9,74,2c,6b,11,14,1a,a1,63,35,b2,be,c5,d3,64,ff,f6,7d,3f,b5,64,6b,ab,d5,f4,f5,3d,5e,af,e9,d3,d4,fa,7c,7a,a4,29,96,4,42,41,8,42,19,14,d6,1e,80,80,0,2a,34,37,5f,fe,48,54,3,6c,10,2a,4a,a8,85,9,f,fc,0,0,94,ac,ff,ff,4e,8f,77,f,7b,19,4b,2a,f6,c3,52,93,e5,8,29,39,1c,5e,84,dc,9e,df,8a,20,15,1d,aa,d8,7d,1e,39,df,f2,f8,7b,a3,2e,c4,db,45,1c,4d,27,e6,a7,c4,54,36,77,7c,31,48,a2,6c,b7,23,c9,e,e4,68,c2,eb,2f,bb,85,13,19,ff,d9,d7,3d,7b,d0,ed,d1,7d,e9,e7,78,7f,7d,f7,f7,f7,77,bf,2c,e7,ac,be,fd,bd,f5,dd,77,dd,dd,dd,dd,da,ee,ee,ee,ee,ee,ec,6e,4e,ee,55,3f,7c,85,81,c5,14,7,2,2a,12,23,48,14,80,0,0,0,0,0,30,0,0,5,88,0,30,b6,64,0,40,f0,8e,e2,43,e0,bf,1b,80,ae,a7,65,bd,1b,f6,fc,c1,f,52,c1,92,81,a,34,11,f7,c8,10,1e,1a,d2,0,2,75,bc,8,0,7b,ff,b8,6,3,7a,21,ce,61,a5,81,ea,18,70,d9,42,8e,0,80,0,0,41,88,8,0,0,26,7c,0,0,2f,98,0,18,5a,bb,5a,61,ae,c3,82,35,84,80,19,b,20,56,94,0,b0,89,20,48,10,20,40,52,3a,e0,0,4,1c,0,0,0,20,0,0,0,10,21,98,60,43,0,c0,0,0,0,0,1,42,0,0,0,0,0,0,0,0,0,0,0,0,0,0,0,0,0,0,3,0,32,0,0,0,0,0,0,0,0,0,0,0,0,0,0,0,0,0,0,0,0,0,0,0,0,0,0,0,2a,0,0,0,0,0,0,0,0,0,0,0,0,0,0,0,0,0,0,0,0,3,0,0,0,0,0,0,1,0,77,a5,ff,ff,4b,c1,77,f,7b,11,b5,f0,6c,41,91,79,36,20,a2,9c,61,63,f,44,c1,a6,d3,8a,26,dc,30,d3,14,51,44,db,6d,b6,da,8a,36,db,51,36,e3,51,36,db,6d,b8,9b,6d,b6,db,6d,b6,db,2a,4f,1c,c,e6,4e,15,c8,a0,34,71,3b,4d,66,fe,fb,7f,e7,fd,df,df,78,ef,fb,7f,b7,fb,7f,b7,ed,fa,fa,fa,fa,fa,fa,fa,fa,fa,fa,fa,fa,fa,fa,fa,fa,f4,a4,de,f2,62,f3,c9,40,1b,86,63,c6,ee,65,ec,7a,8,0,1,1,4,0,6,0,0,80,0,0,0,0,0,0,0,0,0,83,f0,1f,3d,f8,93,9f,7e,5f,95,9f,7b,7f,c3,af,ad,c2,b1,a5,ab,9b,23,bf,97,55,1f,2f,0,0,0,0,0,0,0,0,0,1a,23,be,93,25,b8,5e,20,f6,85,4,ad,8a,ec,b5,94,10,41,80,2,14,80,42,1,1,0,0,0,0,0,0,0,58,0,3,4f,58,d1,1a,34,88,42,a5,31,81,ac,75,0,ba,46,e8,e,11,6,e5,c,d5,4c,86,10,0,0,0,0,0,0,0,0,0,0,e7,28,31,88,62,28,0,0,0,0,0,22,4c,0,0,0,0,0,46,0,0,0,0,0,0,0,0,0,0,0,0,0,2,80,61,98,60,31,0,0,0,0,0,0,10,0,0,0,0,0,0,0,0,0,0,0,0,0,0,0,0,0,0,0,0,ec,10,0,60,0,0,0,0,0,0,0,0,0,0,0,0,0,0,0,0,0,0,0,0,0,0,0,0,0,0,0,0,79,5d,</Data>
</AeropointData>
</file>

<file path=customXml/item20.xml><?xml version="1.0" encoding="utf-8"?>
<AeropointData tag="e1b63dc6-84bc-46c2-a515-1e871eae14d0" folder="" file="E:\OneDrive\業務\プロジェクト\RZA\Framework\20181205_ビューアセット_ハンズオン\セミナー\コンテンツ\サウンド\02_Click.hca">
  <Data>48,43,41,0,2,0,0,60,66,6d,74,0,1,0,56,22,0,0,0,2,0,80,1,f0,63,6f,6d,70,1,55,1,f,1,1,80,80,0,0,0,0,63,69,70,68,0,0,70,61,64,0,0,0,0,0,0,0,0,0,0,0,0,0,0,0,0,0,0,0,0,0,0,0,0,0,0,0,0,0,0,0,0,0,0,0,0,0,0,0,0,0,0,0,0,0,28,d8,ff,ff,56,97,94,dc,3c,3f,cf,f7,a5,4a,c3,c5,c3,5c,ba,bd,1c,15,15,29,d2,5a,51,5a,cc,b4,23,25,33,26,38,b7,e5,10,b0,c7,63,4e,72,94,af,f,e,a5,31,10,f2,c6,ee,d0,ae,d5,9,13,f,43,50,ca,77,c,37,2a,b7,c,a6,70,68,90,90,f6,df,f6,7f,de,c1,f3,cf,b7,d3,c5,14,4e,8e,a0,68,71,e1,d9,47,e5,e3,60,0,0,53,fa,f5,5f,57,fd,3e,bf,a1,55,7f,f5,7f,fd,4a,fb,b6,c9,8,6c,7e,16,ba,e7,62,42,0,20,1c,30,39,0,1,bf,98,0,0,0,0,21,18,2e,e0,3,36,30,e2,2c,22,e6,8,c0,0,8,63,2c,33,80,84,0,20,1,41,80,c0,0,1,24,0,0,0,0,0,10,0,20,30,0,0,1,2,b0,0,0,0,22,80,78,73,42,6,0,0,24,0,0,0,2,0,0,0,0,0,0,0,0,0,0,10,0,0,98,8,0,0,84,71,82,0,40,60,0,0,0,c0,0,0,0,0,0,0,0,0,0,0,0,0,0,0,0,0,0,0,0,0,2,0,0,83,0,0,0,0,0,0,0,0,0,2,f,0,0,0,0,8,0,0,0,0,0,0,b,3c,3d,51,65,a0,a3,c6,3,15,69,6d,99,9c,e7,fc,fd,dd,32,13,db,af,ba,fe,de,eb,57,5c,5a,e7,7d,7d,39,ab,ea,e7,10,61,41,6c,0,0,8,0,0,c,3,45,c7,e0,8c,0,a8,0,0,0,0,0,14,b,a0,c0,7,1,80,0,58,61,80,2,4,0,4d,a6,ff,ff,4c,25,93,19,54,cc,2b,6b,44,33,cc,2c,44,d6,ca,98,5a,ad,1c,ac,41,da,c3,14,b2,e3,43,16,33,53,1f,43,43,c,b3,b1,bd,42,3c,3b,b4,3a,33,cb,a4,52,b4,2c,2d,c3,9a,7c,74,36,c9,24,ed,b,2c,b2,cf,14,8e,a4,8b,10,71,18,dd,8e,7b,7b,75,78,ff,a1,c3,b,f1,cd,e0,d9,c1,f9,8a,5d,bf,6c,f2,3d,b5,f,f7,e3,77,cb,3b,f8,e9,ce,6e,72,3f,a3,ef,d5,da,fd,6f,9f,6e,b7,ad,4b,a4,28,c0,22,d9,83,f4,cf,9b,a7,cf,49,a1,8b,f7,db,99,bf,8c,25,ec,29,7c,b3,97,ce,eb,ce,bf,c9,d7,af,7,7d,b7,fd,89,2f,8f,cb,a9,20,de,3b,5d,be,b2,7f,4c,db,d8,1c,a0,10,31,1c,9b,a4,e3,34,77,58,b2,6f,32,b1,cf,e9,8b,85,86,df,97,86,d6,e1,b,b6,a5,c9,43,51,b0,72,8b,1,48,17,40,69,a3,cd,0,0,42,48,42,1d,a3,b2,22,e1,60,96,2,3,9a,40,0,0,0,0,0,0,0,0,0,0,0,0,0,0,0,0,0,0,0,0,0,0,0,0,0,0,0,0,0,0,0,0,0,0,0,0,0,0,0,0,0,0,0,0,0,0,0,0,0,0,0,0,0,0,0,0,0,0,0,0,0,0,0,0,0,0,0,0,0,0,0,0,0,0,0,0,0,0,0,0,0,0,0,0,0,0,0,0,0,0,0,0,0,0,0,0,0,0,0,0,0,0,0,0,0,0,0,0,0,0,0,0,0,0,0,41,b1,</Data>
</AeropointData>
</file>

<file path=customXml/item21.xml><?xml version="1.0" encoding="utf-8"?>
<AeropointData tag="c058f771-881b-4b3f-81d7-76c328fd230d" folder="" file="E:\OneDrive\業務\プロジェクト\RZA\Framework\20181205_ビューアセット_ハンズオン\セミナー\コンテンツ\サウンド\06_KiraKira.hca">
  <Data>48,43,41,0,2,0,0,60,66,6d,74,0,1,0,56,22,0,0,0,2d,0,80,1,c0,63,6f,6d,70,1,55,1,f,1,1,80,80,0,0,0,0,63,69,70,68,0,0,70,61,64,0,0,0,0,0,0,0,0,0,0,0,0,0,0,0,0,0,0,0,0,0,0,0,0,0,0,0,0,0,0,0,0,0,0,0,0,0,0,0,0,0,0,0,0,0,a,37,ff,ff,2b,4c,67,b2,ef,2f,35,79,3c,da,a3,2a,98,6c,6a,38,4d,51,9a,35,12,95,52,a5,ca,9b,8d,96,b7,2b,9e,5a,ae,95,11,e7,a8,9c,47,10,eb,8e,42,e4,2e,a6,34,51,16,ac,e4,73,a7,2a,b7,8a,ad,80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70,fc,19,8f,18,bf,ed,95,f9,a2,ac,7f,8d,77,ff,90,24,81,78,ee,3f,5a,72,d9,97,f4,89,3b,d3,7d,1d,91,36,fe,a8,10,f9,fb,6b,f7,59,5f,ad,e6,a6,29,39,2e,66,ff,f5,ae,5c,6d,25,45,fc,cc,7f,f4,64,90,0,76,c4,fe,6c,8f,ee,99,a9,b0,db,2f,b6,d9,3f,24,c1,df,a9,2e,c9,df,db,ef,df,3a,b6,fe,7a,c2,91,7,a5,3f,5d,f9,a8,65,fc,77,3a,fc,ef,73,fa,bd,dd,59,7d,57,b7,df,d,85,c3,3e,ff,2f,eb,5b,fb,70,4b,66,ff,ff,2d,c1,68,85,54,82,b6,e4,26,a8,73,32,28,86,8d,44,a2,72,24,dc,39,97,13,55,b6,64,51,a8,5c,a3,9,2a,66,b2,da,95,38,9b,89,a6,ba,26,27,7,44,46,9c,55,38,72,49,65,19,d9,59,10,f,85,5f,52,c2,84,65,d3,b2,7d,7,23,6,c7,57,ab,8,1,85,fd,1e,16,27,a5,33,43,d6,cd,40,74,4e,b6,b3,29,f9,ab,7c,3a,1f,eb,cd,2,f8,ee,e2,41,73,7f,1d,9c,4f,1d,9,54,85,8a,9,1e,f1,76,71,71,68,29,89,20,b5,17,cd,df,d3,e6,78,f9,f4,38,d9,c6,40,62,db,9c,ef,53,c3,e2,a5,54,b5,bb,4f,4a,41,e5,46,9,ae,4f,45,88,cd,c8,f4,7c,ea,7b,a4,c2,d9,ca,c5,5,d0,58,40,ea,7,68,bc,f2,a4,50,6c,23,c3,4a,b,f3,b0,89,dd,99,e0,dd,c4,fa,1e,be,48,ce,da,51,13,c,51,e,3b,7a,1d,a5,b4,c4,c9,b8,4a,bb,86,39,1c,fa,1,b2,90,3c,b8,ab,9c,4b,20,e4,b6,4,a9,d,39,9b,e8,d8,5c,4b,e8,6c,78,5b,12,f0,f5,1b,69,ef,57,67,25,7e,66,de,33,ff,b5,1f,cf,fd,cd,3f,c7,f,aa,ad,78,70,ed,9d,58,17,b1,c5,f8,7e,ee,c1,bb,90,ed,9a,36,da,1c,fb,2b,f7,eb,76,3b,5a,28,9a,d6,82,1f,9f,b1,f9,31,26,c5,b4,99,88,a2,aa,a,2,30,20,27,c,84,e8,54,2f,4,82,20,28,2a,14,36,29,20,f1,8,50,8,63,5,21,79,24,d,88,0,77,d,ff,ff,2e,5e,69,17,39,b6,45,cc,e8,98,65,4a,18,ac,e6,ca,94,86,b0,e4,6a,9a,d2,a6,18,e9,ae,a,a2,c5,a6,d4,89,48,cc,85,c4,ea,88,e6,70,a9,37,5,c8,a7,69,89,ac,62,a5,aa,d9,71,b4,33,70,9e,1a,ee,b6,c7,0,c8,9,0,86,aa,d1,ad,e7,a,9e,25,f5,8e,ac,d0,14,40,a5,98,56,11,fc,47,1e,ad,ed,4a,f9,c7,80,e5,1f,60,ed,6c,3a,b2,8c,4e,3b,57,3e,88,42,ab,43,23,a,8b,7f,d2,db,fa,3a,36,e4,9a,9f,25,9a,e7,17,85,f3,65,d1,e6,99,7c,ee,e5,73,a6,e3,7c,7e,f3,66,f1,34,cc,4e,64,f6,27,17,86,6e,5f,65,9c,d3,b5,c3,5b,d3,d3,ca,4b,ce,1a,79,ce,55,65,8,80,19,b2,30,3c,32,64,c5,78,ac,fa,2d,88,1b,63,5c,80,2,88,5,d7,2a,68,20,ac,2e,d2,35,a3,3d,e1,4b,2,85,8e,1b,25,11,b2,8d,b5,4f,7d,81,13,4a,c8,64,b1,a5,68,5a,f,ff,37,72,5c,94,89,ba,7,aa,d5,32,4f,20,c5,f7,67,f3,9d,df,f6,f8,ec,b1,cb,ca,f9,af,5f,85,83,9e,c5,fe,38,ff,46,be,53,cc,87,3c,46,f3,16,f8,a2,1,59,96,8b,ad,55,6a,f3,50,29,48,c0,e1,a4,c8,68,1b,59,ce,ab,b,69,e0,20,81,26,21,d3,8e,6f,93,9c,e,1d,6d,b,7d,62,7,24,35,e0,e,68,44,ff,b2,7d,35,9d,d7,1f,7e,e7,e2,dc,e1,5a,da,25,b8,73,27,8,6b,c6,6,ff,54,72,5,ff,ff,51,75,97,1b,3b,c3,4d,4c,e4,83,13,c3,3c,ba,7e,b2,4a,cc,d0,8a,cc,eb,d,16,c5,12,ab,16,c3,cf,33,2c,4e,b1,50,c8,f5,c,35,50,4d,12,fd,8,8e,ae,ee,e9,ab,6,ea,ef,50,ef,15,33,f3,bc,1b,2e,35,cb,d4,99,2c,bc,33,ed,0,0,0,0,0,0,0,0,0,0,0,0,0,0,0,0,0,0,0,0,0,0,0,0,0,0,0,0,0,0,0,0,0,0,0,0,0,0,0,0,0,0,0,0,0,0,0,0,0,0,0,0,0,0,0,1a,a9,ff,f9,3e,47,ba,dd,a0,86,1c,31,d8,ee,c4,fc,78,a9,80,d3,ff,0,0,11,22,8f,fc,2a,a8,0,0,d8,0,15,54,e,e6,2,a2,d2,19,a1,9,ec,42,5a,f2,e8,e6,18,4d,4d,3d,21,f,70,1,e0,ef,ff,5,81,1,1a,b2,27,63,0,1c,3a,27,77,a8,3c,75,d3,ac,84,cf,15,71,24,e9,10,30,19,7c,85,e1,e,f0,60,2,57,2e,e0,0,0,78,5f,41,60,0,1,97,8,2b,1b,97,a6,38,8d,a0,ec,8b,f2,b0,1c,c8,4e,b3,df,1,d6,6,8,6,fc,38,0,1b,4,47,30,48,0,5,ce,f9,c9,20,86,c6,d,9c,75,23,24,aa,80,a6,bb,45,29,8c,e9,5b,81,5a,9f,fa,5a,b9,b7,f3,c5,53,ff,c5,1d,5f,d5,78,bf,aa,6a,fb,bb,4c,69,3,80,dc,51,96,94,3e,95,ad,cc,ee,b1,7,45,aa,35,71,88,33,7b,39,3d,b9,7a,e6,2b,b8,e7,a6,4e,ef,fd,cc,90,e,e,ff,ff,53,1a,97,8a,ba,64,33,7e,29,fc,41,27,d1,33,f,2f,39,26,46,d3,4a,4a,ee,ea,f1,32,c7,2a,d5,4e,77,15,51,f4,c3,5d,52,9a,4a,48,e4,3b,aa,a5,dd,b9,a3,39,d1,da,e4,a2,3b,ac,2f,42,3e,cb,30,ba,95,c4,c5,4d,33,4,14,bc,45,5d,eb,c9,86,9a,95,c0,7,a6,d6,b0,52,fc,38,cc,4,a4,20,4,49,31,f2,37,d8,cb,7e,dc,5,b8,8,92,f6,f5,6a,a3,90,f1,48,9e,93,c5,ed,9a,a,91,dd,c3,30,cd,d3,5e,4,26,23,d,b6,50,1b,c6,18,8,b2,16,3d,77,9,2f,27,30,f4,62,f3,cd,40,13,c8,76,5e,69,84,5b,ce,1e,a0,49,20,66,54,e2,5,fa,a,ae,4e,b6,c,1a,39,72,5e,b,c3,e1,dc,56,68,b8,a2,a3,78,a7,92,6f,64,84,51,10,8a,2,6,de,20,42,6,d4,c2,46,19,1,34,5,52,77,4b,14,f9,6d,91,6a,e0,1e,66,7b,26,d0,93,c6,6e,c,f6,63,22,a5,5e,68,5f,8d,88,5a,30,39,8b,86,2a,b5,f3,74,9d,d1,da,d2,c6,b1,9d,7b,e3,23,7b,bd,b9,d3,6e,ce,b4,fe,6b,f6,43,9a,f5,4c,22,bf,3a,d5,a3,a8,15,f4,77,20,49,f,33,3e,8e,fc,54,d5,7b,96,2a,e4,4c,b8,c4,db,b4,c1,3,56,36,f7,89,b9,b3,5a,fd,b0,1b,c0,ef,54,d7,28,e5,57,af,16,db,7c,97,22,36,24,fe,22,6d,51,f7,7,b1,3b,2a,d0,5a,75,e0,8d,67,53,d1,9d,df,8,cc,ce,d8,a7,76,ff,ff,54,e7,98,2b,41,cd,52,4a,7f,10,46,ad,4c,ec,d3,d2,68,4d,6e,b0,ed,9,2e,ee,e7,f,a,f1,e,f1,51,6,ad,77,6d,f6,bb,41,b4,b4,bc,2b,3c,e3,28,c2,4a,c4,b4,43,34,2b,b4,5c,1c,55,c2,8b,2a,c3,d5,c4,d2,b0,3b,4b,34,55,d0,0,33,d5,3e,20,d,e6,87,13,a8,fc,0,0,33,8b,b6,12,90,80,6,fa,c6,3a,e1,23,be,4d,d,32,43,7a,0,f,de,26,38,40,d,47,b3,45,f3,90,c,18,23,1e,3a,1c,a6,22,3a,16,df,4f,45,4d,be,de,4d,bf,cf,32,c2,9c,10,92,ac,d0,87,25,61,2f,5,ec,2,0,c6,c,dc,74,ca,cf,70,a,0,3c,2,b2,89,e2,91,fb,75,d4,31,7c,b0,11,3f,c0,54,97,3d,5c,ca,dd,95,91,54,81,c3,1f,37,5f,e2,b5,a4,0,c9,82,c4,ca,2c,97,da,ef,8e,73,38,9a,47,4,96,c1,d6,70,15,9b,b2,57,5d,63,4f,59,51,9d,7c,f9,8d,7c,6f,7e,97,63,af,78,1b,a,a2,41,49,86,ec,b5,b5,ee,81,2a,7c,3e,4d,bd,40,b3,fe,37,1a,4f,aa,1e,2c,e7,8a,dd,8f,e8,47,8d,71,8a,49,c3,37,16,62,4c,37,be,7f,65,37,4,19,2e,2f,d0,fc,e8,71,1e,d3,d9,95,c,7,29,36,3e,e0,b7,5a,32,1d,68,7d,a1,5e,0,d9,8,17,6a,f9,5a,dc,1,4c,7a,22,8,58,88,be,a0,bf,7d,5c,e4,35,8b,c8,c3,ce,fb,89,1a,ea,b5,ae,fb,3b,28,af,8b,a2,45,c0,26,6b,ff,ff,55,9a,78,a6,64,51,d7,f8,9f,55,f0,78,54,cf,d6,fc,fd,d9,98,95,a8,53,4a,4e,a6,da,72,3f,93,f7,17,26,3e,b8,db,6d,1b,ef,f5,2a,df,c3,d4,d1,71,46,db,5e,bf,2e,17,d6,ca,df,2,88,30,b9,9f,ba,95,e8,d,d0,fd,76,e5,d9,4e,72,9,b5,4d,4c,ca,7a,c3,fa,89,a0,95,c6,7a,68,f0,26,29,51,6c,1a,24,29,34,5d,6b,63,ff,d8,f9,d1,ad,2f,ce,e1,dd,50,97,53,dc,68,6f,7e,d3,fa,4f,8a,b2,a4,4a,57,79,81,c7,c3,b5,eb,d5,ab,d5,ec,b5,5d,4c,f9,6,e9,59,66,c5,da,3c,f6,7a,1a,ed,70,46,45,59,b3,2d,ae,53,c9,43,1f,d6,68,59,67,5,39,bf,d7,f8,f5,57,e5,4e,c0,99,72,2f,cd,73,5f,32,b2,2e,23,63,ce,9a,53,ee,f5,3d,ce,38,db,c7,bf,a9,2b,5b,60,d7,1c,fb,9f,96,a5,72,df,75,6e,6d,ef,32,78,41,9e,b2,b4,5a,33,1,a0,d,22,62,37,c6,a6,50,2c,eb,c5,27,1c,4a,cf,b9,e8,4c,c,84,e0,d,f1,6e,91,c2,6f,ea,1a,23,40,ea,66,c,28,1f,eb,d9,97,4,dc,d8,aa,7f,70,dc,11,ba,a3,1c,3,bc,1e,98,63,db,72,bc,71,26,b4,53,0,c1,c8,ec,37,f,49,1f,3a,7c,9b,68,47,1b,70,8,48,b2,3b,e6,46,72,e0,7c,f7,15,67,4,e7,14,96,8a,bb,ba,89,8,e,6f,3f,a7,5d,5f,5e,4a,fe,ba,d0,14,95,8c,24,93,39,d2,98,c5,23,6c,11,53,ff,ff,55,b4,78,88,a4,79,a5,f7,7f,34,d4,66,29,8c,12,6,74,c0,26,f1,a5,aa,fd,79,39,33,f6,c2,f6,5e,af,7f,a9,d6,8e,89,a3,72,21,c4,e3,72,16,d3,36,39,e6,be,c9,3c,d4,43,27,a9,fb,b2,3e,98,2f,92,49,84,2,71,a0,7,d3,d3,ba,3b,c4,49,a,47,22,4f,46,a2,c0,62,21,ac,8,47,b2,ba,2b,eb,d4,ef,db,8e,80,70,3d,d7,c3,6d,5c,d4,d2,fb,8,c8,5f,97,ce,68,c5,e8,b9,65,eb,b,6e,20,34,b4,6c,5d,da,b9,1e,da,13,ba,89,90,a3,31,6e,a8,20,74,8f,78,53,9c,e5,c3,d1,44,be,a3,23,45,d6,9,a1,1a,6c,78,be,b9,9f,7f,90,78,d,d,8e,16,9e,f6,5f,80,42,4f,60,d4,45,4e,92,3a,30,ab,a9,2c,3f,54,0,3f,25,44,73,1e,b2,cd,c1,d6,d0,10,75,44,2d,18,76,bb,46,40,ce,76,4b,70,78,b8,98,6e,14,14,c1,38,b4,81,37,b,67,bd,9d,33,d2,23,5b,a6,6a,60,2a,b7,1d,1b,23,d7,f5,ae,fc,4a,a,6f,76,82,88,46,a2,91,49,ac,1d,62,10,a,a,8f,6e,a6,9,56,df,69,12,bb,91,25,c6,aa,e6,ee,2f,62,3e,d6,1,e2,bb,a,8d,e2,2b,23,99,51,af,c1,44,75,59,8c,ee,e9,49,53,ce,c6,74,3f,b5,9d,f7,8e,43,99,bd,96,11,f1,7,86,81,f6,b0,10,11,53,8d,df,d8,77,58,60,42,54,be,cf,1e,a5,a2,ef,b,88,a8,1f,b0,3d,b6,33,7f,fc,ec,c7,66,ff,ff,56,19,79,22,db,99,47,51,bb,e4,63,a5,ea,3d,d9,da,be,11,93,4b,a6,fa,e4,6d,a7,53,f8,bf,69,92,fc,d7,b3,12,f2,8f,5f,6a,2b,47,bd,69,a6,9d,89,28,3d,ce,7,3d,f,34,26,f2,cb,2f,c2,94,40,de,6a,27,aa,c0,18,b,4e,e7,52,18,64,f0,2d,57,11,0,10,94,40,b4,a6,d1,91,e8,18,a,60,1f,e5,80,0,2,67,79,f6,c3,85,3d,4b,a4,20,1d,4f,dc,73,a9,70,88,d9,1,8a,e1,65,3a,33,d0,db,1,92,0,da,9e,1,b6,22,79,e1,1e,df,7f,66,f0,b8,a8,c6,1d,82,3c,93,8e,84,95,95,18,c3,6f,59,a6,d7,fc,46,41,af,0,e5,aa,0,f8,15,30,c0,1f,b0,5e,cf,c6,6e,4,c4,c,38,4d,74,73,11,40,d1,81,fa,7f,70,3b,8d,47,be,b0,68,9d,f9,73,2c,21,5a,66,ef,32,2e,68,1d,2b,55,2d,a1,0,92,a9,8c,ac,49,0,42,94,c3,d,94,7d,86,b1,4,11,79,71,e1,25,0,2e,18,9b,a9,41,8d,e6,e9,ae,12,b0,28,7f,a2,9c,f8,5b,4c,d0,da,30,78,27,4,f1,9,bc,a6,8c,77,9e,b,8d,b0,fd,bf,81,5d,ef,3a,d7,e1,1e,74,17,6b,5b,7f,e0,e0,65,a4,fd,5f,9d,fe,ec,39,79,14,53,2,31,1b,39,91,70,f5,b7,f9,6e,53,86,a7,ba,1a,80,3f,a4,c5,8d,f8,c1,1d,2a,e7,73,8a,f3,99,f2,af,45,7,f6,82,92,43,e6,fe,ea,35,28,4f,2b,b4,7e,ad,b2,d7,2e,d8,8c,dc,ff,ff,56,b5,79,7b,94,8e,65,1c,67,ed,9,4d,b5,29,50,fd,30,f8,60,99,4d,d3,15,31,c8,d4,a9,21,ef,99,fb,fd,55,c3,a3,9b,dc,b,d1,7c,97,a2,bc,8a,f6,a6,65,b8,16,1d,c7,d2,dd,5,cf,5f,bf,25,eb,6d,a7,e5,78,d0,c,5e,b9,c5,49,b4,58,43,33,bf,8a,84,a0,fc,9b,6a,7b,a0,a0,5d,e,7b,b6,5,85,11,38,bf,e3,2b,df,33,82,c2,80,a5,3c,4e,76,77,9e,72,5b,88,35,7,e6,d8,95,bd,5d,88,1d,8,81,b7,16,3c,20,70,cc,4d,71,d8,9a,35,1b,f,39,c2,8,b4,5a,a7,b0,26,39,20,40,79,db,45,fd,1f,d9,f1,f2,52,34,f4,11,40,96,23,db,e5,d3,67,39,5b,2b,e,ad,c4,e5,65,6b,aa,61,c8,a2,12,19,9c,94,d3,c9,78,5e,8f,66,42,4b,77,59,34,c1,21,a,96,fc,bf,ff,25,3a,87,7d,ff,bc,f9,26,69,9b,89,93,6c,2b,53,c5,21,65,3,ca,a4,a0,5f,b9,24,9b,be,1a,38,8b,e1,f0,15,6a,e3,d0,bc,3a,c1,b4,d7,4d,5e,86,5c,b5,1c,6b,c2,ce,c4,f5,53,d,ba,60,7c,7d,d0,bb,43,22,14,5,ea,40,1d,4f,74,2,a1,6e,39,1,11,36,ed,e2,90,10,16,c,c1,5c,b8,e,15,4c,6f,39,90,3c,33,c4,5d,a6,b7,2e,fb,10,bd,c8,bb,c,22,6f,6e,c,8a,7,bc,43,4b,e7,97,72,24,30,f8,91,e3,7a,9f,b,d6,1b,ff,b8,40,21,db,e7,5f,a1,12,90,28,4,53,c,ac,84,ff,ff,57,22,78,a4,95,ca,57,15,31,1c,47,d7,e1,a9,81,7d,6a,f8,a8,62,2e,98,a2,89,46,f2,f9,9f,64,87,e5,97,b9,fa,72,aa,2c,83,31,cf,7e,7e,cb,ea,79,34,dc,3a,7c,88,30,ea,3c,ea,d0,b3,9e,f9,47,a5,58,3,b4,89,37,5a,f8,c2,c,39,e7,3b,8b,fb,34,93,d7,ef,be,b5,f2,1c,6f,bc,9a,df,9c,ed,71,ee,fb,9b,cc,9e,c9,e3,f9,54,4a,c5,c2,81,91,84,7a,19,0,8,11,86,f5,e7,7,c9,8c,99,cc,1f,b8,c4,7f,5f,ab,79,53,99,66,e1,49,ab,e,73,ea,8d,dc,e9,2,33,a,a2,71,96,26,e,24,53,e4,11,65,d5,57,fe,fe,76,ac,5,d6,5,56,63,8a,84,77,9b,6f,fb,d4,ab,b1,df,d3,36,23,82,89,f,38,85,33,12,8e,27,6b,c1,ea,e9,bf,1d,46,c8,fa,df,ab,be,67,ad,0,28,4a,f1,c3,3d,ad,dc,6a,27,a0,9b,1,45,3,bc,34,16,3b,9f,5a,26,55,4,4,35,12,82,9f,74,c2,20,3,c8,44,c,1,4b,52,ea,d4,65,4c,c0,c2,37,91,10,41,59,49,27,f0,69,3b,6,75,1b,dc,ab,31,a2,a9,7,11,87,1b,79,1a,e8,8d,64,98,88,f2,45,4a,a0,b5,b2,35,87,69,87,bd,cd,cc,e8,25,4f,f9,9,e2,e,11,b0,bd,44,b0,f,17,f,74,8f,5,4,88,d0,c0,5a,14,9c,cb,c1,94,97,8d,96,2e,2e,66,3,8e,8e,d0,d1,b3,62,4e,d7,9b,24,f1,6a,4c,3f,5e,c,b,6a,40,cc,b,ff,ff,56,97,79,4,da,f9,38,a3,8b,5f,a2,41,d9,f7,87,e4,a1,fa,af,7d,81,9b,eb,d4,c0,f6,cb,de,2a,f9,32,4a,f7,e3,ea,8d,bb,92,85,23,32,91,fa,8c,69,fb,7e,2c,7a,24,b9,fa,ad,59,8,63,f3,9b,74,cc,1,59,4e,ae,e7,6,7b,38,40,99,8,56,44,a0,98,2e,4c,6,b4,18,0,23,e6,de,74,c4,e3,37,71,56,89,0,a0,3b,65,29,b0,77,40,2e,7c,f2,ab,d0,46,21,90,39,6,4d,cc,74,14,80,2,23,e,1f,64,37,bc,d4,77,75,40,2,80,d,7e,dc,14,0,63,b2,e4,89,98,31,91,89,3a,60,49,d2,43,2e,68,61,a6,86,3a,55,ec,bb,c6,37,63,b0,a0,58,11,26,15,9d,8,cf,62,f4,8e,87,3c,a8,47,15,f3,f4,cd,a0,12,9e,f9,bd,7a,4,c5,53,ed,e7,4b,1,6f,a1,7a,68,4,8c,78,fd,f9,86,7,5,9c,9b,10,9f,ee,9e,e5,d2,47,da,fd,10,6a,42,96,0,5f,2a,54,1a,3b,c3,5d,fa,cc,b0,f4,a5,5d,6b,2c,85,21,96,62,8e,c8,2c,e5,6c,67,32,e,ef,8,fd,5a,d2,d9,87,7f,1d,58,3c,77,ee,dc,8b,7b,a,40,4d,cb,17,62,b,a8,43,e1,a3,83,cb,84,c3,e2,34,e5,81,d7,14,d6,fe,81,8a,2c,5c,b0,9c,95,95,b9,a5,f6,c6,b0,e9,e1,1c,49,f1,2e,5e,e6,7f,d7,c0,ca,b,29,b1,47,e7,53,fc,80,91,dd,d4,87,50,8b,dd,4a,4f,ae,5b,36,c5,54,5f,ff,d8,f6,55,30,f7,60,ff,ff,57,10,79,7b,85,75,7c,96,1a,f,b5,1f,16,6a,9f,6b,f2,9e,eb,f4,c7,e1,52,69,1b,a,a7,6f,b9,f6,e6,a3,68,ad,51,27,19,99,c4,25,5b,d4,80,cf,ac,5a,8a,57,4f,93,f6,bb,f3,87,d7,3c,f2,b3,aa,c9,fa,4d,48,4c,9f,2a,11,e1,b0,b4,b6,b5,8f,7f,d4,51,34,7d,53,e9,d0,8f,58,9d,c4,8,bb,83,d3,57,df,be,6e,fd,f3,7d,b5,7f,f7,69,82,2a,9d,68,86,c3,c,4f,d5,78,55,4e,d2,d4,d4,42,8,cd,d2,8e,b9,5b,76,a4,3a,a5,d5,79,fd,18,5,61,95,48,6f,59,79,38,62,ac,c0,45,5c,5d,ac,ee,60,2,ec,4d,bd,5d,67,bc,5f,a1,d2,8e,5f,aa,e8,62,46,b5,30,9,6d,1,cf,cb,9d,c2,9a,76,7a,c2,f4,13,9c,47,bd,fe,6,3a,2a,8b,92,ac,3f,ef,96,90,65,e9,d7,8b,da,62,98,2c,45,54,31,c5,db,51,da,7c,4c,ee,44,45,50,32,52,d4,7f,75,6a,5d,c2,16,dc,e0,3a,c7,18,e,b5,48,cc,ee,63,9b,7f,16,e2,1e,54,67,8d,c3,96,8f,14,86,19,e1,1,c3,fe,4f,5d,7f,cf,d2,7d,d0,36,3e,db,3,53,95,51,aa,52,30,d2,4,fd,cc,3c,49,50,8e,c0,18,81,35,54,4f,2f,40,e9,fd,5c,39,53,aa,5c,28,9a,e5,95,36,27,79,d,70,88,c6,b0,2d,e2,6,e7,e1,5c,c,f2,c1,5a,fc,dd,2b,b1,b9,55,69,68,a2,5f,1c,86,4f,9a,bf,b4,37,a5,2c,2b,1,e9,d,a6,f1,f5,ff,ff,56,8c,78,13,8c,f9,a8,db,63,ed,7e,9f,8,6d,1f,7b,f5,26,3f,b0,f7,58,61,a8,c5,13,bf,3f,b8,f7,b6,66,3e,bc,6e,48,b4,73,8e,4f,55,e,4b,a7,a9,b5,4c,c8,33,57,bb,22,6c,b3,d7,3c,ed,a9,a3,95,7a,4c,69,1b,34,10,10,8d,46,d5,a9,2,10,f1,14,36,2c,ec,de,f1,8f,8d,b5,13,0,d2,1b,78,e0,87,61,8b,b6,83,f3,95,f7,1b,e8,fe,68,83,61,dd,e6,4,eb,8d,21,c4,f1,74,c9,db,d5,c9,5e,bb,59,25,57,62,70,7a,ab,6b,9e,f6,b3,c7,65,b1,d3,da,1c,47,9a,6,8,6e,2c,9f,24,88,6d,6e,b5,13,14,4c,fc,ba,75,a9,36,9d,49,d4,d7,d7,47,bd,4f,fe,a9,1d,2a,3b,2,37,55,37,45,3e,1f,7f,45,cc,3c,4a,16,53,a4,c9,88,35,30,78,52,3f,fe,7c,e7,c,db,a2,1f,64,af,d9,f2,6e,2d,2b,41,59,87,a3,68,a2,c0,bc,70,29,e6,3c,41,86,cb,fc,6a,5e,ed,2c,f7,73,be,ee,3d,87,f5,58,c3,bf,2d,7a,de,2,a9,a9,71,d4,24,52,d9,87,96,81,f,3b,e9,b8,c4,ea,d0,c1,20,11,15,a7,13,6d,22,c9,da,b3,18,ca,5e,51,d1,e9,0,f4,ab,1d,1b,78,de,72,8e,23,f0,61,77,9c,2e,bf,5c,c4,fc,2e,19,57,fa,75,95,b1,8a,6f,23,88,f9,b4,9e,29,74,57,50,43,9e,20,b9,3c,6e,3,50,fe,ad,fb,cb,ad,af,5b,80,66,c8,9f,f9,4c,9e,a0,ac,ef,3a,12,3c,38,32,ff,ff,58,3e,78,16,9e,ad,fd,8a,1a,23,f7,bf,26,c7,de,2,16,c7,db,f1,9a,9f,88,6d,8b,1f,cb,ec,bd,df,2f,70,f8,24,54,f8,60,9,b9,3a,6d,3e,a7,55,b8,fb,3,4e,cf,7b,1,48,bd,cc,b5,b2,f5,7,14,8f,dd,a1,1e,98,8c,66,8d,8d,53,61,29,de,44,9,cb,31,e1,e5,4a,98,1,a0,d7,27,58,ad,96,af,a2,c,49,b7,99,b6,b1,bd,b,2,aa,a4,72,2b,32,8a,26,4f,a,ab,9d,94,f2,6c,b8,26,2,3a,d2,d0,e,e9,d6,d0,c9,39,8d,94,3e,fe,74,80,a5,86,37,b4,57,46,bf,e2,87,9a,bb,84,78,2d,75,d7,56,78,2,9a,d9,d5,57,92,97,21,40,5a,f3,41,55,35,e6,12,2c,18,b7,4f,6d,3e,84,87,4c,88,65,8a,be,23,25,e3,c9,91,cd,55,12,16,f3,ff,e8,ad,d,c8,53,c7,64,e7,3b,ee,b3,fb,58,b5,16,b0,e6,a0,e2,6b,68,b8,5f,30,1b,b3,55,16,86,81,9e,50,b5,e1,be,26,ee,f6,a4,2e,63,32,91,92,6e,e3,bd,64,56,f6,14,f8,b2,74,88,26,38,53,b7,39,cd,fb,aa,64,65,11,e3,1a,fa,a7,5f,f8,5d,44,11,d7,ae,10,1a,da,23,39,4a,96,84,6c,76,69,f1,3c,a6,18,a3,fe,c7,cd,9f,b2,6f,a3,aa,bc,78,fe,ce,67,6c,62,a3,14,35,84,e2,c5,bb,c0,2,12,b,a3,7a,2e,3c,e8,25,f7,67,f3,49,41,56,73,56,af,24,d3,7e,c2,2e,ea,92,e2,dc,67,5f,4c,c4,a8,4,65,1,ff,ff,57,74,99,1c,33,c3,3c,c3,bc,2d,c2,64,21,ac,5c,29,c3,3d,b1,d4,45,a1,bb,a2,db,3b,dd,a1,ca,ad,3b,1c,45,5a,83,c3,4b,b4,ad,b3,23,44,3c,62,fd,10,f0,ed,16,e8,70,f1,52,ce,cd,36,c8,c6,ad,6d,2d,f8,ba,a9,ab,a6,a3,34,b1,3b,72,7c,a9,78,be,e9,41,3c,ed,3e,18,4c,70,58,61,2f,73,52,59,c3,55,da,40,9f,25,2e,16,86,92,dc,b1,f8,94,23,a8,4a,44,bf,5b,d2,82,a9,64,2c,4e,5,53,39,9b,bc,c5,55,94,9a,e4,f2,ac,17,8e,c7,1d,bc,90,d9,9,6e,7d,a0,97,2d,f2,e2,ef,a5,c3,c8,d,26,50,1,8f,27,a,3d,df,7e,56,68,a3,c5,c1,53,9e,7b,9b,b3,35,78,db,77,96,f2,f4,4a,be,32,a0,72,6f,f8,14,f0,1a,5b,40,ab,dc,15,2f,3c,f5,6a,15,f,7e,38,7e,a2,50,6a,39,f5,b,5b,bd,74,5d,b1,77,21,ce,62,ac,34,ee,c0,d6,81,b3,16,11,17,9f,6c,e2,e9,cd,dd,a0,8e,cd,5d,83,c2,8e,38,24,2d,13,ac,2f,4e,24,44,be,42,e4,7c,8c,cb,c2,a0,80,9c,a5,aa,5c,75,e2,92,36,cc,db,1d,52,bd,7c,a0,5,5f,53,41,56,fa,e0,9,87,96,bd,dc,9e,54,c0,96,58,2,0,63,54,3a,75,fe,84,b8,3e,8c,fc,2f,ef,63,50,59,ff,1e,4e,ae,42,d7,91,9c,b4,b7,96,cf,e9,4e,1f,fc,79,4d,10,e0,69,3,d3,78,fc,5b,54,a5,20,e5,fa,84,18,13,a4,73,fa,ff,ff,57,1e,78,fb,5c,8a,57,54,67,eb,3e,5a,fc,d0,bf,5a,10,6f,ea,52,7b,f,71,c4,d8,5f,c7,ea,7d,bb,d9,31,49,cb,f3,3e,d8,17,b8,ca,75,4,b8,b5,9e,9a,16,53,dd,49,f4,2d,63,6a,da,82,4,c7,ae,be,df,8f,ad,f9,a9,6d,c8,b5,37,62,24,8b,e6,20,33,47,1,b3,c8,39,f8,63,33,42,83,62,1,5,67,47,23,32,3b,f7,95,b1,52,30,38,a6,fe,3c,29,71,f0,30,81,17,8d,67,1a,72,e7,97,95,45,51,50,34,10,c,11,af,35,67,fd,a6,89,c6,3e,ba,2,c0,a5,a4,13,93,db,cb,c,4,b5,57,53,cf,81,7e,1a,d5,b,7b,e6,dc,2c,a,6,e8,35,4d,c7,65,6e,5d,55,38,20,fd,5c,80,ac,69,3b,1f,50,92,92,fe,53,6a,49,b1,1b,6,f2,c7,f0,dd,9c,e9,85,1f,b7,53,81,b6,c8,a9,db,a1,81,34,cc,81,d4,79,1b,6d,2e,2,f8,fa,6,94,f9,53,79,2c,ba,38,da,5f,e4,43,bd,31,db,4c,b0,e2,a2,f6,ed,e8,c0,b5,2c,f7,5f,d0,8f,5b,e6,de,f5,f4,ba,f0,38,5d,30,41,2,4b,ea,17,c6,e4,4e,92,11,7d,b5,d1,e3,3e,ed,40,d,82,d2,9b,9,3b,25,fa,f2,0,54,34,73,32,57,44,3e,b4,80,67,b6,dc,3f,f7,0,48,e0,52,4a,b8,f,60,aa,1,f3,74,21,2,60,a1,41,d6,f7,c9,c5,90,19,65,a2,82,7d,2a,34,8f,d,1,69,fe,cb,b8,ee,f4,a1,86,93,28,ef,6f,b8,60,35,56,ff,ff,57,6,78,7a,e2,f8,38,eb,15,e5,7,de,fd,49,ce,8,4d,8f,dc,fe,5a,8f,79,6e,22,ae,fa,1,19,f9,20,1e,bf,41,e9,8b,34,e9,f9,1f,60,78,4f,74,9e,87,58,b3,dd,b,5e,8a,f5,4d,7c,71,f6,2f,35,85,d9,ee,b4,3f,5f,9c,52,b1,d5,c,9,92,2b,79,70,9b,87,6b,3,c2,b8,8a,13,fe,79,cc,4c,64,dc,b7,d1,ee,b8,4f,ee,b5,99,9d,34,15,67,d5,ca,6f,a6,4c,1a,3a,df,17,88,90,d,3,21,6,7,55,d6,a3,b2,f4,2b,fe,7e,fe,b1,e1,34,7b,ba,24,19,f9,d6,b6,59,aa,12,2d,4c,18,a4,c0,ae,4,30,e8,70,2e,8c,f3,f5,b5,ab,b4,7a,12,e2,b1,77,8d,8c,8,78,28,75,eb,bc,6d,24,3d,22,30,52,90,3f,72,64,1,ef,ee,af,b9,a7,75,8c,72,1c,9,86,5a,f3,fb,9d,72,f2,e8,ce,2c,59,6b,57,7a,67,da,f7,ff,fe,ff,2,70,2b,75,3f,de,b1,74,d4,6a,a3,ef,db,b7,6c,f2,90,b4,3f,f7,20,bf,5c,2e,c1,be,e4,1,69,e8,c5,6e,c9,99,41,9f,3f,36,af,1e,85,28,77,a1,a1,d3,6f,9d,3b,e6,bc,62,d2,b3,30,c7,11,9d,94,99,f1,69,a9,ca,97,30,89,6,b4,21,1e,8,5f,c3,5e,4b,28,69,6a,f0,c9,29,f9,f0,9a,f0,54,f9,32,9a,e2,ae,a0,2f,15,0,55,d2,32,6d,b1,b6,7,37,77,79,b2,ae,91,96,4d,18,ee,10,af,fb,5b,42,43,26,20,1c,64,89,bd,1e,f0,6d,ab,ff,ff,56,a1,98,1b,c3,cc,53,4b,2b,43,4a,7e,ee,6e,91,6e,8a,af,34,c5,2f,74,83,b,d,12,8f,54,c7,6a,d6,e6,cf,11,4a,30,92,d3,12,93,48,8d,2c,f3,6a,4c,cd,35,17,c,4b,e,d7,9,2d,b2,84,c7,29,2d,4f,76,a8,86,af,4b,27,7b,99,e9,e4,79,4,cd,76,a1,59,d7,58,13,d4,72,65,36,5b,2c,80,97,b7,f1,c,67,f4,13,f7,f1,77,a0,3d,c3,d7,bb,b,a9,57,ce,b4,37,73,ec,7f,12,d3,1b,44,f0,5f,e1,37,56,e5,f5,6d,3d,bb,d0,d5,91,b0,1e,b6,ab,74,ab,5b,27,39,ef,51,29,1e,7e,d5,c3,fa,fa,9f,79,8,9,d4,a5,92,e1,ec,e,e2,6c,1f,65,a3,bb,3d,2e,e8,d7,e2,88,5d,8d,ee,c,4d,f9,3b,a6,26,f0,25,fb,ad,f0,6,25,2f,5d,1f,ed,a9,17,b8,15,f6,14,69,a8,b8,5c,8f,2a,37,a6,5c,13,42,82,6d,f2,ef,a4,56,c8,f,7,84,60,3d,6d,1e,d2,85,99,38,bf,a0,c8,5,25,5a,c3,be,52,9b,14,8b,bd,41,95,64,57,55,3d,e6,17,27,50,2e,da,4b,af,4f,72,e5,2a,43,1a,ad,e1,93,77,79,e3,4b,ae,61,b8,ea,b,4e,56,c0,e8,41,c,47,36,18,94,b0,15,7,c,ee,61,c3,3c,9a,4a,27,96,28,66,b6,e8,13,70,c7,42,e5,54,64,29,21,97,84,8,3f,41,21,f,b,d6,db,69,a2,e8,6a,4c,c4,d5,24,e2,3d,14,94,95,5b,14,b2,1d,ec,3d,90,38,45,2a,80,c,eb,ff,ff,56,16,98,94,35,2e,3c,34,3b,2c,4a,dc,9b,3a,cc,aa,c3,44,31,cc,54,a9,ab,ac,b4,43,45,39,52,c3,ba,42,dc,da,99,cb,42,c4,af,e6,c6,8c,f2,b7,28,6e,f2,b3,52,e8,aa,f1,15,27,2f,16,a4,c9,47,69,15,17,4,c5,4e,c9,6a,9a,8,67,e6,97,cc,c8,3e,d9,ca,27,71,19,ab,bf,e2,b3,67,ed,e,5,62,1,95,8f,47,bc,a8,9c,bb,22,d,b0,26,5a,20,52,6d,7f,cb,3,e4,18,27,ef,b9,5a,cc,d7,59,ee,2b,97,e4,e1,55,7f,23,6a,37,31,4b,58,11,fc,a9,e4,79,4c,be,a8,df,da,de,d2,d3,9,41,66,bb,5b,be,df,46,57,ed,1f,fb,ba,2f,b9,49,d3,e1,36,3f,3d,c6,f5,55,3d,d3,f8,79,53,d3,41,23,e1,1d,31,35,31,0,85,51,3c,31,72,6a,c3,f2,49,e6,4c,86,ff,62,c7,5b,62,c9,1b,d1,c0,49,e7,66,4b,80,a7,12,45,2d,54,1c,a,68,c0,25,5e,9e,8e,29,78,c3,ea,8c,8,75,76,f9,e,8,b2,1a,89,41,81,bc,18,52,ae,31,fe,b5,89,e6,c0,41,c9,e5,97,2f,ea,28,c,3a,d3,53,6e,8d,1f,9b,50,9b,fc,3c,a7,8f,65,e5,61,f0,80,32,68,bb,ac,1a,78,6,49,ef,d3,20,4a,e5,12,5,20,12,8f,3a,4e,1f,1e,7f,c5,32,d3,40,53,19,5c,29,3,0,88,44,7c,27,6e,94,3c,1c,ad,ee,40,31,21,d8,83,3,b1,85,e6,24,85,54,8d,b0,d,8,f6,1d,91,24,68,4,e5,3d,ff,ff,56,9,78,5,24,b1,d3,9,ac,fd,e7,d3,e1,1e,81,3f,65,c9,49,70,f6,b8,63,4a,4f,8a,2d,2a,8c,57,e3,97,b5,17,23,de,af,99,0,46,bd,9f,3,e9,29,af,4d,f7,c0,3c,cb,6c,5a,ba,90,bc,ed,43,2f,b9,df,65,f3,cf,16,f0,3f,24,47,6a,a,34,c8,fe,c3,79,e4,87,4,2c,6b,c1,7,f1,c,b1,24,43,3e,bf,2e,6c,b0,f,aa,92,56,3e,a7,7e,13,f2,ab,e4,84,a,f7,35,4b,3d,c7,c1,d0,2b,5c,57,de,b3,af,7b,5a,18,cf,5b,64,52,65,ce,70,6e,7d,61,f5,9d,b3,6d,6f,0,43,64,67,dc,37,27,35,98,8e,8e,6f,d9,b0,7,71,aa,3a,b4,67,df,bb,8c,55,29,8d,ef,a1,cd,22,f6,e9,83,6d,39,89,ea,15,9d,b5,a4,61,fe,75,9b,bd,8d,e,33,51,7e,6b,56,e4,6e,37,e7,a8,29,f1,a5,24,b9,9,7,ef,16,fb,fe,e7,10,5,a8,f0,c8,ba,71,38,a5,c2,ac,e3,bc,34,af,17,fe,a0,d4,63,a5,8e,d6,ad,e3,9f,f2,63,4a,a0,96,f,aa,16,55,d0,a8,c2,92,d6,dc,f7,33,54,7c,db,11,31,2c,55,1,b7,ff,6e,74,1a,f8,a8,4d,cd,e1,59,64,84,81,8b,c1,67,83,a0,b5,e6,a6,9e,9b,28,a5,22,da,53,36,ea,cc,3a,21,82,50,bb,5d,ee,31,d5,58,a9,2d,4c,c3,10,b5,9c,c4,16,81,c6,84,10,76,81,a3,98,ea,a8,67,d5,7d,72,be,2,e7,58,ef,f6,ed,d4,dc,5,9b,bb,48,ec,86,86,ff,ff,55,a6,78,7a,de,8e,1f,9b,66,34,9f,d5,3f,82,d5,a2,1c,90,b7,a9,f7,18,9c,6d,bf,89,f5,7b,93,c5,a3,7e,54,fb,8b,69,c1,be,33,da,4c,52,47,e8,54,59,b5,f6,fa,4a,77,d8,d2,5b,26,bd,3e,56,31,f4,7b,31,4f,ce,21,86,1c,83,69,17,43,3e,3d,2b,bd,80,3b,57,38,4e,8e,6d,74,6f,ee,78,cd,f0,6a,6e,c0,f0,2c,a2,3b,4e,f3,99,1e,3,4,f0,26,d2,c8,99,56,95,21,64,6d,d7,1e,83,3f,41,ef,18,be,70,7a,fe,6f,af,f5,64,77,29,ff,d9,39,c,24,83,4e,d8,20,e4,4b,51,2b,66,79,1c,d9,84,45,b1,d5,71,5,bf,23,1,c1,13,9e,68,ee,2f,30,b6,4e,97,21,40,b1,da,4c,e3,ec,fd,ea,91,41,60,1,8c,47,dc,5d,d9,4d,a6,54,bf,16,2a,2a,a2,95,64,c4,2c,ad,50,fa,ac,9a,97,36,a7,3a,c4,fe,42,79,3c,94,cd,33,fc,7,24,78,e2,af,e8,b2,6b,74,dc,b5,57,c3,a2,13,2e,2e,77,35,b6,ec,f7,5c,a3,fb,f,9c,49,b9,41,23,1c,65,6a,2c,1a,96,dd,1e,7f,bf,75,df,b,e5,71,b3,c3,77,e1,84,a0,2f,62,6a,5a,1,cb,d3,c5,6b,4c,c7,f8,10,bd,5,52,1c,e4,e6,50,89,b6,ea,b1,14,68,10,1a,27,25,8,ff,74,94,82,3d,98,1,e,d2,c1,31,3,46,e,9,d2,76,0,8b,84,be,38,0,d3,69,fd,e2,c9,64,94,60,2,a0,19,5b,90,a6,4e,2c,23,69,18,d3,ac,ff,ff,54,87,78,7b,1b,6f,4f,a3,29,46,df,d6,7c,89,d6,14,c4,c5,99,a8,9,ef,63,52,4c,43,8a,cf,5a,7b,e3,8f,ae,87,13,ae,df,63,3e,59,67,b4,f9,db,4b,5f,7b,20,35,35,51,aa,69,24,42,fd,2f,dc,98,2c,4f,f,94,1e,ee,e5,5c,9f,ce,4,44,6a,85,89,e,47,22,a,6c,1e,59,2c,b5,ab,f2,e8,86,1d,ae,42,4f,71,1d,a7,a9,8d,73,7c,18,b9,48,51,19,48,4d,2c,59,50,4b,61,2,7a,2b,c0,f1,7d,2d,5c,79,9d,91,93,36,33,53,79,fa,5f,4a,d7,5b,c1,aa,fd,fb,9b,e0,56,f8,6,45,76,79,4b,d6,d6,31,48,4,81,f0,73,ed,9b,5f,54,20,88,90,ac,7e,bc,c6,55,6f,35,2f,f9,63,a3,16,9a,90,2e,aa,5b,2d,f8,7,46,3d,23,30,7d,b9,c1,8e,4e,8a,b2,6e,6,cc,88,52,d1,f8,9c,a1,69,84,cd,2,78,e5,30,7f,82,6e,8a,d0,c7,25,c1,16,39,9c,89,f2,8a,cc,cc,11,35,13,5e,6b,7a,1d,96,92,72,54,f1,be,a2,5e,28,13,cf,12,50,f9,79,d2,50,0,72,85,6e,ce,78,b6,62,7e,9c,61,95,5a,f9,88,d3,43,d8,99,50,8,9,7e,a8,c2,6,a0,1b,27,66,93,92,ed,71,93,8a,de,f6,1c,1c,d8,36,f7,39,de,cd,4b,2d,88,d9,14,6,2a,8a,63,dd,61,6,a5,41,a3,a3,f5,6f,93,dd,83,7e,1f,1a,fe,a2,9a,13,5a,5c,e4,6d,df,d0,ec,68,17,4f,bf,d2,25,47,fc,99,44,e4,3f,ff,ff,54,99,78,7b,28,b4,fc,6b,4c,c4,cf,d6,4,95,61,d0,eb,69,7c,a0,f5,d8,8d,54,2f,80,51,2f,79,49,cf,96,1e,c4,6b,4e,3f,8c,f5,b2,94,b1,f9,da,8c,ed,81,9,7a,33,88,bf,69,81,9,e2,3b,7a,eb,4f,cd,3c,5e,63,e0,92,8f,37,f6,c4,e0,7b,6c,bb,4a,21,d8,35,54,67,b5,f2,4,d8,84,b4,d2,2f,a1,45,25,5a,5a,91,7f,44,a9,b,c5,85,f2,7c,3a,5e,8,4,ab,d2,71,9e,14,c2,0,31,ed,7c,cf,88,f1,e7,ee,b4,85,e7,ae,2c,ee,b9,55,5d,c5,d7,40,ec,9b,83,4,7,44,6a,3a,76,1e,21,88,aa,83,66,db,ce,cd,ab,4,35,f1,d0,b8,1d,fc,1,7c,d7,6c,44,10,c4,1c,b3,9c,8b,cb,fa,63,8d,60,98,7,5d,d7,77,8,94,a6,ce,3d,48,bc,4f,fe,6d,14,2,ac,70,40,39,55,a1,a0,21,c1,b0,9a,38,29,ec,d2,1b,8f,fc,bb,28,f9,7c,c6,a2,2e,9a,2a,13,5a,66,7c,a7,f4,fb,9f,44,8d,24,be,e3,90,f,97,3d,c9,2f,87,e1,4,e3,56,90,bc,c1,c8,9a,a1,2c,30,23,37,ca,59,10,97,fa,79,b4,a4,ca,af,1e,dd,eb,90,4b,ce,81,34,e3,15,1c,3d,10,95,27,10,31,1b,1c,d0,6a,0,f,be,1d,ed,f1,57,d1,5e,31,2b,c5,52,15,1,ed,f6,fd,66,7c,bd,f,0,79,82,55,0,e9,b8,1f,d3,6b,a,cc,8a,96,26,57,b,92,61,b6,56,78,35,7c,81,5e,57,d4,9d,4e,60,d1,22,ff,ff,55,89,78,7a,db,cb,58,62,aa,37,89,6b,1a,55,12,15,e,a1,22,d5,4e,59,ec,68,df,7b,f5,c8,be,58,fb,5a,69,c5,7e,3b,dc,7d,e,c0,e5,e,2c,be,38,7a,d4,2e,4a,e7,aa,b2,63,f2,36,bc,f3,dd,3,f3,a5,a,bb,2e,d5,86,11,20,10,18,48,a2,29,96,1c,5d,6b,37,76,3c,7d,e2,70,78,45,e5,64,6c,0,6,20,13,36,1a,ee,d9,10,85,58,5,b1,60,38,c,59,3d,a4,46,cb,6f,89,76,52,45,92,94,88,2,96,71,da,0,20,13,87,8c,c7,9c,59,b,c8,fc,29,e2,c,50,f,80,61,45,28,7e,75,9,33,5a,66,1e,5d,23,ea,8b,db,2d,98,0,87,0,a7,dd,4e,84,23,4,9c,e8,83,a6,2b,4a,10,10,ec,e6,54,bd,1c,dc,65,db,72,bc,74,67,9c,41,2c,1c,30,c,18,32,7b,fd,81,d,a3,9f,28,e,b,a0,28,8,b4,6a,1,97,8a,3d,7c,7c,9b,b4,d2,97,48,28,db,9b,d,80,1b,54,34,85,24,1b,42,62,2e,a4,80,1,7,63,62,1f,d6,2e,7a,cd,1d,fc,9c,89,fd,77,1a,3d,c5,d2,e2,b2,f3,9d,cf,ae,ee,bf,b5,d0,7b,2b,94,8b,fc,a0,1f,11,a1,83,97,a2,e0,4b,68,38,21,d1,26,b0,d,df,d1,8c,ff,6b,ed,ed,ef,66,7c,4a,36,e0,bf,f4,4a,ee,92,2e,9b,6d,bd,bd,b8,20,ef,8f,71,5d,ff,58,a8,79,26,f8,7c,1d,92,5b,b9,d7,ad,d6,ad,71,78,9c,15,6a,63,8a,92,e9,70,39,6e,ff,ff,54,ca,78,7b,14,a6,e6,be,9f,7,c,b6,7c,4b,78,39,7d,d9,43,4,f9,7b,70,51,a6,d5,8c,c1,6a,34,5d,f3,3e,b6,9c,86,bf,8f,d7,de,7d,23,57,45,f4,2b,16,f8,d1,e8,12,ba,eb,83,2f,3c,2f,c5,55,c7,dc,c9,8,46,af,a6,a0,49,5,5e,31,8b,1d,3d,12,7f,4b,81,7,31,18,ec,57,d1,a3,51,45,de,74,b7,32,91,e1,26,f5,eb,fa,b5,59,2f,fb,25,f7,61,9b,c6,52,72,6,3a,1f,7f,f2,ef,3c,18,f0,fb,f5,54,a0,aa,9e,f8,f2,7e,ae,fd,e5,ab,6e,59,37,5d,22,a1,c7,de,66,68,2e,e8,24,d7,bc,ef,e0,ec,19,f2,5f,d6,17,cb,3e,75,75,4e,6f,31,ab,5,b6,35,7f,69,c2,50,6f,9b,f4,1c,d1,67,cb,b6,59,36,f1,b4,b3,8f,88,2,fa,8c,27,a,66,8e,ce,9e,28,ce,c3,e0,86,fd,81,43,3c,d3,e1,5b,ac,7d,3c,8e,42,e8,ed,24,2b,a,a9,12,5d,a7,29,ad,c8,39,eb,6b,3c,63,5,23,48,42,19,4,bd,26,96,3d,48,fe,ef,d2,58,b5,bf,15,dd,d2,6,8e,83,40,65,83,1e,61,35,6b,c3,fb,70,95,5d,98,66,4d,1d,c7,5d,23,79,4d,b6,5d,27,38,6a,2,2c,5c,8,db,fb,2f,20,92,95,e3,23,80,5a,14,8d,13,b0,af,d6,70,27,9d,a2,86,1d,a9,90,a0,43,0,86,e1,37,49,a0,13,e8,dc,39,41,c5,f9,f,4c,1b,84,e0,62,3e,f3,ee,c3,48,cb,b1,c7,7f,6,15,89,a0,68,86,ff,ff,53,84,78,7a,db,c9,e9,57,ba,ac,4f,cd,a4,93,a6,c3,ec,b4,2b,1d,21,c3,4d,f,dc,8b,4f,24,62,f6,fc,47,9e,b8,d3,d3,e5,3d,c4,79,72,f5,c2,5a,67,4f,75,5e,92,93,8f,d8,99,8c,16,d5,35,af,65,f5,4f,32,2d,8f,24,ac,38,62,31,3d,47,e0,6d,8a,cc,ba,72,bc,dc,52,47,2d,5d,a0,eb,60,e7,13,32,7f,ea,63,df,ba,b4,95,8f,77,a7,ff,6f,39,5b,8a,ea,20,a1,8d,77,63,72,e5,76,71,ce,a4,1c,f8,77,6c,39,59,6b,98,75,8a,e3,8b,9c,fe,20,e1,6e,5b,47,d0,50,90,b0,46,aa,6c,48,0,a6,40,18,6b,7f,b1,c7,16,55,3,f2,bf,ed,5f,a3,30,a8,eb,fc,a4,f0,fa,ba,df,d0,c1,b2,f5,e7,22,9,bf,6d,2c,86,97,49,96,60,90,5f,4c,3c,8a,25,d9,16,8,2f,3c,4a,5c,eb,a6,27,f2,6e,eb,6a,ec,dd,33,e6,6c,41,f,8,76,91,d0,50,1f,69,7d,8,da,52,fe,76,f0,56,2e,c4,2e,2c,29,48,c1,96,74,91,2a,87,7a,9b,5c,a2,2a,d4,61,65,9b,a9,2f,6f,69,9a,41,5f,5a,27,d7,f,10,a8,d,c2,d0,f5,9e,10,60,8d,d5,87,21,8e,8a,51,9a,6,88,31,42,ee,4c,86,4c,93,99,45,ce,4f,77,c0,fb,46,ee,50,44,b7,b5,26,fd,73,7e,9f,ec,a9,6e,46,4f,6f,9d,e2,54,7e,39,c8,fb,9,a2,de,ce,db,4,6d,56,7e,ea,27,87,c4,d3,9e,e5,49,9e,d5,7f,aa,40,18,ac,68,ff,ff,53,31,78,7a,5d,76,cb,b,4d,48,e8,35,2a,a4,f6,ac,5e,e,52,fd,51,c2,db,c9,32,b2,6a,2f,6f,c7,db,e9,55,28,3d,67,e4,7d,64,a7,35,f4,32,db,5b,d9,81,9,2a,bd,49,4a,bc,cb,c3,93,8b,ce,3d,77,d2,17,86,98,ea,af,50,5a,24,81,fe,82,21,39,28,67,7e,26,f6,69,bb,71,89,3e,c3,27,73,dd,b5,d5,1f,db,39,69,c2,e5,fd,26,ea,55,e7,7f,84,a5,24,54,e7,94,4d,72,b0,64,c3,82,3d,e,e0,e7,fd,45,f3,a8,39,8d,ef,b3,3e,5c,94,b4,c7,7a,7d,6f,f3,a5,56,e,cd,2b,c3,8c,ce,c6,bb,f7,6,fd,d2,83,9b,23,fc,72,b5,f3,9b,d3,a3,ca,f9,dd,28,3f,53,ab,8a,1a,47,3f,57,9b,64,80,90,c2,12,2a,51,59,22,f6,c2,68,53,bb,d4,31,62,32,a6,9e,c3,37,e,bb,b6,58,40,5c,2d,6a,4,9e,59,4,c6,a9,d8,a5,c2,bc,9a,0,48,82,4a,92,57,95,3d,5f,29,b0,da,a2,43,f9,fe,f7,71,4a,3,10,4d,bb,72,d1,ce,5f,21,aa,ca,38,72,21,d4,f2,b6,9e,75,9a,8c,5d,24,2e,79,23,90,1c,54,9,ca,b6,e5,4f,30,c2,94,86,da,97,cd,a0,a7,88,d2,2a,37,50,b1,7a,6,bb,2e,8e,8a,88,ba,fd,4e,7e,6a,7,3d,bc,57,5f,48,d8,5b,fc,c8,64,f3,b8,10,a7,d8,db,8f,d6,cc,9,11,d7,d1,bc,a7,9c,70,5,86,c,d8,19,e2,3c,1f,2a,36,a1,81,11,75,9c,10,b1,c2,ff,ff,51,0,77,fa,92,cb,39,f2,14,60,ed,64,b6,a2,91,42,d5,f4,6b,2a,44,9a,9e,46,a1,7,a4,bc,b6,3e,68,b1,87,d4,bd,eb,d0,a2,71,c2,61,ae,9d,ee,3e,80,d3,b3,52,44,97,cb,2,6f,78,7d,57,cc,88,a5,d5,6b,66,da,7f,a3,db,d6,b2,f8,b0,cf,6,56,f7,1f,26,8d,52,81,ff,a6,63,dd,6e,61,dc,77,65,be,ab,c0,2c,ce,3f,57,2d,c5,31,6a,60,f0,a2,45,dc,ce,e6,8f,d1,33,a2,de,f4,8f,fe,3a,d7,70,e2,e9,6a,1,8d,fe,5b,c9,49,4f,1,e,c7,8c,2e,74,e1,cd,a0,f2,be,55,fd,42,9d,82,be,56,61,23,f0,aa,cd,ae,f9,95,8d,a9,e8,a2,86,f7,92,a6,50,2a,72,7a,cf,bb,7d,2d,da,91,f8,9a,38,5d,e0,6e,16,58,be,b6,d1,a8,8e,ad,46,22,d2,c3,b8,ae,9c,b8,2b,1e,9f,bf,a9,d8,8e,91,ec,dc,81,c,bf,9e,18,5e,9,d6,c2,2,58,40,19,e6,58,32,85,b5,58,74,5c,b2,ad,99,84,c3,b6,d2,32,50,83,da,3e,41,43,a5,50,fa,9f,7e,8d,22,15,b2,f,11,e5,57,45,30,b7,34,46,57,47,f0,a8,75,39,e6,ec,5c,88,34,c0,ae,e8,81,90,94,d0,0,39,0,67,e8,87,57,5c,d8,ee,88,65,74,25,3d,34,88,ac,9e,d4,36,9e,73,bb,c1,a,c0,31,47,7d,32,34,41,28,37,a2,32,84,12,9,a6,3c,49,cb,bd,e2,ee,f7,68,95,cc,9d,f9,2c,1c,37,49,cd,8d,10,11,56,9f,2a,ff,ff,50,ac,77,6,e1,9e,f5,24,50,8f,85,5,52,b1,59,89,1c,2e,1a,e8,6c,d2,25,6d,98,9c,4b,d7,8f,a2,23,8c,53,3f,33,6e,8c,9b,65,57,36,f4,f9,64,49,7a,2c,9e,84,6c,41,4a,4a,f3,30,54,ca,b4,fa,64,2f,24,5b,89,f2,c3,9d,7a,1f,93,5f,9f,26,be,ce,e5,29,68,55,6c,fd,c3,ad,d5,bd,ca,33,fc,0,1c,a1,7f,55,82,c8,5f,fb,df,6,e,a8,50,80,9c,f3,48,a1,10,3d,10,a2,c3,2a,a0,6,7f,d9,75,ff,dc,a,ba,6d,35,45,5c,c3,7f,ac,54,1f,f6,66,88,b1,49,e1,7d,2a,ae,b9,ae,24,9f,46,53,be,92,4a,e2,8c,ae,d5,4d,db,6e,95,f9,f,fa,dd,3f,55,56,ba,8f,e7,74,a7,a1,93,bb,c6,a9,c,ea,4c,73,89,96,ef,44,2,f3,9e,7b,9f,75,55,40,f7,1a,4f,8a,45,45,d4,1b,24,70,ee,ed,d8,21,ff,82,87,14,6e,4c,42,e4,e9,38,7e,2e,bb,b,bd,a1,cc,6a,14,bc,87,67,a1,84,db,60,3,d5,d0,40,5c,7,cc,45,d5,6f,63,48,66,4,cd,4a,9c,56,5e,3b,12,a,a8,c2,6,af,c2,6,9c,88,f9,e5,8e,ac,e4,52,c0,62,98,3c,e0,1,f0,bb,e0,92,da,34,58,1e,23,cb,99,6e,5,6d,20,c3,6,4d,36,26,77,78,98,6d,70,9,84,62,d2,80,88,8,50,77,2e,11,6e,c0,e3,d1,6a,ba,c1,88,49,b7,ba,9e,66,7a,85,71,57,2b,ad,78,1b,34,96,83,20,80,26,20,c0,9c,3e,ff,ff,51,1f,77,7a,a2,5e,d1,ee,ad,b6,8b,b1,98,5c,4b,e3,eb,f7,98,5f,c1,fb,28,f7,a6,3,5e,b3,19,8a,a3,12,95,fb,57,a1,ba,22,6b,d6,b,6a,d0,d5,29,c7,3d,78,f9,d1,4e,4f,4c,f3,14,fc,e4,a5,7b,f1,c9,12,15,5e,ed,d5,d9,ac,13,ad,1a,5d,97,5,99,c9,75,8f,e2,db,71,fd,d,5d,e2,8a,52,de,a2,55,76,68,91,c3,1f,d9,aa,3f,ed,6,33,a7,8b,ae,a3,f4,78,d7,10,f7,5a,e7,9,62,5e,0,ff,67,8c,61,2e,95,dc,7d,ad,ad,9a,5d,5b,9d,8b,fa,ab,8f,d,b5,d1,d8,3d,14,4a,a8,29,de,5d,e,e2,54,fc,5,8,a4,8,42,e,f2,9e,9f,dc,80,a1,63,d4,3d,ed,d5,8c,e0,2b,81,53,cf,e6,42,69,c3,dc,43,57,77,20,51,64,a4,a0,e7,57,c6,ab,87,fd,d9,26,f9,c3,5e,35,a1,d5,8d,b8,3f,fe,1d,24,cf,f,8e,9c,c6,78,f4,12,ac,96,f4,3c,3f,99,0,c2,e2,66,11,1f,71,20,c3,e0,e1,22,26,72,d6,36,7f,8,66,ec,9d,e3,39,af,d8,28,cc,39,18,40,60,6d,91,56,69,23,83,35,a4,37,14,ab,d4,23,20,25,e7,f5,23,1d,10,ca,94,e1,6,5,35,62,1,96,21,91,42,10,e8,91,2a,30,72,82,61,c3,10,b0,92,21,70,3,10,bb,6f,47,6d,6e,c9,e5,b,5a,90,cc,a,3d,ec,84,8e,71,a0,4c,10,91,a3,76,26,8b,f4,57,cc,96,0,d8,4f,72,f7,4f,61,ba,49,a0,50,7b,ff,ff,50,e4,76,81,2b,b3,34,e8,cc,4a,8a,8e,27,14,48,c3,1d,89,1a,22,90,64,5a,a9,27,6d,21,b5,12,72,50,a4,19,35,49,75,ef,66,3e,68,53,87,d4,59,f0,f9,4c,81,33,63,51,d0,9c,1e,26,dd,a,52,65,a3,1a,2,14,a1,ec,29,c8,51,d3,26,87,9f,9a,42,3,fc,10,a8,bb,a2,61,1b,dc,90,2b,72,d7,f4,7a,ac,7d,6f,28,91,6d,d,94,b0,89,2a,24,0,0,11,51,4f,96,ad,c2,21,5f,27,91,ed,22,19,51,cb,d8,3e,33,58,53,3e,ce,d6,8,93,7b,9f,42,50,61,9d,10,1,48,84,8f,e,20,d8,3,5f,89,77,5e,ed,87,98,90,51,a0,96,3f,8a,2d,46,e8,db,d8,a3,4c,d3,e1,d,a9,a3,0,12,2,d,65,b3,e6,a,cd,20,ae,e4,27,8c,7a,b5,ef,4b,2c,38,c,62,a0,40,a2,a8,64,4f,fc,5a,40,85,e1,29,c9,e9,ae,0,e4,28,ae,a,e4,2a,39,cd,a,0,f9,a7,17,3b,2d,d0,10,9,78,35,98,a8,7b,90,1b,9,64,35,e9,49,38,0,20,4,c9,60,ba,89,6d,2,de,a2,5a,35,72,99,b3,bd,9f,30,3f,62,10,ba,a3,3b,d,b6,ea,a2,1f,df,ec,63,5c,80,fd,dd,fd,ff,9d,4b,ca,cf,fe,df,2a,be,7d,9b,b,f7,7a,b7,54,c3,ef,f9,69,7b,bf,a9,f2,fa,5d,29,79,7,50,7e,2a,79,d4,4a,ed,e7,b4,18,4f,cb,7f,25,88,7d,c1,38,cb,16,fa,4e,5d,aa,6a,54,a7,63,a8,52,18,22,20,66,1,ff,ff,4e,6,76,fa,1d,f3,7a,e4,ad,54,85,4e,34,92,b0,a9,21,71,99,28,6d,a6,d2,8e,79,6c,51,a6,f2,4a,27,7c,9e,82,3c,e8,c8,db,84,79,c3,8d,cf,63,23,c4,f2,83,cd,1f,85,da,70,29,aa,9a,75,36,62,92,b9,21,c3,2c,92,b,c,37,bf,2a,6a,54,d4,bb,3,39,b2,1b,f6,35,e7,6,34,8b,3c,e7,1b,5d,37,f2,be,29,5c,ea,3a,51,37,3d,62,7f,cf,85,cd,f7,4,5d,9e,82,51,d1,ef,ab,b3,48,e5,7,e3,38,9,9,88,5b,1f,c,7a,d2,8c,d4,cb,b7,f,50,dc,2d,40,c4,2,7b,a8,2a,b7,ef,b7,8b,47,fc,db,43,98,22,47,4,58,20,5b,e,c1,21,66,f5,67,de,fa,3,98,6d,44,a2,b9,f0,62,ae,51,90,df,88,a0,1a,22,ed,ce,5d,d,76,b8,3e,c1,2d,42,3d,e9,a2,0,49,af,ff,e5,29,f,3a,11,72,fb,62,51,85,b8,7b,c8,87,ef,27,62,cb,94,1,1c,91,ca,97,ff,54,ab,84,1,1a,af,6,ca,c4,bb,cb,8c,7a,5f,58,bc,d6,26,c1,91,d5,d9,39,8,93,a3,f6,c0,d5,fe,c3,d5,63,e,bd,d8,a1,49,4,9b,78,f9,52,dd,64,23,8d,b0,11,69,9f,4a,2e,70,65,20,7c,d5,de,b7,84,56,c9,ca,98,12,fa,e6,88,45,75,e1,b2,13,94,11,6b,b7,49,f8,56,74,91,1,a,40,88,cf,79,3b,5d,36,2b,a9,b8,b5,b3,17,b3,31,94,d1,30,20,f6,53,f5,44,3e,bf,aa,19,df,a1,30,86,ad,95,ff,ff,4c,8d,76,14,26,5a,47,41,89,e4,2a,a1,aa,d2,c5,46,96,9e,86,d9,71,56,ca,ac,c6,d4,94,38,9b,15,c2,da,f3,96,1c,86,2a,5d,f4,d3,e2,69,56,fc,c9,f8,5c,ce,78,1a,58,a7,22,88,56,b3,cf,ca,98,20,30,85,dc,9a,54,5a,9a,e5,ea,6d,3c,c5,b9,d0,5b,87,2d,45,6c,f9,4e,da,60,b5,fa,ea,d4,f4,ef,2,8a,c1,4,4a,54,8c,5a,40,b6,40,3b,d8,f2,83,b2,3c,13,9a,f1,c6,34,5,91,a8,be,ef,9f,9e,bb,cf,cb,ff,bd,5f,f6,af,1c,45,5,5,e0,14,a6,a3,ca,ab,44,1,1f,83,2,3c,f3,7d,bd,e,f0,cd,5b,a2,2a,94,45,7e,ac,25,c5,3b,4d,bf,9,f2,78,59,15,cf,f7,a1,e6,11,bb,45,e7,41,39,7d,ba,3e,4c,3c,7f,8,c0,b9,e7,84,18,34,3c,eb,3e,62,23,67,db,7,a3,37,9,18,41,97,72,30,90,8,65,9c,d0,4a,9b,63,1f,df,1d,19,2c,16,4d,ee,c3,5f,7a,64,63,31,e0,11,11,2a,99,fa,40,2,90,62,88,a2,86,c7,85,4d,b2,69,f,40,81,ae,97,2f,f6,8e,e5,bd,49,ae,d6,3b,2e,2e,4f,f8,89,56,6c,70,41,42,80,77,d2,bc,3a,98,ea,81,3,c4,c5,a9,40,98,9,8e,f7,a5,3,9d,e5,34,89,fc,ed,7d,f2,1c,e7,68,93,d5,6,90,fd,1,8,94,39,66,fc,1e,70,de,a1,d,f3,69,d4,5a,f,9b,a,4c,d0,a1,9,32,f6,46,c9,d0,59,0,36,23,15,4d,64,b5,21,ff,ff,4b,82,76,fa,c,76,c7,5a,26,b5,28,74,c2,eb,4e,18,29,96,79,a4,12,19,12,a2,f,39,6a,37,44,6a,a3,4d,6e,78,a3,51,b8,91,a7,5f,4c,3e,24,d3,6d,f9,52,ef,ea,d0,ee,78,14,82,38,30,6d,b4,d4,98,f1,19,32,53,fe,a5,29,bc,8,a6,d8,4e,3d,96,7c,9b,24,83,c4,49,a8,9b,b5,33,13,1f,ce,7f,af,71,55,57,a4,11,49,84,92,86,74,f2,70,fd,1a,ec,15,f2,d5,1b,c2,7,3d,4c,f4,f7,79,77,7c,db,dc,be,ee,e4,1e,ba,e1,fd,32,3b,a4,86,a8,4e,7e,41,26,96,6f,1,21,f3,6,90,a7,fe,5e,1f,ac,9e,f,c3,eb,1c,89,4e,6e,f0,2e,99,d8,cc,db,c7,97,2,33,28,83,f3,b8,ee,8c,18,4f,92,27,7a,41,b1,66,27,df,b4,81,2f,41,3d,bd,b,fe,e5,4f,ff,51,54,3,2e,a4,6,33,79,44,d2,be,7f,5b,e1,ef,b4,4f,4a,5,20,16,28,bd,a7,c8,3,41,12,9c,ad,eb,d2,fb,b5,53,e3,1,92,49,76,55,69,d6,a9,33,95,82,50,b0,42,aa,82,17,9e,e9,84,15,c0,9c,6e,82,58,12,87,68,d2,79,80,cd,79,b9,44,5a,a6,33,72,1a,36,e2,f4,50,9b,2d,60,61,aa,b0,5c,d7,9,95,86,c8,5a,96,59,d,f4,18,d6,cf,a9,1a,11,5f,71,c4,eb,58,c2,83,57,1d,b,8d,28,11,6a,fb,90,b1,a4,a6,83,25,7f,4b,f2,c7,73,1,c9,d3,da,6b,98,9d,33,a,e5,8,65,60,20,b,d6,ae,ff,ff,4b,1c,76,79,d2,f4,c4,ed,81,26,e3,a8,c5,19,59,99,54,23,d4,5c,12,79,2b,51,2a,a9,4f,d0,c,91,8a,3c,c1,58,6c,7,22,ec,2a,b0,ad,d8,78,a1,15,bb,18,16,c8,4b,69,54,8d,6a,33,14,19,b0,6a,5b,1b,60,ff,cf,9d,7,7c,cf,d7,ff,e4,51,dd,58,25,74,87,be,f9,3b,cb,6d,b3,80,a2,79,16,5f,52,0,ad,1f,19,b8,b3,d0,a,1d,93,8d,c,70,73,86,c9,a7,6c,c5,40,2a,b,bc,8c,ab,ee,6e,e,b4,49,ed,67,75,8f,3a,48,ab,97,be,c4,5f,3f,ca,b7,bb,43,61,8f,f4,b4,96,72,83,a0,9d,9,bb,24,22,1c,2d,c4,bd,d2,b2,ee,5f,e4,aa,3c,e8,bf,91,e0,2,b8,2e,31,9c,3e,54,87,b9,d9,6e,cd,79,4e,5,2b,f2,f5,d6,e4,20,39,ae,83,70,c8,8a,9,b4,fb,e3,55,2c,11,2d,71,a,44,72,d3,63,90,50,f8,7c,32,83,1a,4f,d,33,e6,ee,cf,92,a8,a3,5d,1a,e5,64,78,6d,2e,f,c4,8,9e,d0,1c,2f,3b,68,35,28,5d,6e,b8,8b,73,53,9c,a3,76,4,71,d,5c,4c,1a,88,3d,30,b4,74,f3,ff,8a,ad,2a,c5,1c,33,7b,2a,91,25,84,70,59,c0,96,5e,9b,26,26,c5,d9,35,69,22,3b,d4,2,a1,86,97,92,d2,b0,9a,74,84,20,58,42,3d,3b,10,b4,5f,1b,80,50,55,14,f7,59,b,86,59,25,64,4a,42,26,a0,28,17,44,41,ea,22,8e,de,2c,6,50,d0,70,2,58,82,d8,5f,4c,ff,ff,49,a7,75,79,5c,91,cc,d2,4d,3a,a9,55,38,14,71,c6,d4,45,ba,18,7e,69,e3,c2,1a,9b,71,35,4c,85,b4,ea,8d,26,dd,d,46,ab,37,cb,17,75,c6,d6,a8,15,6b,31,a2,ab,35,a7,52,4e,20,43,df,a9,af,28,f8,ec,ac,3b,fe,fd,9,4a,60,5c,25,ca,1c,ff,77,e1,f3,69,ea,5a,f1,85,17,e3,ff,f5,3d,bc,99,fb,14,e4,d1,32,4c,b4,bb,19,fb,b9,65,19,41,3c,8e,35,98,19,36,e,ee,a2,4e,8b,4e,c4,d7,61,eb,8b,6a,26,db,44,b8,6b,8,e7,cc,27,d,b1,a5,9c,57,11,3e,5a,29,49,88,94,89,63,8,61,2,75,8d,cc,cd,ec,21,9b,a8,d1,29,74,48,98,9e,95,b8,4d,75,67,cd,24,5b,e9,72,4b,26,a9,fc,53,98,cb,9c,3d,cb,a9,3c,7e,c9,44,d8,98,19,2b,e0,fe,d1,5f,ff,88,ca,a5,50,9c,a,ea,dc,a3,e3,6e,92,c6,31,ee,b9,51,c8,c3,4e,49,43,86,39,91,81,6e,af,86,7c,a0,5d,b1,6c,63,7c,2a,c2,c2,46,95,6b,15,6f,8c,eb,13,7e,57,79,2c,af,ec,bf,45,9d,0,9b,9d,9,a2,6,70,40,c4,26,89,44,b5,73,92,70,84,be,f1,d8,8d,69,c5,88,38,4e,8a,98,e2,64,23,e8,b4,61,8d,db,d1,65,28,99,c8,ba,8c,e3,4a,17,89,16,f7,8c,3a,54,13,1e,b4,ae,18,71,51,9e,c0,26,e6,44,5,bb,90,90,f9,80,5c,5f,5f,37,ef,ac,54,91,8a,56,b3,9f,ae,60,9b,cc,e3,aa,ff,ff,47,a4,74,f8,db,ae,e8,cc,6,c4,eb,42,46,95,54,b1,e7,52,6,9b,6d,48,85,38,65,12,52,31,98,a9,39,1a,68,78,54,31,2a,fb,9e,20,bc,6d,77,30,6e,29,29,1d,f4,e0,63,5e,d5,31,b6,5e,62,b6,40,22,c9,b9,46,25,19,f6,e5,e3,ba,56,b2,73,ff,57,47,5a,8f,ea,f7,89,77,8d,df,dd,da,ed,8f,ee,de,3,84,dc,8f,97,62,85,96,b8,1f,48,fe,14,fe,e,69,52,32,b1,52,cc,ea,a4,9,1a,9,28,51,f,49,84,1a,5e,31,a6,48,3,68,4a,5a,57,dc,fe,74,2c,5d,94,a8,41,b8,d7,98,ef,c1,ff,ca,8e,92,da,ad,cb,94,f2,d6,cd,f5,b5,d7,24,57,6b,ee,ba,ef,be,ef,9c,ef,9d,58,d0,3e,84,b8,80,28,18,88,59,89,28,ea,83,14,2e,8c,57,30,19,f0,66,95,c7,86,3a,a9,6c,a,f8,de,39,84,e,6f,cc,c1,a9,52,f6,d7,94,d8,c4,21,8f,f6,2c,6,6b,e6,f6,50,19,9,3a,77,32,bf,b2,d0,3b,ee,b1,a,4,7c,46,42,33,19,53,24,52,c6,27,58,a2,bc,a9,1,e,12,a1,d3,8f,87,4d,f0,10,82,3d,6,32,20,fc,81,80,60,0,27,8,4,c7,3e,33,50,43,7,48,6e,9,54,19,f4,86,c1,c9,f1,26,f,74,46,f9,95,13,6,6b,36,d6,c1,a1,f6,8,94,95,5a,c4,5d,24,98,21,87,73,82,74,64,1c,3d,59,79,70,e9,d,51,ba,e7,67,75,87,20,b5,a4,98,f6,56,4,c9,da,c2,a5,ff,ff,46,a9,73,f8,cc,ae,d7,4a,8d,b5,14,88,45,a1,be,35,8a,b8,28,a1,89,c1,64,68,2b,b,36,26,e3,4d,a8,d2,55,b5,1a,89,26,e4,b5,77,7b,39,24,e5,69,aa,2c,49,42,d3,aa,35,1e,4b,3c,27,91,2c,4,2f,47,56,cb,c2,1,59,2b,2,f,91,ab,f,ae,a3,f2,26,4f,b1,3f,77,a7,aa,14,d3,16,f6,21,5f,24,80,42,62,df,e,7e,53,b0,a7,5a,23,41,76,18,81,7f,8c,b1,c,e8,30,d1,65,49,5e,c7,75,b7,e7,5e,cf,a1,d4,51,98,8e,65,4c,30,de,f5,91,10,85,54,9,9c,b1,6,0,6c,a,55,b6,80,3c,88,58,6a,68,d9,24,38,91,ce,d,a9,74,51,e0,21,9c,30,de,17,ed,c,e7,6e,29,98,64,d0,52,50,57,df,dd,86,6f,db,b2,1f,9f,5,a4,2a,e9,b6,78,14,5d,39,40,5b,f3,c1,a8,e,48,64,1c,64,9,40,90,b,19,a6,c0,e1,9f,61,dd,ec,b,89,25,12,81,fb,af,7c,3,e,44,43,64,5e,72,7a,5d,e,0,85,f4,34,62,19,d9,48,65,23,4,a7,0,12,98,6d,54,1f,e0,c,58,10,16,0,30,1,7c,8,21,38,2,3c,ec,d8,40,a6,d2,a4,b5,de,8d,d,52,1,a0,88,2d,32,c7,11,9f,9b,b3,4,dd,54,90,1f,ff,e1,fc,f7,8a,84,49,2f,c0,3d,e0,e1,52,ef,7f,47,15,a2,b,ed,f0,fe,65,f1,c2,f8,e7,1b,4f,77,df,71,97,77,62,1b,6e,5c,48,fd,4e,ce,ae,e1,72,ee,ec,b6,f5,ff,ff,43,5,72,f7,bc,68,cf,34,4d,93,53,8b,ce,93,4c,57,11,94,b7,44,18,b3,1d,4e,95,44,9d,cc,cd,6a,be,e5,71,37,da,7d,e4,fb,17,1a,d2,35,d1,96,2,f5,f5,ec,61,5f,5b,b4,d9,8c,38,a4,ea,64,ea,84,e7,31,75,d6,dd,d9,74,1a,2d,94,87,6f,86,4f,bd,2d,31,fa,41,5f,a8,bb,c5,5d,bc,92,ca,af,dc,8e,5d,e3,ed,f5,6e,a1,ff,aa,6b,1d,84,39,95,ad,fd,3e,bf,65,47,63,35,c,dc,b5,e2,22,3f,9f,f2,84,65,db,f7,b9,61,1c,62,25,94,89,1c,1f,26,66,9a,17,16,1,c3,41,d7,98,64,44,55,b,ea,88,7c,c6,ce,3a,63,65,6f,89,84,47,64,fc,34,70,d4,39,db,51,b5,90,16,a5,4,50,60,15,d7,af,a1,a7,fc,d7,44,62,ce,39,b0,cb,8,a3,28,8c,be,df,36,9e,a3,ee,f6,af,48,90,cf,9f,68,61,f5,4,3c,c2,11,b,71,81,4c,8f,b8,24,a,d1,17,84,c4,88,8b,ba,0,db,dd,40,c8,34,10,6d,95,fc,11,50,c0,59,10,51,4f,da,1c,90,47,a8,50,a8,ac,9d,28,e4,70,a1,b0,4,fb,5,86,f2,9,34,91,a3,5b,b,77,b9,60,b8,61,a,48,5d,19,c5,e1,c2,9a,a6,d,e2,c7,4d,e5,42,12,66,15,d,2d,71,5e,de,a0,34,38,75,2f,dd,be,9e,aa,8,cc,c2,78,c1,13,81,ac,8b,91,89,51,37,2,22,cb,cc,d,10,40,c3,9,64,38,e5,84,1c,0,4,b8,79,83,10,0,50,ff,ff,ff,3e,d,71,77,5c,8f,49,8,55,b2,e3,71,13,9c,1e,10,e5,49,6e,ec,bd,a7,94,69,49,3b,5a,23,84,66,b4,d7,7b,b5,52,6a,37,13,2d,c5,ba,f1,8d,51,51,97,15,30,a9,6,4d,a8,d1,b2,a4,1b,95,c0,b8,9f,a3,e4,fc,fe,c8,df,d1,0,f7,b6,6d,9,79,56,f3,bb,3f,bc,4c,5b,7b,d7,c8,aa,c7,4b,5c,f7,7b,57,a4,9b,54,17,ec,c3,a1,7e,49,cd,de,41,5b,f,6f,63,d4,b4,ce,fe,8b,23,2,b1,f1,d0,5e,5c,f2,a5,5a,2a,ff,a7,33,17,b1,25,d6,75,c0,c7,da,9f,7b,d0,dc,6b,f1,f8,d1,12,98,af,e4,3f,c2,48,54,96,90,c4,5f,bf,cf,8f,3e,fe,f2,75,73,8a,d1,34,ed,7e,a0,75,8f,48,ea,43,11,f8,bc,61,c0,95,54,21,5a,45,3a,4,4,b8,0,24,9c,b7,e8,82,1c,72,c6,1c,88,e1,eb,d,bd,a0,ea,45,87,e2,84,c6,12,c6,35,8c,8d,95,4d,77,33,72,6d,83,7c,14,16,c2,d8,1,0,b,6c,71,c2,7c,88,b7,a8,27,c8,c4,56,96,8f,92,98,42,11,c4,45,8,22,a7,a6,90,44,52,39,cc,8d,0,90,a1,20,b,84,62,0,e3,4d,35,0,3,20,63,17,3a,12,a8,cc,0,0,ca,1c,81,19,98,94,e4,5,0,80,20,0,0,1c,0,80,0,0,0,0,1,80,82,1,2,0,30,98,40,0,0,c,20,0,0,53,20,3,1,0,4c,0,0,0,0,0,0,0,0,0,0,0,0,0,0,52,0,0,20,a3,ff,ff,2e,c2,69,f3,9e,4d,9a,db,6e,46,2b,4d,e6,33,2d,39,cd,ca,a6,d3,82,63,22,c2,25,1b,39,3a,5b,52,84,f4,12,1a,c7,48,41,d1,15,2a,e1,1a,a4,aa,92,5,16,27,a4,8a,ae,13,9b,35,3e,db,fb,c2,12,fb,f7,d,f9,fb,f0,73,bf,be,e6,be,6e,74,8a,de,df,7b,dc,e9,61,e0,e6,62,1f,a0,95,d7,9d,7e,fd,c3,f9,e2,b4,76,4a,1e,eb,b4,d4,8c,13,62,8d,5b,f3,39,55,2a,64,7f,c2,e9,a5,ee,4a,3,be,a4,3d,ae,9b,3b,9f,a1,64,25,1,50,ab,ea,ba,bc,7c,3a,e5,90,de,a,20,11,bd,6b,44,fd,d3,40,79,71,d8,e8,73,8d,6b,9d,c7,de,b7,8,f4,79,19,2a,5c,1e,d6,af,3f,e,73,1b,31,41,5,22,1c,31,12,43,70,d4,6c,b2,2f,d2,e8,95,60,78,c6,22,30,8d,95,0,61,c1,80,d3,a4,6c,3,2,2,10,43,2,40,c4,45,4,1b,0,82,10,2,8,8,10,85,6,61,6,82,20,e2,19,82,10,3,21,81,4,84,46,86,1,1,40,80,4,8,1,c2,c1,23,82,0,30,60,80,8,89,b0,58,40,21,42,61,88,1,38,60,20,80,43,a6,9a,14,a3,41,2f,4,31,46,d3,99,a5,2b,b0,48,7,32,32,49,8e,92,fb,f,2,8e,98,a2,ce,d,7a,0,22,28,51,59,10,5c,3b,6c,52,af,e0,21,12,7e,7c,0,71,6d,cf,91,0,12,11,cd,f4,a6,2,fd,f0,d8,9f,fe,fb,4d,b,61,72,c8,78,e8,40,4,db,ff,ff,2d,a9,69,73,a1,e8,96,d1,ce,26,e8,8d,b3,22,8d,c6,68,ad,97,a0,6e,37,44,70,d5,11,a6,3a,ca,e8,97,4a,6e,33,32,35,39,cc,e8,31,55,4e,23,54,5b,9b,d1,f,1a,24,4d,b6,af,32,67,39,95,ac,e5,ee,47,d1,db,e9,b7,fa,89,ef,54,df,37,ba,12,9e,3d,ec,6e,d5,b9,7d,d8,b7,a2,a7,a6,f,c2,f8,f5,fb,ea,ff,d2,7e,c,26,f4,89,6,5a,d8,1b,74,c7,53,50,8,a9,6d,65,9f,97,e1,98,4a,27,29,99,7b,dd,a4,79,98,43,79,fc,d4,69,f2,4e,c,c3,da,29,a9,5f,91,60,9a,86,b5,6,e1,12,6b,ee,9c,af,d8,9a,9a,c9,cb,18,37,c8,1c,ba,de,d1,12,1,19,11,c6,0,0,a9,68,19,80,48,2e,75,85,69,4,d,eb,50,94,c,3,78,83,32,0,12,96,60,88,0,d,99,16,99,9d,67,1f,ff,b,10,75,c1,1f,41,cd,5,9c,1f,fe,53,32,c5,a2,3f,c8,b3,12,10,ff,72,36,db,33,79,e,27,6d,92,3d,7b,3c,45,26,56,b9,7a,bf,d0,a1,ff,c5,c9,b0,4c,a9,19,66,c2,80,57,80,52,0,32,d2,32,78,18,a6,37,fe,2b,25,6f,fc,c4,80,c,9e,1e,85,5,b8,99,36,72,49,68,10,5f,70,e6,90,7,9e,a2,61,f3,b,cc,87,6f,18,8,27,1e,4e,26,5a,7c,d1,5,3a,3c,c2,bc,c5,e2,55,73,94,a3,f,36,c1,bc,cb,37,d7,41,9b,f2,b1,b7,e,e3,2f,94,d0,bc,a6,c4,77,63,ea,67,1c,ff,ff,2c,f4,68,a4,da,9c,be,7a,90,55,5,66,c2,d9,b1,54,94,92,16,e1,71,54,a3,6e,24,ba,2,b5,4a,c6,b2,66,51,8a,a4,d,d6,db,6a,34,24,c2,46,72,50,d8,d3,e5,73,d2,bc,ae,73,77,99,5c,55,91,3e,ce,47,63,cd,3a,1f,12,76,23,6a,c7,3f,46,38,4d,7a,39,4b,d2,8,4c,4b,20,2f,1c,90,52,6b,63,4b,d9,d3,c0,ed,8c,9d,49,d7,60,bb,ff,36,95,c6,5a,95,5e,86,64,1d,b6,83,18,a4,22,83,b,90,22,4a,32,cd,88,3a,83,36,a2,d,84,77,99,55,14,b9,12,41,9e,78,df,74,4e,d1,11,75,db,9d,58,83,5c,78,57,ef,65,22,e,5a,5e,be,70,9b,a4,4d,32,92,a6,24,de,f7,48,f,bf,f,f9,2d,be,a,c7,e8,b6,fb,55,41,6d,ff,db,8,4d,ff,a6,3f,5c,f6,f8,c8,66,af,85,a7,f1,b2,ff,db,3e,8e,c5,3e,c6,82,75,dc,5f,ab,3c,b2,f6,6f,8c,1c,f6,6d,bb,cd,2c,f3,f8,80,4b,5a,da,6,39,fe,ef,d6,5e,8b,98,b6,3d,23,35,ad,3e,77,dc,5f,4f,fa,f0,80,0,0,0,0,0,0,0,0,0,0,0,0,0,0,0,0,0,0,0,0,0,0,0,0,0,0,0,0,0,0,0,0,0,0,0,0,0,0,0,0,0,0,0,0,0,0,0,0,0,0,0,0,0,0,0,0,0,0,0,0,0,0,0,0,0,0,0,0,0,0,0,0,0,0,0,0,0,0,0,0,0,0,0,0,0,0,0,0,b7,ba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22.xml><?xml version="1.0" encoding="utf-8"?>
<AeropointData tag="8706330e-9a8c-4aa0-883c-433891667ec2" folder="" file="E:\OneDrive\業務\プロジェクト\RZA\Framework\20181205_ビューアセット_ハンズオン\セミナー\コンテンツ\サウンド\08_Lazer.hca">
  <Data>48,43,41,0,2,0,0,60,66,6d,74,0,1,0,56,22,0,0,0,2d,0,80,1,c0,63,6f,6d,70,1,55,1,f,1,1,80,80,0,0,0,0,63,69,70,68,0,0,70,61,64,0,0,0,0,0,0,0,0,0,0,0,0,0,0,0,0,0,0,0,0,0,0,0,0,0,0,0,0,0,0,0,0,0,0,0,0,0,0,0,0,0,0,0,0,0,a,37,ff,ff,36,24,8e,bb,1a,cb,b7,93,ea,25,a8,87,a5,e5,7a,ae,b3,4e,a4,f1,b2,e9,e4,fa,75,c,cd,5,29,ec,4b,32,3c,b4,42,95,cb,79,7e,b4,16,42,a6,4b,a4,5b,ba,aa,b2,63,c4,bb,a0,6c,13,49,ae,c0,4f,b1,e,8d,2e,9e,4e,6b,f8,be,a2,be,41,9e,42,54,aa,9d,d3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3,2,0,0,0,1,80,0,0,0,0,0,0,0,0,0,0,0,0,0,0,0,0,0,0,0,0,0,71,f7,bb,ff,fe,ff,5d,b5,bb,b5,7f,ff,eb,6d,55,dd,dd,d7,ff,ff,ff,db,5f,fd,d9,db,f3,fd,fe,fd,b7,67,66,ff,ff,ff,ff,f7,ff,ff,fa,b7,5d,ad,da,bf,c0,cc,e4,ff,ff,58,29,79,c2,99,88,cd,1,ab,1c,91,c9,a8,d3,71,da,c5,54,c2,94,4f,e9,4,f7,bc,25,f6,fc,bd,df,34,da,c8,58,92,78,99,1b,86,35,9a,31,2d,ee,f9,51,bd,f8,d3,5f,bb,e6,69,5b,db,f4,f8,1c,dc,74,aa,50,10,0,0,0,2,0,0,0,0,0,0,0,0,0,0,0,0,0,0,0,0,0,0,0,0,0,0,c,e1,b,6,0,2b,de,40,0,0,0,0,0,6e,80,0,0,0,0,0,0,0,10,a0,0,0,0,28,0,0,42,0,0,7a,0,dc,b2,d8,a,0,10,da,a2,5,15,fd,4,8c,80,20,7f,b0,0,2,cb,c,0,0,48,50,1,a1,0,8,22,1f,e6,f2,78,a0,9a,cc,5,24,df,ad,ed,20,3,26,e4,4c,2f,a4,8a,c,7c,81,f6,7b,0,31,b7,80,1e,16,7b,0,2,28,25,7b,55,5,c0,91,83,d8,b,6b,aa,56,2,95,20,c1,a8,27,26,26,c6,d0,8,db,3c,9f,65,85,1,b8,29,50,ad,82,b7,2d,83,2c,ed,5f,2a,31,6,f0,2,bd,63,68,b,fd,b9,ce,ee,ff,c7,db,ec,fa,fa,ef,d1,2e,f9,2d,ff,a9,c,1c,c3,11,58,c1,a2,df,5e,a6,7a,65,0,b8,7a,7f,de,f9,41,4e,ee,c4,78,c9,fd,72,da,5,9b,73,6e,7e,4e,aa,e0,12,f3,cd,e6,65,dd,c0,df,37,37,dc,7a,43,a7,b3,7b,fc,75,c7,e8,d,86,a9,d9,49,aa,80,0,9,d4,fd,1f,a7,a3,1a,54,d7,d6,1f,e8,d5,9b,f9,76,e6,84,48,b3,87,ff,ff,59,dd,79,ab,ee,a7,e4,5d,10,e8,a7,b6,b8,7e,62,fb,ab,de,f9,91,5a,4f,82,c8,fc,cd,66,34,f2,43,e6,aa,6a,21,f5,2c,af,a2,52,7c,3e,8c,49,59,86,38,fd,f9,d6,91,7b,7c,9b,86,26,e4,15,29,62,4a,3a,21,6d,0,6e,d8,ee,27,2f,be,48,13,a8,58,2,42,54,18,1,c,83,80,18,3,98,81,10,28,63,8b,71,6,cc,f5,ca,a7,b2,42,10,d,c5,7a,6e,8f,39,ae,da,11,33,fa,a,6c,2e,66,64,80,60,0,86,1,43,77,e5,1a,6d,11,54,c1,cd,46,9e,50,aa,c1,c0,10,64,0,1a,30,e9,45,53,df,ba,ac,36,97,a5,90,aa,8a,d,d7,bf,80,96,67,e0,bc,27,b4,de,dd,27,ef,bf,e3,c0,9b,96,c5,7,40,8a,44,d,c0,d0,24,e4,65,82,20,11,43,33,6f,92,5d,2e,1e,ea,2d,ee,d7,44,2f,f4,d1,8a,bc,8,79,66,8e,9,35,c0,8f,60,10,0,1,10,0,24,d,24,ff,e0,d1,0,40,91,f6,d8,db,3e,da,d0,39,cd,77,4d,90,36,2,2d,6a,c8,9d,e5,fd,1d,6d,af,ff,f0,4c,83,3,89,df,7d,e0,40,12,2,fc,d9,b8,23,a,52,13,a5,a7,3d,1b,a2,6b,1,a4,0,e0,3,3d,58,50,8a,4a,e9,7a,45,67,af,5c,d0,41,a5,5e,59,cc,90,0,81,91,16,6c,66,b0,27,9a,db,88,9,b9,1a,4c,10,c2,40,2,49,46,80,ff,fd,d5,86,0,8d,e0,fc,a7,1a,9b,fe,30,7a,2,d7,af,51,f9,60,db,c6,ff,ff,59,25,79,33,64,6f,df,f3,f7,44,aa,6e,c4,be,62,1a,e3,55,18,2f,d9,24,3e,bf,1a,97,d5,25,21,6d,c6,2a,fb,21,4,89,39,4b,59,37,d,49,a6,f2,71,b7,ef,95,bf,77,cd,1c,9c,4a,38,ca,95,38,d3,6e,f0,0,bd,c2,87,f6,4,cb,b8,0,90,30,2,1a,0,b,5d,1,9e,d3,df,be,d7,f7,57,7f,88,9,31,82,50,35,56,20,68,22,be,64,ce,82,43,7c,83,c8,5,8e,20,80,5f,d7,f6,cc,8a,ab,e9,a1,5c,35,e6,2,23,80,eb,e9,d,4d,cf,2b,77,e1,a0,19,9d,6e,c,e,d8,1e,6c,44,20,46,23,ff,9e,c2,81,2e,78,3c,31,20,f2,e6,74,e2,d8,7d,8c,db,ad,f6,4d,fd,33,55,3,d,f6,b8,5,3d,f,13,60,26,0,e,f0,47,0,21,2f,be,48,cc,b2,6f,c9,69,c0,0,3a,80,8a,a,f5,d4,f4,1d,a4,b8,84,92,1e,bf,60,10,cb,4,91,95,77,c8,0,3,c9,cf,9,43,5d,ca,c1,6d,90,d8,cf,c3,c1,45,95,64,c2,8a,f6,86,19,87,4a,c0,13,1,85,c8,bd,7f,bc,3,9c,f6,85,80,97,cb,c4,2,91,61,0,61,59,b4,69,1c,90,e8,b3,42,9b,5c,c4,45,f8,3e,20,0,10,27,fa,e6,ee,75,c8,64,82,40,69,a8,1d,8a,cb,e5,76,c8,d7,e6,24,8,4,55,e2,f5,8d,bd,19,80,35,fe,5e,b3,41,1,7f,b2,80,45,98,68,38,cc,7e,3a,d6,28,2f,32,a,f0,56,b4,55,c0,0,4,26,b5,40,bf,66,ff,ff,59,20,79,a9,57,c1,b5,c,2e,b4,f5,32,cf,7f,d4,cf,7f,cf,1b,f1,b7,e2,db,71,99,4b,b5,35,13,5b,e1,f4,35,28,93,8c,dc,1d,4e,28,4f,d0,49,ef,a3,e5,12,a2,35,22,8e,24,e1,89,e1,52,b1,2a,93,55,e4,32,52,7d,a7,20,40,18,10,ef,92,18,d0,2,68,4,4b,6b,de,12,95,8e,b1,f4,d9,7d,b0,63,58,ba,17,5c,14,4a,90,a3,ab,e6,97,24,0,90,24,ec,b9,18,fe,80,2a,88,e3,88,46,7e,5c,3c,95,cf,d4,af,11,59,e5,f3,c4,e7,f7,36,11,ee,f8,86,e0,bd,0,0,a,7,b0,f1,46,10,61,67,a6,c0,40,44,fc,8,e3,6f,d4,80,14,a1,94,f4,cc,57,56,59,ec,cc,e5,51,b9,e1,3c,0,6,bf,b3,b0,9,f1,cf,92,1,18,43,fe,7e,e2,de,86,45,18,80,4c,c1,a,7e,6d,10,de,92,e2,41,88,de,4a,c,14,47,e1,20,1,0,98,6,a0,6e,38,47,75,f3,d8,70,74,ec,9,2a,7d,9c,a8,ab,cb,b5,51,c5,4c,36,bc,b2,d0,83,ea,c3,25,b0,14,c8,10,5c,d0,3d,c8,40,5f,d9,8b,9d,3,54,8b,10,87,87,ee,2,fe,5e,ba,35,cc,74,d1,3d,46,6a,41,41,7,f2,9,61,95,8b,d8,42,83,dc,ff,7c,a5,20,0,8b,33,38,9b,60,b1,de,10,92,1b,30,45,e,33,80,fb,4c,18,ff,fe,40,40,0,5a,2f,7f,ab,ff,8a,8,0,54,e4,d5,7f,d1,20,8c,28,7a,59,29,d0,94,95,36,5c,87,b0,8a,64,ff,ff,59,1a,7a,54,be,2,37,f2,70,e1,2a,85,41,ae,f8,fd,4d,63,ed,f1,9f,8f,8f,d4,d5,13,86,26,aa,bf,7,9a,86,b1,f4,4e,16,e0,54,c9,4b,82,a8,aa,66,46,d3,a6,98,94,a8,e7,ee,ad,c4,da,63,e2,e7,bb,25,61,1b,80,0,2,76,88,0,0,1c,c8,f0,c5,a,7f,ef,38,62,c0,5,12,53,b6,2f,3a,ea,a5,14,ff,73,5,be,c5,77,ef,93,4c,16,60,0,96,32,2,0,82,46,f,39,11,d6,49,58,e9,c1,26,1b,72,45,51,87,eb,85,51,60,6f,8,3f,b8,d9,f8,51,4c,b8,10,9c,c0,0,0,a0,c1,23,85,fb,98,1,4,b0,6c,fa,ad,0,fc,b6,a8,47,f4,8b,c8,6c,7b,c8,ea,93,1a,c0,96,b2,c0,59,c8,40,24,1,28,2a,d6,91,24,10,88,82,b8,18,3,83,21,86,91,d0,3,88,20,c8,4,3f,7c,7f,f5,1e,3b,80,9e,e0,40,2,44,30,3b,60,50,40,2,1,d3,84,3,0,81,a0,5b,7b,43,17,b0,5b,84,a0,71,a1,ef,b6,3,0,7c,97,74,40,17,3,11,eb,ea,a1,40,8,23,68,69,c,8d,f4,36,1,f4,7,72,16,8,30,8d,e9,ff,57,7f,d9,66,ee,21,6c,b0,80,0,c7,fc,ff,72,90,0,b8,7e,22,65,0,65,8d,95,22,82,61,52,f1,85,46,8d,e7,ad,d5,a5,98,5,69,90,82,9b,3d,28,20,18,9d,80,46,4c,8b,f2,20,13,c,d7,63,2c,cb,74,26,83,41,6c,6b,81,cf,5a,47,4c,ad,a5,b5,3c,a5,3f,ff,ff,5a,ea,7a,b2,c4,95,2a,8e,52,25,1a,ac,a9,42,9f,62,aa,66,32,df,d4,c6,e1,8d,a4,de,4a,25,c,ac,c6,a3,51,b2,dc,35,b8,6c,49,b2,ae,2a,b4,a3,69,c6,d5,1b,dd,f2,89,aa,9c,4b,ff,42,8d,8d,0,21,67,d3,27,41,f4,32,cc,a3,1a,a0,50,10,8b,81,4f,de,c8,37,38,92,f,60,68,1d,7,59,4f,c0,d,80,14,7c,91,1a,f7,d,90,7e,fe,48,73,f1,41,8a,c,f6,2e,4b,d1,d1,8,39,5d,72,84,42,2d,ec,f,1e,65,48,21,1d,c9,3e,f7,20,1d,68,8c,25,72,a0,c7,6f,9,0,7b,5a,94,b,3a,a4,3a,9f,e3,11,46,32,b0,78,b1,85,6a,e0,60,b4,1a,4d,6f,bb,0,c2,78,10,f,72,18,f2,62,8d,19,d9,52,50,8,c4,dc,50,5e,3a,af,6,fa,b8,7e,2d,6e,ca,4e,f1,e5,2f,50,1b,b2,6,3,fe,e8,4a,3e,5f,a,3,38,f4,35,a0,50,a9,11,17,c1,2f,f4,62,93,40,5a,23,c4,d8,b2,67,9f,b9,e1,f0,9e,94,a1,15,f5,a0,1a,e5,26,25,d2,15,35,43,31,21,3f,5,5a,61,26,d0,40,11,60,31,5,18,7c,d,cb,33,f7,8a,9d,38,af,1,9d,c0,61,7a,8,87,7d,64,65,e5,2d,99,5b,f1,df,14,a2,e9,ee,21,a,47,2c,87,3f,e6,e3,af,e3,ab,75,f1,d9,7,8a,e0,17,f0,15,44,2e,ce,92,90,97,84,dc,14,5e,7,db,7d,d1,86,3e,33,4e,38,9b,76,f8,45,ab,bc,68,1c,4c,a5,40,4e,4c,ff,ff,5a,eb,7a,93,63,55,a6,e1,2e,1b,21,8d,1a,ab,a2,97,4c,df,24,ea,6a,8c,6b,89,35,90,d5,36,b7,c9,5a,23,31,56,dc,85,a5,f5,46,37,21,13,34,cb,a6,36,a9,a9,d0,ac,70,b8,ca,8c,b,22,b,bb,e7,ab,e,15,4d,db,a1,7,d2,2d,f,9,80,c5,52,a7,b8,1e,ad,ed,ba,74,3b,fe,53,f8,3d,6a,a2,7c,3e,b4,1c,40,f,a,fa,fd,4c,30,c5,dc,8a,fc,f5,66,9,a5,4,40,14,22,d,b6,e0,2c,30,a4,4d,bb,a7,89,d3,43,4b,b1,cf,42,90,2,c1,74,1b,95,a8,53,19,7c,2d,2f,db,af,f2,64,0,38,a1,7f,f5,f0,20,26,8,fd,a2,d3,e,6,27,8f,95,af,e1,23,28,87,e9,3f,0,91,67,14,41,93,bb,33,7a,5,1e,24,ea,37,4d,ef,98,3,b,5a,8f,38,20,a8,25,94,ce,d0,f8,3c,90,0,d4,55,3a,4e,17,e8,38,74,f0,d1,2d,de,0,26,60,7f,a2,a0,14,e,f7,df,12,c4,9f,fb,e,4,25,9,a0,41,19,64,6b,b1,35,43,95,6e,d4,18,fe,5c,4e,fd,c1,c,b,f,ff,d4,20,10,ae,1d,44,80,3c,d6,68,c,5c,a4,79,63,5d,5e,c0,1f,b8,4c,30,82,47,8d,f7,67,b5,57,ba,b2,c3,2,36,d5,13,86,d1,ea,a1,21,13,51,0,25,8c,b3,ee,2d,59,3a,ac,20,7e,5,34,a3,4e,15,eb,e1,f2,af,d7,2d,a6,a,fb,7d,c4,5,1a,62,1a,a2,43,1,45,21,20,88,7,cf,d8,5a,d,d6,38,b8,9e,ff,ff,59,c0,79,d5,1b,45,df,85,54,46,eb,16,36,a8,76,37,6,35,a5,4b,45,7d,15,29,56,9a,89,bc,d8,8a,21,a3,89,d3,91,52,41,5,95,17,19,86,c6,d3,6d,8d,d,6d,34,de,2e,27,2a,68,2f,51,30,c1,28,ff,e2,90,8,12,64,48,18,9e,90,bc,55,5e,4b,a6,6,1,de,13,f9,84,4,66,f9,94,fb,ed,e9,2c,a8,7,73,c5,c8,d5,f3,31,6c,4,1,2,8,1,fd,cb,36,c1,ac,43,e,a0,19,64,e9,81,a2,b,7e,4e,cd,5b,52,f9,77,a0,34,de,57,ec,35,76,62,7,14,7a,44,61,4e,df,70,13,92,71,e6,13,a8,99,3e,0,ce,18,82,0,af,89,68,2,73,ac,32,11,1,eb,81,a8,f1,e7,89,54,c1,10,be,5f,a3,de,c7,1a,9f,87,d2,96,5,2f,14,3,bd,d6,bd,11,e7,84,0,10,7e,56,57,1c,1f,8d,cc,a2,81,48,48,8a,32,11,9f,a6,5,49,43,fe,56,91,78,a8,f7,1,40,d4,d,7,3b,95,2e,f6,59,c0,1f,a7,5,8,d9,ba,e0,28,16,d0,fa,14,4e,ea,92,a,48,45,fe,28,8b,c2,b3,ca,b2,f9,15,a3,fc,5d,90,b6,9e,9d,ab,d7,10,61,45,1e,f,89,2f,d7,98,87,11,45,bf,60,80,16,fe,29,1b,ac,d8,b5,13,8b,33,b6,dc,d2,2c,c9,98,b0,72,52,14,6b,ec,37,3,c8,19,3c,5f,46,22,4c,fe,ba,1e,d8,4a,85,2e,3,e,20,35,17,29,6d,78,0,0,1b,4b,68,8c,17,eb,f6,98,9d,91,a0,5a,ff,ff,59,c0,79,c5,be,46,8f,9f,bd,b7,1e,8a,53,ef,fa,4f,8f,d5,f,a8,3b,df,8d,56,28,dc,4d,97,f6,2a,25,2a,31,2c,9c,2a,27,9a,35,a8,69,9b,e1,52,72,34,6b,82,b6,dc,88,47,15,15,b3,1b,a6,a6,dc,f7,75,36,8b,90,a0,0,21,9d,ce,1d,3,45,27,a0,b8,3,98,e,63,4f,fd,cc,68,d6,81,3f,f5,5,f5,bd,a8,2f,1b,d1,e3,5a,a9,95,f5,24,93,c,8f,e8,a5,39,80,54,80,51,d2,2,ec,89,ff,a8,1c,d8,b8,99,87,70,dd,85,f7,c6,6c,f9,31,a7,74,28,df,c9,3c,1,27,9f,22,14,f1,c2,22,1,15,e9,18,47,77,a6,cb,18,1a,65,60,7,b5,2a,e,5e,c7,1c,4e,de,7d,a1,4c,f4,76,34,14,8b,fd,e0,80,b2,64,4,1,48,b1,e3,f5,0,93,22,3,92,a3,bb,da,30,ef,e0,23,c7,d9,1c,97,d8,61,ae,80,4e,78,46,be,4,4,28,b7,30,0,51,a5,19,11,26,4,51,5,43,ff,68,1c,e,ce,44,a8,5,67,27,32,ca,73,30,c7,1,a4,d7,21,20,82,21,b0,3e,a0,cf,ef,81,18,40,0,6f,fe,bd,80,80,8,65,e0,a7,17,80,3b,19,a,dd,ad,d0,1b,2c,bc,df,90,20,40,89,92,f2,ff,ff,7b,5e,20,2c,60,ce,9b,9,31,18,f,90,bb,4,b5,2,48,8f,23,a,11,f7,2b,11,b8,90,a2,22,60,ff,fb,ae,60,22,9,2,53,58,93,37,6e,7,60,49,19,63,c4,6c,89,c3,30,ff,24,36,84,e0,4b,ff,ff,59,4d,7a,49,f2,2a,4c,2b,35,86,7e,71,2d,7,df,e5,8e,35,7c,7e,b7,e5,5b,51,46,31,8d,c2,d4,51,a8,da,90,c5,1a,78,97,21,8a,46,32,2e,37,13,6e,32,db,75,c0,b1,6d,64,95,54,d0,eb,a,ff,e2,85,5d,8,80,44,20,1,90,8f,71,83,90,1,89,2e,78,a0,8e,40,6c,40,27,b0,3,29,14,fa,1,a0,dd,a,a1,5a,a0,81,ff,b6,12,4,84,a,bb,f2,3,0,2,81,57,7c,88,ca,28,b8,b4,5b,82,fe,5,eb,bb,2c,9e,64,d5,37,16,db,73,d0,11,f0,ac,f,0,8b,c3,f8,43,91,c1,27,ff,fb,89,14,94,1a,f,b8,f7,0,43,57,dc,1,60,e1,df,56,b4,3c,d8,e5,c9,18,4a,a2,a0,0,8f,97,67,28,14,82,2b,d1,61,70,a4,cb,2b,7f,a3,83,65,c8,3d,47,4c,ea,da,ad,dd,a5,73,63,dd,b,3,10,b8,42,f0,58,13,de,8,80,2,49,de,5d,68,25,4f,22,1f,b,57,cd,ad,21,e3,7d,13,29,d7,52,41,37,e3,21,5f,fa,95,d0,3c,5a,c0,1a,b1,80,50,47,6e,d,88,c8,e0,c9,d9,3e,4a,1,98,69,e2,e7,5d,48,70,fe,f4,66,fc,c3,c2,c1,9c,1,df,19,a4,4a,53,d8,78,48,6b,f,b9,1c,81,10,8,26,35,1b,53,e8,c8,c1,81,4,7b,48,39,1,12,2d,18,60,40,c0,16,e2,8,27,fd,c8,41,27,2c,d0,5,6,10,41,28,40,54,60,41,80,1b,6b,db,46,d6,2f,d5,c9,0,47,c4,a0,10,13,9d,ff,ff,58,3c,79,a4,7e,6a,34,66,89,9c,af,c6,c6,62,8a,88,db,71,44,e9,8a,26,d3,92,6,b3,2d,60,b3,6c,ba,61,a9,b6,d9,94,56,e2,6a,9,12,90,d2,3d,ca,40,db,8d,b8,9b,35,a7,8c,5c,d3,cf,39,2,20,ac,52,31,ce,da,d5,52,c,6a,60,c0,77,89,36,e8,96,87,9c,ba,9c,45,f6,7b,7c,e5,9d,fe,4d,ce,59,b1,b8,33,ef,81,11,a7,43,84,df,8e,8d,8a,a1,65,a1,6a,e5,d1,90,5c,d0,9a,cf,13,7e,68,eb,db,f5,91,7d,a,a7,f2,d4,cf,8a,12,b0,f2,ec,10,a5,a4,b0,1d,a6,2e,40,e6,95,71,39,48,f6,d0,23,8d,74,a5,60,47,b2,16,bd,0,a2,da,44,1c,6e,54,7d,39,56,9e,43,57,a4,0,9e,29,7,1e,ed,c3,e2,14,1d,65,75,fe,6a,1d,ac,da,76,c7,6d,be,8d,83,73,8d,f8,d6,2f,40,4c,41,55,18,b5,7a,0,3f,84,e2,10,49,94,4f,80,3a,fe,87,da,a0,79,86,6b,1a,fb,18,c4,b,e4,2,2,3c,7a,73,78,70,1d,e8,41,78,91,c,9,60,0,6f,85,76,8d,90,4c,73,aa,26,52,2a,73,47,b7,cb,46,c0,83,c6,f1,ca,c9,20,50,40,cd,36,3,91,46,8a,94,3c,1d,2,7d,ae,78,e8,9d,8e,44,9,da,66,3c,36,36,72,85,80,8c,48,21,52,3,72,3,42,d0,9f,fe,21,52,b,ea,b7,1b,76,d8,2a,99,fb,34,d3,d7,a4,35,48,82,1c,6c,80,8d,b1,70,f,ba,91,fc,ee,b8,61,e6,7b,a8,ff,ff,57,15,79,a8,db,59,a1,be,16,b,c,89,56,6b,4d,7d,4c,51,28,af,c0,fc,c4,63,e4,db,11,a6,e1,b1,36,99,ad,b4,7e,2,b4,9b,8d,61,5,75,fa,f3,49,b1,ed,f4,c7,52,a9,66,99,ac,c5,4a,a9,b5,83,1e,40,e2,77,2d,f4,90,ea,21,fe,44,18,89,d0,7a,82,d1,e5,f8,7c,7d,5a,ec,34,77,8f,8f,75,e4,a9,dc,f8,ef,d3,f2,5,0,21,7e,53,fe,42,d5,f8,be,21,ed,2d,3c,83,ca,37,35,ee,b1,62,31,72,11,ae,94,f3,92,7b,a5,67,d6,51,a4,ef,aa,d3,c0,1,26,9c,e2,4f,86,11,c8,56,13,ee,47,82,b5,b0,14,d3,e2,8c,3a,6d,3a,62,fd,3,3,95,96,2f,73,65,fb,9,44,0,4e,8b,1e,1,d,f4,3c,6e,b,3b,67,54,fe,81,ec,78,6d,f1,b7,99,b5,4d,94,7c,29,21,69,a3,b8,26,d3,c7,f1,45,40,8d,d8,af,92,21,1b,f2,22,c4,45,43,59,ba,70,6,93,51,2f,9,8b,b2,c7,62,2f,25,57,92,be,7e,de,8d,dc,d2,46,4,7c,36,4f,22,c2,c1,1d,ef,7b,2,69,22,f2,36,42,89,d,52,a0,84,aa,b,4f,b0,5f,18,3f,73,ad,74,4a,ee,c7,7e,67,9a,c,97,e4,e,23,30,70,f,63,40,1,50,1d,47,0,f5,8f,97,2d,4,31,a6,b6,4e,71,dd,6a,63,1c,be,42,5f,2e,7,15,a9,c4,2d,3c,60,0,91,eb,6,1c,31,5d,1a,0,a8,b7,26,9d,9b,34,70,3c,cc,24,24,fc,70,6a,30,18,c8,ff,ff,55,1e,77,d8,dc,54,a2,3e,29,b8,e3,54,38,e2,59,37,ee,5f,25,c,4d,a8,c3,95,a6,5a,5e,fa,1a,8e,15,61,6e,29,49,54,c8,9c,4a,53,49,ac,d6,5d,2d,b8,9a,8a,34,a9,71,a9,14,53,a8,6a,ed,58,3e,be,c7,ad,a6,5c,a0,6f,ec,91,e,9e,d0,4d,68,42,6f,3c,9a,b9,5f,f2,da,75,91,f4,d2,71,c9,76,16,eb,2c,74,ac,f3,28,7f,7d,c9,1f,44,7d,5b,82,a6,2c,47,c5,4f,58,db,f9,e4,99,fd,44,20,6f,b8,9f,82,7d,4,45,5e,12,a6,f,7c,52,f1,23,91,6c,93,b2,c3,af,8e,17,d9,a3,cc,1d,6d,42,ad,1b,80,d1,f3,e4,7d,b,c4,91,92,e,1f,73,fe,10,d4,2b,e3,56,48,9d,58,dc,e1,8d,f2,d1,2a,67,34,b9,58,5a,b,d6,e3,d5,27,d3,b6,78,1b,f9,4f,d5,fb,c8,ce,bb,a0,9d,d7,45,2,66,d6,94,46,52,86,13,15,14,13,dd,12,8,83,c6,f6,b7,50,b4,d0,1a,24,63,a8,42,26,a,bf,83,72,1f,61,da,a2,bc,74,a4,7b,2a,46,b8,b2,61,4a,c1,16,30,18,51,38,ec,76,a4,57,a3,1f,2b,45,96,6b,ac,e5,1d,27,2c,de,81,0,ba,25,c1,d8,9,f1,7b,22,49,a9,c8,90,38,9b,5c,2,3,32,c2,67,a4,e7,84,6,68,27,db,10,2b,3d,aa,20,73,0,21,f9,ce,e0,49,73,51,a4,e7,8f,d4,0,a8,89,a6,0,46,22,b7,cb,c4,aa,b4,69,73,8a,62,4a,21,81,25,a0,c3,b4,c0,68,65,ff,ff,53,27,77,5a,98,ad,95,5b,32,3a,93,8d,35,1a,91,d,7d,a7,e0,a3,2e,34,9c,a8,b8,2b,6a,a6,9b,51,4a,8b,a5,d6,28,92,26,94,55,29,12,71,23,1c,51,b5,1d,25,d1,1d,85,a8,1f,88,f4,4b,8,f,e7,89,8e,7d,23,94,43,b0,21,de,f3,c4,cb,4e,47,54,ce,15,7f,e2,c3,21,6a,bb,4f,ab,df,79,b3,a2,97,77,9a,92,ef,83,7f,bb,50,72,b9,17,3f,76,1a,e8,be,ca,1f,80,78,e,d7,73,f,fe,11,ea,4f,bf,3f,d5,97,b5,ef,21,ac,ba,4b,97,36,78,98,14,16,38,69,0,d4,d5,63,43,d0,ba,85,6b,94,c6,81,a2,1e,1b,de,dd,40,ee,8a,e6,7c,31,38,42,be,a9,79,62,8c,20,5b,3,1f,67,57,17,63,7c,f1,3f,f,48,c2,81,61,63,81,42,5d,b,93,1b,9b,4f,90,d1,d9,2e,c4,38,e2,11,ab,84,76,fa,f5,75,8f,cb,ac,14,0,ea,90,1b,7c,ec,c2,5a,79,4,8,8d,ea,f2,47,3,20,d7,ef,56,fe,25,d6,3a,4,9c,34,d2,e4,d4,92,c8,90,8,d0,57,c2,b4,b7,82,ad,37,80,4,f1,62,a1,61,f7,48,e,b9,a3,a1,29,35,d,d9,ac,d4,80,da,c8,94,d4,c8,34,24,8b,9e,f0,49,84,ec,d6,2a,60,23,48,49,21,c7,7c,6a,32,73,27,e0,8,38,2d,8,40,80,90,58,b9,96,15,ad,22,64,11,65,5,22,26,9b,80,5,89,8b,e0,91,c2,d,36,2b,ca,8,39,e1,14,28,9,4,80,38,10,39,5b,ff,ff,4f,8c,76,64,9a,c6,25,e,2e,93,ef,30,c7,3d,56,89,59,31,d6,6b,50,98,a4,91,96,6b,82,27,4d,2e,b4,d4,82,36,a2,6c,e2,3d,2d,96,7d,2c,b4,b0,71,cf,1d,89,a6,e4,32,18,d1,94,31,9b,3e,b,3b,e2,9a,3e,9a,18,eb,fd,b7,e0,fc,5d,3c,7b,1b,f7,3a,e2,46,77,8d,9b,6c,3c,bb,a5,35,78,bd,a6,bd,4a,9f,2e,51,2d,cd,3,a3,af,21,1d,60,ee,81,80,d5,3f,e6,40,64,3c,9e,52,19,ef,84,51,b4,89,2b,b6,c2,aa,54,9d,79,ba,36,be,a8,f8,8,e3,96,de,9b,9c,7a,95,d9,6e,6a,1a,7f,f9,60,57,d7,23,a3,99,ef,ea,fd,2c,5f,59,c1,d4,ea,93,9c,ba,a5,a6,85,b5,c8,e0,3a,ad,4e,88,b0,6e,e1,ea,20,7b,62,cf,1,ed,c8,64,f1,e8,46,55,5f,c9,d0,cf,f5,a8,53,e5,86,f,5a,33,7,9f,92,83,14,96,cb,b9,5,55,85,40,f4,de,e9,76,1,8b,9,4f,d0,5b,4,6,15,f2,12,90,3f,86,c6,19,bd,6b,73,2c,6d,43,c1,5,2f,15,e3,87,25,d9,12,d4,d,c4,48,d8,12,95,d0,8c,40,1a,6c,4c,65,fb,5d,81,f9,d0,47,66,5,84,12,9d,82,ec,ea,29,b3,37,86,2,2,8e,6c,c6,d9,4c,e0,94,ea,44,3a,58,ec,90,21,36,1c,c6,0,91,83,4c,f2,5c,4b,20,54,36,20,20,42,24,90,90,6,42,12,c2,44,9,d9,52,8,12,3e,2a,52,80,7b,98,2,e0,50,18,fe,2c,0,23,1,ff,ff,4c,2,74,ca,15,6c,e4,b1,95,1a,c3,50,fb,a,55,52,87,a9,cf,3b,b5,18,1c,52,46,8d,4d,df,2e,85,c4,e9,35,51,4e,b,7,e0,f2,c3,1a,71,9c,23,86,f8,5a,b4,b8,fb,b3,2a,53,c9,65,de,75,b1,6e,f6,8f,ea,19,fc,77,c2,55,dc,9c,73,79,eb,32,e4,ee,55,9a,f7,b1,e9,11,f8,90,f9,b7,b0,ba,fe,ff,55,34,5d,bf,f2,fe,be,78,af,d8,f4,1f,d,99,1,e3,bf,7e,6f,23,7a,7d,bb,ef,5d,79,28,8e,b9,ed,b2,98,a3,d6,28,f6,b1,ca,bd,56,ab,f6,97,58,5d,bd,6d,92,3,87,d8,93,e8,b,eb,9d,bd,ee,c1,f7,11,11,fa,58,a8,e3,fb,8c,1e,72,47,e3,fe,e2,48,76,45,9d,1d,75,71,8d,ca,65,e9,f0,43,64,e7,76,12,2a,4,22,20,2e,71,82,3d,11,71,63,89,f2,7a,8,13,ef,3a,1,ea,f8,6e,d6,74,66,91,99,2f,3f,91,a3,e5,14,45,be,a8,bc,5d,2a,f0,b9,90,4e,e9,de,b,89,9,83,fc,d4,51,73,12,4c,4,51,32,86,68,7c,95,6a,3,91,94,66,47,d4,7e,2c,42,d3,d9,4c,9,32,f0,78,dd,84,1,20,8,9c,e3,8,26,3,60,4f,6,4,44,9d,e2,fb,19,4,4,8,30,29,34,c,b2,e1,8d,a,1b,0,8,98,42,80,80,0,82,fc,d8,63,38,c6,a0,33,2d,71,16,5e,20,8,84,48,d3,82,c,d1,a4,9,1b,c,24,0,d0,8,10,14,90,0,30,c0,c0,c1,8c,88,0,10,86,4d,ff,ff,47,19,72,68,ce,2a,4f,25,97,ca,e3,94,95,a2,30,ca,53,8d,ad,e2,d0,79,c3,7e,d,13,18,57,bc,3e,54,db,2c,bf,27,82,95,a7,7e,bb,df,94,1f,10,6d,96,64,97,b9,63,ed,b8,dc,8d,9,52,2b,a7,da,bd,83,7b,bd,87,26,fd,18,5c,ef,4b,ea,bc,5d,1e,2f,73,fc,76,b,fd,8f,53,6f,ec,db,37,16,b7,be,db,f7,7b,df,4f,1f,1d,41,58,af,95,f4,ee,df,75,cc,e5,de,a,18,21,e9,59,76,f1,21,21,8,6e,52,19,e2,7d,4c,ba,5e,4b,2c,3c,90,b0,bd,4f,97,49,2e,fd,66,9f,15,4a,64,c7,e7,8,af,f7,59,24,db,70,37,49,e6,6,47,2d,32,dd,e9,8d,39,8b,80,a5,f1,dd,13,4b,22,17,20,98,31,82,c4,d3,5c,b2,d0,e8,ab,12,ef,d1,18,11,c,c7,d4,9,ae,84,42,21,e0,92,66,40,6a,2,0,81,b8,1,0,b,ce,dc,2b,8,a8,85,62,51,b4,55,48,60,d5,89,57,fe,b,13,88,98,1,71,45,6c,0,0,c,80,0,12,1,0,d,8b,2,a0,9a,4a,21,33,41,db,0,25,87,86,71,98,c2,6d,2,f,38,38,bd,8d,68,22,0,0,60,8,7a,2,0,0,6,29,41,50,9b,d1,f9,4,6a,20,64,f2,39,90,1f,e4,b2,85,6,a6,4b,c0,81,d,f,6,0,3,d9,0,4,b,0,10,14,44,8c,58,70,b1,50,5b,80,4d,ca,54,f0,6,52,8a,2,0,c9,b0,10,0,8,80,2,0,20,10,0,60,80,97,48,ff,ff,44,ac,71,da,8c,71,8a,ce,26,b9,4a,70,d7,3c,56,24,e3,31,a6,8c,a9,ce,f4,ae,7,1c,11,a6,ce,86,be,e2,b1,43,13,35,46,d2,69,c6,e2,2e,a,c6,4e,75,23,1d,63,1b,52,41,5,31,4b,3f,ab,67,64,72,ca,ae,6c,a9,1,23,fc,fb,fb,44,e7,d6,f3,bc,e,9c,3c,63,61,d8,a5,f2,7a,ef,7c,63,3a,fa,37,c8,c9,15,9d,fb,98,13,9f,c5,61,b1,c1,70,3b,85,fa,6b,d4,1f,e2,1f,d3,72,99,cd,3a,47,64,7c,9b,ff,fd,d5,4e,f8,5d,d4,e3,bd,70,88,dd,b7,ac,39,1c,ea,1a,49,6c,54,15,c0,97,7c,4a,8f,a2,fe,a0,5c,a,73,9f,46,48,1c,c4,a4,ca,35,d2,59,68,24,eb,7,64,e9,e4,c1,26,ab,a4,fa,6,3b,70,bf,ea,f1,c4,c3,a3,1d,30,a6,75,6f,2f,ab,5e,4f,22,79,29,12,bd,59,b2,b2,7f,1c,d4,8e,41,40,38,f6,e6,98,90,ea,87,bf,6f,fc,f8,a4,60,d4,cd,aa,3c,86,22,5e,45,3c,d8,69,b,30,6f,96,40,c8,9d,12,ed,e,86,fd,b2,e3,65,5e,49,2,f4,98,6d,ab,ee,83,16,c4,46,ac,61,eb,ab,3a,a0,26,4,fe,e4,55,36,89,e2,f1,23,23,32,98,59,7f,6,4,d5,67,c1,50,0,42,7e,3,10,90,4a,85,b0,69,a3,a2,84,39,87,35,88,1,6a,29,c4,7e,c7,d9,e2,0,58,30,3f,63,bb,b8,83,60,17,be,31,f7,be,23,b2,fe,34,80,a1,9,4d,b4,4c,29,4e,e,54,69,ec,ff,ff,42,af,71,63,2f,8a,a6,cb,c9,c2,7c,88,d5,1c,12,44,d9,c6,33,20,78,a4,e3,6d,85,63,2e,a6,5d,2b,76,a4,6e,26,d1,85,d6,fa,d9,c1,5a,54,b6,2a,4d,f6,a,4e,26,e1,89,48,85,8c,bf,64,97,a4,3,39,29,e1,bf,2a,9d,a3,60,9e,16,13,ff,84,50,ad,16,f6,27,11,c5,6c,cf,ea,e6,d9,ae,fa,c7,2e,1c,c6,cd,48,cf,c7,95,20,c2,fe,4b,da,bf,c9,23,1f,3,63,39,2e,b7,9f,1a,d1,59,a5,cb,74,cb,fd,f4,ef,ac,53,92,96,2b,ac,f1,8e,e8,7e,b7,5c,da,3e,9,47,fd,5f,82,5,bb,e,da,ff,10,90,6e,5d,9a,b7,14,68,27,24,88,66,76,cc,45,d6,15,65,c6,f,69,a6,6c,43,1f,38,c,fc,2b,c4,a6,70,79,7f,58,e3,f2,72,84,f4,ac,77,d9,6b,6,ea,d9,ae,72,19,66,bf,3a,b5,f5,bf,e4,7f,33,e9,28,e7,54,cb,68,f8,e4,c6,74,f4,d,24,cc,6c,72,b5,f4,6b,98,da,3a,45,da,e7,14,bc,a1,fa,f8,fd,2,1d,40,44,66,84,ee,9,d,47,48,ba,b0,3b,aa,1d,bf,f5,68,31,ff,4c,1,ec,99,46,e7,35,28,dd,df,1,9d,c1,67,83,d3,37,c3,47,8d,a0,43,c1,66,22,86,2a,39,41,6b,a1,85,23,6,d5,12,85,a9,22,15,c5,a2,4e,11,99,a0,49,a0,cf,d0,30,8b,d0,f5,b6,64,63,8e,c9,cf,af,e8,80,64,ac,e4,50,f0,f,10,1d,fe,c,82,96,6b,32,52,14,60,44,88,84,d2,ff,ff,42,b,70,f9,4a,72,26,e3,4a,26,f3,11,9a,d3,8d,ab,df,d0,c3,4b,6e,94,d4,86,8,a3,51,51,23,66,b0,d2,ee,75,bb,82,16,e2,62,c6,96,21,75,cb,66,42,e2,89,46,73,46,34,7a,69,a8,da,48,b1,ef,2e,e8,7b,d5,6e,4e,b7,f9,5f,a7,de,bf,dd,5c,6b,e0,42,4b,54,56,84,39,aa,1c,9c,c2,ea,32,69,cd,b9,dc,3a,5e,fd,8c,41,4c,3,ca,f9,8c,26,f4,f2,91,b0,cc,8,8,70,59,6d,fd,bf,df,ba,c1,f1,5e,5c,cf,5d,1c,1f,d3,d6,f3,ec,47,91,22,87,45,dc,70,b2,34,b5,96,ae,ba,38,23,23,46,29,cf,46,14,ce,d3,37,c6,a8,1e,5f,bb,7,b2,6b,55,b7,a7,78,50,7c,fa,76,84,b1,68,ac,ae,44,b2,d7,9,b7,3b,1f,fa,33,86,8,7a,45,1a,85,56,5d,b3,15,e4,ee,93,b1,ef,fd,a9,6b,be,48,c,b3,23,13,97,2b,13,82,2c,6b,49,48,df,a0,21,86,db,fa,af,4,33,bb,b4,14,bf,5f,c2,1d,0,ac,a1,b,1c,48,98,44,fa,c3,79,b1,94,84,39,de,71,46,fd,c2,aa,c3,47,31,8,c1,98,d8,f9,aa,4a,b1,67,ab,27,85,e7,12,63,40,88,e5,d2,be,a5,c9,98,3b,d5,b0,b6,62,2,40,13,16,8,bc,b5,61,3e,31,18,64,9b,4,59,6d,f8,e0,64,3f,7b,e8,f8,c4,71,4d,4c,f0,a2,13,2e,b2,20,a7,54,1,6a,31,c7,2a,4c,a9,74,60,10,9c,e6,e8,b7,22,42,51,8a,c3,20,97,3b,ff,ff,40,87,70,b7,85,50,56,d9,a3,45,7c,11,b5,58,cd,a4,66,32,77,b3,ee,f8,4b,23,bc,db,9d,b8,b7,68,f7,18,c5,e0,aa,65,ac,95,c,c6,32,74,b3,68,a1,55,27,46,48,da,48,66,d5,35,9a,a3,6a,37,9a,73,38,41,7d,6b,4e,41,56,fe,24,92,c5,81,1f,42,57,ff,73,fe,ca,4,a2,b8,75,69,c3,90,3d,7d,ce,a,86,bc,86,5c,5f,5c,27,3c,f5,19,1a,79,4b,5c,bc,5c,e1,1e,23,f8,e3,ae,fb,5,59,3f,47,f9,f5,67,c7,b7,19,f8,19,d,0,eb,c,18,90,df,5b,fc,14,45,6b,36,99,cd,3,5e,32,3d,e7,74,b8,ee,b2,72,6d,e2,7e,66,7d,4b,7a,1b,b9,1b,e8,ef,54,23,dc,d5,24,94,3b,c6,f6,2c,a0,39,50,61,1f,fb,4e,55,35,d0,8c,3,7f,3c,92,76,35,d5,b3,31,49,6c,8f,4e,94,0,2,7a,90,68,12,97,de,a4,bc,eb,fd,6b,5b,d4,72,23,e2,c2,d8,6a,14,ae,a4,d,a5,b5,f6,6c,fc,29,8a,16,14,58,ad,29,33,1c,c6,ba,ef,cb,c9,e0,a8,40,97,e2,fe,97,9a,0,8d,7a,56,9,87,de,1c,7f,5d,46,13,88,20,74,87,83,e0,12,cb,98,b9,e,c8,7c,4c,54,2f,d8,d8,4d,e9,b0,ca,b0,63,1e,29,48,ed,39,9b,b5,fd,f5,8c,8a,ec,2c,63,34,f2,5c,71,d4,b,ca,f0,f3,1b,c9,49,56,d4,99,e3,6f,4a,40,69,18,4,0,57,7c,99,78,60,e7,df,89,9e,9e,4b,86,fe,b2,78,98,3d,ff,ff,3f,84,70,3a,fb,de,27,c,31,45,4b,f2,3,a0,58,a8,dc,4c,c8,a2,6a,28,8c,65,77,82,6a,b4,d8,af,ba,50,a7,a7,d7,66,b8,8b,8d,b6,5a,c1,d2,a9,8d,35,11,b0,f5,5,69,99,13,a6,46,cc,2e,7a,74,b5,1a,f,f,a,f4,b7,a4,39,58,d5,89,33,90,75,3b,fb,db,52,72,eb,a,41,ba,dd,ab,f2,4e,25,24,b6,7a,58,11,b0,11,ba,58,d3,1c,93,14,5d,6c,b6,5c,3e,40,83,8d,d9,66,7b,5d,de,25,6f,d5,8f,6f,2f,2a,d6,26,7d,c5,1e,8d,4b,b0,d4,30,9b,67,2e,7d,7a,e7,1,2c,6e,2d,92,fa,f3,99,44,7e,3c,c6,cc,46,91,c2,14,2f,ee,f6,c,a,f9,ed,75,40,cc,68,5d,52,57,25,21,d,c3,3f,8,d8,78,f7,9e,7d,ce,f5,b1,b3,7c,46,ee,85,af,9d,43,c2,af,b,73,68,81,a1,31,7a,4b,6,e3,41,bc,5,85,be,ec,7c,9f,f2,38,2f,db,23,38,71,40,4c,e4,75,ca,ab,9,de,8c,89,3c,e3,af,ac,c4,7d,8d,bf,c,2,a,ac,47,40,d1,58,8c,a,a1,e1,49,c2,b2,96,2,34,5e,f,6b,c4,50,d2,19,e3,11,1a,9c,6a,73,4e,db,eb,12,e5,e,e2,30,7c,28,c,b2,13,24,60,c,b5,32,83,f8,58,77,2d,3c,d4,17,d3,60,a5,a7,a8,c8,28,64,b0,27,9b,f0,54,96,4,39,a3,fc,44,a4,56,97,42,84,21,a6,bb,66,29,90,fb,11,2,2b,cf,fc,26,b0,90,ec,4b,af,6b,ed,38,14,3f,ff,ff,3e,a,6f,66,9c,51,a3,9a,6a,37,4c,4d,44,dd,38,24,e4,46,26,ea,14,da,1a,2e,94,f3,11,56,5b,2d,ba,d8,83,28,5c,45,c4,db,ac,45,93,6d,2a,9c,69,2c,d2,c1,c8,5d,83,ff,3f,94,b6,bf,1c,cb,9b,e7,a,b2,42,f3,f0,7b,c3,9c,41,7e,71,5c,fd,cd,28,d5,80,6c,ee,9a,49,e8,ce,d9,e1,c8,6f,28,75,2,11,35,f1,1b,73,e1,2d,3c,80,bc,7d,50,9a,ea,39,fc,d8,68,27,47,87,4,a8,2a,7a,f8,ad,22,29,d7,2,7b,7a,20,2c,0,6d,4c,65,44,3b,24,1,42,ad,ea,a7,90,d2,f6,5c,56,55,32,f7,ed,79,c9,6a,e0,29,fe,3e,6c,c8,63,10,b5,45,3c,67,a2,a0,5,ef,e5,6e,cd,9d,b0,96,3c,12,86,7a,1c,15,48,9,be,d1,2b,87,d7,23,d6,3f,42,59,ff,e1,22,54,62,3f,6a,33,45,56,49,32,f1,21,22,d6,4e,2,51,8d,55,ac,de,c3,32,91,ec,42,9e,d9,75,af,17,75,aa,c1,aa,13,e3,a7,cd,32,cb,89,ef,32,c9,40,7,55,d8,12,8c,70,63,c5,cc,a0,98,c,be,c2,1,8f,ea,54,35,da,34,29,15,fa,e2,ff,88,ab,dc,8b,d3,d9,55,18,f4,6d,63,76,3,c3,a6,8e,fa,3e,42,b2,f8,ef,32,33,90,9b,11,87,d2,13,41,5e,d1,33,a7,6d,53,34,6f,8a,e7,b1,28,1e,66,24,93,d,45,95,cd,93,1,40,91,ce,da,cb,c1,d9,1,49,50,76,9,12,f7,1,11,68,48,e6,68,10,4b,25,ff,ff,3d,10,6e,d9,9,d1,a6,72,47,1f,11,6d,f7,31,8e,1a,d3,55,24,d5,6d,22,dc,6a,2e,ae,50,ca,2a,39,40,cc,8c,b9,12,6d,41,92,89,b6,aa,71,b6,da,6a,a8,9c,51,54,9c,89,35,a0,e1,82,3,6,1,9f,4b,4d,37,dc,ad,2c,2f,81,bf,e2,5c,a0,15,3b,7d,c7,3c,84,e4,d3,13,d3,d,bd,ee,3f,1a,24,78,1b,35,4,4a,58,8c,6e,39,66,8a,d4,41,66,57,63,1b,80,a1,c6,92,d2,16,ef,37,47,8e,7c,d4,fb,1d,ef,8d,70,4f,e,23,dd,b3,e3,48,9c,f4,fb,5a,a1,a5,9b,39,a1,5d,70,df,24,b4,73,c5,bd,ef,32,b1,c3,76,61,2d,9b,8a,31,ab,4f,67,3b,25,20,b5,c6,f6,d,fc,22,51,f1,a0,38,b3,2f,11,80,30,17,26,70,7d,e3,f3,e7,a3,69,19,1e,d4,7b,bf,28,b7,45,49,c,f3,18,65,8f,50,d4,c1,dc,a7,72,79,66,f0,b6,87,c0,26,33,79,35,3f,6b,dd,5,26,60,92,98,db,5b,85,7a,b4,4c,82,ef,3a,14,b9,8,1f,5,8,cf,b1,66,58,b,e7,57,5c,d4,b8,68,73,a9,55,e0,6,a0,82,5e,4e,bc,17,93,a,d6,41,8d,79,33,b1,10,a7,48,6d,2a,6c,e,42,21,1e,8f,f2,28,8b,19,63,47,25,3a,d1,b2,fc,76,ed,37,1c,ee,6f,d1,3b,55,d4,d8,a0,90,96,8,b5,a4,64,a1,a6,0,1b,10,8,d4,d8,ad,f,3f,48,db,4d,70,e3,e,a,6d,58,5e,f9,27,50,49,18,ef,43,fa,cd,33,ff,ff,3b,97,6d,dc,63,82,9a,6a,49,bf,2,6d,89,49,b5,44,85,57,b1,dd,d,38,da,4e,c2,62,66,33,55,d,ba,98,8e,38,84,6d,44,e3,33,13,1b,90,b3,6b,69,2c,6a,6d,99,14,8c,53,23,bc,f4,80,2f,9,a7,23,26,6,3f,53,cd,23,5b,3f,a3,f6,87,38,a7,34,8e,da,a5,c2,9,d3,3,49,29,3f,3,ff,fd,10,ff,9d,dd,7c,c2,62,87,ca,f0,1f,83,8,62,99,5f,a2,71,88,8e,17,d2,1f,e1,4f,eb,d4,64,d1,dc,56,6e,d6,77,5d,84,15,c1,b8,24,b3,94,be,7e,69,38,5e,88,df,25,33,95,a1,27,98,5a,b7,43,53,28,b0,36,3a,3,89,d8,3d,d5,e7,85,87,2b,49,d,a1,1c,61,bf,27,73,9d,a3,97,99,48,0,30,fe,b2,4d,91,b4,1d,aa,7d,81,65,35,bc,e0,2d,4d,11,51,aa,b,6b,11,b9,5,81,3a,2c,91,92,e,87,93,6,91,35,58,3f,10,b9,6,97,b9,9,b2,41,60,88,8d,76,9,e3,18,ba,2b,76,e,77,f,c5,24,b7,10,6f,be,36,62,87,33,20,34,9d,52,10,52,97,29,f1,73,3c,81,cc,15,1,18,fd,6d,c5,c6,fe,4f,7f,c1,39,8,95,ea,51,b4,fc,8f,ff,0,28,7e,90,f3,f0,50,59,41,57,66,cc,46,8f,83,45,b7,a2,22,74,1b,82,f6,ed,42,a5,d,13,89,94,ee,64,dc,84,70,be,ff,65,44,6a,6,39,86,2c,9e,e7,8,75,10,1,33,2,d0,25,f2,4b,ce,dc,3f,c6,2d,72,30,84,f7,ff,ff,3a,8a,6e,3c,95,6d,f6,bb,cd,c0,e1,ef,a3,54,50,c0,ec,9d,aa,72,68,64,d9,55,15,93,7d,3b,b,86,a8,a1,6a,38,2a,6a,43,c,e6,f4,96,e7,bc,a2,a8,c9,14,2d,a8,dd,7c,fa,9c,71,28,e2,8a,36,83,44,f4,29,92,a4,1b,1b,64,da,6f,5a,b5,6b,b9,b8,8f,1d,c5,4c,ec,a5,e,ed,c6,5e,bd,fb,d5,95,3,9b,42,32,66,cb,ac,2c,a3,87,92,ac,3f,45,98,b9,81,98,be,46,2c,90,56,8c,c3,f2,11,73,74,91,13,a0,bf,2e,84,4,65,57,e9,69,5c,ce,c6,56,5b,81,5,fa,37,86,38,82,51,87,13,46,1c,36,21,51,f3,b5,e7,44,ac,dc,eb,3,20,d0,8,59,2e,ae,26,ca,e9,1e,8b,bf,a0,24,d1,e7,29,31,49,6e,fe,22,80,4,fa,42,6d,f0,63,8d,66,e3,37,b8,a0,90,cf,b1,27,3f,2c,a3,23,fc,5b,18,87,7c,39,e8,fc,41,c8,8c,f4,15,27,7,84,13,84,96,13,86,78,a2,bc,49,81,70,1e,fb,df,ce,fe,4c,d,6a,4d,a6,49,2,47,6a,d8,10,6,2e,c6,8,20,66,40,3,b8,46,d,5d,38,98,51,76,1e,87,64,8b,c6,ad,c7,17,88,22,de,c,a1,49,f5,c0,de,c4,fc,11,6a,f4,f1,32,b4,8,fc,e,4d,29,f,27,e2,6d,cd,79,31,2b,92,39,4a,15,f8,87,32,14,22,54,ae,60,19,ca,6b,11,81,8f,4b,62,57,65,84,ea,fa,5f,4,7c,10,a6,82,e2,4d,d9,f1,6b,98,b9,c5,be,fc,d4,44,ff,ff,39,3,6d,da,54,70,b6,e4,15,b7,7b,71,b5,1b,6d,b1,23,4e,f6,1b,3d,a4,c3,6d,d2,d2,35,ce,7f,54,b8,6b,2d,b8,24,54,c6,dc,82,98,93,92,26,9d,4e,26,da,a9,a6,ab,50,67,5,31,c1,65,23,44,61,50,52,a0,8f,49,85,a7,1e,6f,37,73,2f,97,83,e2,7f,1c,8a,f3,cb,37,d8,95,11,d3,b4,e6,4c,62,25,4a,4b,48,db,d9,28,6a,aa,87,a4,2f,34,a7,3,44,1d,12,3d,fe,bb,7b,a4,80,c,52,1e,50,a4,3,83,3d,b8,11,b4,26,ce,84,e2,34,50,48,68,7f,d8,31,3c,8e,ab,8d,2f,d2,56,6e,b5,af,43,12,a7,a7,5a,58,f2,6f,81,e6,ad,93,7c,ba,a8,2f,9a,a3,e4,14,14,15,9d,66,40,84,4d,35,6e,61,d5,7b,e,da,a6,92,ee,c2,9b,91,4f,fa,b4,47,93,bc,1c,f7,19,a7,4d,71,7f,7a,31,1f,80,13,6c,9f,37,76,ea,14,36,c8,12,ca,41,b4,4a,47,eb,8b,b4,3e,a2,64,fa,27,af,5a,46,99,d8,8e,2c,65,cd,62,3f,da,94,cc,e8,99,b1,6,51,39,2e,3a,c2,97,6c,cc,10,2d,83,3d,de,32,0,c0,ea,53,e9,5d,33,8,45,98,24,b0,b5,42,46,bb,19,d2,25,21,9,25,0,40,51,78,28,14,62,a3,c0,c6,d0,c3,2f,1a,0,c8,98,87,87,51,48,8d,81,f6,24,9d,b8,b6,20,84,c4,48,f0,da,eb,34,d,7,53,c9,df,69,34,fc,43,70,a2,f7,1d,d5,c3,a6,80,52,6c,ef,49,3b,20,fe,d0,ff,ff,38,d,6c,59,1c,6a,76,6c,88,49,5c,e,15,53,8a,96,2a,8d,98,d4,2a,27,1a,83,74,a8,a2,43,5b,6a,a8,69,72,a,db,4e,1a,a3,84,d8,9b,70,ba,ce,31,44,ba,82,27,9,cd,b3,5a,73,11,92,95,7d,3f,fe,28,66,53,c9,8,4c,b,e6,f9,37,fe,b9,47,9e,9,5b,75,6c,9f,aa,7e,b5,d6,e7,11,7a,b8,e2,b9,b7,1c,12,72,12,e1,3a,d,4f,3c,9e,ab,df,93,4e,81,55,92,a0,bd,ec,95,32,ab,9f,cf,59,9,34,3a,78,76,7a,65,2b,59,42,1a,7d,c6,30,b6,2,66,a8,45,24,cb,94,72,90,83,b6,ca,8c,54,8a,89,33,98,63,3e,26,88,f7,4a,75,62,d0,6f,5f,f0,1b,b0,a4,c2,1d,38,a2,8a,76,23,b8,9c,1f,36,dc,ba,da,dc,1d,8d,c4,b5,fb,e4,d2,77,44,a3,39,5e,99,8f,b6,4d,54,32,d3,f0,b7,92,42,29,ef,6,37,99,96,c7,fc,a2,45,e7,67,74,71,db,1b,f7,dc,f4,4,a7,7b,88,f9,39,e1,96,3b,d,37,ad,f2,af,f,33,6c,1c,b5,64,b4,54,37,58,4d,5c,2c,57,e1,ee,36,e3,55,52,0,c7,7d,89,6d,df,39,b9,4a,4b,22,42,4c,42,2e,2a,27,22,5f,27,a2,5c,c2,95,1d,c,b4,4e,5c,61,e7,fb,d1,34,68,fc,72,9f,a4,59,90,8,e1,d1,ac,a9,ac,db,eb,a4,b2,9b,a4,2a,12,23,30,a6,19,7,7d,a7,aa,6e,4c,4,dd,c3,6f,cd,8e,4e,30,b8,96,d5,4,69,29,ae,51,24,1a,9,ff,ff,36,83,6c,d6,cc,8a,28,9e,2d,9c,9a,4e,52,5b,ad,19,52,82,95,8b,4d,a1,93,54,3a,ce,e6,f4,cb,71,3a,a0,b7,a1,1b,8c,e6,61,a6,97,54,69,c6,a0,c6,b8,2c,2d,ba,1d,68,e4,29,4f,97,72,28,5e,37,f,3f,4c,49,9d,ff,8d,be,2d,62,f,7,fa,34,e2,63,9c,21,73,8e,77,4f,fd,e9,7,c3,49,df,ba,cc,90,5b,66,18,b9,8a,da,86,5d,c5,f7,a9,1f,7b,31,99,e0,fc,f5,37,2b,6a,c3,37,89,6f,c1,4f,be,a8,f3,9e,73,73,f6,fe,b,91,36,c7,d6,c4,f1,41,18,4f,9e,70,f0,d5,8d,45,b2,e8,4f,b2,67,e2,a6,f7,4f,33,1a,2c,a4,9b,9b,d3,85,48,16,cd,22,8f,2a,ca,4e,f0,58,f8,d8,8b,82,91,de,9d,35,d5,8a,48,74,b7,7c,a3,89,1f,2e,94,18,9b,bb,e7,a6,58,14,43,c6,95,6a,74,98,96,b6,11,0,e3,56,df,ac,21,ab,b0,60,d4,60,a1,b8,1e,2f,4f,73,81,7e,b2,6f,ed,ca,29,f4,5,39,1c,22,97,30,a,a4,f9,39,30,ca,5,2f,91,a,f6,a3,a6,53,1a,f3,2a,7b,47,f8,4c,e8,ad,86,7e,c4,8a,60,4a,af,44,d3,ad,a6,2c,ad,21,19,c8,24,21,7b,da,4e,d6,96,bf,1f,5d,38,14,fb,8,16,6b,e2,8a,34,ab,24,d2,aa,a,ac,64,c9,7c,6b,44,64,34,fd,a,a4,85,54,b8,63,d2,52,69,93,a9,2b,d6,f4,7f,ae,54,a,d9,e4,4c,53,bf,5f,f9,16,90,cb,1e,5e,98,35,91,ff,ff,35,9c,6c,46,dd,4e,16,f1,68,f6,db,15,25,61,a9,a4,dd,29,a5,61,51,27,14,4a,34,d5,49,b6,db,6a,b5,53,51,b6,d4,51,45,13,85,b7,b,92,a,aa,6c,d5,13,95,44,db,35,44,4a,c3,93,25,64,cb,f1,3c,b,7c,1d,aa,92,e4,ed,2a,ff,80,b0,e0,a5,88,5d,1b,8c,d5,2d,58,b4,ee,12,b8,c0,ab,cd,c0,58,18,c6,4c,d3,1d,34,be,74,b,f6,e9,a4,42,4d,71,10,be,17,34,42,70,4a,be,9b,50,b3,fe,bf,ce,c5,39,70,e2,96,37,3,f9,71,40,2f,aa,c6,40,72,62,5c,a4,37,bd,89,d9,7f,95,b9,3f,49,4f,3a,b1,c6,42,33,39,f7,d5,d7,2,bd,61,4d,c2,10,a1,50,56,69,8c,6f,4d,71,91,ab,6e,1b,1,11,e8,20,8,cd,4e,44,3b,15,ea,78,90,a3,a1,88,77,2c,2c,7e,8e,74,77,4e,cc,f3,ce,ce,42,95,f8,83,a9,ad,de,96,92,f2,22,47,cb,1f,ee,19,1e,eb,69,71,bc,4d,a0,1c,a1,26,2f,1,80,95,68,58,fe,b0,0,f4,39,4d,30,22,30,7a,65,6f,63,e2,c,d2,b5,ec,f1,8d,8f,76,b8,ab,95,1d,d8,af,2a,27,da,26,88,7e,61,29,90,dc,fd,63,84,a2,6,d0,41,24,57,d9,93,d2,2e,d8,23,bb,63,98,f,27,e5,6a,f3,19,cb,f1,31,33,40,ad,b9,a6,32,c5,b9,51,60,72,38,31,40,8a,46,a4,5,78,a9,19,7a,52,cc,42,83,15,c9,5b,5c,d1,7e,46,aa,a9,1a,2c,c7,28,8e,2,ff,ff,34,3,6b,c7,1b,70,d6,9b,66,b7,13,66,a4,a3,ac,a7,4a,90,99,13,30,58,54,91,25,1a,91,19,52,91,b4,a3,86,1e,9a,32,32,a5,4c,e4,6b,39,98,9c,69,a9,20,c9,b6,b1,50,df,97,e5,4d,21,6e,ac,7a,95,2e,19,31,a1,4e,c9,e5,c4,9a,14,26,c5,dd,25,ae,39,df,fb,ba,5,33,bc,c,ea,ac,5,47,d,c0,2b,90,77,89,36,76,a0,b4,fc,dd,4,6a,8f,e,91,e5,cb,f2,bc,9a,28,3d,58,7a,a4,7f,9d,8e,d6,5e,68,74,36,4b,9c,ae,8c,fc,ad,d5,89,51,a0,41,a0,b3,b5,52,8e,e2,9a,d4,4a,9c,b3,ca,1b,ce,e1,7a,2f,19,fc,76,4a,d,98,7f,3c,5e,d3,21,b3,d5,3e,12,a0,f8,be,b7,47,93,a7,fd,e6,12,2c,c1,39,f5,84,32,bc,cb,5a,ce,b0,70,a9,4d,1e,a7,2b,5f,5d,7,34,3e,69,18,8b,73,72,b5,e8,65,8d,98,be,c6,0,97,d7,c3,48,69,bb,c6,f9,3f,47,5a,8e,1a,71,ed,9e,9,d3,de,b,8c,27,16,4,d8,36,32,4b,55,2a,85,28,49,32,19,8b,85,8c,2,8f,dd,2e,db,71,d6,f4,4a,5a,e6,16,43,c5,db,b7,97,b6,c,1,71,18,2a,26,4f,78,24,b0,11,c5,28,81,d1,4e,af,e,64,d3,18,5b,a8,ff,8,d3,81,f4,ee,58,b8,dd,31,e4,7e,4e,18,47,2c,15,d2,84,ee,49,b2,90,2a,92,36,19,81,60,b1,ca,c5,5a,ec,ad,6d,b,9e,49,2e,ae,74,39,ae,35,e4,75,c0,7a,4e,ff,ff,33,1a,6a,9d,d,a8,c6,e4,12,38,c4,35,8d,4b,89,f4,fa,e2,98,4d,6d,a7,5,31,b7,b,c2,35,1d,32,16,a9,8d,b6,9c,85,c5,52,82,bb,c,2b,34,a3,35,47,19,72,94,d5,51,9a,ae,4c,34,aa,df,5d,2b,e8,41,4d,65,10,11,1d,91,64,be,f3,66,cc,26,76,cd,a8,57,be,83,f8,70,29,73,ec,84,a4,db,76,7b,79,8a,a0,49,fa,b0,d4,e1,a,a5,67,f2,8f,6,e,32,fb,6b,c,cb,ea,1a,c3,5a,b1,89,95,75,80,fd,24,f3,5c,ba,ad,c3,f3,1d,8b,b1,5b,aa,3b,c6,e9,54,dc,cf,32,e,66,9f,ce,93,1f,55,d6,d5,b,a0,74,f7,cf,7e,a,d5,5,f5,46,b0,79,4c,9f,25,72,32,6d,56,1a,63,e6,40,6,61,a2,1a,91,3e,3f,9e,b2,9c,37,f6,f8,bd,b5,27,6d,32,78,d8,f9,ff,6c,96,7f,d6,1f,2,a0,fb,28,a6,39,21,25,b8,39,d9,9f,c,fb,35,21,3,90,d7,5b,28,49,2d,f4,17,b6,b0,bc,24,bc,2f,8,88,15,c,18,85,7d,9a,b2,46,4e,a3,37,96,32,35,9b,4b,0,e3,e2,c,a0,6c,60,0,2c,74,71,ac,68,5c,1a,c7,5,73,1f,af,d1,75,44,25,21,e1,81,8d,64,3b,4c,3e,1c,4f,0,84,80,fe,c7,22,64,d8,47,f5,45,56,32,1b,ec,71,55,24,3d,8b,49,6,81,5b,30,c2,fe,2a,2,e,e6,8c,be,72,4b,22,31,10,99,1d,af,61,52,f8,e5,45,a1,65,65,8a,25,ba,f6,47,34,a6,ab,99,ff,ff,32,e1,6b,45,22,4e,42,e9,6d,ac,cb,89,1e,bb,49,b2,e8,8b,ac,52,a5,46,6a,8d,35,5b,4d,c5,44,32,a4,de,2e,a6,94,2e,44,ef,3b,43,14,39,36,a9,5b,9d,5c,69,b8,71,19,b5,8b,8c,52,45,47,59,fc,c4,15,29,51,62,20,8e,2f,81,e8,94,31,3d,2d,ae,d5,e1,b9,d7,d8,21,8e,a2,5a,84,1c,65,f3,77,60,d6,29,e5,26,4a,18,1b,86,91,b,59,32,54,31,bc,bb,4,26,86,99,6a,e7,fa,76,68,e8,31,20,85,73,d6,6a,85,8e,bb,a8,c3,12,5,32,29,13,8d,3,d7,fd,87,9,29,1,5,7b,70,33,2d,47,cf,e5,4a,7b,8c,2,7c,92,3c,f8,f,50,35,c6,10,7f,90,c1,be,8d,80,2a,9,ec,25,6f,f1,15,7b,47,27,cf,ec,df,82,27,23,86,a7,15,31,55,3b,28,86,1,ee,ba,f5,9f,ca,5b,3f,84,63,61,dc,c1,d4,ce,62,db,ed,da,c,1f,cd,45,0,49,1a,f1,db,ce,6f,bf,8a,1,92,82,ff,15,23,86,fc,f,17,9,36,c3,eb,1,e2,4e,ac,d6,64,fd,7d,28,d8,8d,a8,c4,3a,c2,18,13,4e,1b,d9,f1,9f,68,3c,6f,ac,12,ac,66,c6,98,a2,c,30,2,4a,9a,37,c3,e0,38,88,ee,ee,92,1a,10,7,4e,c5,c6,3,42,28,15,23,97,ca,c8,c,a6,4a,38,a1,1e,c0,89,22,ba,72,f9,26,14,0,68,51,c1,20,d4,ed,9a,2,37,80,8,54,f,f,d5,cc,0,da,ac,a7,d0,b7,d8,af,8a,6a,f0,9f,f6,ff,ff,31,8,6a,b5,63,6c,b7,53,6a,27,43,4d,d7,4,a8,aa,9a,67,a8,4b,c6,b3,d,27,a4,32,8a,f3,eb,6a,28,9b,6a,b6,cd,51,a6,a4,2e,47,14,49,46,b0,a9,c1,5a,8d,c5,11,c6,3a,1b,9,c0,a2,41,fb,63,b1,91,72,78,b1,40,54,f6,fb,96,3b,c5,d6,7,f9,aa,8e,e4,67,be,1f,5c,27,65,c6,d1,6a,f3,7f,af,64,ab,1b,a1,2d,40,d7,f1,d4,44,9d,dd,1d,96,c3,9,b7,fa,de,6d,e,d8,33,f3,2e,fe,19,3e,e,9,9f,9f,6e,b0,bf,6,76,8c,e4,c8,18,c7,4f,d0,76,76,8a,b4,6a,4a,2f,7e,b5,1a,3d,51,1a,cf,41,f7,f,d7,60,f2,a8,63,b7,dc,a2,2b,b1,df,7d,83,76,6,7f,a3,a9,9,5e,3a,ed,62,df,fd,2b,b9,f0,f9,d4,1f,c4,f2,40,e7,9a,b1,58,d0,9e,48,e7,ba,be,37,f3,68,35,36,23,38,ed,a9,f8,7f,7,a2,81,53,c8,5e,71,15,2c,b4,f6,9e,3c,cc,76,15,a0,e8,6f,e0,52,e3,13,e1,2e,d0,87,27,e6,d3,b0,a8,0,22,2,22,0,44,c0,24,20,34,7e,d7,c6,d3,79,6,8,45,81,ee,7a,a9,c9,fb,2e,aa,67,6e,5,2b,e3,ea,24,a3,92,7,bc,c0,9a,1b,17,e0,8,e7,93,a4,af,6,be,ca,13,5f,22,18,e5,6d,a6,49,30,92,a1,2d,c4,89,82,c,84,61,88,61,71,4c,b1,41,b,1a,15,a6,41,fa,20,b2,e5,24,de,fb,0,ca,a3,c3,74,32,a3,b,15,76,57,60,8c,6c,db,8,ff,ff,30,8a,68,f5,61,1d,53,5b,6e,36,92,eb,a2,d4,50,d1,5b,85,8e,9a,66,b6,d3,86,86,eb,51,46,ca,8a,c4,e3,36,18,56,32,28,99,c4,74,29,86,95,62,89,60,e3,67,23,21,94,c6,9a,aa,43,59,f4,22,2e,6e,92,b6,31,f,20,fc,59,48,82,6d,16,74,3e,b0,41,bb,44,d0,22,81,73,24,f9,40,2d,2e,77,d9,c8,60,9c,1d,62,97,d3,3c,b3,e1,59,28,57,f4,31,fe,a6,69,e,95,f,f7,e2,ff,bc,39,d5,f7,da,87,d6,bc,ee,55,94,2f,b2,bf,eb,fc,b9,64,8d,d0,8,f9,a9,13,3e,6,41,8b,a1,91,d0,f6,8d,ee,e2,8e,cd,3f,69,ea,cb,e8,e1,90,f0,80,4,11,93,0,80,e6,52,71,92,92,a4,11,64,58,ef,ed,51,73,50,22,97,b8,1,21,5b,63,90,eb,ad,b1,a2,fe,b9,48,5e,17,c1,df,3,5a,4e,87,cf,e6,d9,18,d5,c3,8a,59,45,d9,62,d8,a0,8d,b9,af,a3,a3,bf,ee,89,d4,f1,46,48,f8,1a,f,29,23,e4,ab,6,40,e,b1,ee,88,69,7f,80,8a,c3,63,11,ec,d8,51,82,88,83,a9,4d,c0,1d,f1,40,6,28,62,b9,2c,d8,31,d,b5,42,5,21,ac,32,50,4e,f4,18,39,a8,78,d7,65,12,2b,89,46,2c,18,bd,2e,10,52,cb,51,5e,45,53,fb,8f,a5,c9,de,bb,8,44,38,48,c,93,aa,7,45,2a,50,da,5f,f9,b2,0,3,60,10,f4,63,d7,2f,87,56,b5,f,57,8c,58,b,a0,ea,4c,fb,90,c6,6f,ff,ff,2f,25,69,c3,14,6d,a5,31,2f,28,63,6d,52,9e,46,19,cb,e9,23,6,72,24,a4,49,ee,76,49,b8,dc,31,38,ca,c9,a8,a3,3d,14,9c,2d,5a,5b,71,46,8f,44,46,e9,6d,aa,d8,ad,a8,e2,a6,20,57,7f,2f,53,5d,f8,b9,bf,7f,30,b5,3d,25,17,f6,5e,c6,ff,1f,f2,59,f2,b6,92,43,57,cc,72,d5,6f,ce,be,8b,4c,1,e9,27,10,8d,2e,5,ce,89,d3,42,12,e8,e,40,70,99,8d,a1,86,40,ba,5f,3,25,c9,da,a8,f,34,37,4a,96,53,d6,52,c,1,73,4b,e9,8c,97,6a,19,c,60,e6,a,72,1e,11,61,64,93,8c,b3,8b,9b,a8,97,5f,ac,24,bd,b4,90,3c,e0,12,cf,be,5f,db,55,b6,f4,33,c7,70,30,85,3d,69,5a,ac,b3,fd,cb,83,be,1e,f5,b5,47,f6,61,bb,e,7,33,d,e0,71,90,c3,6a,7e,3,68,3d,62,47,f2,2b,94,f5,f2,31,89,ee,89,f5,a3,fb,ba,da,4a,da,5d,a4,ae,f0,24,ad,f3,cf,df,f,7e,f6,24,ac,69,52,c4,68,82,7c,4f,e5,23,41,4a,25,27,31,b9,20,db,2f,44,90,e0,20,62,a8,fa,c0,9,15,fe,8a,12,10,5c,a6,f1,31,dc,3e,6c,ae,31,a2,78,88,1c,12,2a,64,11,8f,aa,5e,c5,42,a8,70,88,80,8,1c,c,4,87,50,9c,ce,21,16,ca,8,8e,1e,8a,8b,b5,23,10,40,3a,32,ab,3c,b2,5,8f,b0,c,fe,78,57,64,74,4c,a9,aa,f9,83,4e,13,22,42,29,a0,5b,e0,7f,1c,ff,ff,2d,82,68,38,db,52,38,5b,8a,98,63,50,e1,53,89,46,d4,51,b8,a8,70,d8,29,8a,72,fa,8,58,da,1d,14,8d,51,b5,79,76,36,e9,6d,9e,87,31,ee,5d,71,b6,9d,e5,f3,c5,86,98,8e,4a,28,39,c5,ca,8d,2f,71,a4,5,2,2b,75,f,89,4c,1d,34,ba,ce,d7,6e,8b,e9,7a,cd,f7,ec,be,5c,27,d4,7c,35,fa,66,68,f9,91,e5,e5,67,ef,9c,a8,3c,b0,c,eb,c9,6b,89,14,30,81,49,a6,28,b5,37,7a,15,a0,c6,1,18,d8,d8,48,4a,5c,37,7,b9,dd,9c,17,17,36,8f,c3,65,ec,2b,29,25,9f,cd,b3,e1,93,a0,1a,c,82,81,0,0,c0,2,c1,63,98,b8,31,b0,a1,c1,80,34,2a,46,e0,9f,a,dd,ce,aa,d9,4,d0,8,aa,4b,a3,3e,96,7e,f5,da,39,4d,91,a5,13,ad,f5,e5,5d,a3,6e,37,16,72,fa,5c,ef,16,49,18,a9,b5,7,23,78,f2,3a,9a,42,a9,b4,21,64,1,80,80,30,40,a1,d1,19,95,97,9a,11,94,13,3c,6,9e,47,ff,2f,24,f7,89,12,76,7,d4,9f,da,db,3b,e,8,26,d8,6b,bf,75,2f,ae,b7,f6,eb,45,9c,f0,44,b,83,ac,9c,b2,9f,34,4e,d4,ee,90,f1,3d,f0,8c,d4,fb,b0,e8,fb,88,18,67,2d,43,b8,b8,11,2,58,66,d8,29,22,83,39,84,ae,90,9a,26,37,a3,bb,42,64,f6,49,23,ba,ed,90,33,24,90,21,ec,31,6,c8,46,94,4b,5f,86,a1,54,3c,64,e6,32,cb,d3,10,1f,c7,ff,ff,2c,54,67,98,ec,38,c9,cd,e9,22,9a,55,45,2e,d,f3,3a,9,ac,83,ad,29,4e,25,b7,31,34,c3,14,94,a4,d4,aa,b0,eb,43,19,53,70,48,ab,66,98,9b,8d,c6,29,ad,aa,5b,85,c8,63,a9,1f,27,c8,3,e8,97,d2,37,12,10,51,a8,70,13,90,f2,9e,61,3c,54,a0,92,b9,e,49,be,9d,58,6c,9a,b2,fc,72,d3,4f,63,d7,ea,ee,dd,73,b3,7b,1d,7f,7f,dd,ff,7b,b8,f3,1f,71,bd,c9,f7,e9,fd,bb,76,69,63,f3,f1,f9,24,92,a4,d3,f2,9f,68,9e,9f,d4,d6,d1,94,69,1b,87,13,80,10,32,7a,33,45,5e,6a,a9,ae,5b,f0,98,16,61,da,2c,2a,ee,e4,b1,79,fd,ac,e5,87,db,ac,44,c5,20,9,a6,40,a9,80,9,15,1,45,30,4c,60,c,c4,9,dc,13,5c,16,b8,d,e8,3d,c0,ef,62,da,2e,d1,dc,37,45,2,82,41,9,8a,a1,40,d0,30,6c,26,84,92,a,28,49,35,ae,49,6a,26,51,53,72,8f,49,65,3d,2b,a7,99,ea,79,6c,2c,87,10,ef,19,7c,ca,b4,52,22,8e,85,fd,89,46,64,d9,a1,67,f8,2f,cf,98,87,61,4f,e3,f1,32,a2,a2,57,a3,d4,d4,83,28,b4,4,62,8,6b,9e,e8,f1,4e,15,44,c9,67,1c,20,80,88,e6,e0,2,5b,d,d7,ff,98,d5,67,5a,a8,75,ff,fd,80,0,0,0,0,10,5b,3b,30,0,3,96,a2,99,30,0,1b,32,94,0,0,0,0,0,de,ae,ae,c0,57,77,6d,0,76,e0,0,fa,12,ff,ff,29,aa,66,a9,1a,9c,9e,73,4a,8b,a,c1,d4,aa,55,1c,86,63,34,e2,6e,1a,39,a3,1a,9c,50,ee,57,3b,93,ce,e5,73,86,15,44,e1,a3,1a,62,86,89,4b,a9,d2,b2,1c,d4,73,35,9a,d4,9c,9e,6c,6a,c,d9,a8,0,0,0,0,0,0,0,0,0,0,0,0,0,0,0,0,0,0,0,0,0,0,0,0,0,0,0,0,0,1,8f,e3,75,bd,ee,d7,fe,bb,ff,b6,bf,b6,7e,d8,fc,a3,fa,96,c1,0,0,0,5,13,28,e9,9f,f6,bf,da,ff,b6,ff,6c,fc,d6,fe,b7,53,e6,e8,0,0,80,0,0,0,0,0,0,0,0,0,0,0,0,0,0,0,0,0,0,0,0,0,0,0,20,0,0,0,0,0,0,0,0,0,0,0,0,0,0,0,0,0,0,0,0,0,0,0,0,0,0,0,0,0,0,0,0,0,0,0,0,0,0,0,0,0,0,0,0,0,0,0,0,0,0,0,0,0,0,0,0,0,0,0,0,0,0,0,d,fb,af,ee,1e,af,5b,4f,a5,c4,60,1,34,b6,cf,eb,fb,7f,b7,f7,7e,eb,fd,bf,db,f6,fb,3f,ae,a0,2,23,72,ae,97,ab,f1,4f,f8,ef,74,c8,94,9,3a,7a,a9,0,e5,b4,d2,60,eb,ff,fe,c2,95,36,8a,80,6b,5c,ec,e0,29,52,d3,5,f7,df,70,64,a9,24,90,1a,56,71,29,0,ca,4a,45,80,3,19,6c,80,26,ed,4c,3,77,5a,0,4b,39,ce,0,d6,cb,5a,1,55,bc,3,54,dd,30,1a,92,99,40,4,62,c0,bb,7a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23.xml><?xml version="1.0" encoding="utf-8"?>
<AeropointSoundList id="14" comment="Piano" file="14_Piano.hca" tag="9529b1bb-877f-4c6c-89e9-964be3ba2f25"/>
</file>

<file path=customXml/item24.xml><?xml version="1.0" encoding="utf-8"?>
<AeropointSoundList id="9" comment="Drams" file="09_Drams.hca" tag="5e826fdd-4980-4fa2-ae6c-cabe26241534"/>
</file>

<file path=customXml/item25.xml><?xml version="1.0" encoding="utf-8"?>
<AeropointSoundList id="11" comment="Steam" file="11_Steam.hca" tag="42498d75-5fb3-4073-846e-6eb4cb70c4b7"/>
</file>

<file path=customXml/item26.xml><?xml version="1.0" encoding="utf-8"?>
<AeropointData tag="8101b9bb-af80-4e92-91f3-5057566d460a" folder="" file="E:\OneDrive\業務\プロジェクト\RZA\Framework\20181205_ビューアセット_ハンズオン\セミナー\コンテンツ\サウンド\12_Wakeup.hca">
  <Data>48,43,41,0,2,0,0,60,66,6d,74,0,1,0,56,22,0,0,0,58,0,80,0,80,63,6f,6d,70,1,55,1,f,1,1,80,80,0,0,0,0,63,69,70,68,0,0,70,61,64,0,0,0,0,0,0,0,0,0,0,0,0,0,0,0,0,0,0,0,0,0,0,0,0,0,0,0,0,0,0,0,0,0,0,0,0,0,0,0,0,0,0,0,0,0,ba,e3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58,4d,73,19,67,b0,e6,e3,a6,b6,6f,d0,b9,ef,6a,33,1d,6e,cf,c1,5,3f,a3,6,32,de,2b,1a,15,6a,48,a5,a2,25,2,af,7d,d7,c9,33,53,2e,58,ce,1f,72,35,3f,1,53,c8,7c,5f,b5,fc,4c,be,ef,9d,9,af,a0,0,0,0,0,0,0,0,0,0,0,0,0,0,0,0,0,0,0,0,0,0,0,0,0,0,0,0,0,0,0,0,0,0,0,0,0,0,0,0,0,0,0,0,0,0,0,0,0,0,0,0,0,0,0,0,0,46,aa,76,ec,e,d6,fa,78,a9,94,8,64,75,15,89,1f,fe,2,43,8e,65,d4,a4,50,7e,6,f1,14,6,bc,0,78,12,25,68,97,6f,76,f5,62,52,39,53,8d,7,c0,cd,97,71,fe,fe,ca,cd,de,46,f7,e5,ff,64,e5,73,f1,d8,2f,35,72,f9,ef,a7,8e,19,81,8c,51,b,61,2d,18,15,9c,9c,ea,2e,bc,0,71,6a,0,fa,68,a,8c,79,48,17,42,3c,e7,25,ac,2f,d4,42,6d,9f,7b,2c,c5,b5,2d,ef,48,26,80,7e,ca,a6,bf,93,db,a5,f3,f8,c4,a5,36,9c,d0,d1,f5,d1,2,ca,fd,2b,61,6f,ee,f5,da,ee,dc,7c,b4,74,38,4e,1c,5e,1c,c1,fa,ee,3b,9e,19,67,b3,28,4a,f3,1d,4c,ef,39,c4,48,b1,af,ff,9c,7a,3f,71,b8,37,2a,41,f3,bd,7d,c7,30,fc,43,4c,57,a4,70,e9,71,5f,ef,ca,10,d4,d5,3c,e7,22,8d,bc,f7,93,19,c7,be,3c,c8,75,1c,5d,3b,3f,bc,b2,5a,df,9c,a7,31,ff,ff,58,22,73,78,ad,f5,29,5a,b6,17,1c,78,af,a0,a,25,5c,59,6f,c6,f9,b3,1d,f7,c4,54,99,1c,4e,34,c7,f4,42,c4,aa,65,8c,f6,7f,8,97,d1,4,a4,aa,b9,58,7f,8f,a0,e,c,e0,c2,ab,29,94,a9,99,fa,ed,a8,3,b,28,58,f7,51,1,21,a0,7b,10,74,de,21,e5,6,47,82,de,c1,7e,79,33,53,a2,91,6c,eb,d0,a0,e1,20,fd,99,c0,9,82,22,e3,b8,7c,6e,a3,1,3,79,8,50,5b,83,2a,3e,57,69,21,e0,ec,23,55,38,38,ff,48,3d,c,3d,40,1,3,c4,0,82,ab,b,57,74,c4,3e,18,2,7c,cf,a3,1c,c6,d1,78,34,8,27,5,6,2c,ee,f8,95,cc,b6,66,5d,91,0,6,40,2,7,4f,9b,aa,0,45,2,11,d4,d,68,d7,a1,bb,31,1c,ce,30,79,8c,12,22,c3,c8,22,4a,76,95,55,53,54,aa,0,ff,c3,78,2a,e2,85,ff,52,2,a,1d,7d,d0,c,c2,e6,32,84,b0,2d,ea,8c,3,8e,8,8,86,e,b5,87,7e,b7,5f,db,b5,b6,24,32,aa,bf,d1,1f,df,5f,1c,37,47,5f,e9,84,b4,8a,ff,2d,91,35,6e,3f,f4,bc,a1,9c,4c,c6,6f,7e,db,53,b2,68,8a,9d,43,f3,12,3a,8a,dd,6d,bb,aa,34,60,2d,2f,85,8f,71,32,78,a8,db,61,88,fe,bf,93,c4,9b,7f,d4,b6,11,96,eb,c8,91,63,6b,e5,9,29,8a,bc,2,a4,63,46,92,6e,7b,b0,ee,4,f0,2e,1a,ba,e2,e2,bb,bd,5c,fb,89,f3,e5,bb,c9,ff,ff,58,ab,72,c5,67,b1,a9,6b,1f,16,53,f9,d2,33,f6,9c,9c,8e,3d,37,f3,e8,ca,7f,5f,7c,49,ba,95,62,c5,b,df,53,ee,d5,9a,54,15,2f,a6,7f,20,be,4a,16,d3,c7,49,51,5f,77,f1,49,48,d4,43,2d,5f,bb,64,db,8e,fd,39,86,48,3c,3e,e7,5f,ce,d3,99,fb,d3,f3,75,2f,2,7b,5f,4c,d6,db,9d,31,1d,51,c0,cb,14,c5,79,ac,46,be,8b,f6,cc,8e,f3,a0,97,10,d7,d2,a5,f0,74,eb,55,79,f7,73,5b,c0,4f,95,73,8b,1,d2,5c,77,35,64,1b,37,9f,bb,fc,4e,b9,3c,74,ca,18,81,b8,86,37,9e,d4,d6,67,a1,11,a,18,84,f8,81,75,b4,1a,af,41,2c,d5,98,45,95,97,9b,c3,4b,71,a3,4a,64,18,1,ab,c,45,d,fc,f2,3a,80,6e,6,fb,18,fc,11,76,46,4e,1f,c8,47,66,f1,2e,70,79,cc,f6,19,c9,4d,32,f0,58,4,20,f0,86,21,49,6c,ea,c3,9a,30,1c,d5,2,64,35,11,24,66,cb,1d,4a,7a,5e,b1,ed,3,f7,6e,a,4c,73,4c,0,1c,41,2,1,28,39,11,a0,18,8,81,18,c3,10,2,2c,5c,43,b4,68,82,62,51,36,13,5,87,8a,33,ce,c4,40,a,82,83,48,18,d2,bd,c4,0,3,6,6,62,26,1,8,15,40,6,41,2e,8c,2d,5a,4,9,0,2,66,41,6b,ab,5d,b9,9f,df,ce,c0,28,77,a3,69,8b,55,ee,ae,29,cd,fb,14,ae,8f,da,b1,48,70,50,61,19,31,fb,c0,93,83,13,36,f8,ff,ff,59,66,73,b,5f,ad,d1,33,71,a8,3e,3b,e0,e1,3e,9f,71,8d,c9,3e,8f,f6,7e,65,ba,52,89,39,4b,91,26,e9,bf,57,f0,ab,ea,61,33,d9,f0,6e,fd,fe,65,46,69,6d,3f,92,fa,a7,98,7f,80,c,2e,48,6f,af,55,99,d0,3a,e3,b8,5e,f8,b3,bc,3d,54,82,15,ac,cd,da,f5,5c,8c,50,80,13,6d,2e,e6,35,87,d8,28,3c,40,60,82,5,3d,67,36,ff,9f,42,55,a1,b8,c7,d8,7c,86,b7,ca,18,a2,f7,57,7d,2c,2a,eb,dc,e7,5e,4b,c9,1a,43,52,1c,b6,fc,4f,79,b3,1f,46,b6,9f,5e,fd,5c,d1,fb,54,20,de,8b,5f,f9,da,33,9a,ed,70,6b,f8,4b,c6,72,7e,fb,95,4,c8,6b,4b,57,88,8f,6a,96,30,9f,26,a6,9f,79,7e,8e,47,a2,8c,6a,7e,bd,ed,3c,3,48,ea,1d,b7,b8,b6,6f,dc,d8,1e,b6,85,c6,1f,40,ac,dc,91,a2,37,f8,58,1e,3f,c6,5e,fd,66,a6,38,d7,78,32,2d,4,6a,11,ea,dd,99,b3,64,1,ea,8f,a0,71,f,e7,cf,c8,5d,98,41,f1,fc,81,12,85,6a,51,a1,77,b0,52,d1,4a,60,e3,ac,9a,57,cc,9b,45,93,47,4e,a3,a6,6a,b3,f4,a1,83,20,e2,ce,68,a6,2c,d4,4b,10,d6,64,7a,81,a2,c0,e9,ec,c,c0,18,55,dd,7c,3c,a1,84,f7,46,2f,46,ad,98,60,15,8f,d4,90,7,87,23,3,72,42,ec,a0,0,c8,45,eb,80,11,80,c,12,91,69,10,9e,91,57,c2,60,49,a1,89,4f,99,a,ff,ff,58,cf,73,95,a6,87,56,9d,9e,da,be,74,a5,7d,e6,42,b3,56,6f,d2,f8,54,35,5,c3,68,91,c4,d5,6d,7d,2f,c2,65,14,8,7c,61,fa,5f,94,a,98,8b,af,1b,56,bf,2d,9f,c5,a4,6b,6f,3,96,47,e7,48,7a,3e,30,0,6,6a,8,7,10,91,0,3,10,0,18,c3,26,99,40,d1,20,26,8,9,9,4,26,87,d0,34,32,85,28,5f,4f,bf,d2,37,9a,5f,31,c5,e,af,b4,87,de,be,88,6a,c3,e0,ac,2a,57,4a,a7,d8,f9,86,d6,bc,84,50,93,61,1b,85,a4,c9,8b,82,3c,d3,f3,14,82,f7,37,ab,65,d4,40,62,9c,48,9d,dc,95,77,f4,ad,f5,22,9e,c7,cf,7b,da,a5,62,20,cd,21,91,b3,2b,29,8d,25,cf,ea,cc,97,6,78,c3,b3,39,46,94,d4,d8,38,17,84,4c,f8,c8,f4,d8,b8,f4,c0,3f,54,ac,62,a,9b,ad,e8,fe,f1,96,a6,da,5,89,7f,5d,b5,7,cf,91,13,27,13,5d,c9,94,e4,e9,c0,99,b7,b9,8a,12,f6,b7,aa,57,62,3d,b1,75,a5,8d,87,18,d0,c5,19,7e,cf,f7,af,f5,6e,a,6b,a7,c2,bd,a9,88,f5,74,5d,e9,73,7b,fc,43,91,6b,76,65,3,8a,19,b5,ff,68,d3,59,77,b5,55,44,5,80,80,16,67,92,9b,f2,d4,4f,87,27,2b,8e,66,87,a8,ea,9f,4,dd,73,6b,d9,2f,64,9,9e,54,0,ef,63,ed,ca,1c,c3,17,84,e6,a3,e1,cd,86,2f,d4,4c,26,26,a,60,2,32,39,d6,e4,0,40,2f,8,ff,ff,58,36,73,17,ad,56,4b,12,8d,2f,95,b,24,54,50,56,f6,fd,3f,8d,f7,d7,42,4c,da,af,b7,22,ea,91,eb,f0,9a,7c,72,14,a5,ad,7f,16,96,42,35,71,72,7d,c9,b4,7b,e1,2f,e1,45,f6,d6,e5,4b,26,96,93,60,80,10,8b,84,1,87,50,ca,b8,0,d0,49,9b,c7,76,e3,f4,8a,7d,62,3e,80,ae,50,83,8c,5,ec,4b,e7,3e,53,b0,0,0,9d,4,0,6,f,6b,80,0,20,44,23,18,24,81,12,34,9e,32,2,f1,c0,e0,46,7,e3,71,de,ee,bd,0,0,a,bc,0,0,10,79,22,0,0,19,6c,5,91,5,30,14,e9,8f,81,c,33,80,43,0,27,60,56,d7,30,bf,d5,25,cc,b7,b5,ce,ab,f9,a4,93,d9,7d,e9,d8,69,55,10,e8,57,20,2a,8a,7,94,2,46,21,c4,b2,3,8a,c0,71,fa,9a,de,8d,e1,af,13,4e,13,7d,74,25,3b,dd,e7,da,fb,43,7d,c4,65,7b,df,88,c0,a0,89,1a,8e,37,f6,e1,c,36,59,94,99,14,4,65,58,f1,32,77,d4,8c,e,f,8,b7,42,56,33,b8,45,55,9d,1,64,7b,8d,7c,de,99,e2,b5,5c,bb,6c,c5,ab,6,f5,d3,3f,5f,e9,e2,92,fc,a5,fa,78,e8,60,2b,e3,3e,5a,bf,5c,83,25,72,8b,ff,a4,bb,5e,75,4,56,27,fc,6b,bf,eb,5e,50,ab,ae,ee,36,d2,54,9,74,89,e4,d5,5f,90,ad,e5,db,be,ef,6f,7d,e6,ff,8e,5c,69,dc,bf,f6,21,cd,5,5c,6b,59,d1,71,32,0,69,b5,ff,ff,58,54,72,a7,7d,4a,45,72,8b,7,26,4a,22,c5,4e,55,66,d7,e1,3d,bb,30,60,8f,23,55,16,9,26,7e,fb,5a,c1,b4,67,b3,e9,be,65,a7,83,6d,54,eb,98,9d,5f,c4,b6,73,52,7b,63,9f,32,74,29,fd,44,be,35,7d,1,cc,82,1f,41,ca,db,7c,5,b7,42,1a,78,fc,94,b6,2d,f7,59,9f,ee,4b,bf,65,c3,85,91,88,81,77,f4,fb,e9,19,a9,eb,18,1a,c8,81,b,49,c8,d0,0,44,44,35,bb,61,e4,53,96,b8,b9,20,34,ab,b7,2a,97,3b,37,61,be,68,0,34,25,b7,34,6e,70,2,14,51,79,f0,20,c1,2,92,2c,75,ee,c1,aa,1b,ae,b7,81,2c,7e,23,4c,fc,46,ce,62,a6,30,fa,4,2,cd,1a,44,e0,59,be,67,0,0,c,3,5,62,a4,4,d1,43,d8,f3,e4,a9,ca,d1,9b,95,3b,9d,e0,36,ea,a8,9b,33,0,ee,95,40,84,43,83,e7,80,0,8,30,d7,9c,20,40,2,f,a3,c8,62,15,f6,a1,84,82,23,80,2a,d,b8,2a,a2,8a,94,1b,4f,fe,e6,b1,50,34,bd,3f,80,0,60,59,50,20,33,48,ca,40,39,a,ed,8b,a,13,48,1,0,c8,b3,3b,bf,dd,9d,f5,af,b4,66,32,3,5e,ff,5f,35,af,fa,eb,7,e4,98,c9,5d,87,5a,8f,96,15,1b,a6,b4,74,79,39,a8,d8,cc,67,bb,c9,56,f5,2e,d5,99,94,3e,9f,70,15,dc,16,d5,fa,a1,20,5e,8d,c5,23,8e,69,ef,e5,6a,7d,36,db,fd,54,f5,c3,f7,ec,29,1d,ff,ff,58,15,92,b4,cc,4b,3d,4c,3a,c3,53,9e,4a,ae,b,ab,d1,cb,b4,4c,55,b9,23,bb,42,c9,ca,bb,35,ba,5a,c3,c9,c5,da,93,e3,43,aa,ba,bc,ae,d3,1b,b4,33,9c,3c,c4,bc,3b,5b,9e,43,92,ac,2c,b3,c4,2b,52,5b,a4,5a,42,dc,2c,bf,c0,22,d1,1,bd,77,af,5e,b,81,6b,ff,77,11,f7,a8,d6,56,5,30,eb,1f,43,9c,e1,9c,71,c9,da,d6,af,9f,48,f7,76,bb,dd,77,7c,bc,fa,58,d3,2e,8b,4b,3c,94,51,35,fd,b1,27,76,8d,df,bb,31,1f,3f,72,71,2c,c7,19,c,ff,36,1e,46,21,e6,ff,bd,12,be,a4,6,ca,d9,d9,d2,6,99,9d,dd,79,d6,2d,b8,19,ce,5e,e7,1b,9b,1e,d,c7,fb,3a,74,3,38,98,1a,20,39,e4,9a,65,f8,19,a6,f2,9c,a6,c7,10,ad,81,8b,ac,6d,d5,c,1d,44,ea,d0,fa,1d,dd,f6,3a,2f,1e,49,bf,9d,a0,90,53,d,50,e5,62,48,bb,48,b,57,1d,c4,b1,8a,bc,e,a,d7,24,8c,8f,5f,a1,eb,61,3f,49,4a,35,f3,cc,1c,4b,8a,b9,86,b1,8a,47,50,93,8,34,2f,dc,7,58,24,d0,c5,4e,d4,92,39,d6,1,56,53,e6,d0,bd,8c,d9,9f,3,0,0,f8,6a,40,d9,c1,35,a0,18,c1,77,ac,2,45,ec,ec,1,d4,8,30,de,10,67,0,ad,64,fc,80,9b,b8,0,8,11,11,ea,4c,fa,c9,86,fd,8a,26,1b,75,b1,28,30,f1,3,c2,6,6,8a,11,a,41,0,6,80,48,50,ac,ea,ff,ff,59,3d,73,f8,ed,d2,9b,25,39,88,7e,7b,e5,5b,f7,8f,83,81,d3,74,fd,af,94,2f,20,cb,56,9a,9c,12,a5,5f,d5,3,f4,89,93,bd,f0,cf,ac,5f,16,d3,85,37,5a,f9,b9,9f,ce,7e,7,be,17,62,55,35,f,cc,9f,9c,f8,45,f4,bf,24,2d,65,8e,6,bf,11,a9,80,d0,5c,8e,9d,b7,c2,ff,c4,d5,95,34,17,25,c1,fd,f9,b6,82,9e,31,20,90,1c,d,1d,88,3d,d0,48,2,43,fc,ab,59,38,14,28,7c,d0,de,79,1c,c2,2b,bf,c3,67,65,cb,e9,d,a2,c6,46,fc,1c,36,33,ac,4e,80,1,53,24,10,39,2f,1c,8a,e7,88,53,4,99,49,cd,58,49,6e,61,58,64,c9,2b,2d,b2,6d,6b,35,75,3d,7b,5,ed,7d,3,f6,ed,e5,9c,ed,3f,4e,ce,29,69,2d,b4,3a,fa,b9,f5,2,92,af,b9,45,73,99,4,8,84,13,d4,61,7b,c7,b2,4,9a,1b,1b,27,e6,e,a3,fe,9e,d4,86,7d,a8,e0,ec,97,38,27,17,aa,37,b1,2c,1a,d8,f1,1,b3,51,cc,f7,54,d1,91,e1,3,80,b2,28,f0,36,38,4d,4b,e4,1e,14,cb,b8,b6,92,94,9e,e7,5e,7d,cc,49,4d,49,e2,f0,3e,48,b5,31,85,6d,3,8,39,e2,c,16,2e,5f,d,84,5,82,46,6,2e,90,ce,47,62,89,f3,9c,2c,6c,1,e4,7f,81,d8,71,13,8c,c1,13,6b,60,b,8,4b,a6,bf,b6,0,47,85,37,fa,9e,c8,d9,2c,a1,df,75,ff,35,ca,1f,4d,c,9e,5,46,26,b8,f1,2c,ff,ff,56,d1,92,83,e5,33,64,15,4b,95,4b,c7,e6,ee,ae,49,2d,f,2c,d5,36,df,da,7d,f2,ca,92,90,b2,ee,59,c,f4,e9,12,99,38,c2,d4,ad,68,74,51,31,54,6c,ee,d4,ac,cb,10,f3,2d,56,a9,16,bf,64,33,4b,ca,62,a3,52,5c,96,b2,1f,5b,37,7d,f9,dd,6f,bb,73,2b,bf,fd,cb,f3,3b,f3,9d,5f,f5,bf,8c,c2,bd,b3,fe,a9,61,d5,ce,9d,f7,e2,89,e6,2f,2a,64,7a,e7,d5,5d,77,ad,50,be,9c,a7,dd,92,b1,62,2f,80,75,da,ab,e2,74,b7,85,ad,8f,dc,b5,b4,e,3d,85,e5,c4,cb,dc,df,bf,89,a7,11,d8,2a,f9,1e,21,76,d1,f1,9a,9a,a8,4e,d9,78,69,cc,db,93,71,e,b6,fb,53,b5,2c,39,35,46,51,b4,9f,25,a8,d1,a7,9b,14,6c,de,6d,5,d1,30,d6,fa,6f,1,82,d8,89,e4,32,44,54,27,8a,d,4a,96,49,82,e4,c2,c0,d4,5,93,19,9c,80,f0,91,88,2d,6c,5,6b,75,69,f0,46,0,44,cf,3a,e0,23,21,78,26,31,30,18,91,4,48,3a,c2,92,71,ec,50,44,21,1c,9,e6,0,3c,c7,56,1b,13,0,15,0,a,b8,7,82,70,0,4,8c,40,0,86,4,81,1,85,41,3,42,e7,65,a1,c,80,a0,39,68,90,30,1,8a,18,47,c0,c2,14,41,2,c9,4,50,3,16,8,ef,0,0,30,56,60,21,9f,0,d0,1,f9,bc,18,0,20,0,80,50,4,40,a,98,0,10,1,1a,1,80,80,0,0,4,80,75,8c,ff,ff,4f,25,8f,2b,63,b4,5c,3a,bb,bc,54,b7,49,aa,ac,b9,d4,9d,43,3f,e2,fc,bf,64,84,b2,ca,33,c2,bd,33,b4,3d,32,b7,56,2f,d2,d8,ec,ab,a,94,f3,72,a4,d2,b8,8a,ed,45,56,cf,90,67,74,a4,91,2e,ec,98,e6,f3,c,eb,34,72,b6,ed,ba,57,dd,21,e9,37,76,34,dc,26,82,f3,98,f1,57,b7,12,16,73,c7,90,65,73,9d,bf,ba,7e,f6,dc,6f,dc,4f,fe,ee,67,4b,f6,89,6f,32,fd,ed,cd,db,d0,f2,7f,b5,bc,d7,c,a6,4f,c5,de,f9,c4,37,1d,b7,27,11,6a,b7,6b,14,7c,91,d2,bd,1f,fc,aa,c7,e7,79,68,8e,db,cd,16,f4,47,d6,15,da,c,ac,f3,75,26,1c,f9,98,b3,e8,56,ec,43,cf,a0,49,86,5b,78,c4,65,fd,62,c7,7d,e8,11,7d,bc,11,d9,c1,68,c,ce,4d,b1,5d,c0,ae,ce,a1,28,42,72,27,c1,61,a5,55,6d,13,28,b4,c0,78,20,16,8,1d,90,62,10,21,21,2,b2,1,af,1e,a5,22,98,13,68,68,30,58,81,50,a,90,e8,20,7,19,d0,82,0,5,0,37,6,c3,29,21,96,86,18,88,4e,9,43,b2,36,99,40,b4,e7,10,48,87,92,11,6,c4,18,43,22,50,0,0,0,86,3,0,1,c0,1,0,13,4d,2d,48,8f,20,30,c,20,18,4,1,80,a0,8,2,46,4,0,30,40,0,0,6,cc,0,80,88,0,0,20,5,43,c8,0,0,0,5,22,0,2,0,0,10,0,0,0,0,3,0,0,40,8e,d5,ff,ff,44,17,8c,3e,bc,b3,cb,ca,ac,bb,34,c6,41,3a,51,da,43,44,2b,57,5d,af,ce,c3,4c,74,ea,ce,b0,92,f8,72,d0,cf,73,80,6d,ae,1a,8d,9,14,f3,6,f1,12,ea,8f,7,67,92,ee,ec,f4,ea,87,4b,69,4d,c,e5,17,10,8f,67,2d,70,be,1,b2,32,71,3a,ef,a6,6b,7f,fe,b6,fa,ae,90,59,bd,aa,b5,6a,ed,df,3b,f7,b8,be,fb,bd,e5,fd,a3,f,7e,b6,75,3a,ef,b7,ee,bc,44,fc,c0,9a,f9,da,7a,5a,ef,42,69,61,81,73,6a,96,50,13,5b,6a,ef,13,fc,5a,bd,78,df,3f,e6,1d,7e,69,cb,be,e7,1f,9,f0,d8,2e,4,49,fd,e9,6e,81,88,39,86,68,3c,e3,57,60,c0,e2,3e,c1,2,80,35,14,40,3c,90,69,e6,3,75,71,81,1,a,b0,aa,a6,a0,42,6b,14,81,9,a5,c5,a5,5e,27,20,51,93,8,0,26,ba,b7,c,68,c5,68,23,4a,22,49,83,16,0,0,84,7f,4e,b8,0,a3,19,9c,a0,35,6,42,4c,2f,31,82,40,30,0,21,f6,ca,8,5,20,20,8c,26,4,63,60,e0,0,6,0,0,0,0,14,14,0,3,0,0,30,20,0,40,0,0,0,bc,11,e0,0,0,4,6,d0,a6,0,0,0,10,0,0,0,2,11,8,0,0,0,40,20,0,0,0,0,0,6,ac,4,0,40,0,20,26,84,30,0,0,0,0,0,0,0,18,44,40,0,0,0,3,3,0,0,1,0,0,18,10,4d,1,80,0,0,8,8,c0,0,0,60,c4,17,ff,ff,3b,24,8a,23,d4,34,41,d3,da,5b,8d,55,d1,b4,a0,cc,43,ca,a4,bc,ce,39,32,b4,b9,b5,1c,44,33,bc,4b,2d,2c,4c,d2,a4,4c,1d,a2,33,35,3d,cb,d,24,4a,32,5a,53,b5,b4,d9,b4,d3,4,2b,44,43,b5,13,62,ca,ac,ca,3d,5b,38,6b,ab,3b,dc,f3,7e,4a,6e,f8,51,92,e1,f2,b,e4,f,7e,f,1f,9a,ae,97,11,d3,a9,1e,b,c5,b2,3f,1d,bb,ee,50,df,d1,42,a1,87,f,eb,12,b0,aa,bf,6,ef,48,5d,23,8a,c4,3b,f2,33,28,96,c5,1e,76,74,34,c6,e9,6b,55,f1,b3,51,dd,b0,bc,4e,a4,a6,94,ff,60,18,67,e1,2c,92,4f,a6,9a,17,22,f5,9e,eb,89,ab,49,49,51,fa,6f,e4,52,8b,f7,6c,7d,c6,73,1,f5,b5,cd,a1,26,12,49,32,9b,3f,7f,76,ae,58,c,62,f4,71,be,c4,ec,62,5c,a5,52,bc,c,d5,5b,ad,3c,7b,3,12,74,61,84,56,25,20,58,56,b9,81,27,4d,e2,fa,c6,9c,34,12,5a,e,ac,2a,98,bc,c,1d,aa,ef,d9,c6,8d,9e,4,3,4,8,75,a6,0,4,33,4,8d,a0,ce,67,34,49,e3,6d,de,3a,85,97,46,42,df,b0,e3,e0,61,6,e6,9a,4b,f3,3c,9,aa,80,a2,8a,22,b9,ad,6f,26,5,88,14,49,36,92,fe,b4,0,a1,cc,1b,4e,2d,5f,dd,82,cc,2c,8b,79,86,6,6,2,54,c6,2,30,dc,9b,c,e2,c2,0,14,2,7a,be,5,c0,17,f4,c4,6a,2a,6e,c4,60,60,e,80,95,2e,ff,ff,38,75,69,98,64,71,ab,47,5d,42,fb,38,2c,4f,4a,d7,11,76,ce,fa,ed,1a,4c,d,a8,f1,32,34,de,53,77,8f,5d,f6,d9,85,21,53,d8,29,d2,b1,95,d6,51,b7,66,21,f7,57,4b,ac,c4,55,63,d1,b7,a3,d8,30,a5,97,6d,13,6c,ae,e1,b5,b7,eb,f2,f3,6d,66,7d,ff,2b,8f,c9,ff,a2,1d,f2,dd,52,94,56,25,f4,55,e6,8b,b5,fb,ab,bf,76,ec,2b,1b,25,ee,82,2f,43,a3,ab,a2,e5,58,b9,e0,cd,fd,97,2d,3e,70,9f,f6,c4,b6,b7,8,ba,b2,7d,e7,ed,f0,59,ff,4c,bb,c2,af,1,42,45,b5,e3,e4,85,27,94,98,e1,c0,18,6f,4c,28,61,a1,7d,bf,16,31,d3,34,dc,a2,78,a0,6,3d,66,66,bc,79,8e,92,bc,fa,ac,f8,e6,6b,70,bc,93,24,8d,3d,52,c9,9e,c,96,5,e9,bf,b2,fc,71,d5,35,9b,d3,81,8,d5,87,95,46,b6,8b,9f,20,ad,34,4e,3,50,83,88,62,75,75,f1,24,6,1f,96,35,64,63,3e,4,44,6d,83,40,16,6,7c,43,ca,1b,6c,96,a2,24,30,2,d,42,2d,21,7,93,b0,34,9,56,99,66,bc,b8,32,fc,14,2c,82,93,8,20,ec,47,e8,72,98,54,80,16,cc,c6,4,c1,1c,28,20,bb,b3,ca,f6,c4,2a,43,d4,c5,d6,91,f1,5b,80,18,aa,38,d0,2e,e,a5,4,7a,36,85,52,a,46,61,1,8c,36,84,1e,9c,87,9a,93,6a,c4,35,58,e,2,c4,63,19,ed,19,5c,7e,a9,c4,24,9,2a,19,ff,ff,34,66,69,c4,9b,58,ba,d9,c5,5d,3a,91,a2,e1,b0,ba,ed,ee,2e,b2,86,4e,94,6d,a6,aa,82,2c,d3,eb,5b,d3,b1,ca,7a,6d,b6,3a,f7,aa,15,59,16,9d,47,3b,81,dd,a5,d4,51,38,5c,6d,38,e8,75,2b,61,2,7,73,68,ed,ae,a7,c1,a5,9b,c3,9,7e,e8,7f,c3,7d,bb,b9,5d,af,f7,1b,14,ce,fa,8b,5f,b4,3e,ef,4f,11,ed,ee,2f,7b,be,de,e1,4d,ba,b9,79,f1,82,b4,b,7e,88,77,65,fd,fa,aa,99,9b,1e,8d,bc,d1,d9,5d,47,d3,7f,9b,68,37,c4,71,c3,a1,48,16,dd,7b,2c,5a,4b,69,e5,39,a6,30,72,87,91,4a,d2,68,f5,cc,eb,4c,f4,4b,c5,1f,fd,37,d1,61,36,4f,4a,3d,3,19,21,cf,30,c6,f9,93,17,e0,b7,47,91,c6,fc,d9,8c,c4,1b,f,9f,d5,67,c3,69,1d,e9,36,f7,4e,b,e3,20,b4,f0,16,f5,cf,3f,4b,a5,25,1d,22,10,9b,f3,b1,3e,1f,5c,5b,4d,d4,f6,72,ac,87,75,ef,60,e2,a7,b0,b3,f6,7c,73,2a,4c,1a,9c,95,da,30,a,14,4b,c5,26,cc,91,d2,f,e9,72,7,d,91,b0,d0,de,c2,c1,7,e8,b2,4d,52,a1,40,e0,51,5,5,46,40,2,85,a7,90,4f,69,81,34,92,cb,f4,8d,e8,f2,4d,46,51,e9,6,5e,cc,50,48,e4,24,6e,82,f1,90,de,11,13,18,84,80,14,13,24,5,8b,28,6a,50,86,4f,76,14,23,1d,8,11,91,4c,15,c4,1b,44,61,48,19,bc,1,d8,0,8b,e9,ff,ff,30,1,69,18,9b,8e,33,4,91,ca,f9,f9,c1,1b,38,c3,29,ea,a2,32,74,34,e3,82,c6,93,8a,3e,a5,5c,fb,31,6d,26,d3,ea,22,a4,16,24,e2,a6,9b,51,5d,57,d0,6d,ce,67,43,14,d6,11,c8,5c,3d,42,51,e3,b3,d7,c8,bc,97,fc,4b,2d,ab,bc,9b,5e,d9,9e,f5,bd,1c,eb,67,f0,d,d2,fc,fe,34,d3,fe,ce,7b,65,fd,87,a5,f9,eb,7b,7b,c5,ff,ba,d8,f2,4a,e,da,53,b4,f6,6d,27,ca,a7,62,fc,5f,37,b5,e3,e4,96,aa,c2,ee,a3,9b,5d,d4,1b,3f,92,89,3d,7a,dd,7e,18,a1,b1,88,9b,65,3e,c9,68,26,eb,ea,8e,87,4d,b5,ed,e9,1,fe,5a,42,fa,a1,f1,36,3d,99,bc,e6,37,e3,ed,d3,91,1e,af,b0,be,6a,e2,39,78,1e,91,d5,e8,eb,47,57,33,b,e9,e3,d9,43,32,f2,9,ee,9b,7b,55,fe,4d,6e,b7,d5,1b,21,bb,90,56,40,12,44,7a,79,16,1,80,7f,60,e,52,62,44,49,28,61,96,42,2c,f8,c1,2b,1d,d6,ac,8d,4f,3f,0,c8,90,35,38,4c,13,ef,3f,37,98,c1,1,0,d4,5e,32,30,8,bb,42,fc,55,6d,c,10,26,5e,c3,e8,8,82,7c,af,cd,b1,84,84,5,2,4d,0,39,88,83,dc,5,86,22,54,0,3a,49,a0,6,19,a0,40,e1,11,1,43,10,99,f8,62,48,b5,0,12,85,94,a1,c0,b8,2,49,e8,e5,c5,8c,93,7,3a,cb,54,8b,16,e9,a6,54,ea,0,a,61,10,cf,f4,29,30,1d,94,ff,ff,2c,4e,66,53,72,34,c,ba,3c,d6,24,8a,b6,cc,3c,f8,8a,d1,39,12,37,95,ce,6c,3e,82,55,f2,f9,e4,e0,ec,52,39,52,46,84,b9,ec,d3,93,49,a5,d0,4,f4,a,3d,2,df,4f,99,84,1c,e8,61,ca,a7,10,ae,8,e3,86,ee,7b,c5,ee,b5,ee,f9,fe,de,84,8f,e7,7d,f1,bd,9d,ad,9b,6d,ff,fb,7e,3f,be,df,d7,6c,d6,f9,fe,d5,db,4d,c1,da,d7,f5,fe,1d,6c,5e,8c,c2,3a,d1,73,d,e4,82,fd,f7,e7,a1,66,f6,7e,41,2d,f5,89,4a,bf,d2,ea,a3,36,d,25,25,ad,2,ac,be,c8,24,e4,be,1d,3,50,d1,bc,20,f7,6e,5e,10,19,1b,42,75,40,c9,da,e7,38,25,56,13,62,c4,cb,25,df,61,61,e3,f0,58,21,d2,72,99,0,77,60,0,0,0,0,0,0,0,0,0,0,0,0,0,0,0,0,0,0,0,0,0,0,0,0,0,0,0,0,0,26,49,0,2,bf,ba,ae,c0,0,a4,49,4a,94,80,0,dd,df,54,c0,0,2,a4,a5,14,90,f,57,aa,87,bc,0,49,48,a9,54,0,0,c6,a9,34,0,5,32,dd,20,0,1,83,c9,45,40,0,4,c9,94,a5,d8,0,8,b2,b0,0,0,12,96,e8,0,0,11,20,0,0,0,0,0,0,0,0,0,0,0,0,0,0,0,0,0,0,0,0,0,0,0,0,0,0,0,0,0,0,0,0,0,0,0,0,0,0,0,0,0,0,0,0,0,0,0,0,0,0,0,0,0,0,0,0,0,0,0,2b,51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54,8f,93,24,4d,4c,3f,c9,f6,4d,14,cb,b3,35,ac,4b,b2,ab,3b,cc,2b,db,62,ab,fd,1f,8b,52,9b,ad,34,52,2c,d2,35,3a,43,3d,9d,b4,50,36,a1,e3,3c,70,6,b3,49,3d,b2,e3,2c,42,fe,ac,e7,fc,18,95,ba,3d,9b,53,4b,9f,39,63,ac,3b,b5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5,3f,d5,9d,4f,c8,ff,bf,e4,ff,51,d0,c3,31,ef,f9,f4,9c,ac,7f,f0,3b,91,44,c1,c5,67,f9,e2,4f,fe,4,36,10,4b,3e,f5,50,a1,ff,ff,55,71,f9,bd,f1,df,72,e9,6e,c7,35,dc,f7,d8,e9,36,df,ed,db,df,ab,ef,93,1f,be,db,7d,9,d6,bd,bf,5f,cf,b5,b3,63,ab,f7,f5,5b,7b,56,ff,80,af,a3,ff,ff,58,31,72,b8,fd,4d,e3,9a,8c,55,36,e,25,ea,b5,4a,cd,bf,7c,fe,4d,3a,ca,11,64,25,70,c1,63,99,fb,e6,6a,17,b,73,eb,48,2e,c0,99,cd,ba,e7,e0,2b,4f,c1,95,2b,3f,25,ed,95,67,23,a,d2,e2,d,3c,7c,a0,9c,61,c2,3c,33,54,1,97,26,56,50,f0,5f,b1,c1,c8,da,e,5b,4,d7,3,21,40,d4,c9,59,10,e9,9f,29,51,4e,4b,30,3,22,16,49,53,74,50,e,8e,a9,fc,25,dc,91,96,96,2,b0,12,55,3,9c,3c,93,b,9f,9d,30,ff,c1,8e,7f,5a,f6,96,7f,5e,e3,2e,84,99,e,bf,ee,9d,a9,a1,24,1d,ca,c0,9f,e5,d6,93,bf,5f,f7,7d,b5,27,6d,9e,50,88,16,a1,a0,4a,c8,b7,fb,3c,ba,a2,4c,75,b2,c8,73,6e,5b,4e,f5,89,55,eb,77,4d,b8,27,55,31,9c,cf,9a,32,a7,ba,c7,65,8f,ce,c6,7b,2d,99,b,6b,83,51,9a,35,5c,e2,21,1e,10,93,7c,a2,38,11,38,3a,2e,2,7f,18,74,9f,22,49,41,32,4e,4d,b6,5c,58,63,45,50,a6,8d,2b,8,6f,7f,12,85,90,28,4e,89,0,3,d3,2,d,6f,4a,91,7,c,6e,7,a0,44,db,6c,3f,70,3,40,b2,42,b1,75,6e,72,31,52,13,20,38,97,f1,5c,9,eb,8d,db,d2,9b,a5,1,84,41,a8,b,e,a4,d,36,ab,60,c0,0,f0,82,6,32,72,8,68,1,2,40,8b,70,62,80,93,86,54,9b,2,ca,22,8c,32,0,d0,35,c8,bd,7a,f0,22,cd,ff,ff,58,94,72,a9,66,59,c8,db,a9,3b,8b,68,a5,53,8d,bf,9f,df,f8,7e,50,d8,82,6f,d7,a5,51,27,eb,f8,34,7e,38,8d,53,6b,d9,f3,11,6b,8,6d,56,23,f5,fc,5d,70,fd,c2,b8,7c,1b,2b,28,d3,6d,e5,1d,7,4b,11,86,6b,f9,15,ff,2c,86,13,3c,a0,55,47,9d,ec,45,94,69,84,4a,3d,51,41,40,b2,61,60,40,8c,60,4c,50,95,47,77,56,48,cf,77,5d,d8,80,6a,41,49,df,8d,14,b5,bc,79,3d,dd,be,c,e3,78,fc,f6,58,f1,c3,8c,bc,aa,7e,1e,6,58,ed,81,b0,a6,10,92,d4,4c,a3,d3,8,9,6f,80,c9,43,40,67,cd,59,6a,fa,78,56,62,8c,ec,6d,8c,44,6f,ae,12,16,c4,36,20,6b,d4,7,5d,b8,39,a6,85,20,8,81,22,dc,ea,78,84,4c,53,9b,12,60,1f,a4,35,89,a7,e,7e,7e,9d,35,c7,97,53,c3,8f,b1,e9,96,6c,45,f1,12,9b,e9,43,c8,f2,5b,6c,7f,e0,65,57,f3,9f,ea,17,2e,dd,c6,6f,3e,df,53,27,0,51,64,5f,53,7e,a2,68,e3,88,ce,be,fb,ca,95,93,ee,14,45,e9,9a,c2,f7,62,4a,28,54,98,ca,a7,ee,cb,89,fe,2a,c0,b3,a3,18,6,b4,5,da,27,18,77,f8,5,ab,81,ac,c2,7c,29,a0,44,55,fe,70,4,88,71,58,35,25,5c,1d,53,eb,72,37,76,34,80,e5,10,27,6e,3c,ea,74,32,1f,4,80,61,f0,21,98,42,6d,36,c8,e,a4,8e,10,50,9d,20,2f,92,91,20,e6,26,ff,ff,59,7e,73,26,fd,4b,39,e9,f8,25,28,6f,52,f7,b3,e0,24,16,43,ae,fd,8f,9a,56,2f,7c,2d,ca,69,a9,54,d9,f9,e0,23,c9,a4,fd,b9,cd,8f,c5,aa,98,8b,38,72,d1,fc,7e,bb,e9,f0,82,48,93,89,55,31,c8,c3,f4,a7,a3,2c,3,38,c,11,59,f0,63,78,1,40,80,4,94,40,88,44,6c,34,9f,31,3d,14,25,33,86,19,23,b8,b8,91,de,3,0,f1,0,30,d7,86,d4,b8,41,80,c0,12,c6,20,28,3,eb,21,2f,b8,43,d2,42,22,40,18,4e,9,15,ef,d9,23,80,7c,a1,6f,2,6a,8b,a9,8,c8,8,1,56,99,88,c0,3,0,84,80,20,aa,29,38,c0,35,c,e0,25,a,1f,3a,df,9c,ef,fa,dd,9a,1c,e1,32,2c,ed,8c,d1,9e,89,7c,af,8b,5f,f1,f2,40,38,8c,da,49,b1,eb,b2,77,2,43,96,d5,72,e1,61,c1,21,e5,40,20,31,a6,90,77,ce,aa,d7,2,23,2,be,70,62,e3,95,cb,f6,cc,ea,b5,a2,44,90,88,c0,80,dd,a0,b2,30,e4,8d,ad,91,82,ab,26,44,81,11,6b,94,b7,8f,5b,b2,46,1e,39,ec,d8,7,a2,d1,d3,9c,aa,74,75,dc,ca,95,55,2a,13,cb,f5,af,a2,1a,af,6d,91,3d,21,94,51,b7,d9,fc,f0,1d,81,ed,3,e8,66,b3,2d,27,4c,e7,52,e9,75,8c,a1,3b,96,f5,e4,66,29,30,da,28,cd,8e,f6,af,ed,ea,e9,bb,14,b2,dc,9c,36,27,c1,bd,b6,7f,dc,be,62,ff,66,69,6c,b6,45,10,dd,d3,ff,ff,58,de,73,78,a7,a5,4b,f,bd,bf,5f,c2,7b,70,f8,e1,27,b7,e3,ed,58,bb,e,d3,f6,be,49,4a,4a,71,37,15,69,9b,5b,99,fc,1e,6d,15,4a,7a,e2,4b,4b,c,57,cb,dd,a4,bf,90,3f,8,fc,19,8c,fc,53,68,e5,28,d3,df,2d,89,6b,64,c4,ba,cd,10,19,eb,98,a8,c5,39,67,b7,c,93,fb,d,f4,8c,2f,e,b1,ca,cd,e2,d3,45,d3,78,d0,6e,e0,10,cc,27,c2,44,5,81,84,fd,c8,6,5c,af,f6,54,c0,a8,11,9c,2,50,20,21,d,ca,3,a6,f1,d5,f3,a6,eb,66,c4,f,f2,0,4,c8,0,c1,61,5c,54,81,6c,47,0,b8,b,3,62,4d,8c,7d,e1,c9,fc,39,c1,96,77,2a,c8,32,44,da,e0,2,4,50,60,91,8a,cd,bd,f6,0,26,16,c,a0,9a,a5,83,19,d9,24,1a,c4,f6,c7,1e,8c,a6,75,44,3d,97,31,b3,2,19,d6,1c,6,22,91,1a,58,1b,22,74,81,3a,1b,1a,0,f,0,e8,44,13,2,24,49,bd,88,84,32,13,41,4a,fa,95,9f,79,b7,de,99,4c,4c,76,7f,f9,b5,14,f0,78,ca,5f,d4,37,67,39,b1,78,13,47,56,54,22,20,71,da,a0,e9,b3,a6,e0,5e,52,71,7f,cc,10,38,41,78,7a,4e,7d,dc,9f,97,7,6b,af,ad,b2,a1,73,99,e0,ae,8c,6d,8b,3c,d7,f7,77,d2,f8,65,89,63,44,cf,e,78,99,8e,84,cb,54,23,1c,40,fe,85,b6,ed,87,84,c,1d,f8,45,b4,9b,a,86,53,9f,b3,5,98,81,4a,ff,ff,58,18,73,78,ae,9e,d4,a5,6d,c6,a1,fa,40,8d,42,42,ab,76,ef,cc,f8,c2,e5,f7,34,e9,cd,38,94,8d,5b,8f,c2,bf,bf,ce,22,8c,8f,54,b,90,88,ea,d0,7d,1b,de,ff,ae,1e,e6,dd,50,e9,ee,55,7c,9f,bb,e8,fe,12,58,96,ca,6c,88,e8,84,32,67,d1,45,50,b3,b,eb,c8,31,90,a7,0,df,29,d3,5d,1f,7,66,b2,c7,c7,ad,da,d2,ef,32,e2,fd,6b,5d,70,f8,a8,2e,cc,f2,ee,77,fc,ab,a3,6a,fb,2b,73,1d,63,3e,48,eb,1d,ee,ff,23,75,e4,3f,df,e7,41,c2,13,37,59,af,39,d3,1b,ea,6e,5c,97,95,5a,61,68,ad,da,22,3d,63,5,f,f9,22,5a,de,89,e8,95,fc,5f,b7,55,13,fd,99,c1,42,fe,80,a0,ae,96,8,17,3c,4f,37,a0,96,6,14,63,6e,43,54,99,a3,6,cb,df,84,5f,1a,28,98,5c,52,d7,df,4d,43,72,23,80,c5,89,7,82,db,b1,c0,1c,8b,88,d3,a,59,4b,90,3b,c9,b0,f4,c7,f,2,83,88,9b,ec,57,7c,87,4c,57,0,9d,53,5d,2c,20,a2,88,56,6,0,59,63,b7,1c,20,2e,69,b,ad,66,c2,f,c,e2,6e,82,85,6,13,af,fc,c0,80,9,4d,80,2,8a,4e,16,83,98,38,f2,b6,e3,9,82,1f,f2,17,39,84,3,8,8,ec,30,6c,e4,c2,c5,9f,ff,aa,9e,26,37,fa,bf,c9,48,1e,16,5f,cf,22,11,12,f7,c7,d2,3,d3,fe,39,4c,4,51,ee,35,81,85,8d,46,38,a,33,a,ff,ff,58,a7,72,29,e9,8f,27,f0,51,65,ed,ae,c1,f3,68,23,92,91,bb,f5,fd,2f,85,2f,e9,ee,51,b3,1f,c4,9c,9a,b0,6b,97,c2,d1,a0,6c,a8,fe,9f,83,f1,4e,98,d2,59,5a,36,5f,2f,bc,3f,4,d3,94,56,a1,77,b,43,5f,48,ac,8c,bd,79,5b,5e,70,1a,4b,b2,3b,ea,a7,6f,fa,f1,68,d9,68,dc,b6,ca,6b,33,66,a5,9c,aa,42,77,64,6a,44,8,27,ae,61,b,66,fb,c,ad,6a,89,53,b,40,72,e2,86,ba,8a,82,9a,fc,b1,c,7c,23,6a,6c,c3,6,a2,ca,48,24,a2,ec,e9,f5,20,10,c6,0,cb,22,38,4e,5f,86,9c,8f,d4,30,d1,3c,29,15,8,ab,50,9f,48,74,44,8a,a8,3a,8f,59,6f,f8,4e,19,55,ea,5b,3a,d6,df,be,f3,9d,1f,9a,84,17,c7,a5,f5,73,b8,5,5,1a,fc,75,34,90,a,18,12,72,ae,fb,1a,cc,6a,4,df,72,dc,2e,fd,93,21,84,d3,d5,d6,40,b8,26,61,84,2,e1,ec,53,c4,ef,1c,24,75,f0,e1,35,4e,e6,59,3a,23,b8,9,8c,12,2d,ea,54,80,b7,7b,de,9e,1,e1,60,36,52,92,d,c7,b3,d4,87,48,96,b0,7e,3d,f4,b9,7a,18,59,1c,5a,3,a0,4d,84,4c,30,40,65,80,64,1,13,80,1b,14,2b,1a,1b,30,8d,4f,73,30,b7,a9,c7,a3,92,de,cb,a1,62,62,61,0,60,69,a6,60,26,8d,1a,3,0,b,41,96,45,11,f0,5c,9a,53,f2,fb,62,7,b4,ca,c6,d6,8,92,1a,a6,1,ab,ff,ff,58,e6,72,b7,35,ae,38,eb,84,bf,9c,12,22,63,4d,d5,64,fc,83,f0,73,7b,a2,6d,29,f1,42,52,7e,d,2d,91,8e,c4,14,4a,3f,ac,21,2b,b,66,56,eb,7f,84,2d,3f,2f,75,2e,c5,19,51,fc,c3,d0,45,63,cf,0,2,e5,8,0,5,d2,e0,0,1,4,1d,f8,10,64,21,f2,7e,d8,c4,41,72,12,30,b5,b7,45,40,44,42,9d,b3,63,9,ff,52,d5,ff,fd,8b,d,56,4b,f2,a2,88,37,24,41,20,3,da,2c,a1,d0,8a,a5,14,d0,3b,c2,9b,1,2,81,be,77,69,3d,a7,c7,9a,13,aa,5d,6,1d,68,7f,ff,e7,59,3c,7a,4c,4e,91,e6,96,92,2d,a5,af,c8,73,fb,e1,74,31,9d,18,7d,b1,c,97,59,f0,24,c8,e9,50,d5,29,a5,65,8b,be,c4,0,f1,7f,3,96,b7,16,df,d2,93,20,56,37,26,43,1e,52,46,6b,98,10,2f,ad,c0,da,70,57,bb,c1,c8,66,6d,9c,d1,f4,f2,96,f8,e6,3,12,80,e8,13,52,d2,c0,b8,43,8b,4b,a7,0,c9,ff,e9,ca,b3,6d,14,c5,44,b3,63,a,c3,44,bb,4,75,ff,3,15,2a,80,2c,df,22,41,e7,87,53,3d,7f,c1,b9,71,2d,27,20,e7,cf,e9,a0,ed,cc,6c,8d,27,bb,91,0,ac,33,61,4b,19,d7,5e,ba,68,c6,79,b2,8e,e1,9f,a7,9f,13,fd,67,fb,f8,24,91,c0,c8,ee,57,f1,3f,c8,f2,a5,c0,b,6f,98,16,29,a3,8,cd,ef,d5,cb,22,98,34,64,8b,4b,a7,94,14,e1,8b,88,ed,93,ff,ff,58,35,72,a8,f5,75,4a,d7,c7,db,62,f9,d0,d4,d,98,e3,76,4f,ca,f8,b6,b7,bd,c4,9c,71,46,cd,66,9f,9d,5e,df,8b,c3,3,bd,bf,1f,6d,fa,50,44,6a,98,a5,6a,c7,f7,2a,53,f0,2d,c8,95,46,61,f3,43,e6,fd,da,4a,b8,91,59,d5,22,31,b,b5,35,a9,a0,a8,38,18,c1,53,84,45,2a,c,dc,5f,e2,6d,f9,2f,94,46,49,3a,bf,ac,9d,d6,7c,54,cd,6,ad,55,b,59,ca,c5,a6,e0,8,0,1b,b2,31,14,4,65,e6,dd,c2,a3,b9,34,c,30,73,13,c6,f9,99,38,3b,58,69,df,79,e,20,dd,72,de,0,20,6,1a,d0,30,52,0,19,52,61,a,24,d2,64,0,2c,a0,a1,44,73,70,40,c,1e,a2,c0,60,f8,36,90,28,0,18,63,a8,90,40,30,32,63,40,2,9,29,20,a3,70,3a,46,e8,ad,27,f5,d7,fe,bb,46,ee,da,eb,4e,e,5c,5f,d5,25,ab,ff,47,72,db,76,e0,ae,c1,ed,b5,d2,12,1,87,cf,81,20,46,8d,75,c4,97,44,cb,39,69,ac,c9,75,fa,d2,e3,5d,84,9c,eb,b,88,47,16,6d,a8,5d,6e,ab,c9,2a,11,cc,fb,b2,5b,24,c6,b6,26,5b,9b,78,62,bf,73,77,ae,f2,6c,d0,a2,c3,1,bd,4c,b7,c1,a1,92,44,ce,b1,15,d9,54,c6,70,d7,ff,55,3a,35,ee,92,69,bf,64,26,3c,21,28,94,b6,ff,bf,f1,32,91,d6,6e,51,f1,f8,38,9,50,a7,57,1b,7b,21,f3,92,d2,7b,48,f1,f9,f3,12,3c,6c,ff,ff,58,df,72,a5,7d,59,35,3e,c,7c,5f,b5,cf,9e,2,cf,79,a9,c9,13,fa,cf,db,f9,b2,b2,2c,b5,16,7e,c9,8c,74,cb,9f,be,d7,ef,fa,92,cc,8f,61,f0,55,c2,93,92,37,26,62,63,f0,7e,c9,31,6e,18,dd,83,42,9f,d1,9b,eb,b3,37,dd,92,6f,45,b9,b,39,39,46,de,48,f3,2d,da,9d,9e,b,82,7c,b6,f4,c5,39,48,bb,8d,9f,53,a9,3c,5e,6b,b,c,ea,b1,5e,ee,b6,7f,d4,52,80,dc,bd,86,ba,56,3a,b3,ac,1a,b,55,ab,f3,b2,ec,77,ae,71,bc,5e,15,ce,11,48,9d,d1,23,56,3c,82,79,37,49,1b,3a,7e,d7,81,a2,1b,db,b7,d6,e2,36,6e,91,e3,52,ef,2a,82,e2,3a,a0,a1,6,2a,f3,cb,e8,4b,de,4c,a,95,9b,2b,14,7c,13,5,fb,74,0,10,39,b9,2d,a1,72,24,a7,e8,4e,f7,be,da,2f,a4,cd,f3,fd,45,8,3,dc,cd,88,7d,51,99,34,c1,6f,da,f9,c3,0,85,94,9b,d4,a7,de,5a,3a,ca,5a,fd,69,36,5d,72,9f,5d,2b,e3,5d,7d,a9,f9,8c,1,86,d1,1,11,84,e8,66,91,80,63,43,6b,6f,92,42,89,13,f,40,2,9,47,f,a4,a8,e5,1c,58,9b,9b,b0,40,2,16,86,1,24,5c,c3,88,30,40,2c,c,b7,1a,93,2c,11,34,b,5,51,c8,9f,b3,93,ac,4,28,40,40,0,1,28,13,30,81,b,a8,a1,a0,0,1,82,95,a2,a0,40,40,a9,e2,71,7,5,e4,92,f0,32,60,2,c7,8,fd,3d,ff,ff,54,21,8f,2c,d4,3d,3d,13,d3,4c,2e,be,4a,a2,ab,3c,b3,ac,43,5d,d5,c7,df,24,cd,7,c,d4,c7,4f,e,ed,10,b3,af,c8,b,90,b4,68,ed,34,b9,2d,f5,5a,54,49,49,44,9e,49,d6,23,45,21,c3,16,33,35,c1,3c,3c,48,7d,ca,d7,12,e9,ba,fb,97,ee,f1,75,97,b5,db,df,f1,cf,b9,3b,ba,3e,d6,dc,7f,77,fb,77,be,de,ef,bd,b4,de,d0,ee,3f,cb,d5,6f,8b,db,df,fd,dd,1e,f1,83,ef,d7,97,d8,cd,66,cb,df,75,6d,cb,e6,9e,e1,6d,ca,5a,2a,ab,aa,38,e8,96,52,ac,83,2f,36,eb,95,32,b,be,e6,ad,59,47,b2,ed,6b,5,1,eb,3d,c6,5f,27,8e,56,9c,7,8,ea,4e,40,aa,2d,cc,c8,a4,c,d5,ec,bb,47,81,a4,af,df,28,51,d9,4,1f,69,37,b7,97,53,3,7e,9d,9c,6a,27,62,d8,81,85,c4,7b,b8,e3,86,ca,b1,cf,de,da,2d,2,53,b0,bd,d6,59,a8,ae,3c,2c,37,4f,33,cc,e7,95,ec,65,bb,82,80,0,43,93,8,c1,16,5,c7,80,42,40,0,28,c0,b2,13,15,4,b2,e6,c5,fe,d3,35,7c,c0,46,30,f3,8,48,1,c,8a,87,0,23,b0,41,1,e0,0,0,93,16,7b,8c,a0,81,5,a7,1b,92,5b,d,e1,3,dc,22,40,8,8,4,44,88,30,6,a5,11,c,0,0,0,0,f7,7b,78,68,40,20,c9,d8,9b,c5,43,c1,ef,6,61,a,50,0,0,4,20,24,6,20,69,2,91,0,0,0,0,5,58,ff,ff,4b,3f,8e,ac,5a,53,d4,ab,ba,d1,d3,ed,bb,c,32,ba,dc,b2,5b,a7,de,ff,b8,a1,94,ba,3b,3b,34,1e,33,db,34,aa,c3,ec,57,cb,6d,c,76,8c,9a,93,6e,c8,e8,df,54,3,26,24,5b,bc,ba,a5,51,c7,bf,4f,12,76,8f,d,f,9,2d,d,2d,34,dd,8b,4e,de,72,6e,3a,3,cd,be,9f,f6,1a,cc,57,ef,bb,4d,39,7d,7b,7e,f6,dc,dd,ff,cb,5d,fe,cc,ef,d5,bf,72,b7,e,9a,ee,c6,14,95,ad,e1,d2,f7,ff,f7,76,d7,2b,bd,fd,2d,cb,bc,e7,32,a9,ba,84,ce,68,de,bc,3b,eb,6e,5e,51,18,7c,f1,3,4d,ca,fc,7c,a1,38,20,c7,8d,5a,c6,5c,92,bf,b9,4f,d2,c7,72,20,54,39,70,24,ce,dd,6e,6e,17,18,64,7e,c0,16,1d,a9,96,81,1f,1f,47,9,64,2c,42,c,23,64,4c,fb,73,6e,2f,40,12,b9,30,1,f0,62,44,0,51,31,0,24,43,f1,50,ce,42,2,b2,e0,3,8d,14,14,30,c,4c,b5,69,58,a0,6,40,3c,0,2,0,0,8,0,56,2,11,c5,87,8,81,99,ca,55,f8,64,20,49,20,c8,30,8d,8,8f,1d,a4,82,c0,80,0,6,0,30,c0,2,0,23,41,1,41,45,10,6,f,3,58,1,2,14,e0,74,1,81,8d,1b,2a,34,e0,3,0,0,0,0,0,0,8,0,80,1,10,0,82,0,c8,60,48,30,c0,6,2a,0,0,5,20,3a,84,a4,0,0,0,0,0,0,0,0,0,0,0,0,0,0,10,6,0,e4,58,ff,ff,40,a2,8a,cc,e3,3c,9f,d,b9,da,3b,2f,c6,ec,c9,23,6d,4a,b1,15,11,58,c4,c6,ae,70,d0,ac,f3,25,31,c,d4,ad,71,8f,eb,e5,3a,e1,8d,b3,ac,e5,21,4c,45,4,49,4b,59,d4,35,32,4e,21,3a,3e,94,d9,33,4c,14,c4,ba,5b,bc,d2,ac,d3,cc,5f,af,bb,88,ef,c3,fc,fd,7e,ff,23,e7,64,69,de,77,f7,27,97,5e,fd,ea,59,e2,9f,6d,51,b4,3d,f0,5b,d6,eb,eb,fe,ad,fa,af,5f,87,db,4e,28,66,6f,e3,d6,fe,54,42,c2,5b,3a,eb,3f,61,b5,93,5e,bc,2b,7f,1b,a4,7e,f8,5e,9f,e1,1d,58,d7,e9,60,e8,0,0,0,ca,92,13,44,80,4,1,a1,60,0,f9,d9,f3,ab,b6,4c,58,7b,cd,4a,9,60,2,41,53,70,1f,e7,38,2,0,0,0,60,96,82,b0,2,0,c3,1b,4,2,a,cd,e2,19,58,31,b5,8c,c3,ac,17,0,8d,89,26,4,3e,34,83,94,0,4,3,22,21,10,60,18,0,0,50,1,82,0,d9,86,97,64,c2,61,18,c,5,80,a,38,d0,80,68,86,1c,18,0,0,0,2a,88,86,1,0,0,c2,21,c0,60,20,cd,38,20,48,c5,e,24,0,0,2,46,8f,4c,6,14,50,e0,c0,0,8,0,d6,40,30,80,8,6,c,20,43,1,86,2,60,4,2,43,4,0,80,1,b7,a6,70,0,28,64,0,0,0,0,8,54,0,0,0,0,40,82,40,0,3,33,80,10,80,0,40,0,8,0,3,e5,67,18,3,20,50,0,b1,c8,ff,ff,38,93,68,d5,5b,54,d9,4b,6d,de,e6,9,4,a6,15,44,ae,ef,be,ca,89,d0,cb,3d,80,63,ad,c6,d4,d9,5,93,6b,a9,55,3b,53,d7,55,58,19,56,1d,5e,42,d9,d7,4c,d3,d8,34,36,d3,aa,29,1f,6e,76,3b,1d,fe,d3,c2,c9,69,e7,df,ef,8f,96,e5,6f,e8,f5,76,1,40,bd,40,96,87,53,7f,97,58,47,b3,b9,59,2a,b3,a7,f3,b9,7b,77,9b,5,e,92,10,e8,a5,af,2b,34,10,7a,ef,f3,fd,af,4c,df,2a,1,f0,4a,d4,5d,38,3e,db,27,d2,76,cc,ff,ae,f1,95,2f,bb,51,56,f,6d,ec,df,b5,4e,6c,63,b,3d,3b,9b,37,39,e7,92,ca,b5,22,f8,3b,df,ae,a2,1e,a,35,ee,11,ff,38,7b,41,78,de,d5,3,d1,da,11,46,4a,8,18,4c,44,a8,a5,1e,b7,36,2f,4a,7b,de,31,4e,b5,b9,19,74,58,48,56,4c,d4,74,c9,dc,68,11,48,1d,e,4,ca,45,5f,d5,e,bc,6c,36,d0,c9,24,81,d0,f6,23,d6,21,e1,84,f3,12,f8,44,83,43,69,91,e1,f6,19,21,87,e4,27,46,a9,15,c3,f0,4e,6e,43,49,a8,9e,13,61,e0,28,b4,98,a8,14,4,c2,14,78,a,4c,e2,2a,ac,60,b,20,58,f6,1a,74,55,91,5,91,10,11,50,26,3c,d4,11,cd,25,8,4,8b,c,24,9f,d6,76,c6,e,a8,12,e1,f6,18,ae,52,44,6,bd,9f,8,55,ec,57,5,90,a8,49,43,29,a8,2d,89,21,b2,6,a1,10,a3,13,d,f4,62,b0,5e,39,ff,ff,35,cf,69,35,13,76,29,7a,4e,c4,fb,37,af,11,28,e8,f1,4b,b1,6a,8,47,58,6d,48,5d,31,a9,c,dd,d3,d4,7a,ac,7a,a5,b8,ef,68,9,d1,ba,74,aa,74,c7,64,bd,59,4a,46,a8,96,49,c5,5f,46,62,af,61,1e,ca,cb,fb,53,6a,b2,3d,6e,74,6d,ef,28,3d,cf,74,fc,6a,6c,b4,55,1a,a7,ff,4d,aa,b6,58,1f,79,76,ee,32,d7,9f,70,f0,13,35,f9,a2,c7,d2,b3,c9,1e,25,63,64,40,3f,5a,77,a6,11,b4,cb,12,93,fc,5b,eb,ab,b0,54,7e,a5,29,bc,fd,17,7c,24,54,c7,6,33,25,69,f0,8,7c,63,2d,43,ef,5d,f3,7c,e4,57,dc,b9,aa,9e,2a,c8,ed,18,20,78,91,f6,59,de,57,18,a5,ce,d0,3f,68,4d,f7,9f,7d,d1,70,f3,6f,91,5a,15,4e,8b,98,c7,38,49,d0,d3,87,98,7a,db,c6,4,90,67,e9,92,da,3b,ef,5c,f,d6,2c,b3,8,e7,da,23,54,b0,58,cc,6f,51,70,dd,97,4a,6b,81,39,af,b1,52,93,d,1c,14,85,8e,38,d3,77,f3,1a,91,c4,94,c1,89,b2,90,ad,9b,36,69,19,28,c,c6,24,91,a,11,c9,3d,8,fe,22,d5,2c,8,83,a5,92,e0,e4,3a,0,d4,97,7e,0,40,4,9d,61,6e,8,e7,3,11,e4,72,74,a2,a8,47,c8,91,0,29,1c,be,32,c0,49,86,cc,56,4,2,3a,81,d8,28,20,43,8,48,5f,81,4b,f9,6,f8,82,13,38,23,43,82,ca,6,46,28,79,f9,70,88,9,80,cf,1f,ff,ff,32,e0,68,c1,d3,4c,43,d2,69,c8,93,d8,2a,13,c4,d8,94,7a,42,62,58,44,d5,26,48,cd,a8,75,27,69,74,9d,6d,41,1b,4f,af,47,45,3b,9f,44,c7,98,79,62,ab,9d,18,24,3d,3e,77,48,c6,a4,6a,a5,56,29,aa,8e,f4,62,18,63,de,8,7f,bd,b0,20,f6,6a,93,fa,5a,39,2c,be,45,bb,9b,20,ae,1e,e4,14,29,7c,a9,fe,a6,2f,fb,4c,e2,ed,4f,5c,73,c2,c0,57,df,f5,29,8b,8a,fe,a8,a3,46,3,b4,6c,2d,78,fc,6f,d4,b8,81,cd,57,f4,11,54,2a,3c,15,22,6e,1c,f1,cb,fc,cc,21,7,39,bb,af,ed,fa,83,d2,c2,fc,b4,f8,8c,74,7b,cd,e1,7c,fc,7f,d8,e8,d1,74,ae,30,7a,3d,b7,56,9b,c6,e8,5c,3c,cb,47,1b,b1,b4,5,12,20,45,48,7,a8,a9,5b,c2,37,bd,85,cc,ee,47,32,85,45,ed,2d,be,ee,1b,88,e5,72,ce,b5,54,f0,13,41,49,97,72,63,1f,a5,89,d4,d0,ec,e6,26,2a,12,59,28,1e,fc,27,39,57,1b,45,bf,23,b8,32,0,72,1c,34,22,6,18,20,20,32,1,2,b4,a6,61,1c,96,4a,f7,18,f2,42,a0,92,0,e9,8e,f4,61,bb,c6,26,ac,6,d3,72,83,9c,40,63,ee,18,a,31,b,9,d2,12,44,72,12,1e,c1,7,1b,24,3,ef,c1,a5,7c,99,b5,d9,0,2e,b2,36,2d,8c,89,17,9a,8,40,84,88,84,41,4,1,81,c5,c,16,83,d8,a0,b9,15,88,48,9,88,b8,50,73,0,56,dc,ff,ff,2e,15,87,4b,9e,2b,c9,44,c9,d3,4a,bc,58,cc,a9,d3,a4,c2,d4,32,5c,2b,a3,bd,3a,c4,3b,b4,9c,b4,4a,5a,9d,b4,4a,9d,3d,9d,2b,4a,44,34,c9,a4,b5,3a,ad,ba,c2,c4,c2,44,3a,6a,94,3c,ad,f9,3e,8c,2a,c9,5b,bc,3a,c4,35,31,21,3c,65,cb,4f,67,a3,58,d6,fd,6d,62,5f,d1,9b,7f,e7,fc,bf,ff,df,ad,30,a0,7f,7b,be,be,7f,be,e,b3,c2,f7,ef,4f,f9,5a,aa,df,79,9a,c7,c3,cc,f2,9b,e3,57,7d,d1,22,73,c3,a8,85,c9,b1,eb,2e,b7,b7,6c,cf,4a,fd,d0,2b,30,bf,2c,cd,4c,fd,d7,e5,34,45,2f,74,ba,f6,4b,f,96,82,bc,43,d1,68,fd,6f,a6,34,26,7e,1d,3c,fc,32,a3,7f,47,45,ff,1e,49,fc,50,bd,a4,f2,e3,a3,63,eb,12,9f,76,16,5,46,91,9,bd,6b,5a,16,30,a,e4,21,df,c,a0,cc,39,18,ae,40,b6,27,44,b0,83,20,ae,30,8d,1,70,26,20,41,a0,34,80,4c,7,60,12,40,90,14,28,1,80,10,20,2e,5,a,5,0,2d,0,c8,29,21,a,0,0,0,0,0,0,0,0,0,0,0,0,0,0,0,0,0,0,0,0,0,0,0,0,0,0,0,0,0,0,0,0,0,0,0,0,0,0,0,0,0,0,0,0,0,0,0,0,0,0,0,0,0,0,0,0,0,1b,2,80,f6,2,84,1,d0,48,5,0,60,9,e0,50,5,0,25,0,70,1,80,f0,14,80,b0,29,80,ac,a,80,90,10,90,ff,ff,21,5,81,dc,3b,22,64,bb,29,64,c3,a8,e4,c3,b1,bd,c3,b2,26,4b,b2,96,4c,3a,8e,4c,3a,a3,dc,3b,22,64,bb,29,6c,43,a8,e4,c3,aa,45,43,b2,2d,cb,b2,96,c4,33,e,4c,3a,9c,d4,3b,22,dc,bb,29,6c,43,30,e4,c3,a9,cd,45,b3,fb,f6,ef,be,fb,f7,ef,df,bf,bd,7b,fb,ef,db,7d,fd,eb,f7,ef,db,be,fb,ef,df,bf,7e,fe,f5,ef,ef,bf,7d,f7,f7,af,df,bf,7f,7d,f7,ef,bf,7e,fd,e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6,2f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26,11,86,78,7e,63,1e,23,c9,5b,9e,2b,d1,d4,6,c7,81,e6,31,da,bc,8e,39,e2,bd,1d,40,e4,78,1e,5b,96,2b,c8,e3,9e,33,52,4c,15,c7,85,e5,b9,62,bc,8e,39,e3,35,24,49,d4,78,9c,e3,aa,f2,3a,e5,aa,d4,af,27,50,1a,e3,aa,f2,3a,e3,ca,d4,a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19,ef,d9,bf,fb,7f,f6,5f,fd,77,b6,ff,db,ff,75,ff,dd,fd,b7,fe,df,fb,b7,ff,75,fd,b7,fe,df,fb,b7,ff,75,fd,b7,fe,de,fb,b7,ff,75,fd,b7,fe,de,fb,b0,8b,96,ff,ff,58,4b,72,c8,b5,8e,48,9a,b1,3b,13,a1,23,53,ae,1f,94,fb,cf,a1,2f,e9,3e,c,d0,f2,6e,32,6f,cb,db,64,66,fd,4a,88,7c,c3,a3,e9,9f,cc,53,5,e,4a,db,9f,72,9f,e0,fc,1b,2a,cf,66,a2,53,f3,47,5f,85,6d,b0,0,0,0,0,0,0,0,0,0,0,0,0,0,0,0,0,0,0,0,0,0,0,0,0,0,0,0,0,0,0,0,0,0,0,0,0,0,0,0,0,0,0,0,0,0,0,0,0,0,0,0,0,0,0,0,81,ff,95,a5,69,15,fe,30,4c,63,25,b3,65,0,14,10,3,63,50,1,c,64,81,54,14,c0,12,43,40,40,0,1,b6,c8,22,57,df,de,fe,f7,c3,16,25,b2,5b,42,1f,f4,d6,bd,e3,dc,2d,ca,9c,f1,93,6,11,eb,77,33,53,b9,b,41,c1,e3,9a,af,40,e,45,62,9,ab,43,72,d5,8,0,1e,2c,2b,41,49,f8,3,ed,4c,ca,4b,73,d9,db,c2,d6,87,d6,1b,1e,0,99,54,9c,aa,9c,81,d8,50,2,aa,38,f9,be,cf,d0,3,fe,19,79,43,3b,38,18,1d,e0,80,4a,53,b4,a1,70,9c,da,cf,bb,6c,9f,ef,63,e,fe,b9,dd,e3,3b,46,f5,df,34,6b,3d,6c,34,26,37,1b,e3,ac,46,9c,29,47,b4,d7,ff,77,af,fe,e7,45,9b,2f,b4,2d,93,61,ac,75,62,f1,38,5a,f8,23,a4,b7,68,36,f9,1b,ea,a8,90,d6,ea,5d,d5,be,af,54,6e,6,fe,be,ba,ff,d0,d1,65,c7,9e,5a,e7,4e,a5,0,22,23,ff,ff,58,fa,72,a9,35,54,6f,82,5b,db,53,d7,de,fe,68,88,da,95,bd,7f,40,fc,1b,fa,7b,d9,71,56,d2,b0,51,f1,7e,cf,87,d1,a,ab,69,a3,4c,bf,67,f1,69,db,f0,69,d3,9c,95,9a,d7,c0,64,ab,6d,98,de,6a,52,eb,8f,f9,c8,8,1b,d0,b,75,9a,d2,c4,86,80,3e,1c,25,c4,91,80,b4,fd,ec,48,2d,2d,8e,cc,55,81,b8,bf,55,62,e1,2,56,10,2,22,63,47,c3,c2,b5,82,48,af,6c,3a,52,61,28,15,e5,a4,e7,b6,ac,2b,63,70,e7,88,e1,9d,28,77,51,11,23,40,60,78,3,f,af,59,b,6,65,80,8,71,ab,79,91,98,59,2d,1a,c6,4,14,3d,47,60,16,6c,31,50,94,70,40,0,18,4,a,3e,53,b6,3,88,cd,22,be,6b,6a,84,64,e,f3,6b,b2,a0,4f,70,32,20,e,89,b0,3c,14,5a,f7,82,2a,99,49,2a,40,c4,f8,6b,d7,f8,10,61,2d,1d,a1,0,12,7,47,50,26,c4,58,b2,95,0,20,0,30,80,71,5c,ed,ef,76,37,a7,76,44,b2,cb,bb,d5,2f,5f,f8,55,b3,f3,33,22,4b,4e,37,55,86,6c,75,4a,d3,5e,f2,49,52,50,25,a8,1d,2d,2f,ee,80,f5,13,81,d6,f2,57,4a,e5,90,1b,26,33,db,5b,47,2f,59,d,fb,74,e,78,cb,b1,6,3a,ba,6a,b6,fc,c7,5b,62,33,d7,c5,c7,6e,ba,ed,d,e3,6c,fc,dc,fb,72,7b,9,2e,a3,82,db,da,88,5f,86,8e,83,e7,72,f5,33,c6,9e,b2,b4,2c,80,ff,ff,58,a2,72,c5,3d,52,97,a1,92,84,fe,54,c1,bd,c5,e4,a5,6b,ec,3f,60,8,aa,7e,f8,53,cc,b8,96,89,b9,97,bd,fc,e3,f8,45,3,93,67,f2,2b,34,2b,3f,25,4f,d5,64,5f,e0,fc,89,86,53,67,b6,2f,8d,27,6f,8a,fa,2a,aa,7a,fa,5b,4b,9b,95,ce,9e,4d,e8,83,67,7b,7c,ac,7c,84,ed,c2,92,6f,f7,45,b,e9,b0,38,b3,2b,88,4f,25,75,3f,c0,bd,e,35,83,bc,40,a2,4b,6f,28,82,6b,a9,c4,47,3a,5f,12,df,59,88,87,7b,be,57,6f,0,74,94,e8,5b,fa,f0,fb,a6,4f,f4,cb,b0,cf,44,22,6f,c5,d5,26,62,e,6d,96,26,eb,e1,56,c9,d5,98,f0,bd,99,a6,58,c4,d1,c,74,d3,ad,61,22,4b,10,46,4,15,19,2c,6f,3f,cd,2,87,76,e,18,cb,e6,b,86,27,2f,e4,66,4,bc,e,79,98,b6,dc,eb,ee,1e,14,8d,c2,80,38,a2,cd,91,48,f6,56,8a,2,34,b6,c0,5f,18,c,10,95,c3,84,a0,ea,ea,97,2,cc,79,75,79,6,4,39,81,c0,1d,4c,0,2,5d,78,e8,70,0,d,c0,3d,c6,5,7,48,ae,f,a4,21,4,58,8,69,e6,85,b9,8a,f8,f7,d8,8,0,22,21,e2,34,70,26,44,0,f1,40,a,b6,88,2,25,e,f0,0,a0,43,32,22,d9,ed,1,2c,0,16,65,1a,75,cf,c5,ae,b9,5a,c5,46,c9,e7,66,b2,f5,44,f8,69,d3,ce,3f,b5,6f,60,c,18,70,75,62,2c,96,6d,c1,5,c9,42,2e,a8,ff,ff,58,aa,73,26,fd,51,56,e7,c4,37,51,f8,e0,cb,43,a,b2,57,e7,3f,37,e1,f4,a,c6,13,4b,e2,5d,4d,c3,15,7f,63,f0,ce,fc,6a,37,dd,31,d8,93,4c,66,35,23,d0,e6,96,63,e0,9b,94,4b,ee,ad,d7,ee,f9,b1,8e,6c,56,8f,b,93,de,2a,18,ca,a3,7,cc,a3,dc,76,6c,8d,c0,1b,e8,f5,ef,32,b6,97,88,16,af,d7,45,22,f6,4b,96,6d,ff,af,cc,e9,87,aa,b3,ad,f8,6c,b8,72,61,b0,40,c7,76,d0,c6,f7,a,d,4,e4,88,94,92,bb,1c,a9,3e,7a,fd,c8,c5,59,54,f1,fd,c,8a,95,d1,6d,ad,e4,4e,5a,da,9a,c1,f,d2,c9,50,6,12,56,3a,cc,92,b9,4c,91,19,6a,b2,fd,39,81,27,b2,7f,97,95,da,8f,77,2d,53,e0,c9,ea,cf,3e,77,53,d0,bf,72,bc,88,79,84,d5,73,ab,d4,85,32,d7,8a,f1,11,e8,c8,32,cc,e1,5,d6,15,2f,77,8f,bf,c4,e,78,f,98,e9,8c,43,cc,3e,59,e5,35,99,32,cb,63,c9,c1,47,f5,be,bb,e2,0,77,e9,58,c2,43,bc,6a,8c,2e,27,50,25,3,68,56,e8,33,4d,20,3a,b1,43,fc,77,26,1e,af,9e,94,ba,6c,9c,26,42,83,b1,11,1,51,d8,30,99,17,6d,90,c5,a,30,b3,8c,e4,e0,22,83,ce,14,18,86,9e,61,4f,15,b1,4e,49,30,a,1c,cc,0,1b,2,40,cc,4c,8d,c0,0,80,a1,f9,c0,1d,20,a,21,88,2,40,4f,20,a9,49,4,74,c,a7,9c,f0,ab,3a,ff,ff,58,c0,72,c3,b5,67,dc,97,c8,c6,29,f9,60,9d,f6,ba,54,75,3f,95,fd,2f,93,2f,12,9b,72,5f,74,8d,37,4c,9f,59,f0,b2,35,3,31,cd,10,4a,34,94,78,e6,67,dc,29,f8,7f,6,62,91,b8,8a,b6,8d,50,92,2c,8,0,c,a9,0,0,89,6c,a0,20,18,c7,78,af,0,8,d,c,83,24,14,aa,80,ca,c,84,24,49,4,9a,a5,3f,27,e8,9b,3f,ef,a6,80,3a,9f,28,68,8e,80,50,d9,6c,dd,54,ac,dd,b5,8c,61,46,7a,a8,99,50,e6,14,88,4c,dd,61,17,d,84,1d,37,f3,32,52,12,2f,a8,7c,fe,bb,93,57,a,f8,6d,33,c,3b,cf,1f,c8,9e,51,b,5f,39,5,b0,13,65,20,38,2c,93,b8,4e,3e,76,87,6d,b1,3c,f1,8d,34,ec,9c,d2,2f,ad,d2,6e,5f,6f,72,d4,f3,44,9f,55,82,a7,14,9c,8d,d6,ff,51,7,a6,2c,94,7a,46,67,45,7,ca,f2,fd,f9,e0,32,cd,c9,a3,71,b9,17,d2,8c,94,46,65,d8,29,7e,99,42,ec,39,72,dc,f7,97,ad,b9,49,77,ea,e5,af,c8,7f,8e,ab,ef,e1,95,5f,70,48,ee,e2,f7,7e,65,e7,26,c7,bd,6e,4a,fd,8e,1,6f,24,0,1,ff,87,2d,cb,96,5a,b2,90,56,d9,9d,6d,2c,e5,99,2b,76,cf,64,be,90,b4,68,a3,86,c5,ee,5b,33,1f,de,77,d5,a,10,8c,fc,e0,14,a1,d0,d6,30,20,23,27,39,3a,70,3e,b3,9f,97,64,23,93,ba,64,4,3c,8e,a0,9f,8,6a,0,55,7d,ff,ff,58,29,73,18,f6,59,d8,d5,46,9d,8b,6c,a4,9c,51,5f,9d,fd,f,8b,17,e8,7d,d1,b2,e6,46,46,1f,c4,59,6f,c2,5a,93,48,c5,35,7f,8,ce,42,8b,55,a2,d8,2d,1e,e8,94,8d,54,d5,3f,35,ec,f9,b6,6c,83,70,0,58,8e,a9,81,bc,63,b9,75,8,18,70,56,b0,19,f3,c8,24,3f,11,95,52,16,e9,f8,79,db,31,bc,a1,25,38,78,88,0,47,eb,c,e,48,d5,8a,ec,0,30,c7,1,18,49,63,68,2c,d5,7c,80,40,c5,69,8e,2,43,83,61,bd,a,e3,0,0,2d,80,0,8,cf,c5,0,1,1,c4,18,d4,89,1a,23,1e,0,cb,80,1c,8,0,24,1a,7d,4d,b8,13,1a,a9,fa,81,63,bf,ff,29,fe,36,83,2c,d1,53,1,b1,0,6d,75,6b,4,a9,a1,cc,68,d,30,88,14,86,1,f,29,df,b9,71,3,ab,1f,1f,52,2e,53,16,a,fc,3b,ef,ab,f7,57,b0,df,54,8a,b9,55,fa,34,d0,ed,90,2d,79,36,af,d5,ea,f0,b9,59,b4,69,84,40,2a,3a,0,b3,54,b5,fc,25,24,b7,65,b7,1e,17,28,5,17,e6,1,e2,2b,8c,c7,e2,7,9b,85,fa,1e,ec,62,65,d3,72,60,cf,ca,40,4d,24,4d,b6,5a,59,a,38,50,64,fb,98,8a,de,89,96,7e,ad,8e,87,68,a3,27,4e,ba,eb,7f,fe,66,5,be,fb,bd,3e,61,63,57,3e,f9,f8,cc,37,e0,f0,4d,d1,af,3d,75,df,d5,50,de,5d,a1,e,9d,a8,d6,62,c7,dd,10,32,c9,a9,5a,41,df,ff,ff,58,3b,72,9b,6c,56,4c,93,8d,9f,8c,6e,7b,d8,c5,fa,7d,ed,5b,7f,4b,e2,d4,90,35,ea,d2,36,a5,28,7c,c,b9,17,23,85,6f,7c,4f,e9,49,65,7c,c9,89,68,a3,b5,fc,ae,7f,8,53,75,56,29,8f,17,84,96,3,c9,a9,b,4a,e1,a4,e2,2d,90,c,20,87,34,7a,ff,1e,d8,5d,4f,56,37,9f,ef,3a,fb,6,af,9f,48,61,dd,cd,cf,b9,2c,93,ef,6a,5c,2b,26,a4,e0,e1,be,b6,86,1,21,af,91,af,de,a8,d1,cb,85,f0,88,c4,9e,8,8e,cb,42,21,c1,bb,e7,f8,81,ac,41,b0,22,ae,0,85,b0,65,f2,0,18,8,44,51,5d,9a,9,d0,ce,5f,b8,0,33,1e,6e,5f,25,4,42,6a,21,49,f0,81,b3,e4,8a,f,85,d2,fa,bc,80,8,1,2,90,2c,64,8b,23,4b,6d,39,b2,bb,2e,e6,9e,9b,45,d6,fb,24,a2,36,e,0,f,10,c4,90,2c,ab,ac,0,0,21,60,65,d,4,0,a,88,31,68,21,8d,c5,cb,b8,2,0,c6,4b,b7,71,ff,82,55,a0,4f,de,78,50,73,e1,0,d,ed,80,c8,12,44,20,5,70,63,0,10,6b,6c,55,24,97,8d,0,30,88,57,57,5d,fe,b9,f6,fc,eb,b9,8d,12,74,9f,f0,e1,4d,57,88,df,f5,4b,af,d8,6d,c6,b4,55,2d,8,8f,e0,12,da,38,10,91,39,7a,9d,d3,7b,b7,e8,2a,be,a3,9b,c2,33,49,be,fb,77,7c,22,c0,87,b3,31,68,ec,ab,1f,38,85,73,f8,69,46,55,69,75,bb,e8,67,94,ff,ff,58,18,72,9b,9f,b1,3d,14,54,64,be,71,1f,af,c5,7b,31,8d,39,56,fc,3f,91,67,7,3d,79,8f,78,de,bc,e3,47,e2,37,d4,18,7e,a5,14,d3,77,e9,18,12,96,54,5f,16,ed,3f,83,f2,fb,57,f3,41,b8,c7,c5,96,b3,a2,d2,9d,92,eb,6,1b,28,0,12,2f,fd,99,be,e6,4a,9d,2f,de,1f,d3,b3,ea,28,47,14,1,f0,9,96,94,a8,6b,bd,20,d9,87,51,cd,b,5a,b3,cc,ba,dd,7c,e0,ec,e7,76,19,ad,f2,4,fa,7f,f7,ff,7c,ac,27,74,e9,a,89,f0,fb,7b,fc,70,a7,57,85,f1,94,cc,fa,3f,34,f2,3f,a5,c8,98,ed,7b,e6,b2,9a,2c,ce,35,37,5a,cf,ca,5c,be,df,ac,8c,5a,d4,f2,bc,1f,7d,3b,71,fc,ba,7d,1,28,5f,5,35,2d,2f,4,60,14,a2,9a,d2,88,92,49,e9,4b,1e,bd,76,69,66,7a,12,47,22,9d,ce,5,f8,21,a,25,91,3,21,46,f1,bd,a5,18,41,90,6c,19,9c,3a,d0,d,d9,65,41,46,84,ca,3e,88,ed,a1,11,97,fc,7a,31,36,4e,b9,c,59,5f,3c,8a,e0,17,16,b4,e9,84,3b,11,d7,4,52,c,46,1,2d,19,a4,1d,51,50,62,7a,72,a1,3,68,76,e0,40,3,eb,9d,cc,7,99,21,88,61,19,1,9e,20,54,31,3b,2,5c,c9,65,29,e1,48,61,2,82,33,d9,41,ce,76,80,0,7,20,98,e2,86,aa,e0,32,10,3,4f,4,c8,1,60,c5,30,26,59,97,46,4,0,20,8c,4,83,99,95,27,ff,ff,59,3f,73,78,b4,d6,9c,be,28,d8,68,fa,44,6b,f8,7a,f6,14,e5,34,fd,3f,9b,2e,b0,99,8a,b8,9d,65,57,57,d5,7c,34,89,93,44,8b,e9,48,4e,34,9a,78,5a,ed,bf,2d,4f,c1,98,a6,f7,62,8f,c1,5b,ef,f9,cf,84,95,b3,69,ca,ad,8a,8f,2e,d9,1a,a2,2d,69,b1,cd,cd,91,50,2c,55,78,40,f5,8b,51,79,81,a1,66,51,80,2c,c,45,f9,dd,88,a2,a1,1,2,cd,5b,8d,25,4b,e3,67,d3,ee,ba,23,3c,8,47,69,1d,84,ca,3a,c8,e3,57,d2,44,48,87,20,60,b4,f1,89,82,48,8,34,2b,cd,9e,c8,9c,12,80,89,59,aa,74,89,f7,b4,c4,98,8f,d,28,8e,45,a2,7f,7a,5d,d1,69,d2,be,9d,fd,8e,7f,b5,3a,e8,63,87,5d,4d,33,bc,83,e6,6c,cf,24,e0,1f,7e,3f,9d,5e,c0,23,8,b5,56,7b,73,c7,d8,52,7c,34,f9,51,c4,35,4b,df,24,ec,26,fe,ae,bf,ee,3e,59,29,d2,ab,bf,a1,6f,fb,42,dc,a1,b1,2f,93,c5,cf,97,54,8,f,c6,4c,27,d3,4a,84,d1,d7,b3,c2,c8,1e,ce,8a,e8,9d,a1,27,1d,74,f3,29,d8,74,c7,c5,cb,f7,bc,af,e,e0,8c,59,a1,a8,10,f5,4,47,e0,99,e,2e,9c,6,13,f,e,bb,45,47,94,5e,53,ea,d3,ca,bd,99,c2,1b,e7,b,6d,39,0,ef,18,2a,a,60,1,a8,93,ea,7c,4f,80,12,c1,34,66,f,95,e4,65,c1,6b,f6,4f,43,a2,c8,ab,8c,68,d6,a0,e4,58,ff,ff,ff,56,ed,92,39,5c,52,bd,a5,c1,4b,bd,be,d9,96,12,ba,53,44,3b,5d,4e,47,dd,84,ec,b0,ce,e8,f6,eb,49,6c,b4,ed,33,8d,f5,7e,4c,cd,68,36,91,13,34,86,f4,b2,ae,c7,90,eb,2d,b2,ca,d8,bf,64,b2,bd,41,ea,aa,da,d3,8f,42,35,cb,af,b5,75,7d,fb,68,2a,ec,7f,5c,57,1f,e8,af,ab,e7,dd,cb,e7,81,ed,ca,b5,e4,fd,6e,97,db,68,71,9e,8c,a5,27,9f,fb,fd,be,2b,4d,2,db,c5,ef,94,49,1a,e9,d1,d4,65,73,5a,ae,b5,ef,fc,35,5e,6f,a,8c,cc,6f,f,2e,3e,86,7,56,fe,ef,58,78,c7,7b,b3,0,6c,e2,39,fe,8d,4d,a1,ae,4d,b9,c8,31,3,e4,c9,16,39,2b,c8,ea,14,b8,89,fc,ee,38,9f,fb,54,a6,a,c4,73,ed,a6,c4,50,b3,e3,ec,be,aa,8e,61,ee,0,74,3b,a7,bb,47,c3,8e,5b,81,e5,98,19,65,59,b2,93,89,c3,c1,a3,1f,4,2,6,a6,71,5c,5d,11,c1,2,10,6,38,d8,c,26,40,6c,12,5a,4e,1e,e0,d1,1,3,51,4,0,fd,e0,30,ec,22,31,5,99,e5,d8,98,38,8,0,2e,84,86,30,0,c,c0,c,0,83,0,43,18,46,e5,3,0,10,20,10,89,a6,8c,e4,1,56,c3,99,0,80,1,ac,66,25,c1,0,42,a0,c,52,31,a0,80,8b,1a,1c,c0,0,8,80,13,20,50,80,40,64,a7,d9,a0,91,80,1,46,ec,12,48,6d,2c,80,30,5c,a,a0,2,0,13,0,0,4,88,50,69,ff,ff,4f,26,8e,b3,5c,ad,c5,1b,3d,2a,ec,3f,51,a3,94,35,2c,42,da,3f,56,47,dd,1,b,7,2e,ce,cc,d6,eb,4b,2e,b5,37,89,f3,e2,d3,2a,ac,a4,4c,d5,20,cb,4d,13,1d,c3,45,1e,5a,aa,54,b1,1d,39,ce,1b,d0,5c,ac,24,55,14,4b,cb,f7,ae,ee,3b,ab,a0,d2,f0,d7,c6,f4,a3,9,fd,2a,7d,dc,6f,ff,3b,d8,22,96,ff,cd,f7,7f,69,2d,1f,56,7c,75,d9,eb,3e,b2,77,8d,2d,f3,db,eb,2d,5d,d1,5c,84,60,79,6a,d7,fc,a8,d6,68,ed,7a,7f,af,7b,9c,70,a3,c8,ae,73,d,cb,cf,bc,78,fb,7d,dd,99,74,f6,f3,bf,c3,7b,55,d8,7a,de,dd,7b,b7,b9,55,8a,12,ea,b9,3d,c0,e8,3c,38,44,cf,4,4c,2f,37,38,fd,1d,e5,85,c4,fa,22,7f,5a,23,d6,90,80,4d,d,94,56,a,ee,56,93,f2,30,b5,c7,44,b2,41,61,89,44,20,32,54,2a,88,1b,18,0,70,27,44,49,20,99,87,81,5d,4a,51,12,27,ac,10,66,c9,81,c3,21,33,5,0,d9,0,0,39,14,1,c,1e,0,8c,0,c8,1,64,da,ed,4a,29,76,2,87,21,a2,0,2,e6,20,54,86,81,1,4,80,8,2,2,0,4,0,6,8b,19,0,0,18,0,2,3a,c3,a5,a4,b7,0,60,1,6,80,90,0,0,c0,14,80,11,a0,0,6,1a,0,2,1,13,0,2,1,2,1,14,b1,12,44,40,c6,0,0,1c,98,0,0,0,0,22,0,0,0,0,30,30,c0,60,2,ce,ff,ff,45,7b,8a,dd,53,35,b4,3a,cb,4a,3c,36,da,31,d2,3a,cb,4c,c,e6,4e,b7,d0,fe,f5,c2,c2,ab,24,36,24,d2,4b,9d,a5,d6,8,62,d2,c3,24,3c,3b,dc,c,45,1d,9b,ba,d2,d2,db,ac,31,fc,ae,88,af,46,da,b2,a9,2f,30,e5,ac,94,7f,32,b7,88,5a,ad,bb,42,ae,e9,2d,ee,be,4b,b2,58,21,f9,ed,77,3f,fe,ff,de,45,66,2c,bf,6f,3c,8b,24,4e,f1,be,95,97,df,2d,ef,de,ee,af,80,e7,8f,35,56,f8,d0,ce,25,f8,47,b7,2f,fd,dd,d7,66,af,b8,be,ea,fd,5f,a1,7b,a4,eb,3f,8f,47,db,ee,cf,49,6e,22,6c,4b,4e,ca,fb,a8,b5,c9,94,14,a6,d6,30,a4,23,65,8,26,13,4,27,81,95,ba,47,17,b7,b7,17,ce,57,9a,c7,0,83,6e,1d,9e,37,d0,d6,a0,0,8,42,9,b2,e,57,58,be,40,2a,63,0,5,ba,a3,59,33,61,8c,0,4d,11,11,99,82,0,91,1e,a6,8f,ea,60,b6,11,8e,f,52,b,16,99,4c,78,e0,40,0,88,76,97,c8,60,20,34,18,16,83,0,30,c0,1,80,58,9,0,8,2,0,0,0,0,1,2,80,60,2,0,8,2,58,4,0,20,0,0,39,82,0,0,0,0,4,0,0,0,10,4,0,0,3,0,0,10,0,0,0,0,2,18,3,0,10,0,0,30,41,6,0,0,0,0,0,0,0,28,0,0,0,4,0,20,0,0,0,0,0,4,0,2,1,40,0,0,40,20,10,0,0,0,80,8c,71,ff,ff,3b,66,69,8e,a1,b0,d8,ea,76,75,7b,43,bd,48,dd,a0,6d,39,89,17,73,c2,bb,81,47,3a,b2,15,9a,63,62,eb,4f,bb,12,4b,bc,68,d,35,3b,78,f5,ea,6d,19,4b,ae,3e,f2,49,f8,f,5e,18,e9,8b,75,95,1a,8c,ba,96,f7,1a,43,45,ff,7b,c6,ee,9b,cf,f6,1f,6a,66,d7,b,ad,6b,5,f9,9e,19,fd,44,b2,18,eb,cb,9b,a7,af,5f,2,ed,db,e2,3f,e7,e3,f9,74,30,2f,1a,d6,d6,55,93,47,4d,54,a7,29,7e,3e,4b,98,cf,5c,c9,7a,4,af,75,16,4,dc,62,b9,53,b8,7d,77,9c,ab,5c,52,8e,cd,55,b4,f6,18,fa,7e,bf,61,a2,3c,17,18,f2,36,78,92,b9,83,85,cc,e9,1b,9c,6d,af,84,bd,a4,6a,1a,97,b6,cc,46,d5,9,81,49,b,19,cf,1b,d1,cc,83,46,66,ca,a7,8f,d0,37,ba,37,2a,4,f7,e2,75,dd,fa,7a,42,ae,58,5a,31,3,21,e0,19,e0,66,25,cc,b1,af,46,23,73,3f,22,a9,4d,32,d5,85,e2,38,99,8,ef,f8,61,c8,df,38,80,d8,95,83,82,27,41,4,3d,3d,e,f0,5f,c5,59,24,29,a6,c5,49,f0,d3,2b,9f,61,bd,c1,14,a4,db,a,7e,5b,69,78,30,54,4a,54,a9,8c,20,c7,2,a6,b,8c,31,e9,49,20,b2,63,55,3a,80,5,0,73,d8,59,4,80,15,62,17,31,61,c0,c0,14,9b,12,a0,11,7d,61,d4,c4,10,0,5,13,11,92,ab,69,51,5a,20,9,20,d9,0,19,86,3d,32,f8,ee,ff,ff,37,b2,68,c5,4c,85,f5,62,6e,41,3b,38,38,89,89,d4,a4,5b,6e,d1,89,30,32,87,ac,c6,31,3a,56,ed,77,8f,60,f6,d4,4b,ab,11,ae,e2,d,71,22,ec,52,4d,4f,5b,77,5f,53,12,de,19,94,e4,c5,41,2f,6d,85,a7,ee,6b,89,8d,ed,aa,ec,2d,f6,d3,e,d8,fd,d7,fc,73,62,bf,11,fa,97,2a,ef,d5,79,7f,42,dd,fa,63,af,4d,7f,39,1a,97,36,73,44,d3,53,2d,27,57,99,7a,e5,e7,fd,76,7a,d3,a3,de,33,35,53,4a,2e,dc,4f,eb,2f,32,ce,fb,55,4e,e3,55,bb,f9,57,7a,8f,7e,9e,45,a,f1,7d,d2,dc,9,20,fb,c3,f,a1,84,17,4b,3f,55,92,6b,8,29,90,f0,64,39,88,15,cb,c2,5c,1,b2,d8,c8,f2,c8,b,f3,60,9e,32,65,2a,e1,25,d9,da,53,7e,4d,c5,d8,f5,9f,d8,79,3a,a,31,4f,1e,7e,67,10,ba,43,c,10,84,54,85,c9,4,9e,30,a5,0,78,7b,53,d3,e4,8b,35,e1,bf,c6,98,38,35,e0,c0,14,1e,6d,c6,b,da,6f,2f,5c,14,4a,6,eb,93,c,0,30,3a,d3,45,73,6a,f0,50,31,ee,49,95,7d,bc,be,49,46,0,62,76,23,a0,9d,96,1d,96,28,80,c8,5,ea,1c,36,5d,38,15,9c,2e,89,9a,8c,df,ad,c1,29,d8,ee,16,48,e2,6f,18,6e,e,75,7f,25,52,e5,a0,10,16,44,51,e5,a6,10,20,30,63,28,61,b8,d6,d7,a1,6,f5,10,d,9e,0,4c,92,cf,4,b,c6,4e,24,ae,8c,ff,ff,34,45,6a,87,13,67,a8,9b,8b,16,ae,27,12,d4,58,a9,9c,ee,8e,ab,31,b4,da,35,c8,ca,b1,35,2f,66,74,76,59,ae,a2,a1,3e,bd,e9,c1,56,23,35,58,af,46,27,69,75,14,2d,d7,18,6d,c6,aa,35,f5,cb,27,ac,e5,38,61,3f,58,15,7d,ed,fe,8e,f6,b5,40,dd,87,93,f5,eb,76,b1,e3,2b,55,aa,51,dc,f4,e1,ee,67,71,c9,79,2f,9f,bf,f5,95,4a,e5,95,7a,a9,d1,48,25,26,c7,bd,15,ba,89,9,5b,c0,90,4d,f7,95,70,6a,7b,f8,86,45,fe,55,28,61,4c,28,c1,d7,ef,40,b8,4e,b4,a7,2f,25,34,d2,c3,df,90,79,8d,b2,3e,5f,7f,9e,ff,4b,68,4c,7a,7,1d,22,a,57,ad,7b,a,23,40,3d,16,43,27,17,6,18,8b,af,9c,93,eb,89,c8,af,ba,68,50,c4,58,fb,5b,bf,76,9f,ea,89,dd,19,b7,17,7b,74,cc,df,c2,7c,8e,88,69,56,2f,b0,e1,46,c6,33,6c,99,11,b8,e4,93,9d,68,26,ad,96,87,e9,39,99,23,e4,94,d6,48,12,e4,77,67,10,10,d,43,45,50,36,57,a7,a8,10,3e,d0,6c,a0,ca,c6,49,9a,dd,24,93,7a,32,60,17,6,1b,22,21,d3,78,59,c8,28,32,0,e4,a0,2d,4c,8c,ab,8d,25,75,1a,1c,2,e1,2,a3,1,9c,63,c4,22,3d,c,c9,2c,76,d,92,e3,f9,60,8e,d0,e0,66,c2,8,e2,b4,0,23,5,d4,9c,8,4,40,c,d2,30,66,28,c,b,34,d2,1,1f,3c,cc,80,cc,c9,ff,ff,30,12,68,b7,79,f5,2a,e3,4d,b8,ce,65,c1,61,74,c3,a2,eb,1,93,2c,be,90,a9,a7,64,2d,a7,2e,7d,5,d3,91,6,d9,92,43,e,e7,55,53,52,9c,e2,6c,e6,1c,2a,9b,b,32,46,95,6d,62,b3,b8,6c,e1,12,2a,be,c4,f9,5a,e2,ca,51,5a,fd,14,7b,51,e2,d3,c7,f9,e6,36,8e,db,6e,45,b8,ff,93,3f,57,70,e1,27,4b,61,d7,eb,c2,8f,3d,e1,32,4b,7b,5b,e9,4e,2d,87,55,c5,34,f7,ee,3,53,bf,af,d6,88,d7,f7,89,67,34,fa,4f,e0,f5,f,d3,aa,c3,36,1f,9e,79,ad,75,ed,8e,57,97,77,f3,b0,ae,18,a3,a6,4b,eb,b4,e0,40,e1,69,91,d2,5f,0,bf,9f,8c,5d,2d,d8,6b,ac,f0,e4,16,75,d1,aa,b9,4e,94,4d,f6,eb,30,e9,dd,77,4b,4,1b,58,23,a2,2e,73,a2,78,61,28,68,6a,41,f,8f,db,10,5f,34,a4,90,15,19,20,1a,20,38,6,12,29,d0,20,46,3c,82,27,d8,13,ca,10,ce,27,9,e4,10,7b,8a,94,e9,70,2d,34,76,24,20,a4,16,a6,a5,9b,d0,89,d1,b1,7,5e,49,f8,3c,34,40,fe,82,70,98,42,55,c1,eb,42,94,e5,80,aa,27,ec,d8,d4,a9,63,a0,80,0,4,b0,c1,92,44,50,19,82,3,21,48,21,36,9c,78,80,23,2,40,30,c1,4,52,42,50,84,0,c9,10,20,19,93,80,80,86,80,0,10,67,50,0,0,0,40,82,44,24,21,91,6,10,6,23,2d,90,8c,4b,60,38,7c,4e,ff,ff,2b,57,65,73,e3,2e,44,57,17,99,4b,91,a6,ec,68,95,15,a8,ed,a,4e,26,47,3a,22,6d,6d,a7,c9,e6,c2,d9,e7,d8,d1,42,39,39,5c,e6,29,34,73,1b,1a,54,a4,91,32,52,86,a8,e1,cd,53,67,2d,da,cb,7f,ef,bf,bb,de,cf,e4,7f,d,82,ab,6d,6c,c7,35,ba,3f,81,94,d6,c7,f6,df,82,39,56,f8,7e,d9,fa,d,a2,fc,b,7d,a9,5a,9f,d9,fe,ff,f3,21,4f,61,8,6,df,1f,bf,bf,72,82,6c,bc,fc,d6,fa,fd,f3,ef,be,a1,ee,df,99,c7,f3,f7,16,9c,b,ba,fb,b3,f6,f6,dd,da,e7,bc,71,c8,3e,92,29,a0,4f,63,88,e5,48,9b,af,a4,c1,2,10,6f,4d,27,92,6d,78,c7,10,51,92,fc,ce,4f,6f,a6,86,29,a2,53,af,af,48,8c,57,25,40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a0,b1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54,b9,92,9a,e5,d3,4a,d4,ac,b4,43,3b,cb,bc,33,2b,b2,c7,c9,f7,b3,a6,ae,93,7,5b,a2,ba,b5,49,da,4b,8f,34,32,ca,d2,5a,4b,d8,da,16,aa,6e,28,34,33,3c,53,2d,3a,cd,27,1a,d2,69,1a,1b,fd,c7,47,88,d0,79,67,67,4f,10,d2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2,10,0,0,0,0,0,0,0,0,0,0,0,0,0,0,0,0,0,0,0,4,55,3,bf,ff,25,ee,ce,a7,f6,b6,90,4b,b6,32,76,5f,43,25,a,46,b,b1,b1,30,c0,b,fe,0,0,1,14,d8,a7,48,32,a8,4a,42,31,7d,dd,de,d5,e5,bf,a,33,e6,ee,3f,ee,cc,da,fa,bf,3d,fb,fb,7f,bd,fb,f9,f0,f6,be,ef,d9,ba,ef,ef,6b,ef,cf,77,dc,b9,cd,f6,aa,fd,fd,f7,fe,d9,e7,ff,ff,58,d6,72,b7,4f,b1,53,ef,34,39,d,f9,32,70,6d,c1,2b,53,6f,d9,f8,c7,14,f7,b6,96,43,e0,92,c9,60,ee,7e,f9,a1,8c,b4,e2,fa,e1,f1,71,b6,51,78,fc,a1,bf,74,2e,1f,4,a1,f8,a6,e1,51,7c,9c,8c,41,f4,4e,78,e5,dd,bb,55,e9,d1,d9,e,f6,49,34,b7,28,9c,51,bf,2,5f,90,92,8e,5c,71,17,7,92,7,5f,49,87,b5,36,83,23,97,3,ae,c8,60,2c,25,48,23,18,d1,90,f7,26,c8,b9,f9,51,20,86,59,8c,f7,dc,87,b1,43,fb,90,7e,b7,e9,73,8d,97,ae,ad,6a,e3,1a,c0,7d,47,f2,da,65,f6,d5,1b,42,3b,ea,46,c,36,2b,b2,15,3f,9d,e2,a8,52,1f,7d,c1,76,22,83,19,3e,5a,2f,95,be,f6,ee,32,4a,6e,97,8f,b9,df,62,69,73,12,d7,2d,cb,70,c9,f8,a9,45,5d,ed,e1,b3,c9,7c,fd,71,e0,97,fc,98,53,e7,4b,25,bf,fd,b7,b0,d0,76,40,6e,7d,48,1b,cb,dc,29,3d,62,d,5b,0,6e,d4,e7,72,63,6f,6c,9e,2d,b7,8d,21,8,a0,52,bd,3d,14,c6,11,26,6b,e0,d7,63,2c,65,ab,1,4b,f7,45,41,a1,a5,36,80,55,1e,a4,c8,a7,fe,b9,f0,98,15,50,f6,f7,8f,71,c3,68,86,45,90,4f,e6,ed,44,c5,8a,63,8f,75,52,c4,76,e8,e8,3,84,91,86,68,dd,e6,80,d,b8,8,14,79,3b,8,c0,1,88,82,5c,5,48,4c,c6,20,5a,a6,a,52,4,44,80,60,16,54,f,c7,82,c2,ff,ff,58,e1,72,3b,32,b2,61,8e,61,bf,9d,11,fb,e1,66,b7,54,df,7c,fe,50,57,2,4c,e8,d3,74,53,90,f8,e4,1d,a6,15,c,6b,ec,df,c5,2c,d1,6a,56,b3,79,b,f8,fa,7c,19,8d,c5,21,70,7c,a2,a8,47,2c,c3,0,1f,8e,a,aa,9b,41,44,7e,44,14,4,10,a2,d0,4a,8,ea,98,cc,48,1,d,3c,11,d6,1,c,1,44,a3,7a,76,b7,6e,8b,ef,ce,bb,1b,93,2c,4b,e5,6d,eb,ff,63,73,ed,9e,b3,58,8d,82,8c,ce,5a,1d,9a,8a,2a,51,f2,20,27,6c,be,c5,85,af,14,3,6d,22,42,30,6e,e7,2d,eb,96,7b,8b,92,2,de,fe,2c,ea,e9,83,7a,f9,b2,a7,95,f8,8f,62,c8,e,62,d0,6,19,c4,11,35,b8,3b,21,a2,18,94,46,68,ee,e5,f5,2b,e3,22,e2,fc,36,34,de,79,5d,a3,f9,da,2d,6a,1e,c5,c6,cf,54,2e,f2,da,4c,0,8d,21,9d,ef,f5,64,75,35,c3,67,db,62,51,70,e5,c7,d4,91,95,31,48,b9,7f,23,d4,9b,c0,4f,cb,67,c1,4c,dd,d,4d,f7,2f,68,eb,77,90,ac,b4,bb,b2,1b,aa,bf,1f,6a,8e,67,ed,1d,55,aa,36,e5,87,a,b3,f2,88,2c,a4,60,5,71,26,4d,8e,37,8c,26,9a,3a,b2,7a,64,75,f6,13,b,94,cd,79,9d,a8,28,95,e3,ab,76,c0,1b,ce,3e,a1,ad,8,40,6e,50,c8,69,1c,23,79,74,7,c7,89,46,f,30,40,18,f4,39,40,db,3e,bb,3c,59,63,84,42,56,82,d9,90,41,62,ff,ff,58,fc,73,1b,2e,51,d1,ef,4f,8,7e,51,8f,a7,b7,e2,22,67,35,ac,fc,cf,93,55,b0,9a,8a,c4,69,aa,33,3e,78,b,1a,85,bf,67,c2,3d,81,31,38,a2,72,1d,57,e0,29,17,c7,db,92,90,66,a3,58,c9,7d,f6,47,79,18,e4,8,de,0,5a,3e,f6,81,64,11,44,34,24,8b,8d,bb,0,87,2,4e,d8,d,a4,c,c3,b9,b0,39,b,f5,48,9c,f0,c,b,30,0,13,52,f8,9c,60,6,c4,0,58,60,6c,40,f,6b,79,f9,90,ce,2a,54,aa,38,13,8,6a,3e,9e,ae,30,0,1,8,f,7,c9,9a,84,0,2,0,ae,c6,9,0,13,1a,11,80,86,13,9a,cd,55,80,80,a4,11,54,47,d7,d7,66,6b,3d,93,30,e2,66,6,47,ec,44,c7,f2,14,ce,f6,a8,af,3f,63,d,63,d4,25,c4,8d,14,65,6,6b,4a,ed,b2,63,e1,db,ab,18,83,c2,a,5b,a1,67,a5,9f,5c,61,8,d,4e,65,bb,ab,7,8c,5c,2f,1e,f,ff,53,b9,37,b9,4b,1e,7d,b0,92,8d,e6,c5,5c,b9,d0,71,44,28,4,7,df,a7,24,69,17,dc,8a,4,a2,54,93,ea,af,32,bf,3f,1d,55,5d,85,cd,88,95,9f,8f,26,65,1,90,d,a7,2f,fd,82,28,17,c5,91,c3,27,92,89,86,51,f8,9a,6c,d1,da,c9,59,ee,c8,3c,f9,70,aa,e5,d9,d5,e1,b5,2a,7a,65,78,db,49,6d,4a,5f,df,d5,e4,dd,67,af,a8,47,63,df,88,a6,e6,ee,ff,35,27,d5,5f,da,ab,e1,c3,18,49,1,ff,ff,58,29,73,27,65,ad,5a,dc,27,1d,f4,45,8c,45,51,56,be,77,f6,7e,11,39,49,50,6a,1b,b0,b6,ea,b9,9,1a,82,32,dd,b8,84,33,9e,dc,5f,c8,d8,ed,47,41,f1,4c,59,14,42,99,9a,b3,df,5e,6d,64,87,41,b4,5d,21,13,e6,df,ff,ae,a4,aa,4d,5e,70,41,a1,d8,55,64,60,b4,7b,13,eb,e5,e7,14,c3,45,3b,b3,d2,22,34,c6,51,4b,9,54,3,be,f6,c1,6b,6,bd,78,5c,e3,6,72,2c,24,5d,6,c8,cd,8f,4,b,8d,d1,3b,8e,2d,6e,79,12,18,da,c1,2,84,84,7a,75,da,3b,d0,7,17,c7,82,70,66,64,68,63,35,13,d9,2d,df,21,6a,8,e,3f,7f,e1,2a,d2,63,81,8,5a,e1,88,30,cb,17,b3,be,0,31,88,a2,21,cd,ee,40,6,97,2c,c4,8d,36,f9,e2,ea,38,e3,46,91,23,19,b0,80,0,78,40,2,c4,87,6a,70,1,9c,ac,53,ce,50,26,2,87,81,a3,0,48,c0,60,cc,74,a4,28,c5,aa,e,68,ea,7a,d7,f9,7f,f6,69,e8,92,c3,92,d3,6,1f,2a,6e,fd,96,d9,51,ff,67,5a,80,a4,4,e9,2,23,b0,60,21,2d,5e,2d,89,9e,aa,dd,55,b,6f,23,d0,5,29,8b,77,9b,7a,db,d3,f2,36,b2,f9,7f,5b,20,ae,1c,31,ac,98,51,70,be,36,95,82,db,77,8a,51,d6,1e,f8,60,96,fa,d4,16,6f,f2,11,d0,1,28,e0,57,a5,b3,d4,a2,cf,2c,33,b8,a2,8b,42,99,bf,31,9d,eb,bd,c1,7c,bc,ca,ff,ff,58,f7,73,b5,73,87,2f,81,58,46,7e,5f,60,1b,68,a8,ab,77,5f,d2,f9,28,63,46,26,be,21,c8,61,cd,4b,f6,5f,5,f6,18,23,43,ab,62,51,c9,18,95,5f,24,e7,d9,1d,7,b6,98,75,19,88,ad,6e,bf,7d,5b,13,81,9a,35,17,e1,f8,37,95,41,58,26,1c,bc,b3,31,f,cd,10,eb,e4,4c,d8,e3,7c,1e,74,a1,fd,40,ed,ab,51,af,e0,56,be,75,d3,ac,2e,ad,49,7c,8b,19,f7,fe,92,c9,45,7e,1d,97,6e,f,83,e4,87,ec,3c,f7,72,d2,4b,53,1b,b8,e2,a2,2b,59,c0,d,1c,18,8,e2,e5,7f,46,62,68,9f,ba,d7,c6,7a,c7,f,8a,56,46,22,dd,1b,5c,38,9,9b,77,75,55,56,d6,9f,9c,60,f2,21,31,db,31,b2,76,7f,92,6a,c0,8c,16,a7,64,3f,8c,52,6e,11,45,12,60,a5,81,58,80,f7,16,e0,af,7b,9e,21,cc,4c,8c,3c,97,c1,1,7a,7a,ce,c2,70,f4,af,73,c0,4d,7,c2,ea,af,2e,c,7a,4b,5e,78,e6,49,6f,cd,cb,ed,2e,88,b0,d2,34,a5,6,2,c0,94,30,a8,0,4,20,9c,b1,3f,16,6d,a5,4,48,d3,62,c,69,10,95,6,51,21,84,57,54,80,c0,dd,c1,60,e0,10,24,e4,0,1,16,c5,8d,62,b2,e2,64,f9,5,98,30,6,86,40,a,40,c0,89,55,55,e9,2,aa,5b,fd,d,2a,8f,fc,39,ec,74,ef,ea,18,78,66,96,26,62,90,f9,3f,e2,db,fc,28,66,c,31,48,11,21,c8,1,84,69,fe,ff,ff,58,a7,72,a7,ac,f7,15,ab,6e,7b,72,98,ca,80,8d,8d,e,b7,f2,fe,4c,cf,6f,cf,da,e2,8e,9a,a9,39,a8,f6,22,2c,e0,50,c1,7e,9f,83,f1,51,c4,cb,55,c8,f6,42,61,f1,48,cf,92,31,29,7d,bf,22,7e,54,35,f4,86,1c,bb,57,96,f3,eb,7d,d3,62,f0,f6,bd,ba,bf,ab,4e,b9,a5,d,2d,9f,e6,63,76,c,45,0,6,b7,27,72,8,d4,a4,2,bd,68,e,58,e2,80,1a,74,ba,ec,b2,47,a5,81,43,e9,d5,84,9b,6f,da,18,36,1a,2c,2b,8,2b,7e,51,2b,41,5e,57,a7,db,b0,fd,12,a0,21,12,69,3e,80,63,27,88,4d,86,a0,38,d0,b,c0,d4,d1,23,be,49,26,c6,70,17,1f,3b,ab,b2,5,c7,54,f5,3e,ed,c6,bd,79,f3,6e,7b,f6,79,47,16,cd,4e,fe,a1,40,33,3e,f8,3b,7b,8c,2,88,92,7d,f2,af,2f,c3,18,12,71,94,bb,a3,95,8e,c,33,d8,3c,49,66,8e,8c,c3,0,3d,b8,d4,78,f9,a3,1c,17,ec,70,f1,9b,b9,b4,29,d2,fa,21,94,c5,9c,69,c,4d,af,38,2f,4f,50,36,91,87,2a,0,13,9f,e4,fc,cc,e0,27,c,2b,a6,9f,6a,54,2e,d3,c7,2d,20,fb,b0,c0,7,0,e,7,f1,d8,d2,32,11,72,2a,dc,1e,99,14,46,56,42,b8,d8,3c,53,bb,cd,57,66,e6,1d,30,f2,8f,1e,c,4,a5,0,9,8d,cd,b8,0,c,60,33,e4,f4,a5,4f,ca,97,b6,0,b1,9,c9,98,9b,3b,10,a,53,8,c,c7,ba,ff,ff,58,fb,73,b,b3,91,5a,d5,65,bd,51,93,de,5d,4a,45,a4,fc,2f,98,6d,7d,3d,f0,b5,60,ae,16,e6,23,e3,f5,25,7d,1b,61,34,db,fa,c5,f0,8a,50,9a,95,a7,ad,62,7e,7e,bf,12,d3,c9,c2,2b,73,e6,66,f7,7c,8e,a7,0,0,5d,6a,a1,88,5a,e9,18,0,1,81,9f,a9,4,c8,1c,16,fc,ad,dc,e6,28,77,6e,33,74,ab,c4,2,3e,bb,c0,0,b6,62,14,d,8a,c0,cc,46,10,18,1b,20,44,18,7,d3,c9,42,2,b6,95,14,fb,50,65,d8,a,4a,5,45,76,97,ad,9f,db,d5,dc,ea,85,37,af,dc,91,d5,7d,79,1a,1b,a,9d,c,7c,c0,d7,3c,e1,b,11,e,89,c2,de,ec,72,5b,c0,e,f,e,48,1f,c8,2e,7e,46,cf,5a,e4,fe,31,21,80,bc,f9,69,cf,37,6b,47,e9,32,b8,f6,5b,94,42,b5,b3,a5,84,74,1,8e,5c,84,ba,be,56,d8,e9,a0,18,f4,a2,bc,ef,ab,4c,b7,1c,c7,c1,df,cd,c8,9a,32,b,ba,eb,a6,fe,fd,9c,63,c5,55,51,25,73,7e,df,d5,54,d9,dc,69,88,61,72,81,3f,2a,b,8c,89,14,3a,ed,56,2c,2,18,71,5f,7a,9c,af,cf,10,b1,76,e7,ef,f6,65,17,69,8a,54,c8,e9,e,10,b0,b4,30,f0,5b,4e,b9,71,45,5c,9d,8f,98,ce,14,be,de,28,bf,37,4b,28,db,26,5,5c,61,4e,7b,d1,b4,8a,c7,0,38,7d,44,62,15,3c,6f,da,10,e4,35,39,a6,27,ab,d4,f6,78,f7,24,a,84,ef,c0,ff,ff,58,2c,73,78,b6,3e,b3,87,b8,fc,a,f8,98,be,71,a,c1,8d,48,d5,d7,f4,7e,12,1c,c0,c0,da,da,ab,d7,73,6a,e7,ef,d0,66,54,f6,e8,be,90,a0,96,4a,27,30,ce,d9,f3,b8,7c,11,6f,33,90,ad,7c,a7,bb,e6,93,5f,44,95,c2,74,29,2c,ad,b3,b4,3a,5a,bb,9c,81,0,58,78,c1,27,c,9e,b6,29,a,af,ce,ce,cf,46,9c,b8,7c,fd,46,4c,e0,68,9d,ec,7b,a3,af,60,7e,61,30,1,e,40,ef,20,92,46,c,f3,8b,8d,e,7b,5c,4,10,9b,19,d8,43,59,f4,2f,73,76,bd,2a,5,ab,b6,91,74,41,2,c0,3,7d,1b,9a,81,6,35,ca,8c,6e,13,10,92,91,46,54,fa,95,9e,e9,c1,88,80,bf,2c,c0,19,ca,b1,30,0,3,0,1a,91,10,c0,4,c9,51,80,44,14,3a,52,7,13,5,83,0,27,53,d7,9f,d7,e7,f3,fd,d3,9a,e5,e3,91,3d,dd,76,95,2a,76,92,cf,48,34,cd,f2,b7,a2,6c,c8,9b,94,91,b2,6,3,5e,6c,86,8f,1d,dd,c9,ab,aa,58,b0,5c,5e,c5,2b,fa,e6,fd,1d,26,56,e7,71,75,32,5b,62,8b,1a,63,8c,6c,a,f6,2f,4a,3b,7e,48,50,27,cb,25,cd,3b,ed,96,e5,a0,2b,c1,3e,7b,2c,ef,37,8e,38,65,27,ef,24,66,41,da,f1,3e,8d,4e,94,9c,83,86,d,c,9b,57,60,7a,aa,78,6c,78,68,8a,a4,5f,38,9b,f9,f2,c7,8a,81,df,56,87,b1,11,91,cb,e5,4b,72,ba,79,b8,b0,bb,93,ff,ff,59,7b,72,a7,9f,ae,b7,2a,6b,e5,ed,7b,e9,b,34,7b,25,63,e2,6b,d7,f8,be,73,de,fe,9e,f5,bd,8e,54,ac,51,35,94,7f,57,f0,8f,c,84,15,bd,f7,0,59,18,4e,c5,29,b9,37,4f,c1,33,61,ad,fb,2c,5f,34,33,f7,67,67,be,ee,ba,ea,b9,eb,dd,df,df,67,47,3c,38,7f,fa,b5,3e,53,f9,71,bb,d5,76,9d,97,72,47,de,48,54,b0,7f,5c,fa,65,c3,d9,d,c1,9a,c9,bd,a4,ca,87,b7,b,c9,a,c9,b5,77,7d,b6,fa,8,19,f7,fd,63,c7,9a,e9,d9,ce,59,9e,45,c6,57,76,77,5,fa,2,32,1e,33,b6,cf,7d,ed,96,75,29,3b,c6,4a,e8,e2,b8,2f,c6,3f,3c,19,b9,20,3,80,8e,53,b4,a7,bc,1a,98,b2,c7,8,48,f3,ef,14,65,75,c7,55,e0,c9,9a,24,22,cf,8e,7a,11,36,ec,5a,e1,ba,32,4d,63,5a,af,ea,ac,47,63,ff,ec,c5,8f,e7,a7,32,71,2c,c4,3b,ef,c1,4,21,61,cd,1,32,b5,d3,b,2f,1e,e8,1b,19,ae,bc,2b,f3,5d,73,7b,3a,b,18,0,e7,5d,a0,66,70,24,2f,49,c0,c0,c4,21,df,9f,1,91,ee,34,af,ef,b6,eb,c7,13,aa,e4,6a,e8,d1,f6,7a,5d,a0,0,e3,4c,44,34,e,91,62,b3,1,0,c,1a,ef,38,98,4d,cd,51,bd,90,6d,67,6b,ac,1c,30,83,e6,1c,c0,0,c8,a4,80,40,8a,ee,24,c0,86,0,1,8f,8f,4,c0,56,da,57,98,70,5b,b,8c,4,20,4,ed,b8,2f,c2,ff,ff,54,fd,8f,ac,db,44,cc,2a,bd,b3,b6,b6,ca,e,13,4a,c2,53,44,af,e6,fc,bf,7c,1b,b3,32,b4,43,ac,c9,cb,c3,44,2e,ce,3f,d9,30,d0,ee,4c,d4,f5,1a,6a,e6,bf,8b,2c,5,b9,dd,b2,ea,9c,5b,8b,3b,44,25,2e,13,34,c4,2d,41,64,d3,27,eb,5f,3f,f4,fd,d7,75,51,6a,1e,ae,99,65,d9,a2,55,bb,19,16,7f,25,7d,91,f6,9e,7f,af,bc,97,65,bf,23,2d,ce,d7,ed,fe,fe,1d,c5,be,6f,df,1b,ae,c9,b6,94,c6,ba,82,eb,af,d9,79,3f,36,87,23,8f,e2,fd,b0,b2,c8,93,ec,23,90,a5,da,f7,66,35,16,e9,d0,8c,a1,da,fb,e4,87,88,c5,34,f0,f9,dd,39,54,10,e5,4d,cd,68,c0,60,9c,a4,8e,33,68,5c,59,15,b4,2,7a,1d,25,ee,23,a8,6d,6b,a7,2a,b1,cd,ba,43,60,5b,98,83,f0,29,21,91,27,d9,a4,9a,4c,73,4d,83,d6,d7,a,41,4,39,3b,4d,a9,bd,f0,90,66,5f,6a,fc,a1,38,34,81,d,18,c6,88,88,20,31,31,20,11,4d,b1,58,42,d0,c,4,2e,39,10,43,4e,db,e,c3,e0,ff,b9,ef,e8,6,5c,8,e6,2,d,e1,44,41,4a,3,81,95,b9,68,1a,0,0,0,38,5b,b0,c3,25,18,4c,11,a4,39,5e,2,1,c0,1,c4,58,98,c0,80,0,28,c,1c,94,a5,80,0,0,0,37,68,28,32,19,81,a4,41,20,98,cf,8d,86,0,0,a0,0,4,0,80,0,c0,0,e,17,0,0,0,0,0,1f,77,ff,ff,4b,aa,8e,95,4c,bb,5d,a2,52,53,ca,65,62,29,b2,c4,4b,ba,d2,4e,5d,d7,d5,9f,34,ac,94,32,b5,23,ea,49,d4,95,b2,f5,38,d3,b3,34,b1,bc,34,e4,a9,c3,ad,d0,a3,c2,4d,b4,4c,31,cc,32,9d,2c,ab,3c,33,c9,4e,a3,34,2c,4c,da,76,1e,27,77,1f,f3,f4,a3,3e,b5,fb,9b,e3,6e,d6,67,6b,d7,a9,fb,bd,bc,5f,fb,bf,f4,75,e6,e7,77,6f,7f,f6,de,ff,fa,9b,e5,6e,d7,bf,ec,bf,bb,e1,6d,8d,5e,bd,66,93,6a,5a,72,d8,ac,f3,ae,e3,91,3b,9e,2,3e,c7,2f,37,99,db,34,a5,be,13,f3,d5,7f,be,3d,47,47,cc,d5,10,1a,fa,4a,77,d1,cd,7c,6b,90,65,76,48,e1,2a,33,5e,2,a1,2a,22,8,5e,59,fb,84,28,bd,5d,5c,96,72,5a,ab,63,2c,38,26,a2,19,7f,11,68,9b,2a,f4,31,2c,5b,26,82,87,1c,25,81,80,8,41,c2,48,9,69,6a,8d,a4,11,1a,1c,c2,7,98,38,10,63,40,f2,60,47,74,2,61,19,0,30,0,0,6,0,42,2,c6,10,4a,43,25,a2,69,62,ab,9a,0,8e,73,20,d,16,6,94,4b,d2,d0,18,0,0,6,0,6,0,60,84,20,0,4,2a,0,2,71,98,f5,8e,4,32,a,4,0,65,22,a1,8e,11,0,0,0,0,6,0,0,0,c0,8,2,0,20,60,e,cc,3f,d8,5,98,98,21,84,0,0,23,6,5c,21,2,80,0,0,1,8c,0,0,1,80,1,86,0,0,0,c,80,0,19,e6,ff,ff,40,e0,8a,46,ae,2d,a5,a4,b4,a3,2c,2f,52,ab,41,d2,52,3d,7,c0,bd,38,e2,a6,18,cc,92,92,96,cc,d1,4a,af,6d,11,91,ec,dc,ba,db,c,ab,ca,dd,a1,ca,45,d0,59,3b,53,35,4c,2b,c5,29,ac,ba,e2,34,1d,2b,bd,31,db,35,b4,5a,36,f2,de,f7,bd,ff,73,6f,8e,5f,cb,f4,3f,f2,f,e2,3c,55,d5,77,5f,6d,ff,60,ff,be,7a,df,ef,8d,3b,14,75,9d,da,fa,f5,d5,dd,f8,bf,56,f7,7b,5c,23,d,fd,af,59,fb,1e,a2,30,e0,3f,f5,77,5e,1a,49,6e,d1,fd,fa,fa,a7,38,2f,4e,bd,bf,2d,62,2e,e9,db,bb,88,0,10,0,0,3a,4d,11,4,20,14,10,58,51,25,97,13,d3,d5,53,f6,ba,4b,64,e2,20,d,2a,22,58,3,80,ac,42,c0,0,0,d,12,20,18,10,c8,2,0,f,1,46,b0,f3,4,39,3a,a9,42,da,0,4b,5,6,51,86,3,6,f4,f7,80,0,2,2,49,4,20,7,90,46,0,70,e0,2,80,d9,82,57,42,d4,d3,60,27,20,80,21,35,d2,84,34,19,6,2c,0,0,0,8,ac,90,81,c,0,10,60,38,0,3,6c,31,96,44,9a,98,3,6,9,0,2,d1,ef,0,46,20,60,c0,0,10,0,4e,80,20,0,3,0,68,10,64,40,36,d,e0,4,30,10,d0,5c,4,0,4f,1a,7b,0,8f,30,80,c0,0,0,0,48,80,0,84,10,c,28,8,30,0,c,7,0,14,10,0,0,0,80,1,a1,56,c0,0,30,94,f9,1a,ff,ff,38,a0,6a,25,1b,a9,4c,d2,c9,be,de,6,82,dc,a8,c7,17,6f,be,bb,42,98,d9,45,e8,84,ad,c6,d3,da,76,7,6d,1a,84,34,dd,8f,5e,19,58,54,3a,e4,bd,ee,d3,5d,f1,d8,ea,53,4d,90,a6,6b,a9,a8,ee,87,92,75,8e,5b,7c,33,18,3d,48,73,74,cc,7f,ec,ef,af,4e,4d,6d,73,58,8c,1f,cf,6e,7c,86,f7,7f,17,dd,e2,46,ba,2e,75,64,f0,22,9b,db,69,fa,9c,c2,12,c0,d6,43,f8,3a,f7,e3,ef,54,37,24,62,77,28,3b,b4,a7,49,5e,92,fd,fc,e4,b9,5f,2,6a,57,4e,8f,ef,7b,c9,f1,10,af,71,ab,fb,39,48,f7,b7,a7,c9,79,31,ef,8b,2d,53,82,33,b0,c2,41,42,fa,fc,f8,2f,e8,b0,ee,2,c6,bd,ce,91,75,22,a2,47,d2,ac,41,84,57,8b,2d,5f,83,61,df,d1,1c,37,14,d1,c5,1a,68,69,33,39,3c,a4,f4,44,94,d8,cc,32,0,20,6e,56,db,de,10,44,cc,94,52,66,5c,7f,59,e9,f2,cf,17,4f,1c,2b,2,5b,8,ab,85,80,0,fe,9a,42,54,a9,d6,1b,77,ce,f3,f1,38,b4,b9,20,26,63,a8,db,20,cc,61,44,56,79,3e,65,be,db,33,36,3b,76,59,2,97,1a,a7,26,97,e2,d2,5,59,94,d6,e7,46,4,7e,6f,69,61,32,6e,ea,8,7e,58,61,a9,e1,26,5,5f,12,36,3,c0,b2,4,c9,1c,f7,4b,f3,1c,35,e5,e0,45,28,80,da,b0,84,67,d4,c5,ae,53,1b,11,b0,17,24,d8,14,c0,c5,3b,ff,ff,35,10,69,28,d4,86,aa,a9,d0,2e,bf,6c,28,7a,51,d5,53,4f,5e,ea,ec,20,dd,45,a8,d3,a3,36,72,5b,77,4f,55,5c,aa,ea,a6,d4,db,aa,9a,98,42,ab,57,a3,d5,96,75,65,ea,28,db,69,c9,d1,91,c6,62,b1,d6,bc,ba,af,ee,55,65,cd,ca,2d,bd,15,fe,39,6e,89,f7,5a,29,59,98,f8,63,b3,c0,d3,ba,b5,75,85,1f,bc,91,f2,d3,77,cb,d3,9a,d8,79,c5,dc,91,9f,47,63,39,95,45,be,f9,ff,7d,99,ea,fe,ae,dd,2f,be,fb,96,a6,bf,2c,5,79,19,f4,14,2a,e7,39,1e,1a,6,23,27,f0,37,4a,f5,74,f7,29,f3,a3,5,78,59,d6,45,7f,7c,ad,b3,6e,30,85,33,e,81,2d,55,ea,c5,24,e7,0,c8,ce,e5,25,b5,d7,cb,5d,36,2c,a4,4f,e2,ae,3f,73,c8,ca,45,b4,2c,86,73,18,4c,c1,2e,83,46,e1,c8,60,5d,e5,8b,6b,6a,aa,9a,f1,54,af,f4,92,71,ef,27,e,c3,5d,67,ea,db,52,6c,31,a5,c8,cc,9f,93,2a,ff,ba,1b,50,10,a2,41,fa,83,6,2c,b,b4,6d,69,4,10,75,16,c5,d0,aa,4d,9a,c1,56,81,d0,2f,6b,12,15,f9,a9,31,e8,2e,4e,84,8b,eb,f,2,4,2a,4,4f,0,91,0,ca,ec,14,d9,94,0,96,ef,1,5,5d,4e,52,b7,88,5c,d8,87,d8,32,ac,bc,2,4c,f7,81,d2,91,90,8d,1,38,3,8,10,a1,62,1b,41,25,e1,14,95,d,46,8d,e0,8,65,2c,90,34,0,23,40,3d,68,ff,ff,32,f3,69,25,1b,a6,25,5b,52,99,98,82,17,d4,15,b6,d5,ec,10,e2,a8,2a,d5,66,2a,24,8d,bd,da,5d,15,3a,dd,29,3,74,ce,bc,3d,a,dc,49,56,97,50,ab,88,b8,a6,9b,6a,8c,5c,6a,17,52,b8,86,8a,85,b3,d,fc,f2,b3,e0,bc,e8,2f,57,ca,77,f8,6b,d7,db,1,ff,df,db,66,81,75,4f,eb,fc,d1,66,7b,fc,ba,1f,b0,d7,51,91,82,26,ce,da,64,76,af,9d,d6,52,2e,3f,71,ca,7b,39,f6,5d,7b,66,dc,6e,df,b8,f4,47,83,ef,7e,94,3,e8,4,5b,87,4a,be,e0,a7,2c,3d,56,65,8,3e,1d,8e,8,14,54,bc,74,2d,8e,4a,e5,1b,c6,6f,83,f9,3e,e1,6f,d7,e9,e2,bd,67,9a,6e,27,37,ac,a0,6f,93,41,c,22,44,28,4a,64,3a,8d,41,16,c1,9e,f0,35,c7,96,ee,a2,93,7a,6f,21,be,91,89,9c,54,20,d9,8e,e6,93,4f,68,a3,a0,a1,a9,c8,4d,9e,98,84,f8,10,8a,f8,52,51,92,5,f1,17,1f,80,d4,f,26,81,96,4b,d8,ba,2c,c0,20,55,91,90,77,42,d,c3,2,50,85,82,40,5,36,11,a8,16,42,e6,14,23,81,24,54,51,8c,64,a5,ef,48,f2,6e,20,e5,5,9c,69,cb,a1,8a,40,5,83,2,30,60,18,bc,af,50,e7,3,94,8,b1,80,36,98,40,5f,2c,78,1f,c3,63,34,13,42,9b,91,1,19,5,30,c6,80,4e,3f,40,2,4d,20,a7,20,56,39,23,77,8c,29,c3,11,e,55,90,71,c0,a2,f,ff,ff,2e,28,68,36,5d,e6,4c,96,27,d,54,12,8,a6,10,68,5e,6d,34,1c,85,f4,4c,4e,33,90,ca,17,d3,e7,a8,fa,62,b0,3a,1,9e,7e,2a,17,55,e5,f4,79,bd,11,69,17,a6,2b,84,39,16,e7,48,56,49,d6,24,4a,4d,3d,bb,f9,b4,e5,38,2f,98,d6,71,ed,ed,f4,57,3e,f6,25,87,c7,e3,b5,be,ff,a3,ba,6b,7f,33,7e,e4,ff,77,9a,3c,7e,d7,7d,f7,32,ee,10,f9,fc,37,f5,97,5d,e9,7f,78,e9,e,bf,f7,5,6f,fa,3b,eb,cd,f3,ed,28,6d,d8,5c,94,c2,bf,cf,ad,7b,ab,18,73,6d,95,84,21,34,e1,75,17,6b,30,8c,4a,1d,8,b9,84,6f,f3,8b,8d,6f,8f,90,fb,58,5b,7e,5c,e3,92,e9,3e,47,19,5,5a,a,12,12,a5,ec,29,76,2,1,b1,43,4,4,d8,2f,5,40,99,c,11,d4,2,31,2a,30,43,78,0,a0,a,80,89,7e,2,fb,8a,18,86,11,b2,2,4,30,86,c,11,41,88,d1,a2,42,4b,4,82,21,ce,84,5,82,18,41,84,8,10,82,21,18,48,84,11,c7,1c,30,1,9,24,70,c1,20,32,cc,48,21,16,50,80,10,14,4d,14,78,3c,c8,c,4,0,62,82,1c,8a,32,50,7e,6a,d2,34,2,75,50,a4,4c,11,2d,bd,1e,20,fa,55,45,28,4c,40,2f,99,d,cc,c0,3d,80,52,4a,4,c7,44,84,f7,0,0,0,0,0,0,0,0,0,0,0,0,0,0,0,0,0,0,0,0,0,0,0,0,0,0,0,0,0,f3,7b,ff,ff,27,e2,65,9a,e1,a6,36,a3,35,c3,14,6a,36,72,86,28,cd,70,64,d4,51,8c,e0,ad,a7,1b,e3,f3,14,15,b6,6b,9c,7e,62,66,b6,c6,73,91,9b,4e,37,c6,e6,26,33,6c,d7,38,dc,c4,cd,6d,8c,e7,1b,96,da,fa,d7,f,fb,db,4f,ee,6d,9b,fe,75,c7,ff,9a,cb,fe,6d,a7,f6,b6,c5,ff,3a,cf,fa,9a,cb,fd,6d,97,ed,6d,af,ff,36,af,e6,d2,bf,ee,cb,fb,bb,26,80,a4,14,1a,2,d0,58,64,b,42,60,c8,2d,9,83,40,c8,24,d,2,d0,24,1a,5,a0,4c,25,8b,2,80,80,c0,a0,20,30,1d,f5,4d,69,fc,df,29,ed,3f,9b,c5,7f,db,ea,b3,db,f9,be,57,7b,7f,37,8b,7b,b7,d5,67,af,e6,f9,6f,76,fe,6f,9a,f6,df,73,da,ff,6f,9a,f6,c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3d,a5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27.xml><?xml version="1.0" encoding="utf-8"?>
<AeropointSoundList id="3" comment="Taiko" file="03_Taiko.hca" tag="cbba6e2d-06e9-4924-b37b-e1d8ce4d9336"/>
</file>

<file path=customXml/item28.xml><?xml version="1.0" encoding="utf-8"?>
<AeropointData tag="bf4d6511-6318-4925-ba35-785e3a537ad4" folder="" file="E:\OneDrive\業務\プロジェクト\RZA\Framework\20181205_ビューアセット_ハンズオン\セミナー\コンテンツ\サウンド\07_Syamisen.hca">
  <Data>48,43,41,0,2,0,0,60,66,6d,74,0,1,0,56,22,0,0,0,38,0,80,0,c0,63,6f,6d,70,1,55,1,f,1,1,80,80,0,0,0,0,63,69,70,68,0,0,70,61,64,0,0,0,0,0,0,0,0,0,0,0,0,0,0,0,0,0,0,0,0,0,0,0,0,0,0,0,0,0,0,0,0,0,0,0,0,0,0,0,0,0,0,0,0,0,db,2c,ff,ff,54,9c,94,5e,c4,f,ec,2d,4c,b1,2e,7b,3,4d,30,70,e5,6d,2b,50,e9,2e,ca,89,d0,7a,e8,74,d0,ec,f1,5,61,72,79,30,bf,3f,e0,16,af,6f,e,ac,ec,ed,6e,cd,10,cd,28,ed,8a,90,ee,ab,13,c,cc,eb,32,52,d1,4c,cb,47,4c,97,4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86,38,35,d2,f1,2e,51,b0,cc,66,44,f5,d0,88,88,7,80,40,0,0,c,0,1,be,9b,ff,fc,40,7,e1,85,55,55,3f,ff,22,36,a,9e,5e,4d,63,67,31,cd,9b,c8,d5,fd,fb,b6,2e,ce,47,ff,9,8d,af,7f,ff,f8,79,7d,f7,b6,85,16,df,b7,fd,ff,f5,ab,fa,3b,ca,74,bf,ab,35,d3,68,f3,e7,e7,bd,3d,6f,66,bf,ba,f7,de,3d,59,df,8c,6d,cf,6f,8e,65,81,6d,de,fe,75,fe,e,d7,6d,5a,ae,5f,37,71,dc,a5,8e,9b,82,ff,ff,55,c8,76,fc,6a,fb,18,8b,89,36,f2,f6,7c,5c,6c,b7,ec,af,e4,d9,52,14,dc,5a,94,c3,3e,f3,14,f5,52,9d,f7,bc,41,9e,8a,bd,de,af,75,10,79,9e,b8,d4,c0,4f,d7,48,f6,90,13,f5,30,ac,6c,34,cb,8e,57,e3,a6,62,b5,3d,a4,3a,bc,3a,fc,c,c5,d7,d9,ba,66,d9,fe,2b,bc,d3,b0,79,6d,ef,58,b7,ef,fb,ef,cb,7f,77,2d,dd,da,ae,75,dd,ae,ab,6b,93,6d,d2,4b,17,35,ca,bb,f0,24,ad,1c,b9,eb,16,dd,7f,a7,97,98,f2,bf,57,95,3e,f7,d5,f1,ae,d2,3b,73,14,62,72,5f,f3,20,8f,5c,ff,b4,ab,50,31,79,f1,22,f3,c6,3a,fa,71,df,ac,9c,5b,28,cb,f8,67,77,18,36,62,d8,bb,58,8d,48,33,f9,a6,8a,f8,3b,30,c7,64,f3,f0,a1,b8,9b,7d,17,b6,5d,27,5b,1,ee,1c,a5,43,32,f2,7,60,3c,d,51,80,38,c9,8c,d3,13,30,3e,28,c5,ed,93,e0,d4,b4,d8,f0,5e,65,cc,e1,3a,af,23,7,82,4c,53,cc,c8,6,4,f8,0,3b,0,3a,98,b,5d,5a,d,d,e8,9d,33,a9,3,d,4c,8a,ae,3d,10,58,47,5,81,27,bc,82,5a,3,c2,3b,0,2,f1,3,ca,c2,67,2,6f,26,54,c5,fd,68,13,84,16,4b,93,31,85,18,9a,90,1e,4,20,6c,3b,40,30,9,80,3,30,4,1,a8,e6,e7,29,e8,d0,c5,40,8b,e,28,83,f7,d3,f8,ef,68,26,10,78,4,0,20,1c,0,0,0,0,60,4,46,2e,ff,ff,52,d,76,7c,15,92,30,cc,71,48,54,89,7a,ed,29,4d,59,66,94,35,89,34,9f,9e,c8,ca,78,2a,e4,f3,e2,4c,8e,56,93,8,f9,d0,cd,a6,92,d2,94,cc,e,97,22,68,ad,12,35,99,b,f1,a,a7,d9,cc,42,db,8f,fe,38,ec,ff,37,8d,ce,35,57,43,1a,f2,df,b9,8e,8a,2e,4e,57,ff,77,5d,cd,77,65,b5,69,5a,bf,b0,ba,ba,b3,32,e0,1c,77,bb,98,1a,b7,14,b9,87,77,a1,f2,e5,da,df,77,c4,ea,64,d5,cb,42,fb,7a,e7,45,77,bb,d6,b1,22,45,9c,e1,1,1d,86,65,24,87,8c,f1,65,e9,b2,4f,c3,b8,39,4a,77,bc,fd,ea,b7,2e,65,28,4c,54,b9,74,87,29,f6,d8,f7,79,10,9c,85,a6,76,13,43,ea,89,76,b0,fb,9c,44,7a,c0,f6,81,e2,c6,14,88,6e,8d,7c,2d,1,3e,ee,22,38,22,9f,77,dc,9c,39,b8,a7,f5,29,8d,75,b1,6f,62,28,aa,82,97,27,4e,41,cd,4a,99,8a,44,6c,f4,26,8c,67,f0,6f,10,73,41,db,33,71,aa,4f,52,93,30,2d,cc,c4,a4,8c,4e,a6,e8,29,8a,2c,76,e7,c1,97,de,cc,f5,7e,8,b,66,89,fa,9d,ea,ca,ef,3c,94,81,5a,85,5e,a8,43,91,30,b6,55,73,92,42,51,fe,2e,44,a8,60,ef,18,32,29,8e,85,7b,2d,b5,53,9a,30,39,25,7,2d,ba,e1,93,42,f5,8,d2,a9,36,e4,1c,f5,16,c1,6c,5d,ca,c1,ba,fd,83,2,8e,31,4e,1c,1b,83,8e,86,79,0,7,ad,ff,ff,54,8d,75,fb,fe,6e,1c,c4,50,2d,1b,f7,bd,10,a5,36,fe,65,a7,1a,65,bd,ed,f9,22,d7,ab,43,24,f5,a6,df,b8,dc,52,61,b9,ef,85,8,c5,d4,50,f0,88,eb,ea,de,89,49,94,7a,d2,51,aa,94,9e,68,e8,ae,a6,cc,42,60,80,39,dc,ee,80,a9,50,8,69,82,d,20,58,21,80,0,32,0,0,0,0,0,0,0,0,0,0,0,8a,85,c4,cb,20,e7,7d,33,2b,99,4c,4e,21,a,d0,23,a4,60,20,1e,4,0,0,0,0,0,0,0,0,0,0,1,1d,1a,c4,30,81,ec,ee,68,16,64,29,9,b8,0,a0,21,0,0,c0,0,0,0,2,0,0,0,0,0,0,0,90,5,c1,b5,9a,1b,d9,8d,5c,43,e,94,fd,a9,cc,14,91,1a,9e,1,7,d5,12,82,93,67,d0,9,7d,1a,f5,f5,7d,7a,fe,f4,fa,e,d2,1c,9a,8,a8,ed,15,8b,f6,71,63,b6,0,e8,d7,4d,b5,83,b6,dc,7e,d7,d8,3b,3e,a6,91,6,f9,b5,3a,64,b4,c9,dd,e,d2,3d,80,e0,db,75,c,fc,2d,59,cd,b,fc,c7,be,c7,fe,b2,37,31,65,33,f3,1d,bb,67,9d,ea,9d,2f,9e,e9,fe,5c,f3,c8,5b,b4,9f,d5,fb,36,5c,71,73,8f,2b,cf,14,6d,ad,16,29,2c,be,5f,ca,c4,c3,4d,33,d9,b9,a4,c7,8,af,7,9d,33,66,0,60,9,d0,fb,6f,f,7,ed,fe,30,76,9,6e,de,4d,3b,95,9d,cd,8b,87,df,e0,3a,e1,89,a7,d8,fc,10,18,10,60,81,0,6,0,af,83,ff,ff,53,8a,76,d5,f2,6b,ea,ca,6a,27,5a,9,67,12,d,6d,11,52,96,64,6e,3f,63,69,57,4,81,9d,7c,de,d4,d9,f3,3b,20,d8,a0,8f,a6,21,4a,74,b8,e4,be,68,8a,a9,62,a4,65,37,1b,8c,b4,a5,4b,b8,ee,5e,e0,4f,6f,e7,7d,a1,ed,76,38,fe,7c,2f,fd,6d,d7,2f,d7,b7,75,75,e9,2d,d3,7d,57,6c,6d,2d,d3,a5,75,c4,2c,19,d8,2f,a0,73,29,4b,92,5e,48,5b,e3,5e,83,53,ef,dc,8c,df,4c,6f,34,b8,4c,e4,5f,72,8e,dd,fa,cd,9f,7e,29,55,ca,e5,2e,8a,2f,27,52,b,26,f4,c3,c3,88,fa,3e,3e,a2,5e,b1,ad,7b,7e,1e,d5,b7,9d,c7,7b,4f,23,b8,65,d0,66,5a,4a,e1,e9,ff,46,a3,e6,b1,b1,7d,5b,f0,1a,ce,a0,7a,c4,c6,5a,8a,3c,c1,78,b2,6c,79,db,9f,1e,18,6e,97,73,c1,21,dc,9c,ba,d3,ab,44,c8,79,46,8b,47,4e,62,10,ac,a3,c1,67,3b,58,65,f0,39,d4,a6,35,99,4e,43,1e,83,c2,4e,40,d5,1c,75,e9,76,23,a9,53,72,8d,55,62,2f,bd,24,4a,ed,2d,c7,6d,1d,ac,4c,9a,3f,23,7f,63,49,19,e5,a,0,27,16,a0,ad,1c,66,46,76,18,4e,73,b7,a5,13,67,70,20,91,87,58,ae,96,67,a,46,b,3a,59,a4,3,6e,1,d9,72,22,c1,58,2e,58,76,31,a3,85,4d,77,36,6a,e,ec,e0,1e,64,15,7d,6d,9e,3c,89,19,3e,c9,d,90,30,4f,c4,81,20,80,a0,17,58,79,3e,ff,ff,51,98,76,59,1b,fa,af,84,51,1d,4,4a,37,eb,7e,f4,4c,b6,24,da,23,d9,62,47,cf,92,91,44,af,9a,f8,ee,71,b5,e4,6e,47,a,8d,8e,f7,8a,a5,a2,42,39,9b,4a,7,de,ca,3c,59,69,b9,4c,53,ba,e9,d1,1b,7b,d8,1b,4b,5a,d3,58,b5,bd,3a,ce,94,8d,de,dd,f3,8e,7d,fc,54,33,97,7d,b9,4b,8e,3b,ab,cf,75,ee,e3,27,92,38,46,94,11,d4,dd,4e,d6,db,d1,64,e4,d3,ec,71,b6,72,95,cd,bb,af,5e,9e,eb,9d,ca,bb,bc,45,c7,9f,cc,91,25,26,2f,6f,b8,7f,b,d3,c1,c2,cc,49,77,c3,7e,a1,7a,a2,1a,e1,63,c7,57,5b,b7,51,5e,6e,ea,bb,a4,17,26,d3,c1,cb,77,76,6f,f8,9a,fd,d3,72,8,1f,30,e2,98,d7,ae,ed,18,ee,e2,b4,be,d4,cb,1c,3b,64,b7,77,17,5c,f1,1c,ae,da,b9,9b,fb,13,40,e0,3a,ac,aa,d5,7d,c5,87,91,36,30,97,a5,e3,6d,1f,23,cb,93,a1,e7,36,cc,8c,cd,74,d0,5c,52,63,41,2e,c,4e,c,d1,97,2d,3c,5e,3c,17,8b,ba,f6,34,b9,e3,a3,2e,d9,d6,6c,6,c1,cf,89,81,af,e0,77,c,8,6d,b6,98,41,a,9,39,3,ae,85,36,80,c9,14,c9,95,4d,20,e8,e1,b1,63,69,4c,1c,c4,cc,72,6a,ca,20,1,19,22,30,29,91,0,3e,4d,7a,9c,36,d5,6e,c2,76,38,32,7e,ac,c7,e8,4e,f2,23,12,d4,ed,87,19,5d,35,a3,e0,9c,90,30,6c,80,80,52,21,ff,ff,51,10,74,ec,e4,c4,a7,18,f8,d1,ec,cd,a2,e6,44,af,7b,85,a1,50,f6,c0,fc,f5,a5,e,70,c0,a7,8a,e6,5a,69,1d,15,8a,22,21,d1,c6,c9,75,56,70,64,c5,5b,58,b4,95,32,33,12,6a,ad,da,10,c4,5d,d7,78,dd,61,12,d4,e3,ac,21,41,dd,de,ed,67,b0,d8,95,af,15,1f,f2,af,ef,86,2,ce,8d,d5,a6,fd,cb,ef,da,cf,82,96,a5,b3,aa,69,61,6b,c7,7e,c7,2c,44,1,6,ec,7d,de,4a,74,15,cc,fa,d2,59,b5,1b,5b,2e,bc,ba,97,6c,fa,a5,cb,f1,e6,ad,2b,61,18,73,6b,ab,15,79,6c,a7,c5,9b,9d,99,67,74,97,92,99,8e,e3,c9,2e,4f,2a,4d,9b,16,e5,a9,e4,29,d2,69,23,dd,cc,17,94,78,99,8f,27,16,ce,da,d7,75,18,53,a2,5f,b8,de,41,da,99,7b,8d,8b,d9,dc,69,84,6c,4b,8d,d5,39,76,6f,31,f8,b0,83,96,2f,e7,b,3e,de,d7,fe,ef,18,52,85,c4,dc,d3,8d,21,2b,67,67,36,c9,10,36,b4,b6,e3,5,83,36,60,98,67,c4,98,9f,6,99,26,8e,a7,1e,e7,19,f5,52,59,b,d5,e0,59,83,b2,b,25,34,80,8,ab,15,bd,ac,ad,86,52,d7,3,b5,b9,d6,5c,53,77,2a,a,ab,d4,4a,82,20,b3,eb,c0,ef,99,71,7f,ab,b8,5,dd,76,48,8a,6d,41,39,95,51,6f,85,d0,db,a3,c1,86,bc,f2,9a,cc,cf,a2,d5,3f,77,85,f7,49,82,e4,9d,a9,bd,ab,a1,cd,c6,9a,41,80,12,3c,ff,ff,4f,a1,73,fa,f5,8a,b1,d,2e,d0,c4,a4,9f,6e,21,58,a2,61,e4,2d,4d,2a,18,3e,79,4,c,bd,82,91,22,63,3a,a8,fc,d,af,23,41,d6,62,8a,38,5a,4a,29,13,2d,b3,22,b0,28,da,a9,c1,2a,37,a7,dc,41,b5,c7,ae,14,5f,52,a5,9e,99,de,ff,3b,c7,f7,7,fe,d0,f3,b5,55,d7,76,b6,6a,d9,ad,3,f3,45,bf,62,c9,64,ff,17,6d,2d,f3,46,bb,89,d9,65,be,c7,6e,c8,f0,7c,d5,f1,27,9d,4a,a6,8,e7,2b,bd,7e,ef,a6,fb,47,37,fb,29,94,14,23,5a,68,63,93,56,cf,2,37,48,7d,d5,d6,77,c2,f9,e3,69,e7,5a,3f,94,bb,5c,eb,de,3b,8f,78,e9,5b,5d,f3,f5,bd,c6,c1,69,a7,d2,3a,2a,9a,a4,e8,ae,55,61,61,c1,99,e7,35,a9,f7,98,e2,87,5a,e7,17,a9,4b,9a,0,98,3f,93,ae,9,cc,3e,e9,c1,7a,5,99,97,77,6d,a8,ce,64,cd,8d,94,2c,c8,7d,18,be,8d,e4,46,cd,48,af,c5,b4,26,3,55,61,80,9c,f0,ec,d9,ca,36,78,76,da,9e,1e,d7,37,58,ca,74,28,7d,46,7e,f1,c7,cf,17,bd,8c,16,46,6f,70,35,e9,3b,84,10,d9,3a,6c,c5,6c,2d,36,35,59,2f,d9,27,5e,76,b7,59,53,9c,5b,ca,34,ff,23,1c,60,f2,34,c8,0,31,a8,76,30,bb,5,b0,79,5,e6,b1,da,1d,f6,d9,97,84,46,47,74,5a,dc,c4,75,c0,49,4c,64,d8,1e,7,ac,80,36,63,8,d1,30,13,34,b6,bc,ff,ff,4e,9b,72,fa,7d,b2,ba,98,32,8f,85,3e,c8,d9,6a,e2,1c,32,39,e8,ad,1a,e2,4d,f9,22,67,44,c5,7,79,fc,52,16,90,92,9c,6b,3d,ca,ad,4a,36,8d,36,33,1a,44,d7,43,71,35,1a,8e,17,12,70,ca,19,4f,6f,3a,28,d,8f,61,5d,ec,30,d3,3c,5,bf,62,be,7b,ee,5b,5a,95,75,ff,ae,95,4d,b6,bd,1e,57,56,7b,64,5f,d6,e3,4a,25,36,59,ac,89,cb,16,4a,ed,3e,17,3b,35,d3,36,8d,67,bd,ef,ef,dd,eb,fc,7e,9f,c3,dd,d1,d7,ec,ef,af,9b,4c,d3,75,e9,a7,ad,da,6e,5f,7a,ad,8a,40,bd,6e,7d,5a,22,bc,b8,8d,4e,8e,a7,4f,bd,8a,9a,4f,d9,76,1a,15,70,c5,ed,f2,cf,ea,f8,39,91,2b,ca,67,28,d8,25,b8,af,1d,57,bc,aa,8e,6f,96,ab,77,12,ff,63,74,c9,6d,ed,62,c2,b6,a4,8d,77,ae,51,5d,d0,a7,b7,13,9a,2c,b8,36,bd,67,75,97,55,68,cc,55,64,d7,4f,ed,23,f8,c5,f9,ec,41,bc,44,c0,3e,19,63,90,b0,c7,df,c1,d1,71,53,74,6d,a0,df,11,b5,b3,85,8c,3c,7a,a6,21,1f,98,bd,89,37,11,8d,4,f6,79,46,21,e,7d,67,87,1,62,55,f,12,86,2e,67,45,25,a2,43,25,2b,1b,94,62,5,b4,15,b7,33,f8,83,6d,6c,23,8a,20,0,b1,a9,23,ad,e5,e1,63,52,2c,17,91,13,2f,2f,3c,6,b5,25,c2,c8,f2,3c,59,26,a,44,d1,c8,1,8f,6e,28,db,78,37,f0,ff,ff,4d,82,72,fa,ad,6f,e4,92,f5,7b,89,f8,40,c4,89,2b,80,69,35,a9,31,2a,cb,a9,11,43,91,29,2,be,44,2a,e,76,de,3a,9a,fb,89,5c,c4,6c,b2,f1,ef,24,9c,22,b7,13,7d,5c,9b,6e,a6,d2,91,b7,2d,54,4e,22,bb,c4,2a,7f,cc,d9,51,8c,5c,2c,83,18,7e,cb,d2,ca,4d,ee,21,2e,f7,af,57,5f,2a,ff,ea,6,4b,ce,d,22,d5,b1,13,a,92,b2,a8,aa,d8,bf,3f,8e,18,df,ff,92,f3,7e,76,ce,92,a7,7c,8f,bb,91,97,c7,b1,ca,ff,f2,b5,68,70,c6,f6,36,aa,43,a7,62,34,b2,5c,1e,d4,6e,8,d9,ab,7f,ce,7c,fd,ea,26,ad,ca,36,76,ea,11,ab,18,ba,e2,ac,55,2e,36,5c,51,37,9c,ad,e,13,10,b4,10,6a,f6,cd,95,83,6a,c7,a3,cd,7a,9,7f,6b,5b,b,a8,e5,0,a5,98,3e,a2,e9,dd,d6,6d,29,4f,5b,71,f4,16,a1,ee,6e,51,c,c1,a4,27,7d,38,6c,f5,71,ed,a9,64,c3,8a,3c,e4,2,81,f,4f,98,43,17,ce,5b,1a,b6,ed,7,49,a,6c,65,51,32,af,d2,9e,1f,71,2b,19,9d,ba,f2,b6,1b,80,45,e5,1,36,4,35,b1,93,b4,54,e5,e0,19,e7,52,78,37,79,1e,17,8d,99,54,6d,7c,d4,89,cc,c6,a6,c9,4f,7b,63,1e,2a,41,81,75,c2,4a,cb,65,8,e5,f6,17,41,d6,f0,e0,ce,5e,9b,a,13,89,fe,df,29,54,d1,3c,a9,4a,eb,3f,43,6,24,a2,40,5e,9a,8b,ae,ee,f0,e2,3e,ff,ff,4c,93,73,6d,2c,a8,9f,4d,8b,df,47,a9,d6,da,78,fa,15,f2,c7,62,31,1b,11,ad,94,14,73,bb,63,43,c1,59,48,c6,62,79,18,46,69,da,93,45,ca,d9,ee,ae,bf,6f,ae,e3,8d,1a,dc,48,67,11,72,38,9a,da,85,cc,d4,8f,e9,be,ea,ba,a5,d8,fd,2c,6e,82,aa,ae,b7,db,9a,14,d7,f6,b7,3b,b3,5f,da,93,c3,84,7c,37,c1,a1,7d,b6,cc,5c,5a,77,7e,a0,e2,94,0,e1,74,3,ab,5a,7c,d6,9d,4f,4d,8a,37,53,52,2e,2b,7a,dd,df,fd,ed,d8,56,a9,2a,e5,89,f,6e,43,bb,50,f3,50,e4,51,ad,15,4,6b,af,89,a6,ac,f2,b9,87,3e,4f,9d,96,14,c9,1c,89,50,32,9b,73,ba,13,5,b2,7f,db,8c,c7,a5,d0,64,fb,ac,8f,b9,12,48,9a,9f,cc,ae,bb,ab,97,dc,60,d0,33,74,a6,ca,dd,7b,4a,c1,7e,7,db,b6,8a,fb,21,e5,cb,96,b4,78,f5,1d,c3,fd,b0,a6,aa,7c,a8,9d,9f,c4,8e,8a,9c,45,9e,c2,96,4,5f,bd,12,ca,70,e6,71,94,b0,dc,be,22,ee,78,3,17,c6,93,4b,bc,30,54,48,a5,2f,f9,3,1f,ce,7a,ed,c0,c7,9d,ef,a,eb,b,d1,f3,31,f1,a1,6d,bd,e7,6c,c3,57,c6,9d,9a,50,ee,35,2e,db,0,ac,db,26,ab,f1,86,42,e0,59,f3,68,d,fe,d1,d3,6f,4a,ec,16,29,5d,47,1c,c,ee,97,3f,3c,f4,cb,4f,2d,24,2f,7a,22,3,14,ba,89,a9,21,46,23,ca,56,21,ac,89,48,ff,ff,4c,16,72,fa,6c,d2,a0,7d,1e,c4,fd,f7,da,4c,91,89,8f,9d,a5,15,a1,28,64,f0,bb,59,8,54,dc,1d,f2,a7,84,98,1c,d,d5,31,53,b1,4e,4a,36,62,69,bc,5d,2d,b5,b,4f,33,15,4d,b1,6a,2a,b6,5e,37,8c,d4,58,e3,f7,6d,e1,e7,66,fd,8b,7b,b6,3d,d7,7a,7f,db,5f,ed,7a,a0,79,fe,f9,b1,74,fc,21,d4,c2,67,1a,4a,67,4a,66,73,a6,df,ef,57,71,cf,c4,ea,e8,3,6e,6f,eb,52,9b,e6,ee,d4,ba,e8,f2,5d,69,ee,ff,95,b8,aa,6d,30,96,e0,1e,62,36,39,e6,e6,73,63,6c,ca,1,6e,5a,8,6e,e2,e5,47,5d,5f,22,dc,d5,3,6f,23,23,d5,5d,5a,f,da,7d,13,f7,44,36,ae,34,59,72,52,26,99,be,61,c5,8f,36,c1,32,5e,52,da,8f,17,13,be,48,77,43,60,fe,7c,6a,c,17,a4,cf,82,73,96,7b,50,8a,6f,4d,76,c3,2f,3a,52,ba,79,38,ee,e8,b4,8c,1f,59,e9,cf,ad,73,30,5a,c5,77,5b,d,75,34,e5,4b,f2,71,8,f7,51,e6,6a,7a,c9,d0,77,51,48,a2,55,b9,35,2f,fc,24,65,ac,23,4f,b4,cd,55,db,62,77,95,92,31,8c,d7,d7,ec,35,94,88,fa,46,fd,5a,6a,f5,d2,e2,46,77,53,22,4,92,f,bf,6a,33,85,84,94,36,22,71,7e,27,c1,85,ea,c9,95,60,dd,70,4d,15,75,9,ac,29,b4,74,c9,61,f4,8a,ed,c0,4a,f8,81,60,30,14,20,84,8,75,c,9a,5e,e0,75,2b,ff,ff,4a,82,72,6f,5d,3b,e4,82,f4,c8,fd,f0,7a,24,8d,99,40,52,26,99,8d,31,7b,ba,b2,14,4a,d2,d5,49,d5,d8,90,de,b3,a6,da,a7,61,a8,24,78,1a,92,ad,c8,85,a8,c6,e0,95,38,da,86,35,4a,94,c9,9e,3b,17,7a,9c,38,97,67,f9,8,f7,4c,fa,34,b7,b3,35,3b,6b,ee,b5,7c,7f,df,31,4a,f,7d,d5,64,83,f8,30,ce,53,53,ce,55,5e,47,7a,e3,ec,47,86,8f,9b,7,d7,67,17,f7,75,52,a9,af,32,4a,f5,1a,ef,77,ce,31,e6,c8,ce,80,b6,13,fb,25,66,3d,68,57,54,37,19,17,e9,11,ee,b4,fe,b5,42,93,ff,2a,71,b8,8e,b5,9a,58,bb,63,2a,bb,57,3d,44,e5,b6,6c,cc,24,a9,40,c0,c5,bc,f,d1,92,45,cb,b8,ba,53,f7,2e,e1,49,1d,15,eb,e8,eb,9b,23,bb,3b,88,e3,5d,9b,bc,6c,18,ea,20,cd,d5,43,6d,b7,61,a2,cb,da,1d,e,17,e3,d7,bb,5a,4d,f3,ff,36,c5,d8,4d,df,cf,1f,e3,7f,3f,a5,29,2d,50,f8,9c,a,87,55,e2,74,b3,22,b9,df,7a,7c,15,24,3a,75,cf,bd,bb,d4,11,78,85,51,8b,71,2a,52,38,a8,91,c1,2c,a5,58,de,1c,ca,e5,aa,f2,a1,fc,7,9f,13,f2,30,79,8f,4e,84,e6,32,e3,2c,0,ca,57,e1,25,9b,dc,63,a9,ee,61,92,98,61,18,c8,58,8b,ce,93,bf,a5,f,65,59,16,cf,3a,f4,9d,1e,3f,b0,e2,f6,25,34,61,db,b1,30,fa,9d,4,60,40,a5,e5,ff,ff,49,91,72,eb,5c,f8,a0,84,67,dd,7d,81,b9,19,70,f9,1a,8a,99,e0,91,b2,8a,d5,f7,13,32,d1,7b,12,27,8c,45,b5,d3,b5,c7,4b,2d,b8,32,39,41,d,6e,35,59,ad,54,a2,4e,32,e9,6e,c2,dc,8d,7d,c9,cf,fd,28,83,9c,15,e8,d7,6b,43,e9,5e,3c,f5,4f,8b,a7,b7,3b,e7,9c,8b,eb,b2,ab,23,a5,78,5e,c1,54,fd,be,ae,37,8f,51,93,f6,f2,3b,c1,c9,1a,84,f8,66,b,e5,f5,fb,fa,eb,69,a1,5e,6b,b8,84,d2,b1,36,8f,6,87,bf,b7,7f,f,22,b3,59,0,4e,40,e6,e8,ff,6a,fc,8,58,d3,d5,19,40,2f,5d,37,4b,46,4c,a,d5,ee,37,d8,ea,f3,24,33,16,c6,c7,4f,27,f,8d,bf,46,bd,9d,f5,3f,ae,ae,b1,f6,6d,37,cd,91,af,cf,7b,c5,51,d5,3a,f8,5a,ce,3f,60,aa,62,93,95,92,8b,2b,2f,7b,9c,c3,63,38,71,13,21,f1,ec,9f,23,c5,a9,5d,d7,7a,87,c8,38,1f,2c,51,d2,6f,f5,ea,e2,1b,1e,82,da,f1,4c,81,6f,f0,1b,30,16,61,cd,e,25,c8,7a,cd,d8,db,e9,45,36,8e,ec,37,f8,78,c7,b5,66,bf,4c,83,59,6f,33,3b,93,97,3b,6b,f6,d2,35,3b,e,68,b1,94,eb,26,69,e6,36,b5,34,12,5f,70,1e,56,10,29,41,4a,7f,fe,d1,4c,cf,67,2d,6d,bb,7d,55,e2,c2,71,a9,ca,5c,4d,20,b7,95,6,96,31,ea,b7,22,57,b0,33,bb,d8,61,9d,21,a4,6e,9f,38,c,0,66,1c,ff,ff,49,8,72,7a,34,93,2f,62,2d,bf,74,1e,88,dc,9e,75,8f,8d,2d,21,2c,d6,3b,78,d6,99,2d,d7,4a,eb,48,75,50,40,da,8a,29,44,82,9a,54,8a,37,21,74,c7,7a,92,18,95,86,28,cb,aa,a5,e,12,27,38,12,d0,1a,ca,f9,b3,c3,d6,5f,9,cf,86,33,c1,3c,ff,f7,cb,e4,16,f3,5e,ea,4d,24,dd,f1,79,35,13,b7,b7,c7,58,dd,86,13,97,5e,46,f8,ef,da,f6,57,ea,b6,a6,25,3b,d5,de,d7,be,92,69,99,7a,e9,dc,4e,e6,56,38,6b,5c,8e,25,e8,bc,f6,96,7a,47,91,f8,4a,67,82,1b,9b,6c,75,1c,8b,55,3a,99,a8,85,3b,17,5b,e2,35,9a,dc,ea,86,ed,16,5a,11,13,2f,1a,a9,eb,8b,1a,5b,3f,6e,1b,10,b8,4d,ca,3,25,dd,9d,ce,30,e8,8b,3c,63,11,84,a6,57,6b,12,8f,9c,7a,80,17,30,d5,11,8b,6c,d3,5e,cd,32,d9,da,8b,fd,a2,63,72,5f,39,43,a8,31,69,7e,b6,bb,62,6,66,29,7b,13,a4,e2,5c,e9,33,29,e,1,75,9a,66,5a,9c,c4,d7,68,4b,29,51,77,74,cc,2a,61,fe,6,ae,c7,3b,bb,77,ec,15,2a,19,ac,b4,ae,b6,31,de,be,ae,65,51,d,69,52,32,c7,7,16,e8,68,b0,a8,4f,db,f6,8a,1e,48,6e,df,f1,fb,90,34,cb,4,29,a8,58,d5,12,79,eb,c7,61,9c,f3,a8,6b,4e,70,77,11,4c,d4,64,15,4e,dc,22,f3,2f,d5,ea,80,55,dc,a8,16,39,96,d8,b3,80,5b,ff,ff,ff,48,a,72,7a,2d,73,e2,bd,6c,b6,bd,b7,d6,14,91,94,d7,88,cc,a1,61,d4,c,75,b2,61,6d,e2,4c,66,c4,e8,6e,74,ec,71,b5,12,4e,27,54,4d,b6,6b,86,8a,e1,94,b6,a2,ad,36,d3,6c,e3,53,e1,b2,6e,1e,58,be,ae,b4,84,14,ab,12,b7,27,17,dd,bd,1b,6f,46,3f,bc,e7,db,54,bf,e,95,66,2a,14,db,f,95,f3,b,4b,5f,4f,c9,38,8e,a2,de,bd,39,a1,de,6f,70,e1,c1,7b,df,54,fb,77,7c,ca,d6,dd,1,a5,24,a8,82,db,9b,81,cb,1f,45,c0,dd,f2,2d,cf,c3,25,bb,1d,ac,f3,ef,49,e2,bc,1b,b6,36,f2,59,cc,fe,88,8,d2,d7,c4,d6,54,40,d0,df,4,fb,c0,b9,2d,aa,e,a5,11,e6,5a,c8,97,37,10,be,91,64,a3,ee,1d,17,5d,8f,76,a9,5e,35,db,34,57,f5,ca,af,3,ce,e1,ec,1b,a4,ad,84,b3,7e,a7,df,de,f5,1a,80,a5,14,b4,a2,d8,ce,4b,f0,8b,65,be,7f,57,f,ef,b9,6a,64,52,d1,52,20,b4,1a,c8,b6,1a,6f,c2,a5,16,77,a1,67,2e,c2,f8,36,af,3a,78,6b,22,c5,c5,af,89,32,d5,96,9,67,e2,c0,4,a5,24,70,46,1e,39,a,65,5c,19,23,89,1a,4d,ab,b5,93,6a,5b,e2,82,a7,33,98,82,aa,44,8f,43,13,99,ef,64,57,a2,4,7a,ba,8b,9,94,ab,24,5d,64,ba,c5,94,9a,16,45,5e,3a,8c,a0,c5,80,73,e,ab,30,b,51,ea,41,1f,c,9d,2e,8d,f7,c0,e9,b7,ff,ff,47,92,71,f9,ed,4f,e0,bd,69,34,fd,b0,79,db,76,6,81,6e,b4,1f,6b,76,73,32,46,a8,21,e5,53,9,4b,4a,52,24,da,8e,33,19,dd,2c,6a,68,f5,61,8d,c1,5a,91,25,4e,35,16,ad,4a,8a,94,51,bb,c3,bf,6c,6f,d7,28,a3,35,1,fc,ad,3d,8b,b1,b9,e9,ac,b7,69,a2,61,fa,af,17,d3,bf,df,b0,3e,be,20,4f,ac,e9,11,92,23,b8,94,e6,13,34,a9,2c,1a,62,ce,f5,dd,f8,a5,b8,fe,ee,af,d2,af,c9,d5,54,17,83,fd,68,7e,ba,77,7c,6e,fe,3a,9,9e,ce,8e,ea,ee,19,5,6b,cb,2a,a7,13,8a,6c,c3,89,6f,77,bf,66,8a,89,2c,99,2,2a,d7,a3,e5,5f,bb,7c,48,52,2f,b3,82,b9,93,1a,30,53,e9,bd,c2,de,1d,d3,70,9e,8b,4a,77,1d,df,3d,f7,2c,2a,90,94,1d,40,7f,15,fd,12,13,cc,1c,c4,67,4d,4d,5d,4d,38,10,99,24,a6,5,99,52,fb,f3,5d,d7,2d,20,a3,34,42,1e,d,da,aa,a9,c6,e6,a7,19,32,d4,aa,1b,15,6,98,94,e4,f0,79,1d,5,a8,3f,1d,a9,64,9a,9b,ad,e3,98,9d,6a,57,20,4d,a5,c8,aa,7d,8c,7c,73,db,92,79,72,a0,95,2c,78,5d,b2,34,27,5a,de,f1,75,89,17,9a,8d,16,87,40,6,60,33,72,3,78,85,7a,48,2f,89,e8,ef,27,a0,ab,59,8d,c5,32,43,c0,a6,35,8d,93,81,90,d5,6b,ff,59,fc,93,b4,1,43,d2,ad,46,43,1e,e7,61,9f,40,bc,c7,21,ff,ff,46,89,71,f9,ec,93,e0,bd,4c,a8,fd,97,d4,4b,76,78,aa,46,2c,62,5d,cb,da,8d,1a,ec,5d,84,96,6d,24,da,cc,b6,6c,42,4a,55,8a,26,23,56,17,ba,59,42,e3,8d,2a,ce,14,47,29,33,14,e2,51,c4,b3,c1,89,d5,d6,23,d8,23,8c,f8,6b,50,1f,c,7,be,7a,e,14,f4,61,f9,55,4,79,19,e8,34,c8,f2,2c,fa,e2,42,b6,2b,a5,d,5b,c1,a8,d6,a9,5d,dc,68,1,3f,13,f3,ea,f6,e5,be,57,5b,87,7c,4b,ea,af,e3,38,94,9a,54,56,79,43,db,cd,89,ea,cb,2c,59,38,16,23,c6,c0,36,db,82,a7,75,ab,e2,ec,ee,9d,fc,59,bc,20,73,a1,a6,c5,15,68,2,4b,a8,3e,9c,d7,b,50,a1,a,f7,b4,42,1a,76,d3,b1,47,17,ba,24,c9,ce,b3,d2,4c,65,35,3e,bb,10,90,ad,14,f3,c8,b1,64,ef,43,92,7d,29,4f,b0,b1,d3,c2,10,ad,77,5e,3,da,95,7d,6f,1a,10,83,49,ae,c1,55,92,ad,66,d1,43,ab,48,70,a5,1a,7b,6b,78,3b,70,a7,45,3d,41,be,b,ca,83,ff,9c,a4,eb,f9,be,6d,54,97,cf,94,8d,27,88,ff,c8,30,34,7a,bb,27,be,f8,d6,76,cd,56,63,66,8d,5d,91,56,e2,4,7d,55,48,e3,62,12,44,91,1d,60,65,6a,5,38,92,7c,4f,c1,28,79,3f,d3,3a,36,57,57,69,1b,9e,2f,27,cf,3e,41,7,3e,da,cc,b2,1e,32,e7,e8,47,9e,76,0,fc,63,13,c4,e0,f9,e5,11,80,8f,f1,ff,ff,46,90,71,ed,24,cf,d4,84,93,40,7c,8e,69,e5,45,26,ea,ee,3a,5f,62,be,ae,a5,66,ba,8e,3b,1,55,ca,94,d,d6,64,2e,28,d4,51,3a,6b,e8,e4,db,35,c8,1d,6d,b8,63,51,8c,d3,70,c8,63,4d,79,82,8e,9,e3,74,a9,f0,ea,8d,f5,fa,44,ea,95,65,71,43,b9,d4,32,cf,41,98,37,2e,91,7f,f8,50,ac,76,ed,92,ca,5f,b3,da,be,36,ca,c7,46,9,f4,cc,53,a2,dd,e4,9d,4,5e,db,77,15,4a,f4,74,be,55,4,2f,25,d9,49,24,5f,5c,73,9e,12,65,30,21,6b,7d,a5,1b,34,d9,31,5d,2b,dd,f7,a1,dd,fc,3e,b5,a9,27,79,fd,9b,98,15,d7,5b,2c,6b,7,91,27,c9,74,c4,cd,a0,6e,7a,f3,4f,5,6d,5,76,87,6b,9a,a1,a5,52,40,97,b0,8f,ba,ba,79,a3,d7,3e,4b,4c,20,f9,d7,bf,f9,e3,fa,9a,49,95,e3,f3,2c,fe,7,65,91,cf,7e,ca,1a,b2,da,51,38,73,57,4f,45,cb,5c,bb,47,9b,f9,51,d5,e,77,e3,d8,fe,3b,21,9f,d0,f,10,ab,87,84,ad,45,75,e6,7e,ea,9f,48,e6,be,e3,e0,db,8a,72,10,a4,a2,b6,d7,27,41,ec,99,f,40,bb,3b,60,e3,dd,84,22,5f,91,9f,96,b3,a8,42,a5,5f,b2,b2,fa,64,ad,a8,8d,47,90,56,2f,84,a8,8a,d9,5e,6b,22,c5,b4,c6,3c,b7,66,30,13,51,8d,5c,6b,73,c2,ee,47,75,db,f8,e0,26,6f,76,94,3e,b8,4d,75,8f,3a,d9,8d,e8,f,4d,ff,ff,45,95,71,ed,1c,f7,af,52,f2,ad,35,f4,92,a5,80,94,86,cb,ba,9a,bd,8a,fa,ca,e4,af,53,b1,d4,87,17,14,2f,15,53,69,a8,ea,66,a5,1b,71,48,5b,52,a6,a4,65,38,a2,ad,43,c,52,a4,f0,91,9a,95,b,3c,f5,cd,a,4b,a7,fd,73,b5,80,70,ef,e,3f,dc,4a,9d,f6,7a,4f,89,69,7e,f3,49,62,e1,aa,e8,4,e7,2f,b5,d6,2b,f,4c,95,c2,ce,82,fa,f3,63,77,bf,5,ee,ec,4f,4a,ed,b,84,3a,91,85,0,12,e2,6a,d2,e7,b5,ef,db,2d,42,38,6c,d7,9c,c7,24,2e,df,49,49,c4,9b,7,eb,6b,ae,a7,4e,32,cf,ce,6d,3b,6d,dd,dd,5b,f,29,a8,13,21,dc,20,fd,af,8f,7f,a1,11,c9,ca,8a,8b,37,4b,a8,9f,29,83,ab,fe,af,88,e3,f9,54,df,54,e6,97,85,df,59,2,8f,f5,59,fe,6f,62,4b,58,5e,73,3c,61,19,4c,be,13,3b,b9,a3,b1,5,ba,9a,9f,33,b3,bb,63,bb,ce,c3,37,8b,7,3,4d,a1,ca,fa,c8,e6,40,7c,92,8e,e5,36,84,6f,28,42,e0,15,d1,4,9b,11,fe,4d,f5,f2,7e,e6,e7,29,5,b2,7c,84,71,35,7b,47,f3,1,cd,45,53,11,ac,24,84,ac,3d,c6,93,b4,72,1a,97,9d,93,64,ba,37,48,40,f6,b2,f,5c,7d,c3,e9,53,24,43,e5,ff,7,2a,63,a5,a7,23,27,51,ca,7a,b9,6,3b,41,44,e3,23,4,f,86,eb,9b,c3,20,76,36,d0,bf,18,a6,8d,65,56,87,30,8d,5a,ff,ff,44,a,71,79,ad,4b,dc,82,f1,e5,3d,54,1f,1c,76,78,8b,2c,5c,c9,7d,7c,5b,51,27,52,33,a1,d6,31,a3,23,88,ba,6c,68,e4,db,6a,28,9a,95,18,d4,51,54,f1,6d,27,4d,69,c6,62,c1,66,c9,ea,16,db,a2,88,78,8d,b8,1d,91,84,a1,b7,1b,c8,b8,5d,eb,53,ba,90,bf,fa,56,8d,8f,a4,ff,93,e5,d3,1e,7,b5,5b,73,8f,73,7d,2e,94,83,ec,9d,70,75,5a,f5,f9,39,a2,c9,bd,ee,bf,e7,22,b0,41,7d,a9,7e,3e,dc,b4,60,ba,f5,82,71,f9,42,73,7,92,b3,62,2c,fb,ca,a6,f1,2c,b2,da,62,4f,fa,b3,ea,4d,57,6a,ec,bc,ae,74,cd,9f,b9,72,fb,b9,b2,cd,f7,30,3e,c3,f1,1e,d2,1f,df,e4,4e,d2,8d,49,60,c8,d8,1f,2a,63,f7,7a,b8,9f,34,5e,82,d7,c8,d9,44,10,93,bf,8,22,67,74,27,11,f,cd,96,da,f1,d6,4a,59,7f,70,fa,21,8a,fa,7,be,a2,dd,40,93,f4,d2,70,90,b,d9,87,75,2,3d,d0,35,21,b4,ea,e3,8e,d7,ae,13,9,a5,d5,4a,dc,33,c1,af,47,77,41,c5,b6,3e,84,ae,ff,5c,8,b,c0,b6,2e,d4,6,7,8c,a,59,1f,61,c1,99,d7,84,77,51,6b,45,cb,9c,6b,1c,4f,de,69,2,64,ac,5d,c1,bc,75,5b,b5,d4,e1,fe,6,c7,d3,1a,aa,c,9b,58,23,69,47,7,a1,d6,a2,18,3c,33,c,35,fa,42,61,25,61,a0,4e,85,c3,0,b3,3d,61,9e,ae,61,b2,60,d,1f,ff,ff,44,8,71,6d,24,cb,d0,bc,5a,3f,54,20,29,98,45,76,de,a8,27,d7,6d,b4,cb,c9,28,16,69,ad,d0,7d,48,94,47,19,18,b1,48,cb,6b,1e,7f,55,42,71,8d,ba,9b,6c,8e,9b,4d,d8,1d,4a,96,74,4c,d6,bd,aa,5d,10,f5,19,d1,96,10,10,7b,11,67,9a,2,ea,4b,8a,8d,e2,b3,86,e7,91,63,73,14,c4,ef,27,6e,14,52,e1,61,e9,62,cd,cc,f2,38,9f,68,3e,6c,94,b1,e9,8,8f,dd,be,4,f4,e,7b,1c,a0,e4,3f,46,3b,a3,8f,da,14,53,85,37,47,2a,83,74,c7,56,aa,79,85,f3,31,a1,54,64,da,77,da,ea,96,e0,2c,bb,1c,ee,da,a9,8,b3,b7,59,40,ac,93,ed,e2,71,45,ac,51,a0,9f,7d,ca,c7,12,37,96,c1,de,3e,c7,25,75,50,ae,7d,1,b2,bf,57,72,f5,12,ea,d4,a7,94,9d,65,12,4f,3a,54,8e,b5,d9,4d,a9,8a,41,ae,3d,68,f3,b6,97,3c,24,d1,d9,84,9f,4c,a0,77,d5,9c,33,1e,37,47,1,3d,32,29,68,2b,61,a8,51,4c,be,57,d2,6b,4e,91,8a,67,aa,58,bb,2b,9b,53,e5,9a,37,bc,66,a4,a7,33,bb,ac,8,91,9d,9d,77,19,fc,13,76,65,30,44,65,26,91,aa,75,b,b4,2e,89,34,3e,f9,91,9b,84,ec,cf,ab,43,6,83,4a,4a,e7,86,c,e4,52,5f,35,ff,22,cd,2a,7e,d,55,e6,8d,e,14,a9,92,cd,b4,e9,7e,96,5f,ec,e7,84,ba,a0,8,7,f3,fc,e0,3d,15,f3,e6,b3,ae,ff,ff,43,14,71,6b,5d,af,d0,bc,75,dd,3c,eb,c1,95,81,22,f,76,13,10,6d,b2,6a,6e,96,cd,38,43,23,71,54,d2,91,a8,93,a6,44,95,52,14,ed,45,c8,99,ca,17,27,43,28,9b,8d,b6,93,8d,54,ce,d4,df,77,95,ed,f0,1a,fa,17,85,87,1a,f8,79,ec,5d,5e,10,4d,d5,f7,7e,7,5d,d1,19,fc,df,8e,55,52,cc,ae,53,2a,ba,51,d8,56,d3,3c,45,87,36,c2,d,e6,53,77,a3,2a,d5,3f,2d,c5,81,6d,78,15,10,a1,18,8c,7d,fb,57,5b,de,e0,dc,6d,dd,1d,ad,94,ce,f6,c7,54,31,21,e6,5b,89,49,ca,3d,a5,c6,47,52,aa,66,10,25,15,6f,a8,67,39,1c,29,e3,34,2f,32,35,35,d5,e9,10,45,59,fb,63,96,da,c7,37,17,9d,92,49,cd,f3,3b,24,b7,ed,a9,4b,54,1d,d1,aa,1,77,b3,12,47,84,34,f5,a,36,f,ae,13,9d,62,2b,49,7e,87,93,43,b3,97,5f,7e,98,fc,4f,2,8a,f8,2c,8e,c6,b,50,81,fc,ea,5b,fc,af,7a,50,cf,ef,e5,77,a6,58,c2,55,1b,a,1d,76,c7,73,a9,f3,b7,6c,6f,86,fd,12,fb,6f,75,ce,cf,5f,6d,53,2,9d,89,d1,e3,a2,50,16,17,aa,a5,61,55,f2,93,15,36,fe,8e,97,c2,f1,98,1,7b,16,66,b6,11,f8,35,ea,e6,ad,16,5c,ac,66,c1,ff,58,f1,4e,1a,39,2b,51,7c,2e,4,bd,73,95,4c,f9,9,6a,ec,6f,e0,9e,a0,f,d,e3,fd,a,8a,e5,a8,93,d0,24,a0,ff,ff,42,97,70,ed,14,f6,af,39,4e,bd,f,8d,25,a7,7e,32,c,ef,1e,b6,6a,75,52,ac,66,a0,52,97,ba,15,38,e5,31,33,5b,6d,b6,d4,9d,d,3a,16,2a,92,c9,44,ea,9d,e,a1,71,b2,f2,34,d2,9c,8d,b6,e1,52,12,7e,71,9e,4b,47,14,43,6e,32,59,ac,5f,f8,bf,7f,c7,d2,cf,cc,e4,ef,6e,5c,c8,75,35,52,7c,9b,53,a7,ee,5f,38,22,ac,db,1a,ee,2,c1,5a,a7,91,33,52,cc,4b,5c,55,f7,56,49,11,ce,76,59,ff,a6,59,27,f8,cb,21,ad,1b,85,5f,e4,c9,64,51,9f,4d,8c,5e,a7,d1,3d,97,dc,9f,af,5e,43,dc,ee,e2,d9,ea,59,69,b7,4f,f1,6a,92,cf,66,0,b0,91,fa,19,6e,9e,b9,17,11,ae,6,f3,c0,e3,31,a4,cf,a8,64,62,fb,5d,6b,8f,56,ac,a0,1a,78,e6,dc,1e,94,82,28,50,5f,f4,f5,f7,74,65,15,36,cd,b3,e5,45,45,76,2,c7,3d,42,2c,85,d7,d1,c,2,7,74,f9,be,27,dc,7f,29,c5,c3,35,2c,20,8f,ce,fd,26,26,68,d,6a,71,60,8e,b7,3c,57,88,55,4d,5a,7e,9b,b0,5d,3,52,9c,64,5c,c3,64,40,90,77,b6,c,92,c4,1c,cb,88,5b,38,56,15,99,e,c6,94,71,47,ff,55,e5,1f,ce,53,b6,18,fb,2a,c2,30,9,75,82,f1,df,72,99,72,34,f8,79,55,ca,ba,e,88,3a,4f,b9,12,28,72,4c,e4,f2,12,9,4b,f0,2d,a4,54,e7,23,6e,ef,26,d0,8c,90,a2,b0,14,fe,ff,ff,41,7,70,79,34,8f,2f,2b,2e,cd,3c,cb,c0,cf,8a,77,d4,24,5a,ba,ee,84,91,ea,c2,dd,e,73,ed,6d,b4,65,71,a4,e0,ae,23,99,aa,1c,6a,66,42,e3,86,c5,13,30,c9,c,51,48,d4,62,b8,5d,34,d5,9,77,b1,6b,39,b3,d0,88,26,aa,72,88,61,f1,eb,97,79,a4,76,d0,c1,37,37,e3,24,47,b1,d5,f8,95,45,ec,98,40,56,d1,3a,c2,c2,3d,67,39,8a,23,10,14,f5,ae,5a,8c,b4,f4,10,b5,c0,6e,4c,b4,cb,f8,ab,f2,97,95,b8,78,d4,43,e,b0,8e,52,49,3e,e6,ef,3f,15,13,7b,85,7b,1b,65,68,ad,93,b4,bd,d2,ed,8a,d7,a4,74,70,72,53,e3,96,d1,70,be,25,b7,8a,e6,f1,3b,d4,7f,41,5d,11,c4,b5,66,ed,67,87,74,7b,29,56,c1,93,bf,da,74,22,f4,9b,3e,a0,f,c8,df,cf,e1,c1,f5,2b,ae,ec,71,87,a4,e6,10,26,21,ba,d1,4f,b0,63,c5,71,59,24,3f,ac,b5,e9,0,cc,2d,e3,f0,18,7d,3c,72,e2,cc,b3,2b,13,e3,55,2a,a7,4,ca,95,bc,92,cf,2a,b6,8,ed,d0,49,28,ac,7,94,ed,9d,ea,f2,69,cf,f9,35,f5,77,53,e3,a3,2d,3c,e3,f2,e,d7,a5,93,a3,6f,3e,86,39,8d,4b,4b,f3,bf,0,30,9,bb,79,a7,bc,3,80,95,56,d6,c7,20,25,a7,17,c5,9e,d3,9c,14,95,2c,1,d1,7f,6a,9a,e3,95,da,4e,8c,c4,67,14,1,c8,9,3f,25,cb,e6,fe,a8,38,9d,3c,f8,fa,cd,ff,ff,40,11,70,79,34,8f,2f,22,19,dd,9,f0,5,e1,65,32,13,ee,ae,b3,6c,54,62,52,37,18,b1,33,31,31,d4,63,70,ba,9a,b4,b3,22,86,38,93,8e,35,11,c9,48,a3,85,ce,7f,4c,c4,e1,ea,26,da,2e,b3,4e,f,2e,7d,34,f3,b,d7,db,3,ff,14,d6,ba,79,da,90,24,64,ad,5e,ea,51,ff,be,fc,25,1a,8d,da,f0,94,b5,49,2e,7e,23,75,4b,7,8e,3d,d2,7d,41,87,b4,cc,ab,76,7a,ed,ef,71,82,43,77,80,73,3,e6,6e,4,6c,4b,2d,f7,9b,8f,ef,64,fa,39,99,d5,26,2f,df,73,17,c1,6a,28,59,fb,9d,6b,f5,6,8d,9a,29,a5,d3,d3,fa,d4,8d,7d,11,ba,68,95,19,a6,47,2d,3f,af,49,66,b7,91,fc,83,a2,fc,1e,24,87,9f,45,6d,2c,6b,bf,0,4d,e7,6e,c0,4f,89,e5,2c,71,fc,48,88,65,4a,d,7,32,89,e5,18,b2,a2,76,cc,7b,86,64,f5,ca,5a,eb,5a,3c,70,22,b7,6d,fc,c3,6e,36,7c,ef,aa,8d,f6,c0,ea,62,cb,c1,14,c8,e9,23,bc,99,b0,e7,8d,f1,28,fd,25,36,94,93,ed,9f,be,e,9,6d,8e,a9,30,82,ac,70,c7,f3,62,a3,18,15,75,2d,7a,d2,e0,a3,5a,72,3,a2,46,92,8,4d,5d,4b,6c,82,61,49,10,fc,9e,b7,2b,29,7c,a6,90,4f,32,2,41,d5,3a,30,da,c0,ba,c2,ad,d9,8f,db,98,1d,d1,c1,5b,26,6f,6c,5,9f,3c,9c,60,5c,10,9d,f0,d2,16,27,f2,17,f8,22,7a,ff,ff,3f,8e,70,79,2d,47,d6,bc,6c,4b,35,7,c0,7b,5e,9,dd,49,15,72,eb,a8,22,38,b7,12,1d,44,cc,8a,27,13,89,b6,db,57,9f,92,ea,15,ba,19,35,55,e,97,21,8c,c5,22,a9,b4,db,6a,c8,23,31,b3,62,73,ca,fc,25,66,ce,d1,97,67,df,5e,1f,9f,1f,29,99,17,43,ed,e1,14,b8,5a,f2,6e,6c,c4,11,ea,f2,58,77,b0,27,69,4e,93,a7,55,24,1c,99,d2,75,cc,1a,19,b3,d9,c6,5f,3e,fd,63,70,94,fc,a2,5,0,4e,f4,8e,2f,ad,cf,b5,6b,ea,1b,dc,62,f,f7,85,ee,14,25,26,9f,f4,fa,4c,7e,b2,d3,c8,23,9f,63,a9,14,45,4e,30,a7,ff,71,e6,5d,fe,a7,eb,b8,91,54,8b,e8,61,7d,ec,5,8,18,b0,82,3d,a8,4b,81,7f,2a,c4,7e,d,d7,bf,c1,c2,95,0,1c,fb,95,bf,c7,3e,c3,de,ff,cb,b7,5a,5a,8e,0,85,bd,d4,74,96,60,1c,95,95,31,f8,7,4d,c2,cc,e2,83,47,e,db,a4,f2,6b,9f,a5,b,4e,e6,8c,22,9a,2e,3b,b7,da,95,c6,cb,49,b8,20,11,ba,96,dc,49,ac,e4,2b,75,f3,d3,2c,ac,bd,e7,4e,6a,f6,5b,71,e6,f,25,49,21,1a,cb,57,8e,f7,41,f7,34,b5,f6,c,6c,4b,94,47,4,a1,f1,82,6c,ea,5a,52,91,6c,34,87,4c,c6,a7,99,eb,74,f2,a2,c7,b2,e5,17,2,69,16,f,e0,a,4d,f0,ca,3c,ad,5e,78,76,fd,93,f9,cb,56,a0,cf,fb,0,79,3a,2e,0,17,11,ff,ff,3e,a,6f,f9,2c,67,d4,bc,50,c9,34,7,bc,8f,7d,f6,d3,3d,4b,6a,9,b2,da,71,9a,72,66,51,2a,4e,35,13,12,43,54,31,55,4b,8a,a5,5a,85,c5,83,90,b9,18,8e,38,a0,8f,18,93,78,9b,19,9a,81,fc,29,56,bb,d9,84,c8,66,77,1f,56,ca,cb,be,7d,bf,22,86,48,5e,92,4b,ed,74,7b,a5,77,83,a7,fd,5d,d,56,6f,f9,76,ca,9a,c3,f4,ba,f3,5d,85,13,6c,a9,b1,2f,3d,65,13,f9,4,c2,97,fd,a6,e3,21,b8,fe,62,ab,b2,b5,44,77,d0,b3,aa,4b,cc,fb,8f,74,5b,16,f4,57,1d,6c,85,2f,fa,e9,cf,bd,e6,e2,71,38,db,ea,ea,b5,4c,2,e8,4c,8d,e6,a4,18,c5,97,a3,e1,2f,fd,56,2,e,76,4b,71,c2,f9,3,7,7d,37,33,c4,d0,6e,2f,e2,b9,fe,e1,7e,e,73,bb,2c,1e,2c,48,65,98,30,2f,5,11,6f,7e,73,e,76,a9,32,c7,b9,e3,df,cb,85,76,3d,27,ec,c3,f3,ab,7d,96,8f,e4,9,76,2e,1a,f,61,19,3,dd,1f,8c,c3,98,5b,73,b0,1a,b,4,db,b3,7f,be,f9,49,4d,92,d4,ec,16,19,88,e,c2,f9,62,59,7,83,6e,a7,ed,bb,17,a1,bc,67,fc,6,19,d1,5f,1c,92,72,67,d9,a9,43,b,54,6d,3c,5f,74,af,54,f7,3c,c6,97,44,23,e6,37,f0,14,98,d2,be,ee,30,a0,11,82,9c,59,7c,a1,db,69,d9,40,29,54,d7,32,f,b0,9c,68,3c,f,8c,27,b1,11,80,89,0,b6,f1,ff,ff,3d,8d,6f,f8,ed,52,bf,d,4a,4b,48,ee,87,a0,44,f4,a5,ed,22,12,dd,1c,1c,a8,c7,21,39,a7,79,f8,bb,14,82,29,13,4b,34,e1,8d,49,9,ca,34,e1,8d,d3,12,8d,46,a3,32,98,a1,ae,24,cd,e3,56,84,86,7f,83,e7,e4,69,d0,2f,31,5e,62,e6,b9,6f,e2,f4,de,ef,7,70,36,f5,44,aa,c7,27,a2,cf,6d,36,a3,e6,93,8b,76,8d,31,37,e6,90,7b,c4,97,dc,d7,42,5c,7d,9b,54,8a,90,b5,2f,7e,8c,79,d1,4c,32,5e,8d,64,3f,48,cb,b6,fc,c0,8e,14,75,cb,f2,b0,74,df,6a,8d,e5,f3,be,ba,6a,ac,e0,e8,42,79,db,45,41,b6,75,6,72,57,a5,5a,dc,17,31,1,37,c2,f,2c,b6,89,4e,eb,6e,19,15,21,c7,6f,c8,dd,b6,6f,12,b5,84,d8,58,d1,75,6e,3b,28,c2,7c,e6,85,d,3f,68,c2,dc,5e,13,f4,93,65,82,c5,af,53,19,2d,fc,54,da,42,4e,9e,a4,b4,a3,57,5a,5f,39,21,33,92,6b,2f,76,8b,53,9d,7d,eb,bf,d4,97,b8,e2,2,51,e3,33,5b,cc,ef,cd,d2,aa,ef,b3,17,26,d1,2d,8c,19,84,f1,ac,f9,e7,bb,1a,51,a3,c8,71,79,fe,36,91,b2,76,6f,5b,6,ed,2,7d,6a,2a,57,66,95,c1,1,6b,bb,73,a2,e4,6,21,27,62,d8,ab,41,57,e4,98,10,96,81,41,3,be,9c,50,e9,67,aa,a9,a2,f0,d1,dd,72,17,ea,8b,4a,eb,d2,ec,41,e5,92,2c,7c,19,8a,ae,8a,a2,68,82,f,ff,ff,3d,8,6f,f8,ec,37,2f,5,69,cd,7c,6f,b7,14,49,f5,92,77,2e,a0,76,16,d4,66,9e,a0,b1,1a,a2,8e,1a,95,2a,28,71,a6,1a,d5,12,38,8f,50,a8,da,77,9f,95,6a,26,4f,4c,c5,6,4e,28,da,75,38,a1,ed,e3,b4,c9,9,9f,6a,f,91,65,eb,55,23,7d,b8,ea,e7,d3,fa,68,80,99,cd,22,e6,4f,a0,54,70,24,cd,c6,4f,9f,46,22,9c,dd,a3,b2,ad,54,9c,c7,a9,1d,4a,d9,ec,72,6d,7d,14,25,e8,b0,4c,50,d6,38,14,5c,a2,c,18,bd,13,8,1e,d0,d8,54,1c,46,10,7a,9f,fc,a5,85,56,4e,d6,e1,4f,cf,8d,3c,a7,24,b2,5a,f5,b,88,b4,97,76,de,39,d,95,7c,bc,b3,f3,11,25,4b,33,bb,89,7e,93,30,83,3c,27,db,1f,a,9b,f5,dd,63,93,68,f0,5c,42,2e,fa,aa,25,de,c,eb,39,97,b9,1d,36,2d,34,ce,92,1,9f,7b,95,47,57,39,f3,76,9e,b8,5e,2c,30,b8,4f,9d,78,23,c9,39,c0,25,7b,7e,70,c5,4a,e0,4e,2b,12,b6,7a,f2,32,e3,9b,46,97,28,e5,be,af,e,d4,8d,33,3e,17,30,d,81,24,ea,75,b7,34,51,9e,4,10,af,81,88,6b,64,10,b8,40,cc,8d,b5,8c,44,9d,69,e1,d7,2b,6b,84,87,27,56,b4,4c,6f,be,fd,5e,fb,ab,7e,42,90,6c,e5,d6,6f,10,d2,f,f2,51,7,e5,9,3d,46,b7,5e,98,50,42,9e,85,bb,9a,5e,13,61,3f,5d,69,f1,2f,5e,5b,a3,c6,0,14,ba,ff,ff,3b,80,6f,f8,e5,f,d0,bc,15,37,2d,0,26,58,88,97,33,e9,b6,8e,69,b8,5b,89,c7,1c,4d,42,e4,6d,98,62,c6,38,54,a9,b3,14,8a,a9,cf,cd,aa,63,9c,fb,20,ad,38,c6,35,43,60,c1,45,49,e9,d5,e3,b,c6,3c,ae,29,1b,79,dc,8e,bc,33,ed,b6,80,20,77,7c,c,5b,0,c,83,e,f5,82,3c,ee,42,15,32,a9,62,d2,ea,be,79,73,20,44,e9,5,b4,df,db,6d,6d,1d,39,ec,5a,cf,55,1,54,d9,17,be,65,6b,9b,6f,cc,a5,6d,7f,d7,eb,bb,4d,a3,44,1e,a3,55,a8,d,73,1e,3d,de,1b,49,1b,bd,1c,bb,75,41,a5,31,5e,ed,8c,e4,45,32,67,93,5e,7e,39,17,30,d9,c9,26,9f,13,af,66,42,27,9c,80,8d,56,da,51,c5,b2,cb,82,49,f5,d5,93,ca,3e,7c,30,fb,79,73,f7,91,f,19,e,b6,39,1b,be,b,26,16,f4,23,cb,6f,c4,d4,3,3b,44,fc,ce,c3,16,3,2e,3c,4d,74,ba,b7,ec,77,c7,da,3d,e8,ee,41,97,e2,41,b7,7a,2e,23,6e,9,66,a3,1d,a1,4e,cb,4f,87,d1,9e,4c,3d,a6,14,99,49,d3,1b,18,d5,bd,58,c,1a,68,c4,5a,23,fb,3d,84,b5,4d,62,8c,7e,25,c3,35,e9,3c,af,99,81,da,3a,e8,85,b8,6e,5a,97,8c,6e,f5,e9,e5,df,71,13,14,5b,89,87,61,f,ae,5f,a2,91,a9,1b,24,88,38,c4,37,9e,f3,e5,de,d2,df,83,49,7f,9,55,36,a9,6e,e0,4a,ed,e6,d6,8c,12,ff,ff,3b,3,6f,78,ad,4b,d0,bb,f5,8d,2c,b,b5,1a,26,34,d2,c0,b5,4c,58,b4,a3,a9,47,14,4a,a5,4c,32,35,45,6a,43,4c,6c,c6,dc,4d,b7,4a,c5,45,1a,b0,a5,8e,2e,2a,84,a5,d3,1b,6e,d2,35,89,89,96,7c,89,6b,11,a9,e6,14,5d,b4,96,54,74,ae,50,44,37,b6,8,42,80,11,fc,1d,ea,d4,ed,20,fc,f3,f9,de,a3,c0,67,19,a7,c0,e1,84,2b,da,1b,19,5f,ad,dd,49,3c,fc,75,1a,49,1c,b8,fd,55,e1,6e,56,fc,df,28,ea,b3,bd,7,ca,8b,2f,dd,6f,82,ec,c5,4e,a1,1e,57,b3,ed,35,be,ff,1c,72,76,b0,ec,3f,7a,b0,3f,96,89,e7,66,94,d9,97,c5,69,88,9e,90,3e,bd,23,e6,74,f7,43,9b,6,63,24,81,5d,6b,b3,11,b,d5,62,5b,be,c7,f6,3a,18,49,63,4d,2d,27,e2,31,9a,da,b9,86,e3,fc,fd,16,7a,34,4a,d8,79,73,de,d7,91,fd,9b,82,98,91,5c,a7,f1,84,23,eb,cd,b6,2e,82,97,5d,e6,9a,62,b5,50,e7,39,ce,a0,4f,d1,8a,7c,68,28,cf,d9,49,e7,c4,bf,40,6f,2a,92,f7,23,2c,3f,b7,65,2c,25,12,a,dc,a1,46,a2,1,1b,4d,3e,f7,6b,da,1a,e0,25,b3,2f,2f,c6,a3,eb,42,2a,42,ea,d9,51,c5,db,fa,b9,af,fc,ad,cc,44,ab,62,ab,44,1f,18,69,c,90,69,94,72,a9,9d,da,63,1c,4d,b7,7,76,ce,2,a5,87,38,52,1e,ff,dd,56,73,a7,8c,b6,89,bd,a,c0,df,ff,ff,3a,a,6f,78,ac,2f,ce,fc,11,29,33,27,b6,a8,49,b0,a1,c5,36,db,66,2b,19,a5,c3,24,2f,17,1b,47,36,9a,6d,c6,aa,52,31,d4,31,29,b,dd,a,63,a8,d5,e,4a,37,12,72,32,a3,6e,1a,67,7a,5b,3d,2e,f5,2c,64,1c,1e,3b,8f,ef,2b,f0,e6,df,76,dc,9a,a6,e9,cf,78,27,47,90,c3,58,80,4a,6a,cd,62,74,42,29,7c,b7,ce,67,7a,34,b3,a6,4e,26,81,2a,c9,c1,b,da,47,4f,f2,68,aa,12,c8,dd,8a,b5,e0,e5,fe,19,85,1e,74,8a,ac,2,7f,8,dd,23,c2,d5,a8,65,73,99,e8,3,8b,3b,a1,63,17,8e,d8,30,3a,4a,61,2f,56,77,c9,9b,49,40,86,62,52,1a,de,57,65,ea,89,b1,4e,67,47,7b,7c,f3,10,ab,6d,27,4a,e7,44,ba,cb,4c,30,d2,99,7e,a0,3,c3,9,11,44,87,44,40,8b,9c,b9,7e,26,18,34,15,21,4b,9,f2,b2,d3,bc,fe,26,a,80,be,90,7e,3d,45,19,d7,88,73,69,c5,47,f3,71,d8,57,af,4c,a,3b,99,18,1,3d,ab,d0,ef,47,9c,f1,fd,32,5f,6c,59,58,e3,fa,2e,27,9f,ac,e4,db,cc,31,22,b7,92,dd,23,65,ab,88,22,44,bc,9d,e9,e5,39,61,1d,31,13,d,f9,6f,3d,b7,11,dc,b5,18,b7,df,56,86,6a,d1,be,5d,81,89,cf,98,6,e2,37,4a,cf,22,95,44,2c,f0,ab,35,10,96,3f,60,95,a,c8,ab,c8,ae,b6,cc,13,3b,3,d0,3b,4,95,93,20,12,d2,30,3c,ff,ff,39,81,6f,78,a5,2b,ce,bb,f5,19,2d,7,b4,a3,40,e2,56,49,b4,cd,6e,18,e2,4d,55,53,56,16,9d,4d,b5,22,65,f5,3,8a,a5,16,31,33,b9,bd,18,ab,32,26,9a,ad,c2,d6,68,d3,53,91,1c,61,73,f3,82,49,f9,e3,57,d8,86,28,e2,8e,c5,61,88,34,99,97,45,e5,57,88,10,a3,4c,48,78,24,fb,d5,c0,82,73,4c,ee,4,4f,cc,1d,9d,97,a5,b6,a2,e,bf,71,78,8b,33,cb,b5,d2,fd,5d,c9,5f,f1,2c,71,52,3d,ec,c0,82,93,d4,46,e0,37,ed,4c,67,93,c0,3e,c1,8c,82,a8,a,29,13,fa,a3,5b,93,3a,29,df,5c,88,3,6d,12,7d,20,43,b5,42,2,d0,fa,25,b8,b8,d2,66,83,ed,b,5a,97,d,84,23,c0,79,96,3b,bc,55,93,d9,44,ac,d5,9,38,fb,2,90,23,e5,6e,65,9c,7a,59,49,d5,92,b4,ee,c0,4e,79,dd,a9,a4,66,45,6d,ca,c,54,c1,5e,c9,51,11,2c,bd,c,13,b7,bd,fc,38,a6,75,ad,e9,c9,6c,c6,ff,6b,d1,15,33,c4,cc,f7,8e,28,93,ae,4b,55,c8,64,64,96,3c,d0,eb,5,10,68,bd,1d,3,11,96,11,40,fd,ed,a2,be,3e,64,bc,91,fe,ee,23,76,57,0,6c,bb,45,f8,c1,ff,23,f,3,c3,51,1a,5f,3,16,12,71,d9,5d,ef,49,7b,d4,1c,a5,15,8c,b9,2b,1c,83,b2,33,3d,8,4e,54,c5,b2,e7,7,70,de,18,ce,5c,e1,54,4,e9,a6,8a,61,35,aa,43,29,ea,e0,0,cd,3e,ff,ff,3a,10,6e,f8,6d,b,ce,bb,f4,b6,ed,7,b2,e3,7d,39,4b,52,14,db,89,b7,12,89,f3,7a,69,57,cf,cd,a8,65,31,99,45,86,17,1a,75,b8,94,51,b4,ea,86,b5,1b,4a,28,db,51,b4,a3,71,f3,b3,8d,5a,5b,4d,60,2d,8a,d3,89,f3,84,63,8,73,a1,5,6e,b9,20,48,36,25,dd,7b,1e,f6,91,5c,79,74,35,5a,ab,96,df,d9,69,a4,7f,76,8c,5a,35,2a,89,f4,14,4b,b1,5e,59,8e,7c,55,a2,9b,f2,24,25,cb,2e,fd,a6,78,e1,ed,be,2b,ce,94,95,da,1b,b9,13,be,81,2f,39,bf,8,4,63,5f,89,39,72,d1,f7,67,1f,c8,f7,2,89,64,95,5d,a5,1,52,33,93,30,d8,ff,5a,d0,35,b0,e5,64,6b,b0,a7,11,2e,d5,16,fd,2f,53,ea,5a,f3,a9,5b,8c,37,da,14,47,ca,cf,52,a6,bf,93,4b,46,49,e8,9f,4c,96,34,19,c4,7b,22,7c,18,38,b9,85,e8,aa,56,e3,c9,5f,ab,58,b6,a2,10,eb,e,c2,e6,7c,18,94,ea,ab,d,ad,8f,70,2d,c6,e,33,1d,94,83,ca,1f,9d,55,77,cb,46,c9,5a,ac,64,dd,d1,6e,e8,22,d6,16,c5,34,4,cc,a,6b,1b,98,79,cb,93,af,2d,3c,fe,9e,96,5a,c9,25,47,61,35,a4,13,25,ca,89,fb,a,df,43,b5,83,b0,2,84,46,1,da,f0,86,bf,ae,ea,42,1e,1d,5,f5,82,1e,c1,11,ad,49,d3,9a,ea,b2,c8,67,f9,9d,c1,a7,ef,e,a2,75,39,3b,21,14,bd,bc,c0,86,b,ff,ff,39,0,6e,ed,51,f3,af,3,65,5b,f,73,ad,2b,7d,47,82,85,b3,62,55,a4,9d,6d,a7,24,50,a7,14,52,19,11,8d,d5,4a,32,54,ce,4a,38,61,5d,40,a3,8d,45,12,b4,1a,e2,a9,9a,da,89,54,d2,82,fb,e2,51,ac,ea,24,1e,ab,3b,ca,6f,a6,df,4d,57,c9,51,fb,d9,53,a7,24,30,44,f2,71,7b,e,2,2a,de,8c,47,16,1d,8,91,a3,b4,75,bf,38,57,5b,63,d,b6,dd,cd,f4,8f,c5,9d,1,11,61,9,d6,ed,d2,f5,87,fc,eb,79,35,78,e6,96,40,bb,21,98,b6,c4,cb,3c,3,e3,5,c0,68,31,d0,9f,de,c7,46,d3,1,d7,5f,ae,89,75,11,54,6e,f4,b1,77,76,fb,e6,37,f6,b1,25,be,db,3a,60,3c,c5,6c,6a,34,c3,55,d5,b2,4f,71,1d,b0,9c,91,c,2a,a,c3,af,db,21,2e,9c,44,1c,f9,39,98,ae,1f,42,ad,b8,33,ba,22,14,5d,6,ef,52,95,67,a9,31,a0,c6,46,36,9,59,9b,dc,a2,2,cc,3b,a8,9b,54,29,5c,66,b0,ca,74,29,c2,2a,a9,e2,c4,ff,58,10,1d,7b,f9,ff,5b,e2,2a,e1,35,84,c2,b4,e3,4b,8c,ec,f8,d6,f7,cc,91,6f,19,d0,7a,52,84,67,88,fb,ee,90,76,5e,d3,5b,37,6c,cb,4e,9d,d6,e4,4f,ec,2e,19,30,86,1a,21,cb,b,ce,72,54,8b,26,98,ac,73,9,9e,5f,25,31,b0,ba,c8,ed,3b,e3,a7,dd,f2,fc,cb,fa,fe,bc,83,e7,3f,b,f7,dd,67,ad,12,36,cf,b0,1,85,ff,ff,38,88,6e,f8,6c,6e,ae,fc,5d,bb,64,b,ad,63,40,e5,d1,c5,b8,d5,f,1a,53,70,c3,9b,82,c7,a,6e,37,19,6d,ac,9c,29,e6,9c,2d,b7,1a,6e,a1,d3,12,a8,2c,65,45,b9,d8,d6,72,89,c4,a9,1b,5b,2c,5,19,7d,1c,e,1f,fc,b0,2b,a4,a7,b9,95,86,f9,25,cb,41,a6,e8,b7,83,ae,ac,fa,52,d5,c6,28,a5,7a,c6,be,d9,2d,6c,a,32,26,f6,f6,ff,c7,71,a8,d0,90,7b,6a,78,f9,c9,36,71,57,b3,6b,89,8d,d1,a3,be,50,6f,4,de,e5,58,df,99,ff,52,4e,90,ef,4,1c,7b,d3,4d,c9,fa,b4,7f,a9,76,64,a1,6b,8a,28,b3,ef,3e,c4,cf,43,17,15,85,c1,7d,f6,43,a3,94,52,43,69,9,b7,ae,5c,6e,fa,30,8f,3c,83,7d,fc,c8,ef,9c,f7,9b,3d,e,e4,4,68,3a,de,52,f,a8,f0,68,ee,4,33,e4,6d,6b,e7,7c,5a,b8,2b,af,24,5a,73,57,67,60,29,aa,ad,75,ed,96,c9,a0,db,9d,7c,4a,c8,41,5d,27,73,8c,d8,d4,f7,1d,2,6f,81,eb,9d,a6,60,1f,b3,a1,35,d8,25,9e,3b,5,75,61,52,1c,17,47,c9,10,13,77,c1,c6,b9,c4,41,40,ea,4f,c,7a,e6,d5,4b,39,8f,b,59,55,f4,3d,ae,be,d8,f5,1d,93,b8,e9,8e,3c,e1,9d,6e,25,e0,62,52,30,5b,ec,e8,40,d6,5c,63,3c,fa,a5,43,b9,93,e8,72,12,bc,2d,e0,ac,2b,c3,c8,58,73,a0,13,1,b1,25,8a,4c,eb,a0,d7,0,1,16,ff,ff,37,1,6e,eb,4c,cb,bd,19,72,c0,7a,ed,c4,12,8c,e2,d4,86,b7,5,51,8a,dc,69,35,54,4e,36,db,4f,8,94,a6,35,58,a9,b8,96,2e,27,20,b0,c8,9b,35,b4,db,72,21,62,8d,b4,b2,cd,f2,41,1a,95,9b,f2,b3,19,ae,db,db,57,e9,7e,57,ba,c3,9f,cc,3a,be,c3,97,5,d,5b,6d,d2,fc,7b,b3,eb,9d,7a,c8,1f,f2,1f,a5,3e,e5,e3,b3,93,19,17,d9,a3,1b,69,ef,53,dd,94,4a,cb,6f,a9,f5,10,dd,cb,6b,b9,f4,ea,4c,44,e8,5b,75,84,51,59,ca,d3,70,7a,7,e6,3,78,44,7c,a2,40,fa,cb,11,a0,86,cd,bf,4b,f8,95,a1,18,3f,65,99,f8,88,96,97,6c,e,31,ac,f9,81,94,e9,5b,6e,cc,5c,49,62,73,98,3e,e3,2,c3,a0,a3,c,8f,de,f2,2e,a5,41,f,f9,67,2a,d0,b1,9f,e5,ac,d3,47,ad,d4,31,c9,c1,48,68,69,9f,45,3,50,34,92,b5,ec,8b,98,a8,1b,d8,88,39,73,d9,b3,71,5f,3,4c,33,ea,18,52,68,47,fa,3c,49,ff,5a,ef,30,67,1e,b3,84,17,86,d5,90,66,17,a5,7c,3a,16,a6,d0,5e,e0,c,a7,6d,7c,28,c,79,e6,2e,be,64,4a,47,75,66,4f,19,5a,99,8d,55,93,3e,6e,6f,25,16,1a,bb,1b,65,1b,cf,6d,e6,20,85,15,ff,3e,b5,64,4a,d7,14,cc,40,be,52,5c,84,a8,7d,62,c2,e3,40,72,f8,38,db,c3,36,54,16,0,ca,73,29,c4,b2,8c,c7,a5,81,a4,76,ae,36,ff,ff,37,1,6e,78,2d,4f,2e,f4,26,5a,c1,eb,46,d7,49,29,32,e8,58,95,35,54,aa,2a,53,1c,15,c5,10,e9,9a,9a,75,33,59,7d,4e,84,55,56,9b,86,37,12,ac,b7,19,6a,b6,6c,32,a6,b1,4e,38,2c,48,98,b2,9b,28,23,b2,57,c8,cf,7f,9,8c,6,a4,3f,de,56,5e,54,3f,c3,d9,e,76,ca,c7,90,5c,b2,9a,b7,77,51,27,fd,f5,62,c8,4c,55,b,4a,9c,6f,4c,8b,54,4f,aa,de,7b,bf,1c,af,2f,7e,d2,b3,7b,8f,76,46,6,9,4f,93,34,ab,cf,74,9e,70,6b,7a,56,40,b,7c,bc,37,74,8a,a8,73,b5,a2,8b,8a,71,8,5b,6c,62,b5,1b,cd,76,17,4f,31,f2,36,7a,e9,ac,96,24,44,f4,54,8e,4e,ee,20,3b,d1,49,36,2d,39,69,e,f7,21,22,cf,5b,7d,61,56,41,b5,85,58,72,6c,a4,e7,47,45,da,34,5d,89,86,b9,aa,40,e7,38,6a,37,7,63,2e,7e,df,e3,71,fb,37,7e,71,e6,22,3f,9d,c3,4c,d0,e1,34,b6,d9,80,79,18,4d,80,4c,da,50,23,44,44,e1,74,10,9c,97,b6,71,5d,91,b,34,d3,52,6f,76,f1,a6,e2,86,fa,64,92,a0,6d,46,2f,7b,77,72,de,ed,8c,5b,19,6b,94,12,c8,ae,8b,6c,a5,a0,60,f2,33,e2,43,3,a6,6a,f5,f8,3d,18,89,20,d9,36,35,b0,99,48,6a,5d,d3,91,3b,34,58,f,69,bd,9d,9d,9f,1f,9d,bf,6e,76,c6,e2,d4,ba,57,a6,47,9,85,bb,59,8f,23,70,ac,98,ff,ff,36,95,6e,78,25,8e,3e,f2,15,ca,c8,ea,ba,df,49,c4,eb,11,aa,5b,d3,a2,da,ca,34,ac,44,d5,93,6a,36,a2,8e,7,d,8d,b6,da,8d,a6,e1,91,38,e1,75,26,dc,54,43,98,ad,64,d4,8c,4b,7,33,a9,1e,e2,45,c3,6f,c8,9b,dd,c1,91,e4,84,3d,33,ad,b3,32,1e,68,98,bc,47,eb,b,a9,33,8b,39,7a,96,27,ec,75,d4,57,28,fa,a1,33,8,cb,73,a9,38,29,ca,42,93,5b,39,19,f0,e7,d4,3d,e,b3,31,8a,74,4e,f5,12,b8,a7,b1,d,21,16,1d,78,1f,6c,bd,91,ae,a7,fa,7f,a8,ba,f9,51,74,3a,ea,2b,69,a6,9e,d5,c5,ec,b7,9d,59,3d,65,b8,be,e1,d6,38,ae,bd,54,2b,2b,f0,92,c2,ae,d6,21,9c,56,65,c3,f8,9d,74,c8,24,b3,2c,a,96,b9,8e,64,a3,8c,c2,b2,55,ca,80,7e,ca,c1,6c,25,aa,87,c9,6d,be,8d,ba,7f,8,52,9e,ba,89,73,a7,d3,fa,2a,84,af,73,e3,1c,eb,de,c,8d,6a,4f,2b,1c,a,3a,44,f3,a5,6a,83,a9,83,61,23,74,17,31,5c,7c,8e,38,47,73,8d,91,7e,ac,dc,67,65,d1,d2,74,14,fe,0,af,a7,6f,52,7b,60,34,e7,19,f5,29,ab,f4,4b,9f,20,25,bf,cc,c7,1b,7,9a,d4,17,74,5a,93,ac,6f,34,87,c3,4,bb,e4,9,69,38,b4,5e,c3,79,7d,5a,88,f4,e1,a3,73,ee,0,d1,aa,6,1d,16,4,a8,b,9e,cd,91,e7,16,54,2c,89,ba,fa,54,35,b0,e8,75,ff,ff,36,13,6d,f7,ed,6b,2e,eb,2d,69,7,5f,a7,6a,80,54,a4,6a,18,dc,69,b6,db,8c,d1,8c,6d,c2,a2,b1,28,d9,ad,37,12,71,b8,e2,19,37,1b,6d,a9,13,51,c4,63,89,d3,1a,6b,17,1b,49,90,61,6f,ca,ae,e3,12,66,97,14,71,d3,8c,9c,c6,52,df,4c,7a,a4,d0,24,25,35,d9,49,97,aa,85,ac,9d,af,54,9e,53,42,49,1a,17,4d,66,9b,5e,a1,96,82,2c,90,bd,10,44,9c,a4,58,7d,41,18,4d,bf,f2,cb,ea,22,e8,cd,7c,6b,48,3e,8,d2,95,2b,9,80,b2,f7,75,d8,1a,93,92,38,3a,2f,96,fa,5d,ef,26,24,d5,a9,c1,3f,ea,eb,92,81,ec,2d,88,8b,16,bf,9d,3e,cd,30,84,b7,85,c6,9b,34,b5,9a,51,34,99,d9,9e,fe,e,36,4a,ee,ac,ee,9e,27,f,6b,fe,a9,6,71,24,7f,ab,89,88,17,94,99,2a,58,b9,98,6b,6c,cc,15,fc,b,6d,d9,a8,78,10,a9,64,f1,4e,30,74,67,26,a9,b0,44,7e,67,be,4e,d0,54,55,93,b4,4d,d7,b0,56,23,a7,24,75,3b,85,a9,4d,8e,71,76,9a,df,54,eb,76,50,8e,9c,ad,d4,3d,eb,f7,ed,a7,1d,3f,fd,f2,43,6c,b3,14,1e,bd,d6,2c,df,4a,4,f2,c3,cb,52,73,e3,2f,ba,94,76,1b,15,d,49,1c,7f,4a,8,54,87,c8,6,4d,a1,e7,3a,a3,8e,4e,6e,8,c4,1e,32,8,f,ba,ce,a0,13,8e,c0,14,db,2,69,b2,fe,3c,b2,e3,f9,17,52,6f,e1,d,e0,d2,3b,ff,ff,35,8c,6d,ed,59,f2,be,e4,a,59,7b,47,a9,2a,40,d8,a1,aa,31,24,2e,46,da,55,33,99,55,a8,2c,6d,a6,e1,a9,ba,29,b0,9c,95,32,34,e2,1d,2e,77,4d,42,d4,6d,9c,c5,91,32,f1,89,c6,cb,35,5b,86,d8,e8,8b,30,37,9e,18,52,23,6,34,aa,ca,c6,8b,c6,18,58,f7,39,75,e3,b3,47,3a,53,8f,26,f3,89,d1,a3,5a,21,90,61,6a,57,1a,c5,96,60,d3,df,c0,67,c8,70,b,af,14,2e,9c,d4,bb,a,65,c4,88,7e,e6,a,c9,62,50,ba,dd,f1,d2,41,30,f3,d,f2,6f,53,9b,c1,1d,ff,3f,83,bd,d7,97,20,a8,fc,a,bf,34,ee,62,86,53,a4,79,d6,b0,29,99,93,f8,11,a6,14,3a,24,9d,9e,37,e2,af,50,ea,b6,2d,d4,a8,a4,51,50,c9,a9,b3,74,da,7d,77,7d,f1,db,e1,5e,87,81,7f,43,c2,50,4a,c5,9d,3b,1f,b0,de,9d,5a,f5,be,9d,f8,f4,a9,3b,16,7a,f6,e1,72,f4,9d,17,d6,63,dd,d5,c9,d2,e6,fe,31,39,ec,23,9a,4d,89,f5,1d,2e,db,6a,5c,8d,89,c2,17,e9,7c,da,63,b5,65,7,4,6e,f7,59,af,28,5b,a1,38,1d,58,3,44,e,fe,b4,5a,8e,70,c3,b3,20,88,4c,c,25,d8,a2,77,8a,83,ca,e5,7e,8a,8b,13,fa,6b,b5,4f,28,4c,e3,77,56,2c,d3,72,64,44,8f,52,53,ee,fc,e8,ab,2a,e0,ca,f0,6e,e8,e9,64,10,c3,7a,22,76,d6,7,c7,d4,6f,5d,f7,37,4b,76,90,0,88,ff,ff,35,54,6d,eb,9b,a7,b9,a,56,5e,d1,d,c4,60,52,53,5,8d,46,9c,8d,36,cb,8e,95,1c,4d,41,94,35,46,9a,b1,4e,7e,4e,3a,8b,6a,b8,cd,31,56,9a,91,a2,b2,54,d6,d3,85,c5,28,b8,4f,65,88,ed,32,61,ea,86,95,e5,e2,6f,73,7f,b8,2,53,a0,4,e6,28,41,18,9d,72,47,cc,bd,b4,67,30,3f,e,24,fe,db,d8,ab,78,d3,a4,38,12,7,c4,2b,80,75,63,ab,74,a2,c9,81,c1,d,f8,34,42,e,8f,2,68,e0,45,12,77,e3,55,7a,12,4d,fa,11,bc,a3,6f,a7,9c,66,9c,93,9b,7e,6d,91,6a,10,f7,26,39,d7,e5,48,8e,e2,b4,55,21,d1,d7,70,e7,28,50,85,f8,8c,38,65,bf,ac,64,b4,5e,5b,3a,f0,b3,a5,97,73,b5,22,46,16,d2,5e,ce,fd,cb,35,e0,56,b6,3c,59,6e,5d,69,9a,f,a5,ba,11,d1,4b,31,ca,65,f5,2b,58,97,ce,c8,12,1f,d2,c3,1c,9f,b0,d4,a3,af,42,9a,a7,c0,2d,fc,3a,ea,83,bb,15,22,e9,1c,74,7b,59,15,8b,2f,37,db,4f,b2,64,5,b0,47,3d,b8,16,56,69,87,b6,79,81,4d,cc,0,8a,fb,9e,96,de,38,39,44,41,c,d0,9f,6,22,2d,b,21,d8,84,cd,1f,3,a6,8,d1,ad,7b,25,1a,f,e,33,e3,2f,a9,cc,8e,96,f5,f5,ec,9b,54,d1,5d,d1,57,a7,5c,37,1c,d8,b9,8e,7a,88,ea,8a,de,68,42,44,a3,4c,ea,e8,48,43,d7,93,1b,ce,e5,fd,59,6f,0,f8,7,ff,ff,34,c,6d,eb,54,ab,b7,1f,62,66,c0,2d,a4,da,91,42,9d,4d,56,d9,95,8b,c,4a,99,1c,63,73,f3,32,32,e1,c6,28,e3,51,c4,dc,d,c6,e7,37,a4,d2,a6,44,ab,32,33,5c,66,27,19,72,36,fd,1d,eb,69,e2,37,e4,5,8c,e6,cd,49,f8,b6,e4,c5,bb,a5,55,9f,dd,14,55,94,ce,bb,10,df,eb,36,1a,32,d7,b5,bb,ea,90,e9,1e,6f,fb,4a,2f,3e,ec,cc,d3,32,d7,79,e8,4f,f5,e8,c7,c2,a6,e7,82,f0,b5,2e,a4,de,b2,2c,e0,d0,19,ba,10,4d,87,a8,db,37,7a,b0,3a,6c,56,ab,27,cb,85,ae,56,5f,75,f9,f2,f3,80,cb,ca,8a,8f,d5,3b,db,cc,7a,c8,6d,6e,ee,e2,20,67,b5,aa,a4,e3,1a,36,84,50,f9,de,3d,3c,98,fa,5d,ec,23,a1,d0,1b,a3,2c,64,97,8f,45,42,a1,ca,be,71,d7,d2,45,2d,8f,bc,71,73,bb,4a,84,7a,20,f1,fd,57,cb,d3,d6,db,81,d0,0,73,8f,d3,7f,49,68,53,d4,95,d0,5c,81,a2,56,97,53,38,9f,17,9,dd,8c,7c,97,35,2,6d,a8,7d,f5,9c,dc,a5,ea,59,77,5a,4e,8e,33,e1,5b,d9,14,1f,aa,30,50,df,36,e1,d9,3,2d,15,5e,65,d2,ca,25,e6,5c,ae,4c,f5,c2,71,61,c2,e8,ef,1a,d0,b5,8e,63,f0,d6,a0,7e,36,98,f7,b0,3f,ed,38,62,87,f0,ef,ec,d9,9c,39,36,6a,ff,c2,28,d4,ed,c4,d0,a,58,68,fc,7b,16,25,53,67,2b,51,4b,21,c,0,5b,2d,ff,ff,33,8d,6d,ed,13,cb,b5,50,b2,30,3a,54,27,21,d4,a7,4,51,c6,e2,6d,b8,94,39,41,92,88,bd,13,69,c4,aa,a5,8e,93,2e,45,13,82,46,aa,70,bc,92,70,c8,e3,8a,13,1b,a9,55,19,a1,3a,14,77,e9,c7,30,3a,e1,39,81,ee,2b,8a,59,4f,2d,2d,55,e4,ad,64,27,7c,7d,56,28,63,2e,59,53,71,6,9,6b,aa,61,45,6c,27,61,ad,ed,bf,ee,61,86,5f,72,14,d5,de,dd,cb,ca,85,d9,4e,fb,c0,65,22,79,76,4b,d1,f6,57,89,92,a,a0,84,24,bf,b5,b3,66,16,52,a6,a9,d8,20,fa,8f,f7,b7,4f,64,e8,24,76,23,94,df,10,ee,43,4f,af,e8,3b,76,ee,1d,9f,4,3a,66,b0,40,db,38,9b,77,fa,ee,a7,70,ea,2b,66,c6,56,e5,6d,5a,6,f8,8a,60,74,56,45,75,78,a4,8d,22,a4,63,9b,cc,a8,2,f0,21,b2,82,cf,29,65,c4,28,16,77,17,4e,d7,1d,b6,dc,3a,82,33,b7,5f,3d,bb,ec,f,0,61,8d,bf,bf,7c,2f,5a,ed,ad,f0,1b,38,c3,af,83,7a,c6,d8,31,59,33,a8,82,ee,45,1c,97,d0,a8,79,6b,a0,cb,33,ef,a3,4d,f0,89,b2,d,11,e5,b2,e4,87,4b,e,57,c8,84,da,b6,b3,8b,94,e8,2,74,fc,34,1c,4d,e8,68,76,10,82,aa,3d,64,c2,9a,58,9e,b9,8d,8e,5f,56,e8,be,a2,d3,d1,d7,60,ef,39,d7,c1,27,d,6b,e8,c5,ff,c2,fc,36,8d,b5,30,74,fb,b3,b9,1c,8d,89,0,6d,60,ff,ff,33,bf,6d,77,ad,52,2e,cd,5d,69,a3,8,28,2a,8a,b3,43,6e,29,4c,32,a6,2a,86,54,e2,32,19,1c,4d,b6,94,6d,b8,6a,6d,c4,aa,6d,d2,d3,c5,a9,19,cd,32,ea,6a,c3,22,e7,74,9b,46,b6,2e,eb,36,f8,96,21,fc,f1,db,ac,b1,fe,8d,3,c0,ec,59,70,b2,17,64,26,dc,7d,8e,e2,dd,7d,74,2c,b6,48,2d,43,c7,65,38,13,c9,d7,5f,66,ed,40,aa,99,e9,a8,dc,1a,5b,a8,24,43,11,a,a8,cf,9,66,c9,28,42,28,a4,6b,15,57,b2,8c,8c,a1,e0,b9,28,3,c,df,bc,5f,3c,9,72,a5,96,31,f1,d0,8,5b,a,73,e7,8a,e7,e6,d5,a1,17,7b,e1,52,e7,bd,b2,ca,ba,19,86,39,ed,ab,62,3f,33,c7,97,4c,fc,16,2d,c9,1a,41,f0,54,ce,89,cc,50,1f,46,ac,21,88,d0,9a,e0,e1,63,b9,e3,2d,b7,c6,bd,a8,43,78,ca,4a,89,8d,6a,fc,9c,ce,29,de,2a,63,6a,66,e2,17,9a,75,66,7a,52,53,94,24,ec,84,21,23,27,d1,1a,de,e7,1d,f3,61,9f,be,91,ab,55,48,14,5d,dd,4e,c7,2e,23,47,e6,6,ca,f5,1f,f3,c0,8e,1c,88,c1,27,a7,60,c8,3b,40,f8,69,5c,ef,e1,28,b8,2e,67,6d,9c,7d,1e,99,8c,6e,19,4,2,dd,f4,1d,cb,e6,18,f,b,a1,63,e,84,2e,d9,35,b0,ac,aa,44,ad,5,6f,76,8b,2d,59,a9,1d,e2,4,14,f7,e4,2b,5,bf,2,2b,fb,1e,9e,a5,68,3b,32,a0,0,d3,78,ff,ff,33,ae,6d,6b,5a,cb,b3,49,95,c1,d4,2a,bb,d1,91,2a,aa,34,ba,9d,a,a8,aa,2e,aa,99,ac,e1,52,94,b3,8b,71,9b,1a,83,36,97,50,b6,a8,ac,c6,34,19,36,33,51,b6,e9,55,43,1b,49,11,3a,df,b5,f3,d4,86,59,c5,ef,d4,af,21,5d,ed,38,22,f,f4,e6,3d,57,2a,b,e4,29,fa,b0,46,fa,7d,cb,95,f0,e3,b8,8,be,56,31,39,5a,1d,8,74,6d,fe,5e,5a,d5,62,cf,e8,b7,98,a7,aa,74,3f,60,7e,d8,a,84,3c,fc,41,5f,11,94,1e,cf,ae,d4,9e,70,ab,bf,dc,fb,26,b1,1d,a0,ce,11,28,d7,1a,b4,e5,80,79,c9,8e,4d,d6,a7,e,fa,35,36,8e,6c,a3,d3,d8,af,79,49,91,fe,50,d8,7e,1c,ae,f4,63,72,bf,2,dc,4a,8b,ba,4f,60,65,d3,c7,ce,56,7a,ee,c5,6e,b4,aa,b7,ba,24,e8,64,1a,61,cf,46,29,69,a9,ba,68,2a,cf,bb,ca,58,43,af,73,f4,7e,e5,87,f5,f9,62,75,48,6,5d,47,c7,60,46,aa,d0,32,ae,93,e4,1e,7d,0,11,86,49,7c,61,8c,a2,28,1e,c1,84,13,58,df,49,c1,1d,87,8f,16,15,5f,c4,d8,6,1f,34,39,a6,d4,31,f3,38,81,31,bd,87,b4,bc,44,ea,ae,55,43,c6,1b,92,73,d7,3a,ef,79,90,97,58,fb,51,64,21,3f,da,37,48,93,83,a9,dc,9c,3e,ac,43,d0,b4,df,3a,40,ce,87,9d,c4,2b,72,37,7f,62,e4,1f,db,12,f0,95,1a,fc,ae,a8,15,f,60,a4,af,ff,ff,33,ff,6c,f7,6d,2b,c6,bb,34,f5,6e,50,4,8e,4a,b5,22,9c,fa,e3,4f,8,a9,8d,c3,4b,c5,2a,a2,a6,37,d,4a,a5,53,67,16,aa,6d,c4,e1,91,a7,4c,31,99,5a,4a,56,cc,8d,a6,db,55,55,ac,e3,a0,af,c1,66,a6,3c,66,e5,18,de,59,93,b3,ab,d8,3,42,5b,82,1c,80,6,c9,4,6,a5,f9,15,43,84,bb,1f,76,d8,43,eb,6c,2b,31,ae,90,e1,b6,c4,89,f2,cd,d7,cf,da,f1,f4,42,15,80,8a,25,b6,7d,95,2e,6a,2b,5b,cf,39,6e,b0,ff,49,ba,4a,35,8d,9b,32,66,59,91,d0,22,ea,a8,91,b4,19,1e,c8,d6,2e,bc,e4,69,9f,de,55,82,93,a2,92,b6,6f,e5,60,f5,cf,5c,eb,e2,80,84,65,d2,7f,85,64,f7,c3,39,e7,62,b8,3,66,e5,83,69,bc,36,cf,57,b0,21,dc,1a,e2,1d,20,21,4b,ad,dd,b5,4e,5c,69,1d,53,9b,ec,57,cf,55,41,60,53,92,ec,96,c6,6c,f9,73,e4,ff,f4,ba,70,a2,ef,ed,48,b4,ee,29,a5,36,f1,ee,a3,2c,86,3,ea,3e,6a,f9,c7,fc,48,8e,53,dc,10,c6,91,5d,f8,54,f,f4,f9,be,81,cf,91,3d,e0,c9,d,17,c1,24,86,8,16,ef,bc,d3,1c,c3,fe,f7,f0,92,4c,b2,5d,6f,16,1e,21,73,ba,cd,4a,3,35,53,e5,d3,ac,1e,77,b,22,7,ae,92,f1,ea,f4,65,25,d,9,62,28,3c,e8,7f,fe,6c,b2,1d,ad,36,99,59,e0,51,be,58,ed,93,28,29,e,18,0,76,1d,ff,ff,33,d,6c,f7,6c,6e,ae,be,25,d7,8,4c,c6,ac,2d,a9,5,2e,b7,d,2b,31,23,51,56,92,58,d3,1b,4d,ba,ab,2d,c5,c,71,44,eb,e7,e7,42,aa,95,60,a4,e7,16,11,3a,f9,f8,55,14,52,f6,58,d3,e8,44,f2,a,f0,fc,40,cb,6c,87,cd,de,df,14,9f,5f,56,8e,b7,71,ea,75,98,94,f0,4f,36,d9,d2,e8,10,d6,ac,d7,5d,52,d1,d5,65,d4,64,a8,f7,f8,bd,a3,21,72,4c,63,b2,9a,88,ea,b9,ab,89,ad,3c,9a,b6,5c,1d,ac,3,6a,56,e3,b1,10,5e,83,7a,6e,2b,2b,e0,4e,99,c2,d9,71,66,17,b3,39,32,3,e8,88,ab,a4,fe,d1,9b,9d,11,40,a9,78,cc,73,37,31,b6,d2,48,2d,c0,a6,9c,2c,ff,d1,f3,7e,a2,3d,56,60,65,7,ad,5,92,79,70,8,56,e6,34,8a,2f,2d,d4,6,11,2a,a4,3a,11,b2,d7,96,f7,a4,66,6d,1e,a5,c0,d6,1f,38,da,5e,3f,e,a0,29,f2,dd,f5,8c,13,e7,e9,6,b2,c3,ac,8e,64,a7,a0,d1,b0,35,22,3a,5c,8f,6d,b1,59,a3,0,4c,f0,28,39,67,62,f1,40,ab,3f,5d,ce,29,5,1c,6b,44,50,1,1e,b8,1e,ef,21,54,c8,30,84,dd,4e,5d,eb,5a,c4,59,cc,39,7f,79,60,28,7e,35,a2,c7,20,57,6a,8f,41,e3,6a,f9,4b,8a,e2,2a,76,8e,11,7a,b5,ca,6f,69,8,42,20,d8,6e,f8,42,35,e,62,4b,24,b8,6a,cf,dd,86,da,12,5c,32,5e,6b,4b,d8,66,af,a0,a0,67,ff,ff,32,89,6c,ed,19,cf,a9,da,22,58,fa,ac,28,f9,dd,33,1d,4d,27,5b,4e,7,5a,8d,54,cd,8d,36,d9,79,51,22,2a,47,79,bd,18,da,6c,68,d4,50,57,4c,69,44,db,ea,5,1d,31,a5,21,72,b2,94,aa,17,b4,d,cd,e4,3b,83,33,8a,ce,fd,28,eb,19,dd,d6,93,ae,b,ee,5,a3,45,ac,57,bf,aa,e6,2,35,d,b1,55,cf,92,ba,85,2f,e2,56,ea,f3,65,e1,60,db,2f,9f,77,e7,64,5,52,35,2c,30,81,cf,8b,b4,4f,32,62,32,45,b5,cc,15,ee,10,54,18,e0,cb,b8,74,31,b1,d1,ed,49,ad,4c,5,3d,22,df,ba,59,5c,8c,f1,35,ba,6f,ae,9d,b0,81,bd,d8,e6,75,33,a4,f2,17,3c,a9,45,cf,fe,27,10,7,82,b9,53,3b,4b,a9,5,92,c7,17,d3,3f,0,f4,12,3e,f3,84,9,24,d5,d1,b6,50,9b,4d,90,31,4,64,60,3c,37,24,99,3b,e2,c7,6c,c4,43,a,fc,7f,91,c8,a6,87,66,a,80,a8,c7,2f,9a,71,22,d0,1c,1b,4d,8a,11,71,34,bb,1e,b9,a3,32,3f,96,f,5e,aa,ca,fe,8b,c7,89,28,e2,b4,f3,e1,5a,b4,ff,7,dd,19,e8,67,4e,7d,49,ec,96,a9,50,94,1a,ea,eb,e0,84,d8,9b,c9,ad,2,27,ba,10,81,9,1a,c9,31,15,9,c4,cd,a3,d1,15,7a,38,39,38,42,d9,29,b4,2d,a3,fc,8a,d2,a3,d6,a9,de,1e,7,3b,9b,46,d6,19,99,b6,dc,b1,91,f0,34,2c,76,d5,c4,75,7d,c7,a0,10,b8,ff,ff,32,ae,6c,77,2d,4b,2e,a7,61,15,a4,1d,28,ca,79,52,e1,51,75,12,8d,43,d,32,46,6a,82,44,df,57,a1,45,6d,b8,a2,6e,1a,9c,31,c4,db,69,c3,d3,11,b9,39,f2,99,b,71,c6,64,6d,38,93,8d,4a,21,4e,69,e2,e,b2,c1,6d,dd,b9,15,25,b0,d7,66,d8,f8,d,4f,a3,13,19,40,ac,aa,f0,ee,38,4c,7,de,d6,87,f3,43,a0,93,6a,15,7e,b2,d5,35,3b,28,c6,80,62,7c,0,ff,93,67,95,41,18,89,9a,84,d4,81,ba,25,b6,78,1d,ce,b,91,d9,74,2d,1e,82,1f,4,bd,49,ed,3f,4e,b0,43,b9,bc,11,c,4,71,b1,df,b2,8f,6d,6d,8b,91,29,43,ed,d,18,88,8a,c4,b6,13,88,2,e2,9e,81,1c,97,bb,5e,72,c8,b9,23,e5,32,a3,36,db,65,f7,6,ba,6,fc,2e,68,8d,8e,4,94,17,97,e0,a1,e0,36,ed,6a,e2,86,61,48,35,58,81,95,2c,c6,ac,1b,5,94,4e,a5,da,bf,9a,31,e2,d5,85,67,ae,50,8f,7d,e7,dd,85,bc,15,18,6a,8e,e,5d,2c,d,9b,bc,db,d3,dc,9c,21,34,66,fc,18,db,19,7d,35,ee,d6,f6,5e,57,60,10,d9,34,5a,6a,61,b1,72,9,b1,a4,d0,c9,8c,5f,c2,36,b4,af,ab,fb,d0,38,6d,9b,4a,ac,df,40,7,21,a2,1a,a1,8d,a7,8d,8c,b6,94,e5,1b,a2,e2,56,74,12,c8,58,3a,ff,78,fc,1d,2,4f,6,e3,2a,79,5f,17,69,af,ee,82,e0,c8,44,41,8,fa,0,84,56,ff,ff,32,e8,6c,6d,13,ab,a9,d8,6,66,d1,49,43,a2,4c,ba,9c,8d,47,c,47,26,96,18,c8,92,aa,44,9b,8d,a6,ea,67,33,12,71,a7,8b,66,3a,d3,6d,aa,69,a9,2a,e3,34,c5,5b,51,a8,5d,30,7f,24,7c,9d,7e,ae,99,4e,ac,34,a8,5f,5a,98,31,80,1,b6,33,2b,3c,c2,e5,bb,b6,55,15,83,44,c0,6e,20,e9,ee,b,37,16,13,41,6b,ba,eb,71,5f,67,e5,dd,df,a6,7c,62,24,50,d8,40,82,de,61,18,3d,d8,86,31,59,34,8e,93,3d,9e,de,30,dd,6,53,e6,c8,15,da,64,63,76,88,1a,a6,86,a4,e1,af,b0,6d,61,c6,7f,7d,e0,9c,93,ef,b7,e8,31,3a,1f,b4,e,3d,fa,86,fe,a0,be,40,1,c5,87,5,3f,a5,a6,cd,31,ce,4c,3b,cb,13,31,86,5c,12,91,66,a0,9e,2a,36,e2,52,d1,a1,69,9d,c4,67,dc,c6,2c,3e,2,4f,1a,6f,98,76,ec,e6,76,22,6b,86,94,65,d2,2a,5a,a8,60,b3,6f,3f,52,8e,82,ab,9b,dc,0,a0,4,f6,4c,b5,2b,42,d2,89,8a,dc,c4,3e,a3,57,41,9b,11,8,19,d,a3,24,e,3b,80,ab,62,7f,24,72,84,d1,73,10,10,86,91,e8,1f,1d,67,d1,5c,56,d5,41,62,be,a7,0,85,8,0,c8,b,a5,a4,28,71,c0,3d,8d,50,6a,c6,ea,e6,28,1b,d9,9c,41,8c,6c,79,b8,8c,de,22,36,11,85,24,ec,c8,2,2c,95,4f,5a,60,2,8a,d,90,65,d2,e9,b4,b7,6e,8a,16,a,3c,84,9f,ff,ff,31,8f,6b,76,b4,13,2e,a5,5,4e,ad,e9,c4,85,6e,3a,24,66,38,d4,49,35,68,cc,61,13,a5,f5,a,72,25,12,71,aa,6b,e7,63,24,4a,e,92,66,aa,63,86,c2,d5,81,5a,d1,91,43,15,45,68,62,11,66,b1,7e,f,82,b1,59,76,55,1e,ad,45,b7,28,79,a0,9d,b3,65,c5,8b,90,c5,42,2a,7e,7b,a8,47,da,2,d2,c6,5f,e8,b3,98,d1,fd,96,ad,d9,42,11,d2,a2,17,3f,ab,4d,d7,18,e1,32,84,b9,81,93,80,ca,de,d8,6e,c9,43,82,89,f8,42,ec,5f,79,5,bd,5e,b1,81,b6,d9,b7,bf,ff,20,5,ff,10,64,ea,85,d9,17,d,23,c6,fc,3a,58,91,cf,c7,e0,e0,d6,e,a9,70,1b,d0,1,b3,ad,dd,b6,b3,67,97,15,1e,cb,3d,db,f,45,52,a3,eb,cc,d1,7f,fd,3d,23,6f,a6,c5,a5,af,b,26,7f,e2,1a,de,50,43,8d,4d,ca,fc,37,9c,cc,61,64,c0,4b,13,6a,b7,2,d4,57,c4,17,7f,21,7e,bf,5f,28,20,16,85,b,39,4e,49,72,c0,da,85,21,4e,1b,a6,69,fe,bc,18,49,c4,4c,6e,b4,60,42,76,2b,f3,58,7f,75,0,a8,ac,b8,84,6c,85,5f,ae,24,70,e5,31,94,62,d9,b2,6d,72,8f,a,60,7a,d3,e9,83,99,6,fa,77,8,24,d2,e,13,80,75,a2,68,78,8a,ec,c0,ea,22,99,9,76,c6,1a,2d,68,6c,14,60,eb,34,7c,f8,71,8c,a1,0,0,27,83,7d,ef,4a,dc,6b,68,71,58,12,ce,5b,c3,9d,db,ff,ff,31,48,6a,f6,66,2a,be,9b,6d,45,93,15,a3,1d,31,36,d4,58,d4,d4,52,24,9a,ad,b8,34,65,d4,cb,55,c2,ab,52,34,33,6d,52,6d,2a,37,13,a6,a4,73,38,37,23,35,9a,cd,69,aa,ed,7b,47,74,c2,7e,ad,bb,3d,a3,d0,7a,8b,56,1d,1c,41,b8,69,fa,36,3c,19,cc,18,b1,95,ad,73,db,48,fb,fb,df,dc,c1,3c,66,56,36,d3,63,92,6e,d7,80,e9,bc,39,9f,7d,dd,39,b6,56,17,83,b6,66,cd,d9,92,6c,6d,ce,28,42,2a,0,f5,69,76,83,d8,ac,47,85,47,33,3d,c6,3e,46,92,4b,ef,73,f0,cf,52,cb,67,55,8c,b9,e0,58,5c,4c,d1,3,90,b8,59,ca,a8,2b,ab,17,f4,86,ad,85,9b,58,aa,3f,93,a4,e4,e6,2d,98,f7,b1,91,65,47,19,88,1b,b0,2c,27,d2,63,bf,58,8e,d2,a8,2,44,6e,8,dc,6d,ba,58,d0,3d,63,69,86,9c,b3,69,fa,53,b4,b,21,23,5a,be,81,71,2c,f2,b8,9,f8,8e,63,5,e9,b7,84,3f,0,6a,81,e7,bc,95,be,1d,57,36,c5,7c,a6,d3,aa,55,95,56,84,a,91,f0,e4,ae,45,e8,20,cd,6c,bf,80,3f,9e,33,7c,20,82,68,3a,a3,5b,a,d1,13,67,a4,af,3c,20,6a,c0,e1,b1,28,10,1b,88,8e,1c,61,60,6d,11,f2,5e,a3,d2,c9,56,88,1e,68,f5,c,40,75,d4,de,1e,21,84,7b,5b,bc,62,6f,f0,aa,44,84,7,40,27,5e,d2,51,b9,f8,f9,c5,87,9,5c,fd,f3,58,9f,f5,ff,ff,2e,f6,6a,49,49,ec,75,3,dd,5,61,8c,d4,a5,e7,66,d3,77,9d,92,89,ee,74,4f,a4,2c,e7,64,a7,2b,9f,c7,e7,99,2f,37,27,81,e8,88,f,3d,9e,8b,2a,86,f0,94,c4,d7,44,a7,4d,43,23,68,cd,28,8f,43,97,a3,e5,c9,8b,ca,3a,ec,7f,7c,a1,2b,df,d6,dc,7d,ed,91,cf,1e,73,42,0,64,9f,9b,bf,ff,4e,27,61,6e,bd,57,4d,fe,28,f1,fe,f7,fe,f3,f5,ff,69,f7,14,d3,20,a8,8d,bb,d9,74,73,b0,f3,46,e6,60,71,77,8e,e,a5,63,4a,60,e,eb,34,22,20,63,e5,3c,1,a2,7,0,2a,13,9,db,60,f8,7e,c7,14,a2,8c,cf,d4,a7,d3,2c,ff,61,e9,ff,57,f9,bb,4a,db,5f,5a,91,68,b1,32,b3,6a,fd,3f,56,60,21,ee,57,f8,2,1,68,70,35,87,78,8d,f1,28,2a,12,76,f7,46,fd,34,93,93,d7,bb,6b,c5,11,df,69,7b,c2,bd,eb,9c,21,cc,20,b2,f7,dd,55,dc,0,0,0,0,0,0,0,0,0,0,0,0,0,0,0,8,0,0,0,0,0,0,0,0,0,0,0,0,0,0,0,0,0,0,0,0,0,0,0,0,0,0,0,0,0,0,0,0,0,0,0,0,0,0,0,0,0,0,0,0,0,0,0,0,0,0,0,0,0,0,0,0,0,0,0,0,0,0,0,0,0,0,0,0,0,0,0,0,0,0,0,0,0,0,0,0,0,0,0,0,0,0,0,0,0,0,0,0,0,0,0,0,0,0,0,0,0,31,ed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29.xml><?xml version="1.0" encoding="utf-8"?>
<AeropointSoundList id="4" comment="Move" file="04_Move.hca" tag="679201ce-b059-4f69-b513-6e467429f7d7"/>
</file>

<file path=customXml/item3.xml><?xml version="1.0" encoding="utf-8"?>
<AeropointData tag="5e826fdd-4980-4fa2-ae6c-cabe26241534" folder="" file="E:\OneDrive\業務\プロジェクト\RZA\Framework\20181205_ビューアセット_ハンズオン\セミナー\コンテンツ\サウンド\09_Drams.hca">
  <Data>48,43,41,0,2,0,0,60,66,6d,74,0,1,0,56,22,0,0,0,6e,0,80,3,0,63,6f,6d,70,1,55,1,f,1,1,80,80,0,0,0,0,63,69,70,68,0,0,70,61,64,0,0,0,0,0,0,0,0,0,0,0,0,0,0,0,0,0,0,0,0,0,0,0,0,0,0,0,0,0,0,0,0,0,0,0,0,0,0,0,0,0,0,0,0,0,d4,79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45,aa,74,ca,da,6c,94,e2,71,b2,d,33,48,d3,6d,c8,bc,52,c6,93,8d,c4,8a,96,36,91,3d,8e,e7,57,bd,ab,43,af,de,7d,6e,f6,67,b3,e0,8c,87,ac,24,e,e6,91,76,7b,ac,d,3a,fd,d1,7c,c,f6,bc,11,a4,8b,76,a2,a8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6,0,0,0,0,c,c0,0,0,0,0,0,0,0,0,3,0,0,0,0,0,0,0,0,0,0,0,0,0,0,0,0,3,40,8,c0,10,0,2,cc,0,0,6,7d,cb,bf,2f,bc,e3,ff,ff,e7,ff,7f,df,fb,5f,fe,ef,ff,ef,fd,ff,dd,99,db,5e,ec,ed,ad,bb,bb,6a,f5,6d,ab,d5,5f,ff,ff,ff,aa,af,ef,ab,fe,aa,aa,aa,bf,40,33,ff,ff,56,9e,9d,b9,d9,ac,4a,2c,be,12,52,44,2d,1c,43,a3,cc,32,4a,c3,c2,42,d3,2c,1c,e9,b3,54,2a,d9,cb,a6,43,a4,43,16,32,c9,db,1e,24,49,55,9c,ad,2b,ac,3c,4,63,c4,c2,43,85,bb,b4,3b,ac,43,34,44,23,3c,24,c4,a3,b0,e1,66,80,11,90,62,39,ce,18,ca,8e,a2,68,d5,b5,b5,65,2c,3,40,d,30,0,3d,90,f3,cf,df,fa,80,1b,ff,ff,ff,ff,5e,87,29,3d,1d,18,8e,17,56,78,c2,c7,ab,7a,ea,6d,9c,fe,87,f3,4b,96,dd,5b,f8,b6,d7,fa,af,e5,db,c9,f4,bd,dd,ee,ee,ed,d9,d5,fc,53,d0,95,7,49,1c,51,b6,ec,ac,1b,2b,b4,3c,f3,e,df,c7,69,2e,fd,df,87,a2,bb,7,6,6c,85,8,18,60,8,4,20,af,8b,a2,d9,b9,37,de,2e,9f,8c,a0,39,f1,7d,51,32,11,1d,ad,eb,e7,87,11,74,71,b0,10,60,36,6,80,60,0,c,40,10,60,3a,27,d4,ac,d4,78,3,29,28,61,8f,0,1a,0,50,46,0,43,c1,80,10,0,0,0,0,18,1,80,0,0,e,30,97,20,61,e2,57,d8,da,15,0,e5,18,48,50,0,0,0,0,0,0,0,0,4,0,0,0,0,0,0,1,cd,92,9,ce,42,22,2b,1,92,22,18,a2,23,1,0,80,0,0,40,20,0,0,0,0,0,0,0,0,0,0,16,3,2a,49,46,cc,f6,42,98,62,d8,c0,40,1,0,0,40,0,6,0,0,0,0,0,0,0,0,0,0,0,0,37,3d,ff,ff,4f,2,7d,90,c9,97,e2,1e,de,f8,16,5,ac,29,75,46,c2,6e,1b,bc,ed,a4,bd,5,9f,41,19,a6,df,7f,ca,93,90,c7,1c,9,48,d4,4a,48,14,70,d8,62,4a,2c,51,f1,77,aa,a8,3f,10,8c,b8,e3,ed,e6,7c,10,3c,46,88,4f,8e,ed,a8,c5,5d,b5,cf,79,77,9f,9c,f3,79,b3,fa,f6,9c,dd,25,67,34,9b,7f,2a,83,fe,bb,4e,3f,fb,e2,27,61,33,2c,ab,a8,a8,72,36,41,c7,b5,ee,90,fb,7b,41,c9,46,1c,aa,d5,ae,95,f1,76,f3,24,d5,80,fd,b4,35,aa,3b,d8,f9,6d,c,79,1d,81,b,d1,b5,2b,8e,59,69,86,c2,cf,dd,ed,db,a8,cf,e9,cc,5d,6,f5,d2,ef,cb,74,b9,2c,d,da,19,4,bc,85,dc,3a,6d,30,ca,a2,ae,26,e9,a4,e5,95,52,ca,45,82,80,35,29,3,e2,53,3e,c4,76,1d,47,21,b7,98,c5,e9,41,15,b,fb,32,73,b,a7,3f,60,eb,7,ea,62,19,a7,c9,8a,1c,20,5d,7b,78,14,6,87,8a,a2,2c,76,c0,20,16,73,84,74,c2,be,a3,28,8a,6e,22,85,95,c,25,8a,6e,5,10,a2,b0,60,26,93,c4,75,c6,f6,f5,36,c0,20,70,b3,1,67,21,f8,fa,4d,8b,94,d,7c,63,f3,62,52,ff,c4,98,61,33,1c,28,4e,10,2,80,6d,86,60,ab,60,7e,8f,c5,18,0,40,30,3,21,74,54,66,40,73,85,de,2,20,31,23,29,3,44,1b,0,0,29,e6,58,3,0,1c,0,88,0,c,10,0,76,0,90,a9,ff,ff,4a,91,7b,b2,90,93,dc,c9,c1,34,c5,6a,42,e3,50,47,c,5e,f,29,6a,28,ab,2d,a8,62,90,51,e3,2a,f7,a3,ac,47,11,a6,a8,9c,53,b7,98,c5,d3,94,43,be,54,91,30,d5,49,d8,fb,32,43,22,74,b7,a5,28,ef,a6,d9,57,8f,c,de,5e,38,4b,7b,77,9c,a9,b4,2d,ce,a9,4,2e,90,93,bb,a1,c2,de,e5,72,7,7f,6d,f4,94,7a,c1,39,b8,42,1c,35,5,a5,f8,ba,61,18,a7,ce,89,de,9d,eb,9f,a3,e7,b7,ba,cc,ad,6b,95,d5,52,9e,a5,b5,54,d7,d2,70,ae,62,5f,58,53,21,bc,ed,27,8c,6d,38,f3,76,c2,90,fa,ab,1a,f2,61,ca,b6,cb,49,9a,be,bc,45,b2,75,af,5f,3e,1b,9f,58,be,14,8a,dd,b0,b4,57,66,42,b3,1,72,75,2,86,50,f9,d4,47,ca,60,4e,a,ba,f2,41,23,f5,fd,e1,8d,64,11,3,d0,a2,61,fc,b0,c0,9a,82,6b,7a,3b,90,5b,20,21,3a,21,94,20,1b,a1,29,60,b1,d7,67,e2,c6,18,d,e3,b,8,4d,91,15,2,8d,76,e6,64,11,51,ac,9c,33,fc,1,c,59,f,1c,10,55,37,84,21,7b,ba,2b,5a,18,28,d,58,b1,ac,a9,68,cd,44,d8,94,23,7a,c1,d4,ae,39,69,96,1f,46,80,58,c4,4d,f3,1,67,ba,50,d6,fd,9f,75,b0,1e,2d,ff,61,89,71,26,46,c0,64,59,c1,e7,a,1c,9f,1e,4f,82,8,54,14,80,7,f3,cb,2e,f5,48,2b,78,4d,1b,71,84,9d,fd,62,28,e8,43,ff,ff,48,84,7b,93,7e,24,ef,5b,87,4,f,a0,94,b3,69,d1,c,6d,b7,de,c9,45,16,28,d8,c4,a6,44,bc,48,b8,2b,88,c6,32,3d,f2,eb,3e,1e,e4,35,46,a2,ad,56,99,38,b7,19,ad,36,d3,6d,b4,ab,6e,ea,c8,a3,67,59,2e,4f,83,15,c3,f7,96,c3,a1,77,83,e5,a1,fb,5e,8b,ea,b5,7a,7c,a9,ae,21,34,20,41,1d,a6,62,f9,6e,a4,61,8e,2,57,dd,de,2a,ec,53,4b,99,d8,8f,1f,c5,80,ae,7b,cb,38,2e,70,ec,69,19,b7,46,b1,cd,6a,d3,41,6f,9b,1e,18,7b,f,18,fc,e0,2f,e2,a3,20,9c,92,6b,c6,d8,13,c9,22,23,86,88,aa,b2,6f,90,ab,7c,46,20,85,10,55,fe,f2,af,1d,39,4,b0,d7,6c,c5,4c,ac,1e,f8,58,3,8a,ee,f9,c1,9c,24,47,28,8b,96,7b,3e,e0,7c,ca,c8,68,f3,9b,9d,fe,28,54,2f,d4,cc,5c,1a,de,93,2d,14,99,c3,d,8e,8,3e,63,f5,29,5a,83,1f,97,8b,18,92,18,66,b8,eb,49,50,8b,51,95,1f,60,28,ee,1b,80,35,bc,db,9c,c0,c1,9b,a2,88,80,d6,3f,1f,a8,94,ef,ef,e9,f,13,51,d0,fd,5c,9a,81,e1,b8,9b,80,5,ad,e0,a1,11,40,8,b4,20,93,44,8f,49,9e,7c,cd,ea,1c,31,c1,af,22,38,eb,f0,84,6f,59,a7,e0,11,16,36,18,51,4a,5,14,32,5e,0,8d,91,48,42,71,7,18,cf,3f,d0,67,d1,bc,18,ae,11,49,d0,23,a5,7c,be,8e,42,77,80,20,3c,ff,ff,45,83,79,a8,4a,f4,7b,3c,f5,cb,e7,4d,36,9a,51,c6,d4,29,a6,cc,8e,a,d6,2a,38,54,4d,d7,13,4e,a2,e2,4d,38,aa,1b,77,23,91,18,d2,59,56,d3,68,d4,a9,6d,b6,d6,2a,26,9c,71,20,33,43,1,b1,3,96,cd,76,db,23,59,ba,b1,ce,42,e,71,9c,9b,6a,39,52,93,85,2e,29,8f,8c,be,59,6a,e6,df,6c,52,4c,b4,a5,52,ae,9b,7c,d6,64,f0,df,9b,5e,5e,4c,71,e2,48,c9,c9,52,93,dd,46,ae,cf,31,8f,82,66,12,81,83,8c,f,62,ec,c8,39,22,6e,eb,72,bd,83,16,52,9b,dc,4e,97,c7,cb,db,a0,86,16,9c,16,5c,a0,30,b5,31,99,f6,89,60,ff,9b,5c,f5,4e,97,54,ba,1c,c0,56,29,29,19,3c,30,9f,4c,14,4d,c3,4c,93,a8,ea,f2,ae,0,46,dc,7a,99,4b,8d,61,4a,25,bd,a,c6,85,19,23,a5,e,68,73,50,ae,8b,e8,60,e7,17,9d,39,f4,9f,47,3b,56,84,c1,d7,a7,85,d8,f4,bd,21,92,42,9,26,1b,a4,0,53,bb,a5,35,57,61,29,11,98,45,e2,90,1,4c,90,4b,60,49,87,f,16,2f,4c,24,a1,cc,8f,43,ac,1c,b7,e4,d1,76,87,17,f9,4,d6,69,46,4,92,30,2a,48,ab,f,ad,16,35,80,ba,8a,56,62,6e,b5,d3,8c,f2,1b,a5,21,c,47,ff,8a,db,e4,4a,db,19,ff,18,b6,c0,42,41,3a,e6,d5,69,ce,a0,d4,81,d9,ee,51,80,1b,7b,c0,a2,f3,4,95,43,8,95,6b,51,b0,ff,ff,56,b4,7b,7e,db,fb,3b,11,59,9f,93,b4,40,fe,a2,bf,87,d1,25,1b,e,29,ec,c5,c7,53,19,2a,d3,8e,8a,22,91,1b,17,ab,49,e8,f6,63,7d,6b,34,d2,be,85,ec,15,38,9d,26,a1,ec,31,2a,99,a9,43,9c,33,cc,dd,10,90,40,0,0,0,0,0,0,0,0,0,0,0,0,0,0,0,0,0,0,0,0,0,0,0,0,0,0,a,18,20,20,18,3,0,0,0,0,0,0,0,0,0,0,0,0,0,0,0,0,0,0,0,0,0,0,0,0,60,a0,c0,1,4,0,0,0,0,0,0,0,0,0,0,0,0,0,0,0,0,0,0,0,0,0,0,0,0,2,6,1c,21,8c,31,3,0,c5,1c,b2,18,c0,19,51,98,4e,e6,da,0,28,0,0,1,43,cc,2,a8,1e,f,ff,c0,2,80,54,e1,40,42,26,36,d7,a,b9,7d,14,ae,e6,71,f7,94,55,a9,d7,e7,eb,2e,15,b1,f,6a,d6,9f,aa,bf,f5,53,fe,5d,ba,a3,fa,ab,ff,29,7f,ef,ae,62,38,ee,6b,4b,2,ab,37,6f,4,47,ef,be,57,77,fd,ee,61,c7,ed,fd,dd,5,e5,f6,63,b7,71,67,62,dd,dd,ae,6e,ca,bb,8b,b5,58,2c,58,cb,8b,d7,17,5b,c,99,f9,29,2d,33,cd,8b,26,28,bd,ef,7e,d3,2f,93,97,5a,e0,51,80,20,e8,8e,d5,e1,c6,28,79,d9,75,8a,d3,6,74,c4,7d,c9,7,8d,93,78,2b,88,2a,0,35,42,a1,6,1a,0,0,0,0,0,1,c0,0,0,0,0,3,0,9,6d,ff,ff,53,22,7b,d9,3e,c3,5f,a2,56,14,56,d,23,54,57,d5,5b,7e,8f,67,9d,e6,21,c9,3a,30,a5,63,21,8d,98,da,a5,ac,a2,65,d1,52,72,24,b7,87,f,28,6a,a2,bc,6c,2b,1b,ef,55,91,b4,37,12,8e,79,7c,2a,34,df,5d,a7,b5,96,ac,59,de,91,7a,fa,47,a6,d7,79,87,9b,a9,77,7c,a9,f4,ba,dd,ab,d6,6b,bd,f5,7d,8a,fe,dd,d2,ba,d5,97,dc,b5,c5,43,79,31,dd,4,2,8a,ff,82,98,ce,fd,a0,62,60,5d,55,99,c5,ef,da,5c,ea,ee,16,ad,d6,4c,35,7b,bc,8d,44,61,89,fa,78,97,8a,5a,f8,a8,45,21,e2,ec,82,6d,d8,9a,c,3e,89,fc,b3,ce,25,10,61,24,bb,63,c9,cd,f6,66,dd,d5,47,b3,e0,44,2,f9,bc,fa,dc,30,ff,b,a6,28,5,c1,e3,bb,a1,8c,0,ab,94,79,f7,d0,97,a8,f9,a1,cf,1d,9c,32,24,8e,80,55,54,4d,e2,5a,49,a9,21,e1,22,b9,91,53,6,1,2d,1c,28,31,d6,8,df,b1,b3,bb,6b,32,e3,c0,c,6a,1a,1,2a,17,84,1f,58,8f,cd,4c,e,b4,66,62,24,17,8b,2c,41,3c,44,e1,86,34,64,12,2c,40,81,a8,4e,28,3e,19,84,21,a6,22,ab,30,c5,d,8d,6,92,e4,9a,54,82,7,82,91,81,66,3d,60,d,0,c8,8c,30,8b,9c,61,c,a3,65,4b,c,10,68,ac,5b,c,d2,c4,6b,c4,33,3,41,aa,16,38,65,24,7a,16,0,29,2,3b,0,20,5,80,99,8,b8,0,6c,b2,ff,ff,4e,1c,7b,b8,44,3b,e0,a2,a7,d7,8b,f4,36,ab,9e,69,1d,7e,69,7c,aa,b8,28,ac,e4,62,aa,84,dd,45,e1,44,b1,27,12,50,c7,4a,b4,28,9a,87,26,6a,89,ae,c7,75,2c,2b,69,c6,9c,32,35,12,ca,e8,8e,75,8a,cc,83,5b,42,f9,b2,33,6d,3d,56,f4,fd,9b,c5,f7,3b,42,fb,e2,a7,16,50,4d,72,ff,c6,ea,96,8e,4f,ab,25,95,c2,3b,35,1d,b2,9e,b,8f,8b,bd,62,5d,85,bb,ed,e4,f8,43,25,3,ed,b1,da,a5,aa,55,3f,55,d8,ee,cb,ef,e5,46,c3,fb,a1,7c,5a,d8,c6,8f,e3,71,bb,1e,14,96,ae,4d,7e,e7,c7,71,9,f9,19,3a,37,5f,b3,38,3a,f6,8d,24,e8,7,7b,58,df,7c,15,ca,98,a3,26,d4,4d,f1,aa,e4,24,10,1e,5,9f,28,5d,6,ca,15,91,8d,d9,2f,b8,77,5b,64,df,26,7d,9f,cd,9d,9b,22,23,d2,46,1c,82,59,1,a0,3,c5,b8,44,b2,b4,fc,c5,78,d5,47,81,36,2,79,5a,30,20,2,12,a,d3,d9,ec,90,d6,b,d2,b7,86,34,a,ac,cb,4e,8,e6,8b,d,17,c8,77,cd,6c,9a,60,80,70,37,88,86,9c,20,c0,7,2f,32,18,3a,b,b6,2,32,75,ce,d8,8e,92,24,73,8,c9,a,95,2a,b0,e3,c3,80,12,23,e,2c,6,0,6,d7,87,6b,b9,4a,a1,e0,9a,4d,1a,d4,71,0,ce,91,32,8c,30,a8,e9,50,17,f8,80,6,e6,12,7a,b8,bf,8,1c,3c,c6,4d,90,30,34,56,ca,a0,5b,9d,ff,ff,55,81,9b,b3,bb,35,34,33,b4,3b,ab,4b,24,2d,3b,4a,43,c9,24,d3,34,3c,34,3b,bb,c1,cb,9d,c,bb,ad,1e,9e,a,e3,49,4b,b3,c4,c9,cb,b9,d3,9d,33,2b,b8,f3,4a,cb,1e,c4,86,a2,5f,c3,8e,5b,10,d2,17,ef,e5,c2,d7,c5,ca,ee,ae,6f,2d,22,cc,92,84,31,8,60,2,0,0,0,0,0,0,0,0,0,0,0,0,0,0,0,80,0,0,0,0,3d,37,c6,77,3,98,5f,fe,4e,6b,94,9d,fe,db,ef,5b,f1,b7,65,ff,ff,6f,f7,3f,b7,d3,5f,ee,bf,fe,be,bf,ea,bd,af,be,bf,ab,ae,bd,7d,7f,5f,52,a0,60,35,31,cf,fe,c2,e9,27,b6,ec,69,46,88,8e,3b,3b,3e,b0,4d,88,1a,2,34,b,bc,5c,80,cf,db,14,20,ba,6,3,e,c1,b8,da,7d,f9,8c,aa,cc,b2,c0,f8,94,32,26,c3,69,a,b,34,8,0,0,40,4,0,0,2,20,0,60,1,0,5,23,69,3b,73,93,4d,6,34,18,43,72,d1,11,57,80,40,86,81,80,0,0,0,0,0,0,1,0,0,2,0,0,a,1,5e,28,88,42,50,39,c6,6,42,11,0,9d,89,40,80,c3,0,0,0,0,0,0,0,0,0,0,6,0,0,1,33,83,8,c1,e2,40,20,8,42,18,8,10,68,1,0,0,0,0,0,0,0,0,0,0,0,30,0,0,0,0,b,42,aa,41,c2,4a,86,38,c4,90,13,14,c0,10,25,0,0,0,0,0,0,0,0,0,0,0,60,0,0,0,0,0,c2,cb,ff,ff,56,6,9a,bb,44,3a,5b,bb,2d,3a,bb,3c,2a,ca,53,a5,ab,4a,9d,bb,3b,b4,c7,d5,f9,25,32,5b,7d,3a,ca,b1,7,6f,30,b1,f3,65,1c,33,b3,cb,d8,e0,6a,ab,53,24,35,12,e1,da,5f,c3,95,27,88,b2,c9,2a,9c,99,f1,f2,a3,53,4c,fc,5f,53,1d,14,b1,ee,84,89,41,82,9,68,1c,21,1,80,0,0,80,0,0,0,0,0,0,0,0,0,0,0,0,0,0,0,1,38,c7,8d,20,31,47,19,80,42,1,0,0,2,0,0,0,0,0,0,0,0,0,0,0,0,0,0,0,0,1,ab,11,88,cc,43,44,20,1c,71,c,19,0,0,0,0,0,0,0,0,0,0,0,0,0,1,80,0,18,0,0,2d,54,90,5f,c3,ba,87,7e,b8,f5,a1,b1,df,ce,cf,bb,64,b6,3f,ff,fe,df,ee,d7,eb,fa,fd,2a,ff,fb,5f,57,fa,ae,be,ba,fe,af,9d,5f,5f,57,d5,f2,48,e7,da,67,5b,63,90,9a,4a,df,71,94,47,a1,fa,ee,c7,d9,64,a0,85,e1,90,c,c2,e2,45,9c,9,ac,18,ec,60,18,57,33,89,47,d7,96,85,9,23,97,9a,2e,12,1a,ae,6,90,3,a9,4,0,40,c0,0,66,0,22,1,18,0,0,0,20,18,c,6a,6b,d8,2b,45,46,88,62,23,24,53,5b,c2,88,41,a0,0,48,0,10,0,0,0,0,0,6,0,10,0,0,44,1b,88,11,1a,99,8e,52,7,39,d0,ca,5,82,80,61,e0,0,0,0,0,0,0,0,0,0,0,0,0,0,0,9c,5c,ff,ff,4f,91,7a,95,f6,23,36,93,61,45,18,32,b6,59,56,b4,4b,52,48,a4,43,c7,e9,8c,f8,bd,31,a7,5b,3,d3,f,8f,cf,9b,29,92,56,ad,78,3c,d1,77,fc,91,f7,fc,71,a3,9f,73,cb,5b,3d,ef,25,70,a0,dd,22,f9,1a,89,f7,bc,55,77,9f,45,de,40,fd,cd,ec,57,ab,98,7e,7f,66,47,ef,75,8a,e3,4a,c7,42,0,0,0,18,0,70,f1,88,33,0,0,60,0,3d,92,d,f4,b2,43,ab,72,e9,1c,2d,17,f6,f4,dd,71,94,21,75,80,c,0,0,0,0,2,0,0,8,0,0,0,1,19,1a,74,ab,45,8b,c1,b0,4d,9f,5d,54,3,9f,89,f1,d9,83,80,0,0,0,0,0,0,2,0,0,0,0,0,0,65,e4,8d,4,52,84,52,18,fa,ce,be,c2,48,cc,d,49,88,9,0,0,c,0,0,0,0,0,0,0,0,0,0,5,58,98,58,63,9b,58,9d,d7,5c,80,ae,26,49,ba,5,f4,0,0,0,60,40,0,3,0,8,0,0,18,0,0,0,8,1d,8,88,ba,92,52,9,48,4c,3c,64,53,e,b6,40,40,0,0,0,0,0,0,0,0,40,1,80,80,0,0,0,52,52,21,d7,d2,61,16,4,16,18,46,0,81,a0,64,2,40,60,0,60,30,0,0,0,1e,84,0,3,4,0,68,0,64,4b,c1,1,d7,2c,b0,5,cd,93,d4,2b,7d,76,5,f6,d7,ff,f9,3f,ff,fd,6d,7f,ff,ff,eb,4f,ff,ff,ff,fd,55,ff,55,53,ff,ea,aa,aa,bf,ff,aa,80,73,dc,ff,ff,53,1e,9a,52,4a,3c,ac,c0,af,13,e3,e,7d,74,ea,c9,57,9,10,38,c5,30,b8,c8,f4,b3,c,d2,5f,8a,95,c3,ac,b4,4b,a,6d,12,36,23,42,4c,b2,d3,35,2a,5d,22,54,a2,5b,9d,17,43,fc,7b,e,4d,8b,12,c6,ee,bb,1f,6,3a,5d,3b,b8,45,f8,a8,cd,b9,f1,18,e5,ff,cc,ac,7c,9f,be,fb,ef,df,5f,17,bd,ef,ef,7b,3b,fd,be,db,df,be,fb,b2,fb,ef,bc,ef,be,bb,ae,ef,bb,ef,ba,7d,d6,61,a9,da,8a,8,c8,e2,14,7d,e1,5,c0,29,74,4,a1,1d,89,50,cd,12,d3,21,0,0,53,90,11,8e,19,2,18,1a,1f,1,5,b7,9a,cc,21,ab,2c,36,19,f0,20,b1,2b,33,10,a3,44,4c,a1,30,1,80,80,0,0,66,0,8,0,21,68,40,34,6,2,9e,bf,d7,25,44,12,30,61,0,8,5b,d,81,82,a,c1,2,3,0,0,0,18,0,40,c,20,0,80,0,32,6,20,a8,40,20,83,28,e0,3c,10,80,36,23,c,0,46,2,0,0,0,0,0,3,0,20,1,0,0,1,80,40,c0,32,2,c1,18,a4,0,62,86,12,2,1,1e,15,60,4,f6,a6,0,0,40,0,0,0,2,c,0,0,0,60,0,0,0,80,e2,4,31,4,30,5,74,44,2,0,0,18,0,0,0,0,0,0,0,0,0,40,0,0,0,0,0,0,6,3c,42,a2,8,42,94,60,96,9,0,0,0,0,0,0,30,0,0,0,0,0,0,0,0,0,0,0,0,0,0,a,ea,ff,ff,49,28,78,96,89,75,9a,93,53,cd,5f,92,c4,d5,68,68,85,52,86,f7,8e,33,59,55,c4,da,c2,25,43,72,29,de,dd,dc,e1,dd,e8,d2,99,2a,85,85,b6,2d,49,b5,84,91,9a,29,86,c3,1b,93,b6,eb,c0,c7,d4,74,80,d8,a6,95,a7,72,cd,7a,b9,e7,27,c9,9a,8f,f6,f,cf,1d,95,ff,a5,8e,bb,ef,b5,2d,8b,a7,ab,dc,7d,1a,a3,be,4f,d2,2,6,b4,2e,7e,62,86,46,88,33,39,37,ce,4c,b9,18,54,bc,ef,b8,93,3f,9d,ab,90,af,ca,37,b3,e8,bb,73,dc,5a,c6,bc,6,7b,a2,83,39,21,cf,b3,f3,10,35,8c,39,c8,17,a3,b8,5,f3,d0,dc,35,fc,12,43,61,fe,7,3b,d7,7a,5d,70,7f,87,60,19,ce,85,c2,29,41,e7,36,60,78,4a,a4,b6,16,36,1b,b7,2,47,bf,ff,46,14,a2,c,6e,80,a4,39,f2,12,a,77,40,4,58,10,de,db,d2,4a,d3,94,46,3d,e,56,de,81,65,d1,bb,1,61,2b,5,ed,14,47,46,31,63,26,ef,d5,84,c4,40,46,b,7f,33,54,72,11,c5,98,a4,41,64,74,ef,60,31,41,87,80,12,9,99,c4,7c,48,dc,6d,27,13,42,1,80,0,21,2,f7,92,8a,40,9b,14,82,40,b5,14,1b,c5,83,c1,6,49,14,24,21,11,82,56,c9,6,c1,c0,40,b2,13,81,86,1,8f,9c,b9,2c,8f,b3,74,44,38,81,9,b7,45,4a,74,1a,71,86,41,3,97,3,1,1c,6e,81,e2,8c,1e,37,10,84,18,6,1d,9d,ff,ff,52,7,98,e1,61,bd,94,5a,a5,23,4d,2a,aa,4c,14,53,43,ad,3a,9c,95,b4,bb,ba,e4,23,3b,64,83,be,a4,b2,64,29,3d,c9,3b,4a,2c,a3,63,8e,b8,f3,ab,5b,b9,cc,29,da,cc,3a,5b,b9,44,ad,42,33,3a,45,d0,4a,5a,17,d4,af,2,45,6,50,80,0,90,80,c3,30,80,18,0,0,0,0,0,0,0,0,0,0,0,0,0,0,0,0,0,0,0,0,50,12,2,80,c1,80,0,0,0,0,0,0,0,0,0,0,0,0,0,0,0,0,0,0,0,0,0,0,0,0,c,2,87,1,4,3,6,0,20,0,0,0,0,0,0,0,0,0,0,0,0,0,0,0,0,0,0,0,0,0,a,4,31,40,30,64,50,40,0,0,0,0,0,0,0,0,0,0,0,0,0,0,0,0,0,0,0,0,0,0,0,1,90,6a,46,15,46,c,33,0,43,0,0,0,0,0,8,0,0,0,0,0,0,0,0,0,0,0,0,0,0,7,d,40,3,34,4a,b4,12,18,b6,62,82,5,9d,85,34,58,90,aa,aa,40,fc,a,88,14,42,f6,2a,6a,a0,47,c1,c,3c,55,1,47,e6,14,fe,9e,e2,9d,e6,7d,f2,e7,ba,5f,ee,5b,fb,6d,7b,fd,77,eb,bb,ef,f7,cb,b7,7d,ff,3f,3d,7c,e7,97,f5,df,6d,f7,dd,7d,ae,fb,bb,e7,74,af,b8,a9,8d,90,dc,b,eb,6,6,cd,c6,8,91,1a,cd,70,35,80,33,b5,84,20,2e,c8,16,80,0,65,b0,32,c0,c,1,80,9c,3,b,52,0,ff,ff,4d,80,79,7d,84,44,b5,1a,77,d8,9d,f4,c7,bd,14,ba,e1,c4,b5,22,19,28,8f,a5,79,3d,21,7a,92,69,61,14,49,5f,12,f2,a9,b,de,38,9a,87,cc,24,46,b6,c3,a9,a7,13,aa,17,60,90,8d,bc,9,cd,57,83,29,df,4b,1f,3e,66,2,7f,ff,5b,99,8f,4d,ec,ef,f2,7d,a5,77,7,cf,6b,4d,bd,4f,6d,7f,fc,ae,3b,af,fd,74,72,ce,ce,7d,75,eb,2a,fa,23,c0,f8,9d,7f,76,4a,13,6c,f2,c4,a6,9b,fb,1e,11,8f,8,6f,f6,ee,72,93,26,3f,3b,bd,c6,bd,63,75,6b,5f,92,ef,77,d6,d1,2f,d6,5,8,18,82,31,9a,14,51,98,de,58,1e,bf,ec,4,b2,b1,10,b0,ee,e4,79,79,52,1c,41,df,74,70,3f,ad,7c,16,6e,c6,72,8f,92,1a,48,57,c,4f,23,48,6d,31,7e,41,12,99,f0,db,78,4b,1,e5,47,14,23,b6,48,6c,3c,2c,f5,e0,c9,58,6,d8,61,46,8,b,15,43,21,b2,b2,0,90,96,18,0,10,18,2,1,0,b8,0,15,c0,9,31,6c,f,11,d,b0,c0,31,42,d,86,4,44,c5,6,8d,0,59,8,d,0,4,c0,8,11,4,80,24,0,0,8,1,0,d0,c,0,6,5c,18,8a,a,0,40,21,44,21,b1,24,39,c0,21,c0,20,30,0,a4,98,88,4,2,0,8,0,61,88,2,c8,3,0,80,1,86,92,a,0,6,23,19,43,28,82,82,9,49,18,32,60,a,2,8,80,0,1,0,0,0,0,c0,0,c0,0,8d,c4,ff,ff,46,83,77,16,43,c7,28,d3,11,8a,53,de,38,e2,a9,49,e0,8e,36,e9,51,56,99,c5,a9,29,8d,14,d4,a9,25,29,6f,b5,61,92,42,fc,28,c3,3b,56,5e,d6,6d,48,5a,71,b7,14,23,31,dd,ec,c8,aa,a7,c3,da,86,2f,dd,9a,66,b3,34,33,a1,be,73,89,92,49,7f,6e,fd,3f,4b,e2,5,dc,af,dd,70,55,7e,4c,1e,5f,ab,8a,7e,cd,db,17,a3,75,c3,b1,29,96,d4,c6,c8,18,6d,76,cf,47,c0,c5,c4,2a,9,36,49,ba,f8,6e,69,7d,79,c1,5c,65,a5,6f,ae,d3,11,93,a8,b3,4b,55,f0,18,47,10,7c,e,66,b0,1f,25,d3,ec,b0,9,f1,fa,fa,fa,da,6b,e4,e,47,35,7a,a,c2,f2,29,fa,46,95,a8,33,d4,d2,b4,5,30,d7,a9,11,9c,23,eb,ac,b7,c2,4d,20,62,27,2c,cb,69,5c,8a,ba,ec,b1,ac,76,78,82,1c,92,26,a5,17,22,99,1,f0,c2,aa,40,6a,cc,65,9d,d2,44,41,58,99,b,49,32,2c,fc,31,7e,32,4,a2,1b,80,29,68,11,c6,2,65,ae,ea,b4,21,22,e0,f2,2b,67,ac,21,f1,38,8d,74,8d,ca,a8,84,77,7a,dd,6e,79,64,41,8e,98,18,b0,6f,43,34,24,b9,eb,62,87,19,63,11,66,67,a8,68,63,89,3,99,5,31,1c,94,40,a0,38,dc,0,0,1,1,e6,9,f1,cd,85,b5,65,2,a0,a6,18,34,b,e4,dc,f1,8d,86,93,0,45,db,aa,7,ba,42,e0,f6,e2,bd,60,60,2,8c,d0,6,40,c0,bf,15,ff,ff,56,3,9b,54,aa,bc,43,1c,54,22,1e,42,c2,b5,9d,9c,3b,bb,4b,24,a4,b3,4b,14,4b,4b,bb,3a,bd,95,34,ac,b4,34,2c,34,a4,41,6a,c4,a4,b2,ca,c3,ac,33,1f,14,4b,44,31,e9,da,43,3b,ba,b5,ad,2b,c9,5b,34,c1,bd,2c,bc,38,0,0,0,0,0,0,0,0,0,0,0,0,0,0,0,0,0,0,0,0,0,0,0,0,0,0,0,1,1,1,80,40,6,18,a0,3,c,6a,32,a3,0,80,1,2e,10,1,5,0,c,0,11,2,1,83,fc,0,14,4,a0,1,8b,6,21,20,4e,24,3a,10,71,13,4,45,65,58,ce,47,83,9e,e7,fb,87,55,25,94,a5,55,5b,ff,ff,fe,ee,ab,9b,fd,bd,ae,55,54,94,82,62,92,c6,e9,be,c2,27,fb,36,31,ce,b,ef,b8,ef,fe,3d,d4,ad,6f,ec,76,dc,bb,5b,b7,1d,db,9,77,22,5d,dd,a7,dd,db,b8,77,77,77,3b,eb,da,f3,de,43,f9,39,1b,90,ef,27,98,22,20,15,ed,e7,6f,ea,b9,5e,a9,d6,8f,11,a0,1,b9,b8,d5,27,42,b0,73,38,8,dc,e5,c4,ed,15,81,86,27,6,8d,77,3d,10,47,60,8,50,8f,22,7,71,80,0,0,c0,0,10,0,0,0,0,5,8d,f7,84,e2,9d,9c,e7,11,a,8a,d4,79,9,8d,0,40,c,24,0,20,0,0,0,0,0,0,0,0,0,0,e,8e,84,60,e6,bc,69,a6,52,4b,41,c8,8,26,0,8,0,0,0,6,0,0,0,0,0,0,0,0,0,0,0,4b,cb,ff,ff,50,8d,7c,33,a,97,e6,8d,c1,7,88,55,18,d4,70,c4,62,90,1a,a3,6e,90,72,8d,c8,29,70,f9,fc,73,5,61,68,d8,3c,c4,9f,21,34,64,6c,38,b2,db,4b,c2,93,4b,1a,94,55,1a,d5,2a,95,e0,e6,49,b7,26,8f,e,7d,2c,78,ff,c5,2b,d1,ab,cb,c1,20,92,af,e9,df,d7,27,b1,d3,db,cf,2d,9d,d5,5f,96,15,a7,dd,4b,f9,dd,e,a6,45,dc,af,93,37,62,ff,74,ad,f2,fa,b1,6e,5e,ad,da,e4,8a,f2,d7,78,97,64,50,8e,5e,f1,22,ba,c7,5d,d7,f3,6,9,21,b0,d5,e3,c5,90,8c,a4,7e,a9,2b,ae,97,a4,85,74,b9,6e,f5,5f,37,4f,b1,47,50,9f,b7,6d,45,ba,29,e5,e3,45,8,d8,ae,48,9b,22,c0,7,94,46,9,9e,3b,11,d5,72,9,7f,57,21,f2,a4,56,86,89,fe,e6,e2,e8,9b,b8,88,8d,20,27,b3,96,b7,c6,3,a8,7e,64,c3,ab,5a,30,4b,9c,61,d5,43,a9,50,78,3e,38,c5,86,a8,8f,9,84,b0,f3,8b,5b,7,c9,82,44,e7,75,c9,94,d7,11,18,98,43,65,41,c9,2e,49,a9,12,83,2,ea,c9,98,8d,b3,a0,3,c0,4b,58,38,0,ac,3b,35,f,6,94,10,bf,c7,c8,c0,75,c0,41,20,e3,27,1c,24,2,d6,84,98,5,73,e1,cd,5,8,80,3,8c,78,9,e0,60,b2,25,ac,fa,46,9d,39,20,8f,b1,11,b8,0,e9,a,ca,41,c,ca,0,0,21,20,21,a2,2,a9,67,83,1,90,c4,0,16,60,51,d5,ff,ff,4c,f,7b,44,d0,73,de,d0,c9,26,1c,23,d2,8b,75,33,61,66,36,9b,6c,e4,93,55,f7,fc,81,c7,1a,a1,aa,6b,47,a,9b,6a,38,85,51,96,ea,66,38,d3,1e,4,99,8e,a,1f,78,54,ac,d,b8,a3,83,cc,bf,19,f,7f,e2,de,c3,d,94,b1,fd,be,ac,45,b4,54,ee,c5,7f,15,66,77,53,b2,ba,3b,a7,53,e0,0,74,9e,ac,ef,5a,6e,43,f8,2c,ac,24,db,4a,c7,4c,19,3a,8b,c5,e4,7d,c3,f,cc,ee,aa,b9,10,31,c9,d7,60,42,21,5d,7f,20,4,ee,1d,72,2b,1,81,7c,91,cf,2b,bc,ac,e3,d7,59,ad,fc,7f,fa,63,96,2a,b8,59,e8,9e,b,7a,8c,b0,7e,33,45,c0,6,e4,85,28,48,9e,9e,5d,4d,7b,a4,32,94,8c,95,ba,29,a,a,9c,d1,f9,2f,cc,18,f8,db,a9,4,3e,82,f5,1b,ee,62,4,f3,d8,78,bb,60,d6,7,4e,1e,d5,69,e3,4b,79,15,4e,78,b8,bf,c5,c4,65,28,11,fc,c2,66,a4,51,2,8,bc,13,26,89,4c,9c,e0,8a,39,d8,9c,64,d0,db,e9,1c,56,3b,ce,90,89,59,ac,c,11,32,1e,29,34,70,d1,82,10,e5,70,90,c2,58,b3,fd,5a,50,87,86,f6,54,8,8a,23,a0,6d,b1,1f,a0,6,14,83,90,7,91,8c,d8,49,80,e6,7a,f4,7b,f4,1,47,f3,3c,ce,fd,f,d2,13,d1,b3,e6,58,60,f3,ac,5a,55,a7,2d,44,4b,87,ce,7,86,ac,cc,ff,9a,3,cd,91,8f,a3,ea,ff,e9,be,a7,b3,40,6c,ff,ff,53,42,7b,33,be,71,33,f5,69,25,62,f7,34,d3,8e,36,d9,4a,1a,3d,af,d3,5c,a9,37,f0,7e,b9,16,5e,ad,9b,e,16,da,44,b7,eb,3e,4f,4c,a1,47,94,4f,cc,e5,7e,4f,4c,8c,b6,e3,69,28,94,52,91,56,51,b5,e3,a4,3b,46,6b,6c,f,86,18,33,c,8,5,ff,ff,ff,ff,fb,fc,3,fe,e8,1,b6,c4,e4,80,ad,55,55,10,7f,e2,a3,a,aa,aa,7f,ef,7f,ff,f1,81,e6,4e,a6,d7,5e,ed,ce,2d,9f,eb,77,69,5f,87,74,b6,fb,5b,ef,be,7e,6d,f9,fb,f3,ef,a3,ab,ef,bb,5d,dd,f7,5d,dc,1a,ee,57,75,a1,da,5d,27,52,73,f0,e4,84,29,72,c4,24,1b,38,c0,35,8,1,82,9,47,5,2c,0,0,41,90,0,2,30,0,8,0,e,44,50,f1,41,5c,3a,14,31,d8,44,2,11,b4,f1,36,20,8d,86,4,80,4,13,0,0,0,4b,20,0,c0,0,0,0,80,22,17,8f,b0,4a,c,4,48,8,70,20,3,6a,0,34,a,68,0,0,0,0,0,0,0,0,20,0,0,0,0,0,0,cc,13,2e,e2,c1,44,50,c5,4,80,14,1b,1,0,11,3,0,0,0,60,2,0,0,0,5c,0,0,0,0,0,0,0,4a,18,8b,84,7,20,c,22,8c,8,3,11,0,0,9c,8c,0,0,0,0,0,0,0,0,0,0,0,0,0,0,1,58,b0,24,3,14,88,21,87,18,80,0,0,0,0,18,0,0,0,0,0,0,0,0,0,0,0,0,0,0,0,0,90,b9,ff,ff,49,8d,7a,96,92,f5,65,7d,59,89,e7,4d,cf,1f,9c,38,da,8e,b0,d9,f3,a0,ea,d,d0,e4,94,b6,a2,93,bf,e3,27,3e,f4,c5,43,1a,f1,77,25,c4,e4,9e,2d,21,5c,3a,f7,23,a6,1a,9c,69,45,1a,a9,a8,a3,6e,41,13,2a,6f,5,8a,ba,ee,5b,7b,20,42,7f,90,9e,b7,5c,ae,b9,fb,b5,bc,9a,dd,94,d,dc,7d,77,c1,3d,4c,a3,9e,e5,ab,f9,49,1,9b,86,a,ce,95,44,a4,a4,d7,18,be,e3,24,11,6f,d5,6c,d4,8d,f4,fa,f2,5d,2d,ae,8e,85,1e,94,fe,5d,1d,eb,77,36,10,f7,33,4c,86,f7,1a,f0,67,a,50,b3,61,1d,53,96,1c,45,b7,65,54,fd,57,43,6b,b8,9a,34,3e,e2,2d,8e,c8,47,f,f6,fa,6b,89,ec,fa,8,a8,e8,32,f8,51,4b,4d,7b,f1,7f,f,19,fb,2,80,4,25,85,b6,24,f1,d4,26,15,6f,69,18,42,80,6c,13,fc,2d,bb,55,51,10,18,b4,10,d2,c5,b8,32,e,4,16,9,4b,b6,86,17,5a,84,78,33,a6,88,c5,86,b0,d1,8d,ad,11,a4,4a,6c,23,31,a8,15,a,63,1e,cd,1a,ba,fa,e0,81,c6,46,7c,20,5e,11,84,4e,65,87,6d,11,bc,9,f8,64,c4,a7,1,b0,3b,10,18,44,30,cd,3,c0,3b,cb,43,10,3,5c,44,70,cd,e5,96,3,13,15,22,60,6,4,21,2,2a,5b,91,64,a1,b9,a,46,1,a2,83,54,a3,38,0,4,e,99,f8,2d,64,52,2d,7d,0,0,b0,32,49,ac,11,a0,3c,1f,ff,ff,53,50,9b,42,b4,23,e8,43,d4,14,2b,58,e9,4b,b4,bc,d,b4,34,2a,b4,ad,39,bc,31,f3,94,ac,43,bc,95,ac,51,d3,ac,3c,d,52,35,43,e,c2,2e,32,bb,aa,bc,c3,42,53,16,43,c3,3b,8e,c2,9e,42,43,b0,e4,43,4b,33,c1,53,b8,a7,8c,10,2,10,30,2,c,0,0,0,0,0,0,0,0,0,0,0,0,0,0,0,0,0,0,0,0,0,1,3,25,94,29,44,8,c,41,84,0,0,0,0,0,0,0,0,0,0,0,0,0,0,0,0,0,0,0,0,0,f,8,20,83,20,60,80,c0,0,0,0,0,0,0,0,0,0,0,0,0,0,0,0,0,0,0,0,0,0,0,b,9,18,f1,12,1,40,c0,0,0,0,0,0,0,0,0,0,0,0,0,0,0,0,0,0,0,0,0,0,0,6,82,14,51,c8,20,40,0,1,80,0,20,0,0,0,0,0,0,0,0,0,0,0,0,0,0,0,0,2,0,2,2,c,31,3a,88,b6,20,61,8d,5,14,21,2c,31,98,7e,ee,4b,e,d0,be,6,8c,8e,8a,1c,f8,b0,f5,7f,3a,f4,fa,c3,a7,9f,32,71,1a,9f,4d,b,f2,dd,cf,37,d9,1c,7e,87,dd,f9,fd,be,ac,ae,83,f5,df,fd,fb,ad,72,9e,7d,f7,5e,fd,af,5d,77,5d,ae,fb,5d,f7,dd,73,be,d6,bf,4c,c7,9b,c7,7d,81,ac,b7,7c,af,33,8e,86,32,5d,6d,fb,3f,f9,35,10,35,2e,b4,f3,a0,43,6,71,ab,23,16,4b,18,a,b6,fc,c0,78,1f,ff,ff,50,95,7b,8f,ca,fa,37,7e,49,66,82,b0,86,7d,c8,64,3d,e8,94,f1,62,f9,3d,4e,2f,35,94,b8,62,46,c2,ce,47,a,30,74,54,8f,a3,c9,d,a7,c1,86,9e,5,e5,6d,cf,11,32,8c,7c,67,bb,e2,ef,f,19,3e,40,87,85,9c,3b,7e,22,cb,de,ad,2e,1e,ce,de,71,d,6b,2f,39,9c,fc,b2,c7,eb,eb,3d,7d,bb,fb,dd,de,ee,ef,b2,ef,ee,4d,b7,77,9d,d7,77,df,fd,f2,eb,ba,b9,f7,76,10,f4,58,5d,cb,bd,aa,71,b5,9a,f5,69,ed,3d,d0,ee,c3,cd,8e,5,20,1,6e,48,a1,85,8f,18,a,5e,6c,b3,b8,4d,cf,51,99,27,30,f3,b1,66,e2,93,79,92,4a,97,c8,48,40,4b,17,0,12,0,24,63,d3,c2,89,16,e,f0,25,90,d9,63,40,80,c0,a9,89,b1,1b,30,94,fb,d0,61,3c,25,82,f4,0,c,26,6,4,20,10,33,cd,0,68,2,f9,19,10,13,82,6b,f8,50,f9,5b,b9,d,7a,d0,cd,f,b4,34,10,88,64,93,20,d8,0,0,38,84,7e,8,0,0,0,40,0,61,68,8d,a,28,12,c2,1e,22,52,30,7b,70,e,58,10,81,82,5d,8,0,0,2,18,24,4,18,20,8,c0,40,58,6,b,8,41,b8,eb,a6,2d,e6,a4,9a,c4,94,45,86,89,e0,1,4,0,0,0,0,68,cc,2,0,4,3,30,0,c0,68,40,73,a2,56,49,29,2b,29,a1,20,cc,4,e0,0,58,0,d,2,0,1e,0,2,2c,40,0,c,a1,10,18,40,0,20,9b,ff,ff,4a,82,79,c8,51,90,13,71,f4,58,52,4b,34,4f,a3,c9,e8,62,93,1c,61,ef,b,7e,54,4b,91,44,c5,ac,b6,ea,9d,ea,99,98,6e,ed,a1,53,23,2d,b6,94,46,c6,e1,71,77,fb,6d,35,2a,66,52,7b,91,34,d5,3d,51,42,4d,35,bd,66,c2,1d,24,d4,25,16,f9,98,26,8f,f5,5b,95,68,4b,e4,30,36,5d,4d,2f,8,9f,d5,77,5f,9c,bf,57,c9,11,ab,d,5e,db,cc,e4,72,b5,f0,4e,2a,8a,b9,8e,c7,6f,8b,5e,bb,dd,ee,a2,25,7c,37,1a,ba,c8,b1,fc,90,2e,2e,4e,b5,4,32,ee,cb,82,c2,be,9a,9b,18,b3,ce,6f,fe,cd,8b,23,85,30,65,bc,b9,7d,fd,9,38,5,3f,8b,d5,6a,e6,c2,fe,d7,4c,98,3b,c0,43,17,29,10,34,1f,a2,48,64,3f,1,d2,6d,44,20,fd,63,c6,84,ca,f8,ab,9e,b9,b8,41,5f,6d,b8,f8,81,ec,18,82,36,a5,b9,52,77,ad,52,34,d,30,f8,1d,4,d1,91,19,19,90,74,73,2e,a0,1a,40,28,7c,8f,d0,30,b0,f5,8a,63,b7,c9,47,22,61,f,f,5c,78,61,a3,d2,58,c1,a2,3d,b1,c0,8c,eb,ef,3,70,d1,24,20,1,48,ab,82,f4,59,60,75,0,f8,af,4a,c7,43,db,6,5a,2,e5,20,44,42,6a,d,48,b0,1,3,b1,21,6c,18,c7,14,73,13,93,d8,34,5,98,60,11,59,7,c7,3e,cc,ab,84,96,1a,c9,82,61,c,81,4e,38,3,40,41,8a,d1,7,86,0,f3,26,2d,9b,50,30,ec,cc,ff,ff,54,98,9a,5a,d9,9c,da,bb,34,b1,ca,d9,c3,41,cd,1b,53,b2,d2,ba,c3,1e,2c,2c,49,e8,cb,b6,2b,26,24,ba,6a,ac,42,ba,d1,b4,ac,42,b4,59,62,25,49,6a,c1,d9,ca,d2,3b,da,a9,eb,25,ab,b5,2d,7c,58,9a,92,76,cb,68,ed,6c,d6,12,c0,30,c9,1,86,18,0,40,0,0,0,0,0,0,0,0,0,0,0,0,0,0,0,0,0,0,0,0,15,0,b0,0,86,20,0,0,c,0,c0,0,0,0,0,0,0,0,0,0,0,0,0,0,0,0,0,0,0,1,60,43,8c,44,8c,38,0,3,c,0,80,0,0,0,0,0,0,0,0,0,0,0,0,0,0,0,0,0,0,0,41,a8,9,7,bc,59,22,19,3,4,6e,28,1,78,74,a7,e8,7,84,0,c2,80,c0,e9,4b,fc,f6,78,36,c,2,a0,43,0,21,41,15,ae,ef,a7,3b,f7,b,32,bb,e3,4b,7f,5b,1f,28,62,7f,d5,77,af,75,f7,6f,eb,f7,f7,5e,eb,fa,af,ba,ee,be,ea,ef,bb,a5,ee,be,e5,6f,9a,1c,25,41,d4,f4,92,40,79,dd,d6,54,fe,68,47,9b,bd,a0,1e,79,8d,44,76,23,12,18,b4,3d,1c,80,49,9e,1,2e,7,36,13,8d,85,dd,51,8,76,91,49,8a,3d,35,90,24,50,b1,a3,63,dc,34,6b,e8,a0,80,10,1,a,16,6,26,84,e0,6,23,3c,61,57,38,dc,fb,c2,40,52,3c,24,14,23,30,6,80,88,48,24,0,60,80,0,0,0,0,1,c,0,0,c,10,0,6e,77,ff,ff,4f,12,79,7d,97,e7,e6,e6,f8,27,30,30,d4,93,45,c3,8b,be,7b,4,51,88,da,6e,8c,72,50,c6,ab,9e,36,e3,50,aa,db,66,48,53,f3,15,1a,51,19,c,16,b8,27,6f,c1,bb,be,3e,ee,6d,37,7b,96,89,8a,8d,d3,b2,ff,60,9b,54,d,30,8c,bf,b2,c8,33,b4,3b,ad,af,b3,db,29,37,fb,77,f3,fb,ae,5f,a,5d,76,e5,95,ab,f7,5b,4e,ae,f7,e8,69,81,4c,1e,9c,e4,6d,b1,63,48,6d,ad,cf,ff,27,9c,b6,bf,75,33,b9,73,ee,a8,bb,af,8e,de,b,a3,b5,a9,af,8a,a5,df,a9,dc,f,5d,a9,40,4c,e4,a0,41,2f,36,e9,d8,d1,a5,e4,e3,21,34,f1,12,d1,f1,83,ea,6f,ee,7f,ea,72,be,8a,53,66,79,ce,60,b3,a8,88,8e,5e,8,b3,e3,eb,6a,b4,3e,c,10,9d,b5,3a,a2,c,20,19,20,8e,da,3,da,b,5b,11,33,25,e5,ce,d8,59,56,28,ea,9,de,c,6d,a3,5b,ca,85,c1,42,1,dc,7,5,95,68,90,61,34,a2,cf,c1,10,0,f0,1,88,6c,56,e4,8a,48,23,64,84,66,92,22,68,b4,41,8b,48,2,37,76,4,62,c0,83,61,0,77,40,80,6f,b,0,dc,1b,5c,e2,6c,ca,cc,6,52,21,d0,58,97,8d,53,a2,d8,c0,5,6a,5,8d,98,c4,80,80,6,63,1f,80,20,61,d0,c1,20,1e,46,dc,f8,34,e9,ca,7,1e,e1,ad,53,29,1,42,1,e3,5c,91,0,2a,24,c,d,81,11,0,1,0,1,64,b,0,c2,43,ff,ff,4a,9b,7a,36,fe,a,5f,6b,2f,de,57,a2,a2,cc,8c,b7,58,c6,29,e2,89,e3,52,de,2c,1c,32,96,e8,6e,96,d3,54,78,9d,f0,19,bb,d9,a7,dc,99,27,4a,a3,18,34,ab,b9,87,83,b8,b6,7,c0,87,81,4e,e4,b7,b8,fc,10,76,bb,ea,b9,64,b,6e,20,db,5e,6b,e,9f,cc,b6,ce,9b,d8,aa,9b,35,bb,b1,85,f5,7d,6c,73,28,11,92,79,76,19,e0,63,1a,59,de,28,82,8d,85,92,5a,52,6f,e,ad,ce,37,eb,4e,d9,d9,0,50,9,10,fa,d7,fc,c4,99,3f,8e,b9,0,18,0,b1,90,fc,45,f8,9,f9,50,c7,d5,97,10,a9,58,2b,1d,d2,91,5,1c,bd,51,e8,4,4a,5e,3,c3,62,9d,80,1,40,43,8,e7,13,65,81,92,4c,f0,20,59,24,45,27,dd,b9,49,76,7,30,a6,46,a2,9,15,a8,ca,38,29,60,4,40,0,0,3,c8,45,75,f1,27,8d,17,a6,6a,aa,80,66,5a,74,72,8a,68,bc,0,0,84,1,8,38,e2,20,98,4d,0,c0,0,2b,c0,cd,e,ca,fd,32,c3,ac,42,0,c2,20,aa,6a,31,4e,60,c1,80,a3,6a,51,84,66,c6,8c,0,60,0,0,43,a6,e6,8a,4d,74,ad,91,95,5e,7,8c,f6,42,50,2a,2c,89,22,82,55,55,41,50,f7,9e,ff,78,d8,3f,f,30,3,1e,78,55,b6,68,28,43,67,d,6f,1b,ec,83,71,30,61,17,df,e5,5e,42,ad,fb,57,66,fd,e,a7,7f,da,a7,ef,ab,ff,fa,ef,ef,ea,ef,ef,d4,e,f,ff,ff,54,17,9a,cb,33,ac,4b,a3,5b,31,d4,ba,14,2c,b4,42,5b,34,8d,b2,b3,c3,d1,c8,fd,ee,72,eb,90,af,e,ac,99,4c,54,e5,70,ad,7,7,11,4e,a9,34,ee,98,e5,70,a5,50,ce,e9,90,c9,4e,74,ef,25,e,d0,95,4a,35,8,f8,ed,43,19,af,3c,e5,bb,79,ef,de,e3,21,ee,79,96,5e,d5,dd,bf,fa,af,b5,fb,5f,77,67,b5,fb,3a,ff,da,fe,75,57,fd,57,ea,aa,fe,ab,ea,ff,ea,fc,fa,73,6a,c1,29,96,aa,29,78,18,9e,f4,c5,1,7d,66,29,26,57,d1,36,16,15,d0,fb,40,4c,ba,1d,b1,86,e,c3,10,0,43,9c,6b,52,af,36,c,1c,99,7,30,10,8c,41,c2,2a,c0,c1,e,4,1,84,0,40,c,0,0,f,63,1,9,c,0,66,c,a0,20,62,de,78,c4,7,3,94,22,44,80,22,4a,36,1,0,f,86,83,34,1,1,0,0,0,b8,60,2,0,0,8,0,1,33,c0,69,43,28,41,a1,46,18,20,6,18,e8,b,2d,10,b8,0,40,0,0,60,0,0,28,0,30,0,0,3,0,5,60,a7,1a,22,4,78,80,61,84,8,0,21,4,61,81,0,60,60,0,30,0,0,0,0,0,0,0,0,0,0,1,58,47,80,55,8c,21,48,80,c,40,41,84,60,0,2,0,1,0,0,0,0,0,0,0,0,0,0,0,0,0,6,8,2e,22,48,2,c,66,1c,40,0,18,0,0,0,80,0,60,0,0,0,0,0,0,0,0,0,0,0,18,0,42,3d,ff,ff,49,a5,79,44,9f,b5,b3,54,2d,24,d1,72,13,5b,8d,b3,4b,c8,b7,c,34,39,2b,50,48,d2,8a,83,96,9,b6,dc,9d,d5,e0,86,b4,db,32,86,d5,55,b2,e4,65,f6,bc,8,d2,6a,47,c0,55,ed,f7,c5,31,36,8d,e0,7e,48,7a,e7,70,d9,a1,d4,8a,3d,6a,bc,60,4d,62,d9,6d,7d,8e,f2,bb,7b,76,65,53,da,5f,f,5f,7b,47,b2,b5,7f,2b,46,c8,8f,f6,64,43,14,13,b3,55,3b,d6,6e,9f,63,c,97,1e,f5,7d,d4,bf,12,ed,72,b3,74,9d,b8,b3,29,5d,fb,59,3b,2e,1e,76,e5,2,4e,60,29,2,b5,ec,dd,63,46,f2,d2,5d,36,1d,79,f3,3b,c0,2f,c1,66,cf,16,90,c5,f6,69,59,65,1f,d1,2f,d7,11,81,42,72,3a,77,9,97,9d,7c,eb,b,a8,b5,3f,78,fb,b0,9b,0,23,b8,6c,4f,44,5c,3c,41,16,f6,3e,c8,71,44,e8,38,56,cd,2c,a5,4e,7c,84,86,38,89,f8,51,54,18,1b,79,44,8,0,c,69,9b,e4,66,f5,b1,90,ba,57,98,d8,a3,61,93,1a,4c,20,1d,11,29,45,12,41,a5,28,34,b0,26,97,2,c8,6e,1,28,da,93,9a,28,c2,30,21,ef,fb,b0,36,18,38,0,8d,42,37,a,a3,9e,c,95,85,13,92,a5,8c,10,a0,48,26,e7,80,51,a2,4,80,58,80,0,18,42,0,4,85,81,a5,28,13,d8,f1,35,9c,d0,8a,20,65,1,0,1e,92,d1,0,3c,a,67,4f,82,21,82,a0,10,0,0,2,2,22,10,60,2d,43,ff,ff,55,6,99,34,45,1e,95,c2,ad,1c,b4,3b,32,ad,4a,b5,23,5a,3b,1d,53,25,9c,53,a2,ea,a4,aa,34,ca,35,3a,bd,31,d5,1c,b2,3c,c9,e9,c9,b6,b,cd,23,d7,c9,30,c9,16,b4,96,97,3f,25,ca,33,bc,ae,39,b5,9c,ab,53,50,54,15,bb,61,2c,29,0,0,0,0,0,0,0,0,0,0,0,0,0,0,0,0,0,0,0,0,0,0,0,0,0,0,0,2,26,30,0,0,0,0,0,0,0,0,0,0,0,0,0,0,0,0,0,0,0,0,0,0,0,0,0,0,0,1a,b9,86,0,0,0,0,0,0,0,0,0,0,0,0,0,0,0,0,0,0,0,0,0,0,0,0,0,0,0,6,c4,0,0,0,0,0,0,0,0,0,0,0,0,0,0,0,0,0,0,0,0,0,0,0,0,0,0,0,0,f,58,85,40,0,0,0,0,0,0,0,0,0,0,0,0,0,0,0,0,0,0,0,0,0,0,0,0,0,0,6,0,0,0,44,8,3,c,8,40,0,97,40,48,2a,54,14,80,2a,5,88,2,a0,29,40,4,1e,1,ff,e2,a3,a,f,14,33,13,d9,9f,6b,3c,eb,7b,4f,fe,f6,72,8c,6f,7f,e4,9e,9b,8b,bb,7f,ec,ff,bf,37,b7,ce,f5,dd,b9,b5,fd,7b,ef,bd,7d,ff,dd,f6,b5,d5,da,ed,76,a0,6d,11,51,d2,d7,c5,fd,23,a,84,e7,f4,ce,7d,91,ee,bd,13,89,ce,61,0,81,db,36,56,ae,dd,4a,67,65,bd,72,3b,bb,b9,6d,87,77,60,92,59,ff,ff,53,15,7b,1b,be,af,12,da,ac,25,22,12,d2,93,f5,e5,8f,a7,dc,30,31,52,f,b4,25,7,af,cd,eb,11,45,23,f2,c3,e8,49,8f,3f,89,d5,6a,2b,d3,e5,87,78,db,be,f,21,93,14,dc,de,32,e5,54,cf,4,a8,ee,f7,94,a0,ad,29,c4,1f,fc,47,3f,73,cb,38,cb,c7,7a,f2,af,b6,bd,f3,8e,f6,db,b7,db,ff,7e,bf,fa,b5,5f,ff,75,af,b7,d5,f5,d7,d5,5d,7d,77,d6,95,77,2e,a9,fe,c,e4,e4,26,fd,88,67,67,dd,d,fd,8a,e4,e7,79,1e,ec,5f,36,bb,b0,bf,4,87,83,88,bf,5c,3a,b0,61,77,b,b9,59,36,3c,5b,3e,e8,16,33,12,6a,63,c2,4,94,f4,4,dc,4e,da,da,54,c0,e5,1,0,8,1,b8,18,66,b0,5,81,8c,15,33,7c,0,3c,19,3,5e,b2,4,c4,a1,52,2,da,9d,44,48,66,0,40,80,58,0,20,da,70,4c,6,80,4,0,1,c3,9b,26,72,15,42,f,1c,53,c1,44,9b,2f,5b,3d,9b,4,45,80,8,0,28,c,0,18,4,0,86,0,0,3,8,2,2f,d9,1,42,a4,51,ae,cb,d8,72,81,4e,58,8a,34,30,43,40,60,0,0,0,0,c,84,0,10,0,1,88,0,6a,15,70,5a,6d,8f,29,71,e,39,28,11,a2,10,60,6,8,0,0,1,80,0,0,23,5,80,0,0,1,0,30,d,84,69,61,c3,4,6b,8a,e,86,b,52,69,61,a2,40,0,0,0,6,0,0,0,88,8,0,0,0,0,2,80,0,94,ff,ff,4c,91,7a,b6,8a,a5,28,37,ae,5f,54,be,9c,d,29,e1,5,35,28,61,c2,aa,53,4d,c1,bb,d7,c9,e0,cc,41,aa,4c,ac,9a,55,28,9b,8a,40,bc,1d,c4,dd,bd,a9,2a,50,a7,9a,31,39,4a,ad,38,cc,46,dc,20,f8,22,3a,d0,e8,ca,c5,44,61,1f,7a,37,bb,55,79,c2,f2,71,59,bf,68,76,f1,d7,ff,fd,f7,f6,3b,b6,62,8f,5c,57,af,fa,9c,d5,c5,34,7e,40,8a,ed,93,d3,4d,b3,7e,4,1e,ca,5f,cf,bc,21,17,3e,7d,f6,a0,a9,69,ce,b8,d8,e5,f7,77,54,37,3a,dd,c9,0,3,d0,dc,b1,7a,df,6b,1d,e3,4a,4f,70,84,4b,dd,cd,2e,ba,b5,1b,a2,5d,3a,f3,e2,4d,70,10,94,c0,57,9d,18,98,de,8a,85,2e,a9,56,4d,3,86,45,35,64,27,98,44,2,60,38,1d,12,45,63,1e,41,55,54,e,86,b1,40,e8,48,8a,a1,f3,66,58,6c,e1,cc,9b,f2,85,10,8d,52,12,9,8,10,27,b3,64,ba,eb,63,46,b1,44,73,d6,7e,4c,a,ce,63,2,1,1b,16,e3,87,69,1,3a,71,9c,76,52,0,a1,51,39,a1,60,6d,3e,ee,49,aa,b0,b4,f6,17,94,99,33,d8,3b,4,cd,7b,c,c6,24,69,2c,a9,88,33,38,13,10,41,d0,12,2,e8,a9,65,8,72,2c,91,32,94,2c,9a,e0,16,55,17,90,79,44,2b,86,8e,b0,ac,50,47,2a,3a,40,68,c,48,40,44,c3,0,32,b,19,2d,6e,36,80,20,30,31,d0,f9,4f,8e,88,0,54,d7,38,ff,ff,54,a,9b,43,51,bb,c9,43,54,a2,bd,2c,21,cc,3c,23,62,b3,c1,d3,1d,2b,bc,16,4a,43,44,bd,1b,c9,62,ae,33,b9,d3,43,8d,b9,5b,2c,b5,15,3c,2d,1d,34,3a,50,da,d3,2c,bc,40,ea,ba,bb,cb,a4,ac,2d,2d,8b,c4,c4,24,c2,21,e7,34,28,82,4,2c,c,0,0,80,0,0,0,0,0,0,0,0,0,0,0,0,0,0,0,0,0,0,0,60,71,c6,80,51,86,31,90,0,0,0,0,0,0,0,0,0,0,0,0,0,0,0,0,0,0,0,0,0,c,80,d0,41,14,18,c8,50,30,8,91,10,40,c0,0,2b,66,e3,cc,0,0,0,0,3,20,d8,d8,6,2,4,1,28,1,b1,9,5,7c,b5,4d,38,b9,46,1b,11,1d,3f,fe,a7,ee,9c,69,79,52,d4,1,98,88,8e,c2,9f,f5,4f,d2,35,1f,ca,7e,aa,7e,aa,fc,95,99,8f,2a,2b,4b,1b,ee,6f,f0,a6,67,73,80,93,fc,bb,ee,fe,5,1d,fb,f7,f5,fd,7f,b7,f7,f3,a4,bf,9f,5d,7d,68,eb,af,ba,d6,4d,7f,df,48,6a,62,f,20,9f,66,59,8,b6,48,b2,a,44,86,7b,96,f7,ee,5e,4c,3,9e,32,c4,10,2c,c1,6,13,1,9,60,93,43,10,10,47,da,72,b7,b,2,70,47,77,20,d2,90,0,64,20,c1,10,18,0,0,0,0,61,84,0,18,0,10,20,8,e,22,f5,b8,9a,1c,7,6b,4,3c,1c,95,45,20,0,2,0,9,80,80,1,86,0,0,10,0,0,c0,0,0,0,10,3d,ed,ff,ff,4d,8c,79,66,c7,bb,6f,81,92,fb,9b,4d,fa,5d,11,8a,d4,a9,a1,3d,40,b5,4c,75,27,24,2d,c4,a4,a,1c,61,8d,79,84,4d,a6,a3,94,8f,28,51,36,37,76,c7,1f,6f,c4,5e,4c,45,2f,76,d0,d4,75,2c,5c,3e,5d,bd,fe,c4,37,f1,85,97,e8,ba,ca,7d,32,ff,be,6f,f5,33,fe,ba,5d,5d,95,f4,97,ef,af,2d,7d,6e,5c,d0,fe,be,4b,e5,7d,5b,b7,31,ac,8d,64,23,7f,fa,9a,ab,c8,85,62,fe,91,f3,59,e9,f1,95,29,37,3f,da,dd,5b,37,4b,fb,34,35,74,79,64,b,40,6f,1b,c4,f,1c,c6,7f,4,4b,cf,a8,76,d5,b6,95,f1,8a,14,7d,8,d9,96,1b,90,73,fa,92,ef,2,71,53,54,c0,ee,37,42,75,10,2,51,a,c4,b8,6a,24,85,b9,c,5e,e6,c9,10,bf,84,c6,b4,6d,1,2b,32,17,9e,c3,98,15,80,84,42,ed,8b,9d,a2,82,34,81,cb,3e,bf,d,27,19,f6,ec,82,bb,32,8d,57,f0,e0,e1,94,0,23,1f,1a,f0,be,3,c0,9d,c9,a0,42,7f,88,d8,7,b0,a3,a4,8d,20,27,d5,43,d4,11,88,a5,84,51,e4,a2,78,8b,6,80,20,60,80,8c,19,84,d4,60,58,61,30,b2,c2,cc,c,4a,ce,ab,64,0,2,41,ec,1c,81,23,8a,44,27,10,50,20,0,8,84,4,8,32,20,8c,4c,a1,0,26,15,b0,3f,a9,4a,2d,d2,c9,8d,3d,65,10,40,0,38,24,0,2e,cc,0,1,83,90,4,8,4,0,0,22,38,0,32,d7,ff,ff,49,96,79,aa,bd,f1,b0,c9,89,c6,59,f0,f9,61,a9,c1,59,97,c4,e2,71,29,15,49,35,54,36,24,5c,74,38,94,54,64,a3,12,2a,45,5d,f0,ab,88,ba,3b,c6,40,aa,70,ca,5b,2e,a8,62,b4,28,e5,4d,37,6a,cf,cb,e8,4d,af,69,39,e8,e6,79,69,8e,b5,fe,6d,fb,55,3a,bc,a6,23,d6,4f,55,6e,55,ee,5c,f6,d5,cb,46,15,bd,6b,3d,32,c1,9e,52,6f,30,78,3f,97,b5,f0,d8,45,84,32,f6,b6,fc,ef,57,eb,7f,b,b7,d1,d7,eb,66,60,c5,fc,63,ee,92,dd,70,43,8a,4d,29,2f,6a,1a,df,c8,61,50,70,15,57,f7,3,0,aa,8,55,c4,82,41,1c,81,ab,41,cd,7e,2d,e5,8a,ba,2d,a5,b1,27,9,19,a3,69,7e,9a,12,4e,94,3f,cd,7a,1a,99,df,7b,c7,9f,a6,b2,39,86,f6,59,a7,e0,ce,5,73,6b,48,6e,f5,a0,cd,c2,db,ac,82,2c,b9,99,20,55,39,74,1c,1f,f5,c0,c6,1e,64,7d,22,35,a0,68,9d,b4,7a,d4,d0,37,2b,e5,bd,94,2f,70,cb,86,ae,6a,4,e,5,aa,20,76,28,a2,ca,5e,dc,15,96,8d,15,11,8f,d0,45,8b,a4,ff,8f,a,a4,9,97,f4,9f,d7,5,14,6c,aa,b9,9c,6f,ae,34,85,31,c3,50,7,b3,21,92,fd,68,8,60,2a,3b,60,22,dc,df,a,dd,e2,b8,f3,b2,3c,81,6d,f9,b4,8,91,a7,ce,32,54,0,8,85,b0,ea,55,31,89,18,e,78,5,80,38,26,2b,78,2d,3a,87,0,b,9e,ff,ff,53,19,9a,bb,49,bb,d9,cc,15,b1,6b,2c,9a,bc,1b,e2,ca,c3,50,c3,43,b4,b4,33,61,59,5a,e2,ba,cc,9b,cc,96,a3,ac,c0,61,d7,c7,8e,b3,4b,f0,fd,30,76,e9,87,61,af,f1,73,ac,9c,45,fc,7f,5f,c7,c7,14,eb,9,4c,76,cf,43,67,10,e9,67,8a,42,2c,86,44,0,a2,0,40,20,0,0,0,0,0,0,0,0,0,0,0,0,0,0,0,0,0,0,0,0,2,5,25,9,8c,21,86,21,10,10,4,0,0,0,0,0,0,0,0,0,0,0,0,0,0,0,0,0,0,42,3b,d8,a5,b3,ed,3d,cf,79,c1,37,da,fc,e7,fa,ff,6e,f5,eb,eb,b3,fb,fe,af,b6,e6,fd,7f,6f,df,ff,5f,d7,f4,fa,af,ef,af,ab,ea,fe,fa,f5,22,fd,55,f8,b8,5d,23,16,ca,e8,5a,69,3d,e7,85,e3,3,9c,99,9d,9,e0,72,50,61,3c,dd,84,66,99,1b,4d,90,5a,24,93,73,83,12,36,24,39,9,30,4,c5,30,3,8,60,c0,29,40,80,45,3,0,60,0,0,1d,46,0,19,18,18,30,6,24,1b,47,79,22,bb,38,a4,d,41,83,8,a4,40,6d,2,88,9,a0,60,1,98,0,c,0,30,0,c,c3,13,0,1,b3,98,f1,28,88,7,1,46,28,a0,41,d0,c6,0,81,81,8,18,0,0,0,0,8,0,1,4c,40,0,0,0,0,0,20,f5,c7,2,6,22,12,30,20,42,61,82,2a,20,20,50,8,0,0,40,0,0,0,0,18,3,0,4,0,0,0,0,ff,73,ff,ff,49,9a,78,c1,49,3e,f1,1a,2d,26,db,12,17,53,1e,88,6f,95,59,e3,74,c6,63,54,bb,15,46,35,13,46,b7,81,55,2a,99,8c,f8,93,6a,ce,fe,11,31,56,6d,b0,b0,b1,c6,4e,31,c2,a5,69,a9,2,68,b,af,cd,fa,38,4e,71,94,0,f,1f,cb,e7,71,5f,df,99,b9,dd,78,db,f7,77,df,fe,ae,fb,99,3e,b5,55,6e,eb,4b,b5,bd,c,85,57,44,c,4f,c7,71,fe,3d,8a,32,c8,45,b9,f,38,b6,cb,b8,eb,8e,2d,e0,94,ea,ca,88,74,ee,e7,c8,de,ee,54,69,75,bb,a9,88,72,d9,c0,2b,29,24,44,4b,44,fb,19,c,28,b7,51,10,84,fe,3d,48,3c,1a,5a,8b,42,9e,ad,d4,42,16,b6,9b,dc,6d,1e,9b,87,16,6b,43,98,21,82,48,63,ce,78,13,83,d7,a6,38,61,f0,4f,69,8f,82,77,6e,c,bf,ed,62,a0,ce,31,38,4b,71,a3,96,6d,9,e9,54,4b,d5,39,cc,a6,6,19,b0,13,76,c,f2,1,48,ec,8f,99,86,11,a,40,48,f6,4c,1b,18,64,d,81,2f,4a,fe,8,a3,61,20,18,8,6d,19,60,8,8b,6b,c6,44,7c,14,e,a4,28,6a,2,8f,c3,f9,1e,2,f6,1a,2,3,c6,1e,83,9,6,98,b5,0,d1,d6,57,4,f5,82,21,88,31,20,0,1,f2,b0,5e,4,f,0,23,86,cf,66,30,1,6,31,80,49,9b,a3,65,9c,58,90,19,52,8a,33,b0,90,40,61,40,60,11,95,88,32,30,8,49,90,3,1c,0,0,0,30,a1,1e,ff,ff,56,8,7c,96,be,53,f3,f5,fc,95,89,39,fc,b3,66,fc,2c,4e,df,94,f7,c8,cc,55,8b,51,a2,45,e9,f7,34,71,b1,a5,8a,71,b1,ef,2e,a1,95,7,26,13,b1,a8,94,a5,c5,21,35,56,a3,4c,c5,89,cc,b7,e,e,18,6,40,0,0,0,0,0,0,0,0,0,0,0,0,0,0,0,0,0,0,0,0,0,0,0,0,0,0,0,18,60,c,0,0,0,0,0,0,0,0,0,0,0,0,0,0,0,0,0,0,0,0,0,0,0,0,0,0,0,0,10,a0,0,0,10,0,0,0,0,0,0,0,0,0,0,0,0,0,0,0,0,0,0,0,0,0,0,0,0,0,0,21,82,10,0,0,0,0,0,0,0,0,0,0,0,0,0,0,0,0,0,0,0,0,0,0,0,0,0,0,0,0,41,c0,0,2,0,0,0,0,0,0,0,0,0,0,0,0,0,0,0,0,0,0,0,0,0,0,0,0,0,0,3,9,10,6e,e3,98,39,22,a,7b,6c,62,23,5b,ec,7b,b3,98,1a,3b,49,9d,b5,ff,f2,db,5f,ea,2c,30,e,ea,68,50,8c,3f,ca,15,3d,1f,e9,33,f6,80,69,59,2c,79,cb,19,eb,f1,dd,d3,bc,ea,2d,7e,e0,6f,dc,16,d0,65,8d,53,18,47,62,dd,5e,6e,b7,7c,ea,e7,c5,33,27,3e,77,bc,5e,75,81,be,7c,82,f7,da,e2,89,d3,9d,8c,e1,55,b6,80,f3,fe,e7,34,45,93,9,e4,6f,de,d7,6d,ee,bd,d7,73,76,bb,8b,9d,df,73,b7,df,74,c,29,ff,ff,56,7,9e,2c,2a,ae,33,9a,dc,9c,15,42,3b,24,cd,34,7d,9c,cb,2c,ee,cb,a,b1,2a,77,4a,f0,a9,6e,94,ad,2a,f2,e7,2f,23,4c,b2,d0,b0,f0,e9,8e,90,d1,5,16,8d,2e,f0,96,8a,fc,12,f0,b4,53,c,95,b,4b,14,33,27,8e,14,ad,5,ce,a8,e8,9a,a5,de,3f,c6,7d,d9,b5,7d,9b,bf,99,bc,ff,fb,6b,cb,af,ff,fe,af,ff,2d,fd,5f,7d,ef,ad,5f,ff,d5,eb,ea,fe,fa,be,95,56,7b,ac,62,3e,59,a8,8,f0,5e,1e,13,97,6c,7c,c4,a1,67,e9,0,7,11,19,66,fb,f1,5b,a2,bd,cc,e4,2c,1d,a5,dd,72,87,e,c2,5,fb,58,31,35,75,1e,95,21,89,88,ac,88,60,45,c8,8,c0,2d,d8,0,48,41,8c,1,7,1c,3,20,8,20,9,d7,c3,ae,a0,94,a6,6c,26,31,50,51,32,10,89,a0,46,28,0,2,1,18,8,0,4,5,16,41,c,30,0,3,60,1c,30,c0,a0,45,82,b,81,4c,88,2,27,60,fc,8d,3,0,0,0,0,3c,0,0,0,8,20,c6,0,0,0,0,3,3c,7e,c,a,d2,5c,f1,19,62,2e,22,1,20,0,c,0,20,0,80,0,0,0,2,3,0,0,0,8,0,44,3,94,67,90,38,83,7,9e,20,48,54,38,47,80,c0,20,10,0,40,4,30,0,0,19,b0,20,0,0,0,0,0,0,f3,1,a7,51,50,55,84,11,9,1,99,11,0,20,c,c,2,0,b,18,0,0,c,c6,18,0,0,0,0,0,0,5b,de,ff,ff,4f,d,7d,22,89,d0,80,fe,67,db,1a,60,e7,11,b3,d1,30,35,5f,34,31,47,12,55,37,12,56,f8,da,a8,d5,2a,2d,b8,cc,4a,c4,2c,50,66,f,84,9a,a2,87,4e,df,80,c6,9b,6d,d4,e2,b,1f,f,73,22,f2,19,15,67,68,4e,7d,73,85,ef,71,97,fd,f,af,7a,ed,ed,7b,dd,f9,f1,43,be,2b,a7,d3,ef,1f,5e,ac,9d,c9,6d,8a,b4,f8,b4,3b,23,1,45,fa,f9,ca,21,db,7a,b6,67,71,e,fc,10,4d,ed,47,e2,77,ce,56,37,3,e9,9f,cc,b4,44,ea,f6,5d,7d,2d,f5,eb,bc,53,23,74,39,85,46,f2,2,b6,8a,ce,a0,0,c7,b2,c5,58,c3,4f,e8,e3,d3,95,df,4,bc,2f,81,10,af,c5,ec,77,52,69,a5,df,2e,e9,4c,8b,b0,e9,d2,37,fb,10,a,e3,29,51,81,41,b7,c8,d3,c1,16,cf,41,85,d,f0,c8,3e,b,42,13,9c,9a,53,ff,96,f5,c8,e1,50,0,93,36,82,39,d1,47,28,8c,50,1a,7,38,f4,44,5d,71,c2,f7,18,30,f0,66,2f,c0,65,81,10,8e,b6,c7,b,b4,9b,20,83,35,93,24,2,11,0,61,41,40,e5,95,6c,9,c6,22,6e,f6,c0,43,c9,6c,8,1,6,b7,29,f3,50,59,a,4,59,c1,a8,72,2,10,8a,a2,a7,13,6,82,31,11,48,25,b0,c0,50,0,1b,4c,cc,0,5e,91,69,e3,f3,1b,6f,1,cd,3,21,78,c0,c1,1,4a,34,11,16,57,aa,8,0,84,27,b8,0,2,81,48,1,21,0,b2,5c,14,ae,ff,ff,53,22,9b,c3,49,b4,b9,d0,eb,9b,bb,bc,a2,bc,43,43,c1,4c,b2,3b,b3,c4,3a,bb,59,53,33,d4,1c,ad,22,be,ac,bb,34,ab,15,34,2c,4a,c4,1e,34,23,ac,52,51,bc,bb,ca,23,e2,da,ac,9c,c2,b4,58,61,61,5b,4a,53,1d,9d,33,90,35,e1,4c,26,29,29,30,86,10,0,21,0,0,0,0,0,0,0,0,0,0,0,0,0,0,0,0,0,0,0,b0,f1,c,98,18,aa,98,c,1,94,0,18,0,0,8,0,0,0,0,0,0,0,0,0,0,0,0,0,0,1,52,8a,c1,cb,8,c1,3c,36,28,c4,10,0,0,0,0,0,0,0,0,0,0,0,0,0,0,0,0,0,0,2,f2,73,8,85,b8,d4,10,39,10,40,0,3,0,0,0,0,0,0,0,0,0,0,0,0,0,0,0,0,0,0,d2,8,e0,94,33,4d,b1,12,44,36,41,48,8e,68,9b,3,d7,db,95,40,c,28,0,0,3a,f2,bd,4f,86,2,6a,64,d3,69,95,e7,90,6b,37,83,31,d5,13,cc,f8,83,f6,7f,ef,f2,fe,df,98,6e,96,fb,d9,5f,bd,b5,b4,ff,b7,f5,ae,75,d7,5b,eb,ea,f9,df,5a,f2,b5,3e,be,75,0,a7,93,5d,85,ec,9d,6,dc,df,fe,e2,ce,a8,e7,f6,8e,db,cf,fe,a1,55,43,79,44,42,1,e7,61,cf,24,9,92,10,44,b7,d,b7,d1,2f,ad,22,93,bb,9b,f3,d7,a0,7,24,ab,8,48,9a,ef,7b,e,3,a4,b1,10,60,21,0,1c,1,90,c,9,80,48,40,17,88,ff,ff,4f,2d,7b,a3,f9,f9,ab,0,6e,96,9c,21,48,59,be,df,4c,4e,79,b2,65,b4,77,8b,cf,44,16,26,68,c8,79,cb,2a,b3,4c,8a,40,da,94,64,99,c9,f7,bc,7d,dd,20,36,1a,8d,4f,c4,54,ee,78,43,c6,53,5,56,21,3b,2b,ea,77,87,13,b7,8b,f0,2d,c1,ae,9e,f3,1d,f3,76,da,f9,bd,3f,50,eb,a9,ba,b2,51,2f,77,1d,37,17,ce,90,57,2f,77,dd,f7,8a,d4,a9,46,55,38,4b,70,72,8f,45,a9,42,73,75,5a,8c,f1,ce,14,8f,c9,dc,7d,bb,8f,af,37,a9,bb,59,c2,fd,5d,9f,63,45,5d,83,cf,47,4,5c,b2,ba,6d,4d,7,ac,f6,2f,fa,cb,c4,d4,18,7c,a0,4f,b5,a0,62,d6,de,68,90,f1,b7,75,98,f2,38,13,27,4,69,17,4b,4f,44,85,db,4f,60,68,63,29,44,e3,af,58,ee,5c,40,61,c4,55,fe,5d,e9,ed,af,b8,82,4,38,5,82,30,3,60,94,39,39,20,74,9,d0,ec,77,12,6a,22,45,bb,63,cc,0,db,21,c6,10,39,38,56,c0,e4,60,d8,5,86,6a,be,70,9a,17,63,1e,86,84,a,60,33,28,c8,8e,e9,10,9c,a1,78,80,0,2,4,30,0,25,48,c1,64,2,30,6e,28,ea,94,bd,c4,89,11,90,0,4d,24,86,80,84,b0,5,1,31,0,8,0,c1,32,1,9c,84,37,3,60,2,16,56,d3,a0,17,f2,28,c2,14,62,2,60,52,2,4a,20,40,ca,20,0,9,20,0,2,d9,4,26,1c,2,30,6,20,0,d7,c1,ff,ff,49,83,7b,34,8a,53,da,d4,45,35,a,6d,aa,94,8c,9a,a1,69,aa,9c,a6,24,9d,15,b6,dc,e,8c,fb,d8,b7,5,a5,44,d3,89,59,3,2a,54,64,6e,b,d8,b0,d8,b7,69,b5,2a,54,48,db,6d,85,8e,c1,d7,d3,8b,51,c5,bf,75,bb,3b,bf,a5,31,74,e8,da,85,75,7d,fb,8f,da,ff,3e,9d,d9,ef,b7,1d,d7,4c,79,71,76,20,bd,60,5b,88,ba,60,89,2,ea,10,ca,7,73,74,7f,2c,75,d2,f5,76,94,58,d,fd,41,78,4e,c4,78,15,d5,2e,8c,5b,f6,eb,19,81,ce,fb,20,5b,ff,9f,69,fd,39,20,c9,7c,bd,75,e,c0,23,6f,8,c1,e7,19,31,45,b1,bb,ed,71,b5,7f,56,4a,e3,9,3b,db,1c,f,7b,d8,e2,57,20,86,cf,e5,e1,b6,34,57,e0,9b,e4,32,d3,c3,36,f6,8f,3f,2,4a,e8,68,d1,8d,bd,19,48,d5,ff,af,97,9c,8f,d1,45,49,c9,2e,38,db,84,a0,4f,99,a3,95,56,dd,7a,87,2,80,6,d,b,8e,63,13,21,91,f7,82,b0,b1,3c,d1,15,ad,ba,5e,d0,79,93,9,c8,8c,59,66,ea,87,42,8a,53,f6,3,84,6,60,dd,80,18,c2,d7,e9,79,64,1e,0,14,f2,2b,b4,8,79,d9,41,27,99,10,9e,f1,97,ec,f4,0,51,31,4e,6,1c,4c,d1,98,25,98,85,41,13,d9,a4,e0,27,15,38,68,52,a0,b1,74,3d,93,ba,3c,51,41,8a,2,13,5e,43,41,8,3,0,0,e0,66,30,c6,33,70,e1,15,b3,e2,0,d3,4e,ff,ff,53,38,7a,6f,97,d8,3a,91,d1,17,49,de,c8,d8,b1,b6,dc,60,48,3d,ac,3b,49,89,7b,e7,aa,2f,7b,1a,7b,2d,46,7a,b1,8f,ce,e7,93,65,e3,f5,34,eb,61,e6,fc,b3,23,9a,95,af,34,89,e4,fc,aa,aa,7d,21,43,a8,ac,77,e7,2a,82,64,20,c9,2,0,c4,18,c2,10,0,0,0,0,0,0,0,0,0,0,0,0,0,0,0,0,0,0,7,8e,32,82,a,80,ed,93,47,0,8c,42,a8,d9,e,ff,ff,eb,8,1,df,e0,54,49,1a,10,7d,ed,e0,5,43,c3,f1,55,5,54,3,ff,55,43,3b,51,b6,f7,99,de,19,df,f9,7f,f5,f7,cd,f3,1f,7a,4d,ef,7d,a7,7e,bb,fd,ad,b7,cf,72,d5,ae,bb,ae,eb,ae,77,7c,bb,ae,fb,bf,bb,c3,be,d9,b9,13,24,21,83,10,5e,14,b2,20,29,b8,34,85,d8,24,ad,48,ec,80,8,1,43,91,c0,38,23,1,80,b0,0,39,8e,23,c1,4a,14,71,31,1,1a,6,0,41,8f,81,50,b4,a4,14,5,20,3a,3,0,0,1,c,80,2,0,18,4,20,80,c,7b,89,fb,a8,4,24,70,40,10,83,0,35,10,10,0,58,0,70,6,0,0,0,0,21,0,4,0,0,18,0,15,91,b5,86,41,6,12,0,6,c,c0,1,10,4,80,1,12,20,0,0,30,0,0,0,4,8,0,0,0,0,0,1,76,8,80,61,c6,24,10,a1,84,21,6,30,40,0,0,83,26,0,0,0,0,0,0,0,60,0,10,0,0,0,0,40,16,61,ff,ff,49,13,7a,12,a0,8b,d1,ee,30,28,46,4c,d4,b1,55,6f,2a,69,4d,3c,6b,18,9b,50,d5,95,27,5,29,4a,47,1a,e,27,db,f0,28,db,7b,bf,31,6c,b1,8a,b9,6,f7,73,7,62,4d,aa,25,84,67,16,4b,1c,b,69,2f,f4,84,2f,1f,ef,7,39,17,a2,de,80,e1,e3,d7,a,af,d7,c1,f8,79,fd,39,ce,eb,df,57,d,7b,d2,97,7a,95,2b,a5,d5,2c,ac,d8,5,8c,c7,4a,f4,6a,fe,c9,d8,fe,1b,d5,fd,ca,21,f8,2a,4a,db,c4,d2,e8,c5,be,ea,35,d6,37,a9,61,4d,5c,14,38,f5,55,7f,4c,4f,3a,7c,40,f0,9c,33,2f,a9,57,86,8,15,3e,bf,cc,88,8f,69,f0,2,fb,5d,2f,6,28,e6,c7,d2,55,dc,40,c7,8b,ea,b,68,a,89,a1,3b,64,22,12,b,8a,f,4,e9,7b,11,b1,52,37,3,f0,b7,cb,64,b0,a0,9c,36,c0,4,30,3e,70,27,6,13,f4,4c,c,13,a4,7,68,39,57,45,a8,55,70,6a,23,2c,0,88,c4,4d,f1,b5,4,2a,7a,64,34,fc,49,4,56,e9,b1,e6,78,21,d4,20,e9,e3,4,40,1c,ce,38,d9,6d,81,80,84,e9,b,6,17,c1,9,4c,c7,41,4,34,6,0,49,90,4c,34,25,a1,b1,2,30,c1,32,df,8b,4c,44,55,39,de,18,55,9a,72,77,3b,18,9b,40,6,96,81,b1,91,1,78,17,8d,a5,5f,9d,58,70,c9,82,19,d2,9,d2,9,40,0,af,c2,88,d2,13,64,34,81,99,80,0,40,61,8,0,0,18,bd,ff,ff,4e,2d,99,33,33,54,29,bb,a6,b2,17,25,b3,3d,9c,14,cc,b5,9c,31,b5,94,a2,d4,43,39,c3,d1,be,bf,c3,51,9,c4,b8,b2,29,f4,8e,3c,c,63,bb,fb,df,3c,7c,1f,4a,3c,1d,49,61,d7,b7,f1,d2,5b,4b,2b,95,c3,c3,3c,5,3f,b5,f2,7b,7f,2b,16,3a,ba,d4,b5,67,19,2c,0,22,51,50,c4,1,9,20,0,0,0,c,0,0,10,0,40,c0,3,0,0,0,0,40,0,1,80,3,21,c5,1b,49,c,c2,88,30,20,80,0,0,6,0,0,0,20,0,0,3,0,1e,0,0,0,0,80,0,0,0,7,4f,4,44,30,7,10,61,88,61,80,0,30,10,0,0,0,0,0,0,6,0,18,0,0,0,2,0,0,0,0,30,48,b7,2c,70,6,9,44,53,80,80,0,0,0,0,0,0,0,0,0,30,0,0,0,0,0,0,0,0,0,1,71,a4,33,c,19,88,80,60,0,10,0,30,0,0,0,0,0,0,0,0,0,30,0,0,0,6,0,0,4,0,e,c8,40,31,a2,e,2,86,21,80,0,1,0,0,0,0,0,0,0,0,3,1,60,0,0,0,0,0,0,0,0,84,23,40,e7,0,22,40,21,10,1,24,28,0,4,2,2,20,bb,f0,0,1,20,0,0,3,20,0,0,30,2,46,3c,3e,87,9c,b6,3a,eb,dd,df,7f,b7,ff,77,6f,7f,db,ff,f3,8e,cf,ed,9f,af,6f,fd,5f,f5,4f,df,7e,fb,7f,fb,7f,eb,fa,fa,ff,af,ab,fa,fa,bd,5f,d2,f0,e9,6,ff,ff,53,8,9b,3c,49,2e,32,bc,2d,93,ab,d3,25,5,5c,1d,15,ab,3c,3b,b2,bd,22,c4,2c,4a,c1,bd,f,2c,95,ad,34,aa,62,26,2b,52,a6,31,6b,ac,3b,42,3b,b2,5b,94,db,34,32,d3,2c,c1,db,2c,c1,e1,c4,2b,bb,cb,9e,22,62,53,b9,51,98,3c,5c,23,10,d4,e1,c4,7b,37,e2,6d,69,d5,9e,c5,6e,d3,ba,b5,35,d3,a4,57,6d,be,fb,ef,be,fb,ed,75,d7,5d,75,d7,5d,75,d7,5f,7d,41,d2,23,76,17,4a,1a,42,c8,ce,1f,cf,62,e2,2c,8a,67,6c,2f,fd,f0,f5,22,75,4c,19,c1,0,17,50,80,e5,89,b0,6e,64,c7,60,9f,c4,f6,95,e5,5d,7,48,f9,b,95,18,2d,28,2a,18,77,74,24,3b,b7,b9,b7,c5,0,18,1,65,b1,dc,e,3,38,25,d8,a8,7e,d8,95,a4,c8,9e,4,35,71,8e,14,4,81,a,1,62,a8,81,80,0,30,0,0,0,0,c0,0,0,0,0,e,86,e6,1c,55,5e,a4,a,11,8c,2c,c8,c,c1,66,2,4,0,40,0,0,44,0,0,0,0,0,0,0,0,0,4,c9,4,30,ce,6,56,54,86,a3,af,5a,6b,1a,9,8c,0,0,0,0,0,8,0,0,0,0,0,0,0,0,0,9,67,18,47,2c,94,59,20,7a,4d,b0,c4,81,41,40,0,8,6c,0,0,0,0,0,0,0,0,0,0,0,0,0,78,d2,65,1f,c1,73,90,21,56,41,45,44,c3,2,0,0,0,0,0,0,0,0,0,0,0,0,0,0,0,0,0,ef,3f,ff,ff,4c,87,79,d6,84,5b,de,c5,de,d5,13,24,5d,e6,c2,6f,36,5e,4a,da,71,f8,97,97,c3,6b,7e,17,22,89,bd,e0,92,16,9c,86,4e,f4,a6,98,ce,49,3a,1d,48,d3,5b,69,d6,5c,51,26,95,5d,e2,5c,86,47,b,69,8a,6b,66,ac,18,d2,ca,43,1b,75,be,96,e5,cd,7e,c1,6d,96,ee,55,b7,29,bb,9f,5e,4e,d5,3e,65,4f,d6,53,ec,c3,e2,a5,af,2,d3,37,58,a0,f1,a7,f1,fe,67,73,91,fc,3e,d2,f9,bf,d9,d7,3c,c6,fe,dd,6c,9f,ad,e9,62,b7,5f,72,b0,4b,f5,ef,ea,ed,9b,7c,e0,d7,46,eb,39,29,32,63,40,23,3,81,a8,cb,df,a9,ee,21,17,ba,7f,f6,25,d5,7c,af,1c,75,4e,ed,5,2e,bf,eb,ed,75,95,3c,2e,e7,c8,a2,b6,f5,d2,c0,7b,4a,54,90,ad,5,a7,be,56,92,74,3a,7b,90,47,4c,74,b,76,40,56,4c,79,d,a1,b,ae,45,4,8c,9a,38,73,4f,3,68,26,31,86,8b,58,8b,15,3b,6b,d9,36,b0,38,7c,d3,f0,e0,56,ab,36,d6,21,1c,ca,63,1e,5a,f2,4,1f,4c,15,70,f0,9b,a0,82,12,4d,10,94,11,25,f3,2c,ac,ce,28,8a,1c,3,48,23,60,19,21,e6,94,a8,c0,45,2b,88,2,d5,22,2a,d,0,83,c0,18,2c,58,8a,ae,ca,ce,b1,44,d0,90,40,ef,45,c8,39,45,42,4a,b6,14,29,49,8e,5b,2,1,86,e1,d8,c4,5b,8c,16,9,83,18,90,e,c,36,66,30,c0,f0,e,c3,30,9d,e8,ff,ff,53,84,9a,cc,8b,3e,24,41,da,bb,b5,6,7d,55,10,70,d9,6,b7,5,27,30,d2,ee,b4,ef,8,b3,85,85,16,56,96,94,ff,4d,d1,d2,ba,33,42,5a,d9,5b,bc,2c,bb,52,ac,fc,9a,b4,ae,f1,5,ae,8f,12,c9,25,89,2e,3c,90,d0,6f,e,ee,f7,0,b2,5f,54,14,6,1,80,0,0,0,0,0,0,0,0,0,0,0,0,0,0,0,0,0,0,0,0,0,0,4a,10,b8,d1,42,48,60,30,c,0,0,0,0,0,0,0,0,0,0,0,0,0,0,0,0,0,0,0,0,0,5,4,48,49,d0,25,6,21,80,0,0,0,0,0,0,0,0,0,0,0,0,0,0,0,0,0,0,0,0,0,0,46,c,30,d8,c5,2,2,0,10,c,0,0,0,0,0,c0,0,0,0,0,0,0,0,0,0,0,0,0,0,0,3,83,84,65,a0,9,8,35,14,8,43,4,1,47,80,c8,0,a8,20,c0,10,0,20,60,1,80,0,0,1,1e,24,0,7f,fe,a5,86,44,a8,c7,d9,77,bc,6d,b9,de,4b,af,6e,ff,b,7d,8b,db,df,6f,5f,5b,7f,ab,fb,3e,df,6f,ae,fe,be,be,fd,f3,af,af,ba,ef,9d,75,f6,fa,f8,66,c6,48,ba,71,89,3,8c,fd,10,84,c1,d6,57,91,a6,23,86,8c,a,1b,d4,3c,44,60,d0,3b,a9,80,2,60,0,12,c0,1,12,d3,6,73,4,10,42,80,a,b2,10,2c,2a,e4,0,29,2,28,2,70,c,40,0,0,0,1a,6c,0,18,0,1,84,b,60,1a,f2,ff,ff,4d,95,79,c8,22,44,d4,d1,a5,8f,77,a9,d4,85,79,9b,e8,77,cd,eb,c,b5,23,c4,a7,e9,6c,b5,24,32,6,31,ac,b9,7c,75,26,65,2f,23,e6,4a,34,8d,3b,bf,a1,de,3,8e,90,35,e4,2e,33,47,91,12,fc,a4,4e,1b,38,bc,e1,ed,bc,17,5e,4d,dc,61,61,ff,bf,9c,fa,30,ae,fe,e2,fd,5f,47,ee,b7,c4,5b,96,42,ba,fe,be,da,dc,fb,bd,4e,e5,5f,c0,96,c2,58,cc,a2,d4,87,4f,27,b2,7f,16,6c,6f,4,3d,43,12,ae,3,fa,f7,39,c9,50,93,8f,ba,fb,72,e3,b7,d7,d6,e5,88,91,59,c8,9d,20,58,10,b3,5a,9e,72,98,cf,ca,b4,88,e0,78,3b,7a,6b,c8,8f,ab,82,e7,56,5c,86,3b,84,6b,5b,57,ac,a0,e0,f3,b7,c6,49,95,8a,1a,f,1d,61,8e,4,44,31,a6,40,7,16,62,a,90,60,35,a3,2,15,99,60,43,14,c3,7a,e,58,1e,de,aa,50,a6,89,20,4b,37,d3,68,9e,23,12,d,5,12,2c,20,d,80,c,94,20,9,98,0,b0,d6,40,c6,8,6,ce,12,c0,f0,a8,7,c2,4,d6,78,80,72,c4,95,81,0,0,0,6b,aa,d0,0,8a,1,60,4,26,10,0,52,0,78,0,80,e4,99,90,43,c5,82,62,8b,71,d,78,23,2,e,0,48,8c,6,40,20,80,0,0,1,84,0,c2,80,80,0,8,99,92,2d,94,1c,5c,42,83,5,92,88,d1,1,20,0,40,e0,6,80,0,0,0,0,0,0,c,8,70,30,6,0,7e,5c,ff,ff,47,93,79,32,92,a,a6,b1,2a,27,e3,8d,b3,69,71,b2,a1,35,c4,d5,82,a3,e3,2e,f7,fc,6a,b3,43,35,36,df,72,58,54,51,37,2a,4f,14,a2,4e,ce,df,7f,b7,92,6c,56,cf,79,31,1b,50,77,c,8e,23,42,28,6e,21,a1,c0,5f,33,9f,17,18,5c,8e,99,f7,9f,cb,17,7d,3e,14,3a,1d,fc,fa,43,e4,bd,ca,9d,55,d5,b5,7,7e,aa,fe,eb,b4,6e,3,cb,ac,f7,93,31,34,10,5a,fa,73,ef,f7,7a,65,f6,9a,9e,7d,b9,7e,60,f8,d5,bd,33,81,4f,f9,1f,25,f8,ff,5d,59,f2,65,6c,5c,c9,77,45,1,f0,3,33,11,20,b1,6c,17,27,3f,a6,f5,2b,e9,e8,4d,e3,b4,73,a7,1a,df,37,40,21,7b,5d,25,99,d6,bc,31,64,1d,8b,10,6f,5a,82,62,e8,76,4,57,a1,cb,f5,4d,fb,74,40,92,d4,3e,38,70,3a,21,2c,8,8d,a9,e,49,e,16,89,f2,f5,34,4e,c3,4,73,5,42,26,f0,bb,48,33,14,89,84,2e,3a,58,67,a8,3,6,4e,20,2c,29,44,cf,c1,53,cd,96,22,f8,2c,ea,c1,63,8b,29,66,52,d1,c6,df,83,c4,c3,c,50,88,a,f4,70,80,b8,ea,ff,1a,57,83,bc,21,56,e1,8f,d3,1b,54,2a,6,31,4c,82,b2,48,4c,26,8b,e0,d,6e,46,5,8,0,c0,90,1b,64,f4,c,bf,b,1b,85,7,c,4c,d3,a2,c8,1c,80,32,92,a0,51,0,50,59,ae,32,64,30,ca,11,c1,8c,a4,18,a4,c4,2a,cc,0,38,1c,e7,ff,ff,55,8b,79,7e,1a,2a,46,a3,89,1a,60,6d,63,99,bf,4,e8,c3,7b,74,6d,36,95,4c,8c,5a,91,c4,e7,a7,dd,ea,a9,35,a9,51,a1,68,66,34,6d,f2,fa,52,8e,38,24,29,3c,d4,89,31,bc,7e,71,e8,15,46,72,61,6,10,86,0,0,6,0,0,0,0,0,0,0,0,0,0,0,0,0,0,0,0,0,0,0,0,0,0,0,40,11,48,30,a1,e,72,ca,30,8,ff,fe,ec,62,26,8a,4a,0,94,93,49,1,ff,fe,0,31,84,fc,95,55,51,e5,55,2a,40,0,10,63,fd,8a,6b,a8,ed,92,f5,ba,f3,f1,1,cf,19,1b,f8,b7,f7,f7,df,7d,7d,ee,ee,ec,d7,13,bb,b9,df,74,49,5d,9c,29,4b,2f,30,38,a1,85,ec,73,e4,7e,50,14,1,6b,e7,90,98,63,8d,b,fc,e2,41,8c,12,3,6f,92,a9,7f,f2,97,ff,ca,bf,dc,8f,ff,aa,ad,fe,55,54,fc,85,4a,52,f9,51,7b,54,db,82,44,39,9e,5e,52,5,c5,f4,84,6d,2,4,0,68,5a,30,c3,a3,a3,b1,70,43,b3,22,37,37,71,c5,30,2f,81,49,84,8c,ab,b0,a4,b4,46,a8,e8,e6,84,d9,e5,80,1,11,1,7d,86,1,80,7,3c,c6,16,90,c4,b8,60,4a,4d,1b,2d,c3,71,a,12,c4,40,c8,a4,4,34,c,a0,4c,43,0,0,0,0,0,0,0,0,0,0,0,0,0,72,bd,f8,c7,26,62,54,78,96,20,39,88,81,81,88,40,18,0,0,0,0,0,0,0,0,0,0,0,0,0,0,70,5d,ff,ff,54,a3,9a,c3,b3,b4,34,c1,d2,43,a5,33,b1,d4,32,b6,15,ab,9d,2b,5a,c4,1c,53,bc,31,5b,aa,9c,ac,3d,3c,43,14,36,9b,96,7c,3d,4d,e,f0,ca,96,c1,90,72,cc,f1,e,cf,10,ef,4c,be,f6,4a,cb,4c,33,43,23,54,23,16,34,d2,22,35,6e,32,2c,96,b1,12,e3,86,d3,24,20,62,44,10,80,0,0,0,0,0,c0,1,0,1,0,0,0,0,2,1,86,e1,2c,a0,62,80,9d,7,f3,d,c,82,8,2,0,0,20,0,0,0,0,0,2,0,8,0,0,60,0,8,11,f8,24,33,a4,5e,24,57,12,26,1c,80,18,88,6,d,0,60,0,0,0,0,0,1b,0,c,0,0,0,0,18,8,6,7c,d5,8,cc,91,6,33,88,64,2,53,62,17,e7,80,5,42,aa,48,f,82,a0,1e,3,7e,3,2a,aa,aa,a8,7f,ff,ff,f9,f,fe,59,8d,4b,bb,77,72,41,3f,6f,ba,fd,a9,fb,bf,bf,5b,7e,db,df,db,f7,de,ff,7b,6b,bb,bf,ba,fb,ee,ef,be,d7,c3,ae,bb,ed,ad,75,f2,7d,d2,1,4,57,8f,ec,63,1a,17,b4,17,8d,8f,80,2e,39,3b,79,c,10,4c,4,1,20,2d,30,1,87,32,c0,3,60,30,76,34,42,1f,46,69,95,50,12,3a,16,80,55,bc,1,ba,c2,c8,2,b1,88,0,0,0,1b,18,0,3,0,0,0,0,26,13,83,61,c9,41,81,b1,96,1a,c4,4c,7,1b,40,57,84,10,0,c0,0,0,0,0,0,0,0,0,1,0,0,30,60,48,48,ff,ff,4d,85,79,b8,9a,7e,ef,94,45,a4,c4,84,d8,9d,d,52,c2,91,48,e3,29,3c,d8,1e,6a,51,b6,2f,17,9e,32,74,6c,28,92,31,c9,de,f2,48,82,c8,a,96,b6,13,2b,88,f7,34,ee,78,23,ed,f8,23,7d,ca,8f,7d,c7,d9,fa,16,7a,8c,90,a6,5d,7f,43,e3,5b,a6,67,d3,15,4e,f4,33,e5,98,11,0,0,0,0,1,be,40,0,80,0,3,3,81,a0,c8,3f,4,74,3e,70,a7,1b,5f,e7,c8,6f,f7,ee,7f,36,9,3e,90,42,0,1,3,0,0,7,18,1,0,1,1,4,40,92,ce,6,bd,15,84,bb,d0,6a,9a,8c,cc,be,c8,2b,94,a1,21,4f,a0,8,0,10,10,0,1,1,82,3,0,0,10,0,1c,4a,de,95,69,45,f6,21,e8,f8,82,58,3a,2,b0,a2,c2,23,f9,0,0,0,0,0,0,0,20,0,0,6,0,0,0,b5,ac,22,1,c2,4,3,46,58,9,90,69,32,48,e0,e0,a,cc,0,0,20,40,c0,0,2,b0,0,80,0,40,0,2,3,f1,89,27,c4,4a,73,ad,41,39,a,4,bb,62,42,20,25,6,c0,0,0,c0,0,0,0,0,0,66,0,10,0,c0,6a,26,a9,74,7c,25,de,89,11,83,11,3,14,8,34,16,10,0,78,0,0,0,1,0,0,7,80,0,e0,0,1,84,41,d,dd,32,c1,88,f3,5b,80,96,a3,6b,49,85,2f,e8,26,db,6a,a2,ad,b6,ab,ff,f5,aa,ad,7f,fd,6d,aa,a9,55,ff,f5,5f,bf,fe,aa,af,ea,7f,fe,aa,0,aa,44,ff,ff,50,6,99,c2,59,ae,c,62,34,23,54,b2,2a,cb,9d,42,cb,35,3a,15,25,25,b3,b2,7d,8e,ac,eb,b2,b,3a,72,c5,f7,3a,fc,79,70,47,36,89,49,14,e9,4e,78,e8,ba,ec,75,8,78,95,c,1f,44,31,4c,bc,42,d,b3,c4,cf,b9,f2,25,33,6a,44,b,c9,48,78,47,fb,7e,e5,be,7b,7f,7c,67,75,bb,ef,f5,df,ae,ef,bf,ef,2e,dd,f7,fb,fe,fd,fb,af,2f,eb,9d,fb,df,6b,ef,bb,ee,ef,ae,eb,a7,77,6e,62,e9,85,c6,90,12,4d,5e,a6,24,41,e7,74,1b,80,7,6b,c,40,7b,20,e8,18,17,96,c8,65,80,30,6,2,b8,d0,9,f6,77,4,3,5f,7c,51,89,1a,8,22,83,a2,c4,a5,44,36,80,24,7,41,2c,2,1,62,23,0,0,30,18,1e,0,e0,17,2e,d6,ba,b2,28,4,c,4,40,2,4e,4e,1,30,1,f1,b0,80,18,0,0,60,0,0,c,10,81,80,6,18,3,64,2,15,34,6,f0,21,80,e3,1,40,30,78,0,20,0,0,0,30,1,0,0,3,0,c0,0,6,0,0,d8,2,14,ec,27,84,6,90,c,a3,4c,41,d,0,1,9,6,58,20,0,c,0,80,0,0,0,0,2,0,0,1,80,4,9c,64,19,5c,42,e1,1d,24,24,41,0,0,0,10,6,80,0,0,0,0,0,3,0,0,0,0,c0,c,0,3,1,69,2,96,9,a2,18,c4,44,40,0,0,58,0,0,0,0,0,0,0,0,0,0,0,0,0,0,0,10,0,0,d3,d4,ff,ff,47,5,78,c1,11,f4,e4,aa,64,f8,f3,81,4a,56,31,41,1c,15,27,15,31,b5,1c,10,d6,e1,75,4e,dd,91,a6,9c,6d,4b,dc,8a,44,e8,c8,56,5d,35,46,9b,6e,f6,a5,54,93,84,6f,15,91,86,51,3e,7,61,35,bb,ef,91,fc,d8,7,93,c6,4c,c5,ae,4a,8b,fe,3f,6e,cd,ab,d5,3b,2e,fd,5c,e2,f9,2d,72,db,df,9e,8e,ae,ef,46,67,6c,52,83,2e,0,bd,93,42,c5,61,c4,9,2,b9,d9,ea,2e,ea,c4,d0,6c,a1,9a,df,10,7e,55,e2,76,8f,f2,b8,c8,31,35,1c,fb,4b,30,16,94,45,1c,4d,30,1e,20,cf,e6,b3,48,f3,97,1b,63,92,e,89,ff,cd,7a,53,15,81,bb,c5,85,6c,db,6f,4,c8,ab,f3,66,95,d0,56,e,f0,26,24,59,d0,d0,64,1,a6,19,49,ac,47,1d,1c,a3,47,79,9d,9,65,83,7d,26,e,3a,f0,5b,f5,33,47,3c,21,1a,69,8e,47,3f,d,16,7c,8e,bc,1e,75,5c,81,5f,5e,a,d7,d4,1f,a4,35,3e,35,79,c0,f3,33,96,f4,17,d8,62,7e,2,ac,c,8c,25,2d,3b,69,be,44,3a,f5,c0,cb,a9,d1,2f,14,8b,45,dc,67,10,f,58,60,0,3,1c,4b,8d,c3,10,ac,41,63,82,45,ce,34,5,3c,c,38,58,12,f,10,11,92,7a,b2,cd,4b,c0,b6,cd,d,78,48,1a,e,4,e1,13,d9,65,8d,3a,d,92,8,8a,62,c4,76,2,30,92,30,61,24,10,60,95,ae,b9,1e,d8,1,c1,89,68,85,10,62,0,9d,87,ff,ff,53,11,9a,44,3a,ad,41,63,a4,b2,d9,53,8c,3b,23,e1,69,c4,ba,3a,b3,cb,d0,4d,a5,ab,ad,b4,42,c1,db,c1,72,43,33,ad,6,85,aa,9e,a6,3a,54,e,3b,c9,d8,db,fb,df,5a,ab,5b,cb,b3,b3,1c,d9,d3,a4,9c,d2,52,ba,35,c1,da,52,0,90,87,1,2,0,8,0,0,0,0,0,0,0,0,0,0,0,0,0,0,0,0,0,0,0,0,0,0,0,0,11,40,c,31,86,2,0,0,0,0,0,0,0,0,0,0,0,0,0,0,0,0,0,0,0,0,0,0,0,0,1,45,80,21,c4,0,0,0,3,0,0,0,0,0,0,0,0,0,0,0,0,0,0,0,0,0,0,0,0,0,0,4,88,10,84,0,2,0,0,0,0,0,0,0,0,0,0,0,0,0,0,0,0,0,0,0,0,0,0,0,0,0,14,38,3,0,82,8,0,0,0,0,0,80,0,0,0,0,0,0,0,0,0,0,0,0,0,0,0,0,0,0,0,10,20,6,63,c5,8,0,21,0,2,0,0,0,0,0,0,0,0,0,0,0,0,0,0,0,0,6,0,0,0,0,1c,ee,e6,d0,77,4f,bb,3d,fd,f1,18,c3,bb,ba,bf,9f,71,fb,bf,eb,6b,d7,fa,ff,71,db,77,bf,db,fb,3d,7d,aa,fe,bf,6b,d5,ff,5f,5d,5f,57,ab,ef,5f,83,1c,33,c8,ca,33,22,1a,80,f7,28,f2,a4,ee,df,8,64,44,2d,12,c2,23,5b,59,a5,88,49,ad,69,65,c0,23,0,c0,3,27,b2,f2,58,f8,c3,ff,ff,4e,a8,7a,a9,7d,df,25,3d,d5,36,9f,ab,36,9b,6f,d1,8c,a6,50,cb,c4,4c,2a,a8,7a,99,72,32,e9,36,6,a2,c8,a9,1b,8d,26,2b,71,46,6a,83,cc,1a,87,14,e6,6a,98,cc,f0,63,62,58,9d,12,33,15,e2,e9,3f,2e,73,af,a1,bb,dc,9b,8e,4f,bd,4b,88,47,a8,6f,13,b1,75,b8,27,55,cb,9d,3d,93,ef,db,bf,af,75,5f,dd,55,5d,2d,f0,ce,9d,71,f,9f,79,77,18,c5,4d,99,f8,49,3f,60,df,68,41,e5,e3,f8,6f,1f,7b,3a,b4,71,2e,f1,5a,a8,fa,4c,d1,ac,75,ce,eb,8e,17,20,1e,c4,c5,25,e7,68,dc,9a,89,97,42,21,7c,b3,71,73,46,b6,81,cc,15,58,e,f4,4d,7f,4b,b1,b9,54,60,56,8,b6,d,99,71,46,92,22,95,60,da,e1,3f,9d,d4,b3,1b,f0,2e,1f,45,d,8a,a,e1,c7,45,cd,d6,1,4e,7c,26,a4,b6,80,0,61,91,98,1a,6,d1,e,31,73,48,86,41,89,c1,9,d,a0,29,f1,37,3,2c,2,30,1,8a,30,32,8a,20,b,80,b,1,86,18,1c,b0,4d,46,4d,17,a7,7,10,3,4,84,2,dc,11,80,45,e6,0,a,0,0,65,80,18,1f,20,25,80,0,c6,0,b0,3,81,2c,22,40,46,8c,a,52,0,20,8,0,2,0,36,84,0,2,20,8,c,0,c0,0,6,0,18,0,1,c3,c0,6,38,61,0,60,55,88,ac,60,a0,80,1,2,41,3b,f,0,0,0,0,0,0,0,0,c,0,2,10,4,33,23,ff,ff,47,1,77,96,83,71,ad,3d,30,df,34,46,6f,13,b4,c6,d4,84,46,ec,29,56,c3,7e,52,a3,36,a7,e0,8d,87,54,89,38,68,6d,55,5e,e,45,10,63,29,52,a2,8a,6c,66,8a,64,62,9c,a1,cf,b3,9f,38,39,b2,96,76,b1,7b,83,92,78,ec,ea,ea,c9,b7,13,9a,3f,22,5a,e0,dc,a5,6b,2b,bf,a9,c7,24,e9,3b,9a,2e,ac,fa,e7,7b,bf,6,3,28,18,6c,12,83,d4,dd,e1,f8,36,74,79,b3,43,e9,29,d2,6,f4,ab,99,2d,6e,97,57,e,46,7d,c0,b1,ff,d7,13,a4,c,9f,f,e8,51,8f,46,a1,14,3e,aa,3a,33,c1,f1,20,5d,d2,92,b5,c7,7f,c6,2e,9b,cb,40,d6,6c,5f,72,a9,14,e0,dc,8e,45,4f,1f,28,f6,21,7,4,33,93,51,ff,6e,82,84,3b,f4,38,50,8d,5e,9a,96,7,d6,d3,59,b8,d2,36,e1,65,98,e,7c,91,7,fe,dd,83,12,62,c0,7c,b7,a9,4f,1a,68,e1,29,3f,91,2c,39,ec,45,9,45,8e,d1,e7,e3,8,b,30,98,c,e1,c,81,f4,49,40,44,66,3b,26,12,81,0,89,45,ac,b,58,d0,1,f3,15,a2,0,c2,7d,d1,44,50,c4,8,50,e3,d1,c1,c1,e1,60,91,5f,61,40,c8,38,63,38,ea,58,32,1f,ac,69,a8,60,10,d1,d0,83,86,9b,20,d,23,70,0,b0,80,30,73,a0,34,61,23,2c,af,33,8c,20,4,c,10,f8,23,13,1d,11,7,4,11,88,17,68,3a,0,3a,0,0,43,89,60,6,84,40,41,2d,ff,ff,57,19,7e,6,54,58,b6,6b,31,98,4d,1f,42,e9,71,fb,eb,51,2c,fd,bf,3f,6f,cc,ba,7d,9f,0,fd,3e,d4,72,c9,b4,ef,ae,8b,e8,7e,cb,3d,75,c1,14,48,b8,86,39,b4,e9,f6,3f,36,6c,ac,fc,be,b4,6f,96,c4,f4,12,79,b2,34,10,0,0,0,0,0,0,0,0,0,0,0,0,0,0,0,0,0,0,0,0,0,0,0,0,0,40,0,4,c,21,1d,f3,a,58,47,ff,bd,a4,2b,1d,fd,ce,ff,77,3b,63,ff,fb,ad,f5,df,e7,ab,e9,4f,c5,7d,4f,d5,17,a7,5f,d5,a7,5f,d7,d3,d5,e4,dd,2c,fd,42,b2,f6,72,d4,a8,33,8c,1a,84,d3,96,f3,bf,7c,88,18,41,1,26,cc,ed,59,5,ba,d0,8f,4e,ce,b9,e3,f0,5a,c0,e1,2b,3f,cb,85,5a,9f,41,39,54,58,e9,3e,f3,94,82,17,48,61,1,10,79,d2,b0,bb,e2,e7,11,2d,f3,bc,9d,ae,73,88,89,38,cb,8c,63,4c,fa,44,68,99,8c,c3,1a,9a,5a,d6,a2,75,2f,9c,26,f5,8,4,3d,40,60,58,0,63,c1,3,2c,81,60,8c,d8,c4,ae,38,1d,42,4b,1c,28,2d,23,0,2,84,8a,0,8,14,0,10,8,5c,0,0,0,0,60,1,0,0,0,8,12,61,e2,8b,93,95,23,72,ce,5,15,88,41,89,0,0,0,0,0,0,0,0,0,0,0,40,0,0,0,0,c,f7,2b,64,6,39,2c,41,c0,83,28,ca,4a,58,0,0,0,0,0,0,0,0,0,c0,0,0,0,0,0,0,0,d0,54,ff,ff,50,6,7d,9f,a9,71,c6,4c,65,87,48,c4,fb,60,a1,56,60,c8,cc,49,f4,df,39,a2,9a,92,a5,d4,63,6d,a7,5b,51,18,ac,48,a9,52,88,c4,b2,55,1c,9b,3e,17,dd,8e,29,5b,4a,85,54,12,19,1e,fa,ca,2a,a,55,e8,fd,64,ef,c8,40,71,ec,4a,9e,3,df,2a,e6,f6,9d,b1,2a,bf,e5,51,37,85,fd,bf,7f,66,4d,ef,e3,ab,8b,29,c3,e7,37,7b,fd,13,c4,22,b6,a6,7f,77,d3,78,b3,bf,5d,76,5b,15,6f,74,f1,b6,ea,9f,7b,5f,80,be,ee,df,5b,db,77,5c,8f,c7,3b,f3,44,93,38,9e,cb,65,8f,94,6c,18,5b,bf,36,e,85,a,bb,88,6d,fe,6d,1c,5c,3f,ad,3f,75,d4,f7,17,e7,29,93,ad,32,cd,e1,6c,41,54,f7,e5,82,f9,1f,82,74,1e,5d,a9,c0,19,d4,d6,3,b0,0,b6,c8,ec,f8,d6,e4,c8,a6,69,1f,89,8c,65,9e,40,ca,9a,5e,35,44,1a,d7,16,1,c5,b6,c,c0,8,33,72,9c,4f,63,32,e1,1,8,29,86,d6,b1,e5,bc,3a,58,39,49,3f,58,31,44,d3,a0,38,d3,8e,d1,53,e1,14,2,c1,a6,fe,52,20,2f,4a,ce,0,3f,de,56,51,98,c,cb,20,0,d1,a5,2d,37,a9,99,26,4a,8c,2c,45,6,31,80,1c,49,14,53,3,f0,b,48,ca,9,cf,40,32,60,20,30,80,3,53,48,c,b9,50,1c,80,59,8e,a5,20,9,44,60,a0,29,32,40,2,0,c,d,0,3b,48,1,0,1,90,42,20,0,20,40,50,ff,ff,ff,4b,3,7c,af,a2,49,51,7d,aa,a,c5,f3,b7,1a,31,b5,13,70,b4,eb,2e,46,72,45,c2,dc,31,d4,63,54,48,72,9d,ea,7c,46,19,dc,cc,bb,10,6a,b6,6d,1e,e,e2,bb,b9,11,7d,e6,5c,78,a5,29,2d,ba,77,bc,48,2e,9f,70,67,e8,23,34,bb,77,bc,71,33,f,ed,a0,1f,ea,5e,f0,a4,44,fb,90,58,93,74,55,2c,3b,7d,c9,e0,3f,c5,90,10,e3,a2,5d,7,15,7e,13,73,5c,5a,55,cb,b3,bf,cc,bd,45,dd,f,69,58,aa,8b,8c,82,7a,e,a2,67,1,1f,6,1d,b5,15,65,c4,58,3c,55,2,3b,17,e1,97,5a,5e,9c,99,96,8f,fb,ff,d5,5a,39,0,c1,22,57,49,84,6,13,40,c3,c0,28,41,15,ce,10,ca,7a,30,51,a5,22,32,1c,14,d1,bb,9e,1,a1,19,5,2,40,dd,e2,0,d3,60,f0,9d,83,cb,e1,31,87,13,10,83,a5,98,12,c6,17,a5,b,13,f1,16,58,c1,9c,57,aa,b0,24,d8,2c,97,82,25,d,21,88,3c,34,c0,51,80,4,1d,e7,2c,f0,f2,65,9e,26,98,3,41,2c,a2,2,78,5b,78,da,23,40,0,9a,80,e8,6d,88,0,40,42,1,e0,3,4,95,60,bc,10,d4,27,b2,0,f5,c6,29,25,c3,12,76,28,16,d9,50,9,27,61,7c,83,60,84,24,10,84,79,e1,d,e6,d4,25,e8,34,28,e4,20,da,83,ea,74,82,a0,10,11,50,46,51,e3,7d,3a,3d,f7,95,55,51,6e,7f,aa,cf,df,5b,ff,af,eb,fb,eb,3a,3b,ea,ff,ff,51,8a,7b,b0,d1,ae,35,ed,f9,a5,44,4b,d5,97,a3,d8,ad,12,7a,3d,88,a8,ea,be,7f,62,90,9f,73,4d,b5,18,f7,55,eb,ac,c8,bc,f9,79,61,b5,b8,d2,7e,b6,65,21,56,da,37,32,3d,4f,c5,ea,46,91,55,85,26,db,c6,b1,3f,bb,96,b7,3c,86,7d,f7,f5,46,77,3a,8e,e7,f6,bf,fd,d7,fd,5f,b5,ff,77,27,fc,8b,b3,9f,ee,cf,af,55,4f,fb,57,ff,aa,bf,ab,ff,54,fd,fd,7d,62,9,91,89,bd,98,40,b,f3,ae,4e,7f,36,cf,99,ea,55,d3,4f,49,c7,f2,fb,e0,2,65,d1,dd,2e,1c,30,b1,76,6,44,8b,ae,2c,16,5b,e2,c5,18,86,48,8,b0,b2,29,10,d0,98,0,89,84,c3,8,0,84,c0,0,0,10,3d,80,0,1,0,c0,0,50,c,76,23,ca,a,98,72,d2,8,21,90,6c,34,33,80,80,2,8c,84,34,4,0,40,0,0,6,0,0,0,2,4,0,40,4c,56,28,c6,28,32,85,10,6c,84,0,0,6,8c,24,b1,8c,6,0,0,0,0,0,0,1,0,0,0,0,c0,0,0,2f,6,51,87,24,45,c4,8,28,10,0,0,26,c0,3,50,0,0,0,0,0,0,0,1,80,0,0,0,20,0,0,4,b,6,88,86,8,2,8a,0,0,0,2,80,0,18,0,0,0,0,0,0,0,0,8,0,0,0,0,0,0,0,19,72,c0,12,45,20,40,19,80,86,0,0,4,0,0,0,0,0,0,0,0,0,0,0,0,0,0,0,0,0,0,1,82,ff,ff,47,87,78,b4,c3,2d,64,91,a8,9a,4d,36,34,e1,89,41,64,31,26,aa,19,ba,54,71,26,a3,66,99,11,75,26,ea,6c,c7,18,cd,46,8c,ec,e8,b1,6a,28,5e,18,b6,9b,6b,34,93,71,42,51,9b,5,9,e4,d1,ac,d4,c1,e1,3d,42,8d,e6,fe,ec,c0,b,c4,ce,cd,f2,b8,fc,e7,6f,aa,ba,fd,3b,a9,d6,10,e7,2f,af,2e,b2,e4,0,43,5c,93,13,7d,3d,35,bb,f3,84,c2,d6,19,40,75,77,4d,97,4e,d7,67,7d,c1,b4,96,b5,98,7e,da,95,f2,e2,38,6c,5b,c2,7f,79,19,ba,39,18,4e,38,4b,a7,bc,c7,78,75,63,ae,b0,6,94,12,9e,73,63,32,89,13,b4,da,31,ec,a6,65,cd,e9,c3,9d,c4,2b,f5,83,42,d0,f,f9,5d,a4,fe,b5,f0,2,f8,8b,c2,8f,f5,31,87,fc,49,aa,b0,77,ca,a0,55,b3,f8,9f,b8,1d,35,c9,98,1f,73,6d,a2,cc,a6,a,72,f0,ce,ac,75,d9,2d,81,ab,e2,5,c6,3c,7c,3f,9b,ef,30,19,8e,b3,2a,23,72,81,e,c0,7e,62,29,42,40,d0,90,62,a9,b5,1c,5d,cc,d1,c2,24,27,a0,c0,4b,b3,76,b2,ef,14,ff,9,44,37,66,ee,2d,a1,18,35,17,73,b2,16,82,b4,75,c,48,41,92,21,93,96,30,20,63,68,20,35,76,9,18,ac,21,f8,b1,2c,68,18,2,8,7,d5,b1,7,2a,2a,5b,cb,cd,1,22,32,84,81,8c,9b,a3,0,28,60,7c,14,c,38,44,1,6,c,3,c0,16,42,11,74,a0,e7,21,ff,ff,55,af,9a,cc,94,9e,c8,45,42,b2,44,1d,4b,25,34,95,aa,5b,93,d2,59,7c,bf,8a,b9,5b,3c,3b,ac,2b,5b,42,c1,71,c5,25,95,1e,2c,34,2c,3b,c2,42,da,4a,34,33,4b,c3,ba,61,5a,bb,c2,59,d3,ab,b5,2c,fc,7c,74,f0,b2,eb,5,c7,6a,90,2,18,88,0,0,0,0,0,0,0,0,0,0,0,0,0,0,0,0,0,0,0,0,0,0,0,0,0,5,4,10,62,80,2,0,0,0,0,0,0,0,0,0,0,0,0,0,0,0,0,0,0,0,0,0,0,0,0,5,14,18,0,0,0,20,0,0,0,0,0,0,0,0,0,0,0,0,0,0,0,0,0,0,0,0,0,0,0,20,81,48,18,0,0,0,0,0,0,0,0,0,0,0,0,0,0,0,0,0,0,0,0,0,0,0,0,0,0,41,82,18,8,1,0,0,0,0,0,0,0,0,0,0,0,2,0,0,0,0,0,0,0,0,0,0,0,0,0,d1,e,72,b8,e2,98,a1,84,8,f6,89,88,10,a6,4a,84,36,66,b7,5c,43,28,7,f8,ca,37,39,19,89,4f,f5,4d,fa,a0,fa,93,f4,51,88,cd,ef,60,b8,5c,f8,b4,d9,e1,4e,97,5c,c7,67,a5,df,e9,f0,ef,ae,7b,fd,bf,d7,cf,f5,fb,5f,af,af,af,a7,d6,be,bf,9f,3e,be,bd,35,7d,7d,5a,c3,43,37,bf,30,46,1a,c3,5e,e2,dc,e6,a0,2a,36,b4,9e,77,81,57,ee,62,bb,49,43,33,e0,3,ac,e9,40,21,a0,58,9e,4e,f0,59,23,ff,ff,54,a1,9b,cd,23,1d,49,42,55,93,a4,52,14,b5,31,63,42,69,d4,24,22,34,49,5c,fc,d7,34,c5,31,f2,6d,30,dc,b3,3c,ab,3b,34,4a,c3,25,1b,d3,c3,53,a4,ac,b2,53,34,b2,db,fc,15,8e,b0,e6,d2,d6,ec,4f,a5,50,ea,76,b4,ec,cf,25,ea,58,e4,d9,6a,ca,4c,6c,97,d,37,c3,f0,3f,f3,bc,b2,b3,7b,f6,fa,fd,ee,b5,cb,ba,e9,dd,dc,ef,ba,ee,bb,be,dd,dd,ff,77,fd,df,5d,f7,28,a3,67,42,c9,b,dc,ef,8c,81,c6,2c,2f,cf,d1,15,71,f0,44,10,4,c,8,9b,3b,1d,da,ec,18,c1,60,1,90,11,34,a,36,18,cf,a1,ca,5f,1b,2d,31,82,ba,93,a1,b,0,64,1,22,10,1e,86,20,48,7e,0,1,82,3,98,c0,0,9,64,57,5c,26,7a,88,90,19,10,7a,85,92,27,82,d2,1,0,40,11,86,0,0,0,9,62,1,0,40,60,26,0,1,be,45,7,b7,b2,d0,4a,bf,22,94,c4,23,94,41,11,63,0,c0,30,20,0,60,30,0,60,0,22,0,6,0,1,a8,e0,f4,5a,6d,9c,a9,e2,b5,91,72,0,3b,98,8,80,34,6,0,0,0,c,0,cb,11,80,0,10,8,1c,0,2,31,78,a2,63,fc,6c,64,88,a,61,5,4c,47,9c,6,80,4,0,7,1,0,30,0,30,4c,0,0,18,0,18,0,1,cc,88,d0,9e,58,8b,46,47,21,26,98,a2,11,3,96,40,0,0,c0,0,0,0,60,d4,0,0,0,0,0,40,18,16,68,ff,ff,4e,1b,7b,b6,8a,93,e2,cb,c1,31,89,4e,31,4f,ac,4a,1b,46,44,a4,1a,16,28,8e,33,a0,70,b9,19,a9,35,1c,4d,c3,13,86,a,a2,4d,aa,91,f0,35,db,c7,30,a4,6d,ad,db,91,54,9b,4f,c0,49,ad,c3,57,20,dc,6d,82,7d,87,6d,67,f0,cb,c8,19,bd,df,db,fd,9d,b9,df,2e,77,84,ee,79,d4,a3,71,70,ad,7c,97,1a,c8,b8,37,e5,64,9f,70,4e,31,da,1d,8c,d7,c3,63,c8,f1,9f,8,7b,ba,bf,cf,3a,b8,46,7d,51,74,bb,28,cb,e0,5c,25,75,bf,ba,ce,d2,13,1f,18,91,84,2c,32,ab,c,9f,53,8c,52,d5,7c,12,19,ce,b2,21,87,71,f7,92,57,80,c3,ab,f9,d,d9,2f,c4,71,f7,64,8a,b5,56,17,69,4c,34,36,2e,4,e4,c3,8b,8,87,6a,58,6,ab,7,2f,d1,cb,f4,3c,a6,9d,12,25,e5,8b,3e,10,47,b8,ec,2,10,38,52,e9,4a,95,c6,d4,63,4a,83,e2,88,15,48,d6,fb,3,c5,df,d0,c9,24,19,e0,19,16,54,18,73,ed,56,1d,19,a0,2a,ca,c,12,58,b5,77,52,71,50,d3,50,1e,19,85,80,c9,81,91,b0,8b,a,38,20,1,93,2a,b8,20,1b,1f,e6,21,ee,4,10,67,21,dd,0,d5,a4,c3,18,60,68,89,c1,a4,49,80,c,e0,c0,19,86,3,3,71,f,bd,2c,3c,12,11,64,23,b0,ae,d7,2f,36,d0,a9,20,a7,59,c1,54,0,88,9,68,b5,0,87,21,40,80,1c,c,30,a0,73,48,88,cc,e6,4b,6e,ff,ff,51,86,9b,3b,3a,b4,4b,32,da,95,c0,73,1b,34,24,45,24,9e,6,21,cc,43,ca,bc,50,e2,bb,cd,23,ba,53,ca,cc,6,24,c1,51,53,32,35,ac,c3,8f,3a,54,1d,a4,42,a5,b1,cc,49,6a,c3,32,db,34,ab,42,45,39,d9,ca,51,cb,bd,2d,84,5f,dd,13,5c,99,60,b0,14,0,0,30,c,2,0,20,0,0,0,0,0,0,0,0,0,0,0,0,0,0,17,dd,b1,b4,c4,27,85,41,45,23,18,e1,80,0,4,0,0,0,0,0,0,0,0,0,0,0,0,0,0,0,0,2c,f5,4f,7a,1a,25,90,62,0,c8,0,0,0,0,0,0,0,0,0,0,0,0,0,0,0,0,0,0,0,0,3,1c,43,6a,78,89,52,48,81,7,6,0,c,0,0,0,0,0,0,0,0,0,0,0,0,0,0,0,0,0,30,d,df,70,24,4d,ce,1f,7b,3a,d7,b3,9d,ad,17,b5,ee,3e,ef,fd,7e,bb,af,d7,de,b7,fe,f7,af,f7,5f,af,7d,57,f5,fd,5f,d5,5f,5f,5f,d5,fd,5d,3d,52,3e,9e,7b,17,81,a1,98,c6,e2,a0,b9,6a,d9,54,c,a4,15,f0,b1,8c,84,fb,54,24,20,66,25,dd,c0,13,28,86,46,1c,f7,16,d7,11,d4,d1,e7,b4,60,cf,5,4,1c,4,86,a,88,0,8b,46,80,10,0,30,0,0,0,2,18,c0,0,8,0,8,1,23,10,e8,4f,db,2f,40,9,40,9,c,3c,50,44,9c,24,1,78,60,d8,40,10,60,2,0,0,48,60,0,40,0,0,9,d8,18,56,ff,ff,4b,3,7a,b4,8a,4d,35,13,9,58,bc,d8,b8,25,1e,96,55,11,43,d,57,c5,5a,72,62,9c,19,4e,ff,8d,1f,27,81,6a,1e,82,23,c,7a,77,f5,10,d3,c,42,e4,b7,77,c3,dd,d2,93,b,5a,b0,96,66,a3,4d,c5,49,73,4f,ef,6e,d7,d3,79,73,fa,8,81,dc,d,b7,b7,fc,b7,5a,7e,e5,1e,c7,fa,e4,17,a5,5f,57,ca,eb,c9,54,fe,93,ad,dd,da,5f,c6,ed,92,1e,2a,31,b2,b6,c2,53,8e,bf,b8,9d,e5,e5,cf,3f,97,9f,97,be,c4,fe,76,b5,de,61,ab,4b,b7,53,7f,fd,32,6,2c,d3,4,84,3c,76,b2,43,f1,e2,f6,6a,8e,2,21,43,a,4b,c4,46,dc,55,3c,4d,10,73,4a,7,16,23,a6,12,13,e,d6,20,c4,84,78,c5,71,81,24,c9,a,9e,c1,10,2c,88,2,96,88,95,d9,79,99,4,6,2d,7e,0,28,dc,8f,2,cc,1,5,e3,a0,5b,26,d4,16,a,21,36,21,9f,2e,65,f4,c1,4a,a0,98,0,ab,c7,49,c,74,1,9c,58,25,a,0,52,e2,c1,2c,0,26,5d,a0,11,ec,3c,81,50,8b,43,25,2a,be,11,29,42,1e,40,3a,e,ce,11,85,7,1,40,6,8,2,4,3,b0,60,4b,4c,95,31,80,66,b4,c2,4,8b,ad,44,19,c4,86,21,86,72,0,19,99,80,68,cd,50,0,c,c,0,80,8,0,2c,7a,f9,21,18,d,85,54,33,9c,51,81,10,93,11,b2,0,0,12,0,8,0,b0,0,11,c,c0,20,48,d,86,6,0,57,30,ff,ff,47,84,7a,14,d2,10,1f,60,a4,99,c,2e,9a,4c,91,46,cb,31,b4,a4,51,41,59,c8,6a,59,aa,6,e9,59,24,b2,57,b7,8c,51,53,1d,ed,cb,da,c1,64,dd,2d,b5,15,31,9a,d4,6d,27,4b,5b,29,6b,27,43,33,5c,c4,47,89,a6,c1,56,ba,d8,4f,8e,ed,81,c6,fb,ea,aa,6c,f7,aa,c8,4d,f2,b7,af,e8,eb,4f,63,62,9c,aa,e4,ef,65,d0,e2,2b,51,44,d9,ef,93,30,f0,1a,8f,d3,76,3a,76,a0,52,ef,a6,93,13,ed,d6,75,72,4b,6d,38,2f,a8,6c,bb,e1,4f,97,5d,42,ef,ea,66,cb,60,46,e9,61,e,53,1a,34,dd,f9,ae,9c,63,7,37,ff,dc,e8,13,74,5,9d,49,b3,e6,58,c9,21,93,6e,ca,6,81,ec,14,53,20,ef,e7,69,3f,7c,29,88,42,74,33,29,aa,9c,18,94,3a,66,27,f5,b1,d8,c5,ba,fd,4,88,51,c2,9c,c8,d9,8,e8,24,82,6b,d6,8d,dc,f6,a5,b4,e4,5d,d6,f0,40,38,c5,17,91,f2,c,90,8d,70,8c,5e,41,5,fd,82,4,8b,f6,6b,97,a8,62,ac,97,45,70,2,75,0,1c,58,c,e3,36,f6,27,99,32,2,7e,b,f4,90,1a,70,30,77,c,cc,82,a5,10,eb,f1,e,34,7c,c,5c,30,16,5c,a7,13,c,94,3,25,ec,d9,20,63,64,f7,4f,dd,27,19,56,9c,1c,eb,0,20,3e,ca,35,25,10,72,e,aa,70,0,d6,99,29,94,44,a9,54,a9,2a,4a,55,55,2b,f9,ff,21,c1,86,7b,62,8a,ab,0,a1,2,ff,ff,53,9f,7a,d4,ca,bf,b,6b,f9,43,2b,43,d7,89,c3,dd,4a,c4,98,d5,8c,5f,3f,ba,11,aa,8d,45,17,ab,68,bd,5a,b0,b0,f3,7a,bc,b5,d6,e4,44,fa,ab,f3,ea,d0,36,27,a1,36,1f,27,a8,ba,fc,91,bd,57,95,bc,e7,8f,d4,bb,fe,40,ca,14,22,d4,33,20,0,20,12,10,0,0,0,0,0,3,0,0,0,0,0,0,0,0,0,0,0,0,0,19,1c,bc,c6,3e,65,cf,de,78,ed,15,1c,ef,7f,6b,fe,ed,ff,aa,bf,e9,ff,6c,97,d8,3d,dd,d7,ff,b4,f9,ff,fa,ab,ff,a,af,f5,7f,b5,57,a9,f4,4a,f0,41,da,7b,7b,23,c9,d6,b7,87,74,7b,5c,e9,48,97,3d,9,5,77,cf,df,7a,12,13,5,b5,8b,b1,e,ec,58,9c,4a,1d,76,67,a,22,48,c3,11,14,c1,81,e5,84,90,6,1b,a0,14,d0,c9,20,28,10,80,4,0,0,74,80,4,4,0,c,60,0,46,55,f,c8,84,e7,3c,83,1,c5,60,19,0,45,98,40,1,82,60,81,10,1,0,0,0,9d,80,c0,0,1,2,80,6d,12,41,a1,4,41,8d,0,61,e,0,c0,2,1,34,19,68,43,0,8,0,0,18,0,0,3,c0,21,80,0,0,0,0,b1,44,80,70,19,11,24,10,3,19,0,18,d4,78,60,8,40,8,0,0,0,0,0,0,0,6,0,0,8,0,0,18,b3,c1,8e,22,6,e,51,40,51,92,88,60,48,8,8,21,80,c0,0,0,0,0,0,0,0,0,0,0,0,0,30,1a,fb,ff,ff,49,b,78,b4,8a,a2,c4,99,62,26,94,1e,74,a2,78,a6,d6,69,28,99,86,5f,6,b1,88,9b,4e,33,b,b1,f7,d6,4a,a8,2c,32,46,2a,97,be,92,a9,78,5b,e,96,dd,53,b9,59,8d,c8,83,ef,b4,eb,2b,a5,ef,1,bf,f4,aa,c6,b7,b7,c4,1d,a6,4a,cb,c7,44,2c,82,e9,b8,be,64,ca,ae,ed,51,bc,ed,55,59,57,5d,45,f7,d7,f5,eb,b0,4c,3c,18,60,bb,bb,a6,66,b6,4a,15,2c,7f,be,f1,3,80,fe,87,eb,56,ae,57,66,ef,91,3f,fb,52,c9,e,6b,ac,d7,28,a5,ec,6c,de,59,9c,f,1,5,59,24,e,99,ac,f3,33,14,d1,33,74,67,9e,dc,a7,6b,ae,28,6f,be,9a,d7,c,b8,92,be,5c,fe,25,30,26,b1,e9,44,d3,1d,a0,2b,53,88,ca,f8,51,d9,57,f4,d7,0,84,7,cb,4f,59,98,ec,c7,26,b0,a4,3,4,b2,82,e3,1d,94,cc,76,81,2b,0,c4,3c,28,d9,e9,e,9b,2f,4e,9,b4,85,8,92,a0,1f,e1,8c,20,3a,d0,5c,a2,33,45,b3,e7,40,29,8,74,6c,20,4d,24,86,6a,1b,a,3c,88,a9,13,51,1a,81,80,c9,96,67,c2,c0,6d,9b,85,c2,38,29,a8,76,1,1,20,80,fa,ca,14,83,42,19,21,99,a,22,ac,66,8,1,d0,0,65,72,ca,6d,64,bb,1d,0,4c,6e,cd,86,1,18,36,1,d5,6d,11,9c,c8,54,18,41,16,11,35,61,0,2,2,fb,4,d2,68,c0,9,1,66,40,0,6,0,20,0,4,0,15,f9,ff,ff,54,9c,98,d1,54,bc,35,a3,96,ba,43,bb,ab,bc,24,9e,3b,bb,2a,cc,1b,c5,41,61,da,51,cb,95,13,da,bc,2d,bb,b3,3c,b2,ab,b5,c4,1d,ab,bb,34,b3,9c,c0,df,c1,f4,ac,87,31,ea,5a,51,52,c4,86,ad,ac,fb,ff,49,b4,ad,ad,24,33,97,b3,f2,84,34,0,31,80,0,0,0,0,0,0,0,0,0,0,0,0,0,0,0,0,0,0,0,0,0,0,0,0,0,4,e8,88,4,0,0,0,0,0,0,0,0,0,0,0,0,0,0,0,0,0,0,0,0,0,0,0,0,0,0,0,24,0,0,20,0,0,0,0,0,0,0,0,0,0,0,0,0,0,0,0,0,0,0,0,0,0,0,0,0,1,95,80,1,8c,0,0,0,0,0,0,0,0,0,0,0,0,0,0,0,0,0,0,0,0,0,0,0,0,0,2,21,84,0,40,0,0,c,0,0,0,0,0,0,0,0,0,0,0,0,0,0,0,0,0,0,0,0,0,0,0,cc,12,1,0,0,0,0,0,0,0,0,0,0,0,0,0,0,0,0,0,0,0,0,0,0,0,0,0,18,0,30,2f,bf,fc,5a,15,bf,f7,9e,68,f5,eb,fb,3f,77,bf,cf,d8,d3,7f,ed,d9,fe,cf,ff,6f,d7,af,ed,ff,e9,bf,6f,a7,aa,ff,eb,7d,7f,4e,27,df,5f,5a,a7,6b,6b,a5,ec,79,5e,a3,8e,af,5f,27,b3,8e,b0,cd,f4,8e,e8,f7,2e,22,6,9,44,29,53,55,43,37,ff,ff,74,aa,ac,df,ef,6d,72,92,a4,4,83,ff,ff,54,9c,7a,da,91,fc,96,fe,76,a2,33,31,25,30,66,33,91,6c,d5,17,a6,c5,1c,f4,58,a3,4a,14,b5,f3,ab,97,9a,cf,2f,a6,26,de,f2,e9,e5,c8,55,1a,66,a8,b1,ef,f9,d8,de,1f,2f,7f,c7,94,7e,19,32,77,c5,e6,66,38,ac,68,e4,5f,9a,4c,e6,8f,ce,be,1e,5a,9e,4e,6f,be,7f,f7,fd,a0,cb,5f,ce,ee,e4,b4,e5,ca,ee,ee,ee,ad,d2,e9,77,75,2e,eb,bb,bb,77,77,76,ac,d7,b5,ef,eb,1b,dd,a3,2f,c1,1a,97,ee,48,9c,96,ea,7f,ed,bf,81,dd,7a,97,ce,af,ee,5a,80,d4,d2,73,fa,d6,96,9e,ff,be,7d,6,d1,93,b2,66,25,84,46,76,4,e,e4,d1,91,4,89,61,ed,41,41,1,80,3,94,68,cc,6,5b,19,17,0,a0,5c,18,2,44,e9,22,4c,f,da,80,50,31,63,1,31,49,1d,22,20,50,40,10,4,0,0,13,20,0,66,0,c,36,0,0,4,46,68,a0,64,92,34,c1,f2,54,c2,27,10,40,a1,2,0,0,0,80,0,0,6,30,20,0,0,1,80,0,0,3,c3,93,32,6c,84,e0,12,35,29,c6,0,1a,10,8a,0,a8,0,0,0,0,0,0,0,0,0,0,0,0,0,0,2b,11,21,8a,2c,6a,e1,92,51,20,2a,88,3,1,1,0,0,0,0,0,0,2,0,10,0,0,0,1,0,0,1,21,c1,2b,15,7,0,59,44,12,22,8d,c,6c,32,0,12,0,0,0,0,0,2,18,8,4,c,0,10,c,0,0,0,1a,f5,ff,ff,53,26,9a,3b,ba,54,3c,2a,d2,c3,24,43,3a,ae,2b,4b,a2,6a,32,5a,d2,ac,53,34,ac,43,3a,c7,c7,ce,74,95,d,14,10,f8,6c,ee,cd,ab,41,72,52,78,74,73,23,45,aa,b4,ca,f1,8b,4a,ae,ce,a7,3b,5,8c,ce,49,f2,c2,d7,bf,f3,a3,41,cb,a4,24,e3,38,62,b,5c,4e,ff,86,1e,d7,33,f6,a7,f6,7b,36,b9,da,fe,df,6f,f5,eb,af,bf,3f,af,ea,eb,af,e9,ae,d7,7d,f5,f7,dd,75,ce,ba,f9,e0,29,da,c1,95,df,86,33,1f,42,f,b7,9c,c,5e,6c,95,72,2c,b,4e,6,20,3a,70,14,65,8c,c,d0,65,0,ee,0,61,5,e6,8a,e8,f6,39,10,4f,83,28,5,91,62,90,2,57,1,41,d8,93,8,0,1,86,6,18,0,40,18,38,0,80,10,0,b9,1c,92,da,13,b0,24,70,2a,4,4,ee,77,58,19,70,81,93,8,0,0,2,0,0,0,4,0,0,0,20,0,0,c4,93,d9,d2,cf,d4,d1,5c,3a,c0,42,86,e1,2,8c,3,0,10,0,0,0,0,0,0,0,0,0,0,0,0,1,20,53,d9,a4,94,91,2b,80,84,31,0,90,0,91,20,0,0,0,0,0,6,0,0,0,0,0,0,0,0,60,1,39,f6,14,6,4a,7,94,80,18,f0,68,12,0,20,80,0,0,0,0,0,c0,0,0,0,0,80,0,0,0,0,21,b5,6d,94,c3,94,24,9e,39,c2,20,4,5,0,8,0,0,0,0,0,0,0,0,0,0,0,0,0,0,0,0,64,b,ff,ff,50,90,7a,a8,c9,a5,66,a7,bc,7c,9a,f6,96,a2,79,98,96,5e,75,5c,7b,d1,53,cb,cf,eb,8a,44,d4,7e,7f,6d,5e,a9,52,50,88,61,cd,35,a2,66,e4,1d,4d,16,dc,cf,c5,e9,5e,1f,43,f2,7a,1a,3e,f,24,ac,1f,32,2d,25,e4,c4,45,a4,dd,33,e3,94,c2,89,1,31,80,20,83,90,0,0,0,0,0,0,0,0,0,0,0,0,0,0,0,0,1,b7,42,6,d2,d9,33,91,24,a2,de,4,6,53,8c,60,1,0,0,0,0,0,0,0,0,0,0,0,0,0,0,1,22,ee,ca,9a,81,f7,51,f,10,52,c0,2,4,0,80,0,0,0,0,0,0,0,0,0,0,0,0,0,0,0,2d,48,b1,2c,90,86,4,90,a4,e,98,6,36,3,0,0,80,0,0,0,0,0,0,0,0,0,0,0,0,0,0,4d,ea,9d,ab,c1,47,ef,fe,71,b,3e,7f,df,d9,ff,63,fb,6a,7d,af,b6,bf,e4,d0,6f,fb,fe,d9,ff,4e,a9,ff,f6,9f,ff,55,57,ab,ff,ea,af,e9,bf,67,29,91,cd,e3,13,a4,21,11,d1,e1,8,5c,3b,d8,f0,40,f5,11,91,9f,77,be,f0,6,f,65,d7,77,61,e2,33,b0,c2,c5,41,b,b1,b9,4d,4e,91,49,cc,59,1,90,5d,21,4,2,c5,a1,69,b1,30,19,80,c6,80,0,0,0,e2,d8,0,8,1,80,0,45,7,a9,27,92,84,90,32,ce,20,21,1e,a,6,69,58,2a,63,98,59,20,10,0,18,0,0,3,66,0,0,0,0,2,27,58,12,8,ff,ff,4a,29,79,b2,d1,77,d8,a3,86,7a,22,54,b6,95,34,6a,53,4e,16,9d,47,30,a7,99,33,49,f3,13,8a,51,a8,a2,a5,a8,92,55,ca,69,ac,d4,1b,6a,46,a7,6f,c0,a0,9e,2e,f4,39,8f,b,ee,b6,aa,8e,a4,b9,0,55,f1,a,52,b2,e3,2a,da,98,e1,5,e7,68,be,6c,1c,6f,92,97,2c,fe,e6,af,f3,3a,bc,7a,ab,e7,5f,b9,9f,ea,77,76,fb,ae,e2,57,77,94,c1,45,e2,46,a9,d5,2a,4a,73,eb,3f,c2,db,9a,3a,fd,7f,ea,34,e7,e5,cd,6a,e5,ba,ab,d2,dd,50,96,ae,e4,b2,95,8e,1,73,3b,ab,1a,1a,51,f,ef,61,53,70,ed,89,15,84,96,ef,1c,b0,f2,95,d6,58,71,52,cd,30,8f,50,b9,63,6e,68,9b,67,85,24,48,c0,da,68,87,e7,5b,33,10,21,22,36,96,12,8,4d,5b,31,62,b5,1c,30,6,d,f6,6e,2e,55,a0,c6,f,86,11,8c,17,49,d,94,40,32,e2,4,2,4,40,62,8d,58,12,0,70,c1,63,86,2,39,c1,11,9b,84,82,66,5,1,30,23,42,c,55,a3,db,2c,88,cf,10,18,67,8e,52,c4,4a,64,1,3,f8,e9,0,83,30,82,e,39,b0,38,92,0,e0,14,31,30,8e,17,34,d2,40,c8,da,9f,60,a5,f,89,6,ec,82,1,c1,f,1,0,42,42,c,b,13,0,0,62,0,8,3,ac,3b,a0,f4,b7,a6,0,62,a0,c7,80,cc,a8,3,14,13,2,2,23,18,6,0,c0,63,50,20,4,40,41,83,0,0,74,6e,ff,ff,47,12,78,a6,d1,f4,d2,db,88,a8,e0,65,c8,6a,a5,44,2a,90,54,ef,7e,d4,a0,c8,d3,8a,91,a2,f1,65,de,de,86,27,9,a5,c8,e4,ed,62,54,82,77,13,70,de,c3,8a,b8,62,a2,2c,5a,8e,32,ee,50,55,ce,ea,fa,eb,9,91,b5,d9,5,cc,5c,3f,ff,6c,eb,28,95,a8,aa,e4,44,11,10,47,f3,36,ed,ce,53,4b,97,37,62,ef,ea,2e,2,dc,12,ed,3,71,5,9b,b0,1,1a,de,f6,e8,29,92,6c,a7,3c,97,7c,6e,17,f1,62,9e,bf,5f,a8,5,42,fb,7a,5a,e5,f7,54,65,13,e9,a0,12,5d,80,d2,f9,63,aa,61,ae,a0,aa,0,c6,17,d1,bb,11,43,ea,91,68,36,e6,22,31,50,65,27,24,8e,4c,91,3c,41,e0,68,2,18,5,6,ec,80,fa,8a,60,38,82,b,4a,44,8f,7b,b9,5f,ab,e0,16,b2,32,a0,20,7f,4,49,5f,28,73,4,c9,d2,28,28,6e,36,33,a1,25,a8,4,41,d0,a9,3f,28,48,96,11,2c,49,3b,6,d4,db,75,d6,4e,75,ec,81,2f,98,82,83,6,4,61,f3,24,22,ef,11,17,52,c8,36,36,c3,2a,69,e3,26,66,1,33,eb,d8,f4,93,37,f6,4,35,e4,70,9f,57,30,2a,96,c3,e4,c8,19,94,7e,e6,1d,40,18,70,1a,ce,87,96,89,49,66,2,26,7d,bc,97,c8,2e,48,40,72,d0,29,88,5,4,1a,8c,1a,d,e7,21,96,fa,12,2e,71,20,14,32,26,9a,23,bd,0,86,80,c7,a3,3c,6e,65,3b,60,10,cc,9f,84,ff,ff,53,29,79,4f,ba,12,89,b,a1,c8,c7,b6,34,5e,8d,1b,11,66,2c,6a,1e,d6,e3,72,4,f4,66,b4,cb,8d,b2,d,27,d2,da,91,b7,5b,65,52,db,52,46,93,87,36,51,aa,78,bc,f5,92,ac,ac,56,14,50,42,88,50,c,30,0,6,0,0,0,0,0,0,0,0,0,0,0,0,0,0,0,0,0,0,0,0,0,0,2,80,71,e,58,a7,1c,0,0,2,80,40,0,0,0,0,0,0,0,0,0,0,0,0,0,0,0,0,0,0,0,0,2c,a5,4f,fb,bb,38,57,88,21,ce,38,a1,7,ff,f6,ee,cf,ff,ef,cb,55,ff,fe,a9,42,3e,8c,db,6d,a7,f5,55,55,55,40,aa,aa,7f,e9,fa,aa,7f,d4,25,6b,f0,ca,e9,9f,b5,f7,7a,67,fd,8e,df,20,b1,24,77,77,2d,af,74,27,ef,fb,77,ed,be,8b,e,7d,c4,60,bb,bb,bb,bb,8b,bb,bb,b7,63,96,b0,a2,98,30,e0,71,27,2,cc,c4,90,11,8e,34,2,e1,40,80,42,8,48,c0,c,80,0,41,d1,0,0,0,0,20,0,20,73,e4,a7,ac,ae,d3,a,18,8e,6a,0,71,58,e,4,92,48,14,40,52,0,18,1,0,0,0,47,60,0,0,0,0,2,40,70,a1,d0,89,43,98,71,8e,30,9,0,10,66,10,30,58,4,1c,0,0,0,0,0,0,0,0,60,0,0,0,0,30,3,35,0,40,ce,28,e2,28,0,70,c6,40,18,0,61,0,41,2,80,0,0,2,0,0,0,0,0,0,0,0,0,0,0,0,62,f9,ff,ff,4a,15,78,85,58,86,af,81,f5,38,95,7e,4b,ea,f1,e4,e8,77,d4,bc,b7,c5,e7,66,34,e0,8d,4e,ff,8e,c5,4a,4e,d0,5d,31,48,44,c2,9a,5b,72,18,b3,49,86,db,78,d1,2a,9d,cf,f,76,e0,da,a5,c7,3b,77,38,86,fb,90,4c,3,d,0,64,18,64,ae,3f,f9,f6,dc,bd,b7,7f,bb,ae,2e,a5,da,aa,fd,ee,9f,be,34,95,1f,e1,f7,5d,cb,a7,dc,8b,ea,6,b,ee,b9,f,c6,ec,6c,9,b4,28,21,f,47,85,35,9,de,e1,b5,de,da,ef,83,ff,be,e5,c9,57,cd,ef,b9,34,da,d4,d5,3b,15,8f,6d,f8,51,c6,f8,dd,a4,98,49,25,d0,95,a7,d7,ba,28,16,4f,df,43,21,59,29,3a,e8,a2,9a,b9,67,8b,d3,44,71,1e,21,30,3a,84,0,31,6,e3,c5,ab,b9,39,46,1e,11,49,f4,4f,8c,74,3e,34,3a,f4,e3,3,18,b2,c0,75,d2,2b,34,8,30,2,54,30,43,0,4a,13,66,d2,3a,40,83,2e,3d,26,b8,62,1f,18,83,f4,64,73,2,cb,19,90,31,b4,80,f6,1,b0,8e,2,8c,52,8c,98,c2,10,6c,4b,92,48,44,33,14,90,8e,f0,8,21,88,1e,f1,18,20,91,a0,43,d0,4f,8c,30,c0,16,d5,83,3,19,c2,15,1,d0,b8,63,1,81,8,20,40,4,1,b8,64,1e,0,6,c2,2,c3,16,82,60,b0,0,41,8c,54,10,6,8a,85,18,92,c2,28,a2,15,a0,c,8a,c2,20,82,68,e,d0,70,1,0,30,33,80,c6,3,1,0,4c,3c,ff,ff,56,ba,9c,41,45,a3,62,3f,df,fb,c2,ac,b4,2c,2a,dc,e,ab,4b,24,3a,c3,b4,25,c1,68,e3,34,32,51,35,3a,ad,4c,1c,4a,d2,4a,ac,ca,bc,b4,7,2b,52,49,35,2a,6b,2d,b,fd,c7,2d,27,29,6a,b6,6f,4b,50,52,8d,85,72,90,e9,8b,2,10,66,0,0,0,0,0,0,0,0,0,0,0,0,0,0,0,0,0,0,0,0,0,0,0,0,0,0,0,0,1,80,8,0,0,0,0,0,0,0,0,0,0,0,0,0,0,0,0,0,0,0,0,0,0,0,0,0,0,0,0,40,0,0,0,1,0,0,0,0,0,0,0,0,0,0,0,0,0,0,0,0,0,0,0,0,0,0,0,0,0,0,0,0,0,0,0,0,0,0,0,0,0,0,0,0,0,0,0,0,0,0,0,0,0,0,0,0,0,0,0,2,1,0,0,0,0,0,0,0,0,0,0,0,0,0,0,0,0,0,0,0,0,0,0,0,0,0,0,0,0,0,40,0,0,0,0,0,0,0,0,0,0,0,0,0,0,0,0,0,0,0,0,0,0,0,0,14,0,0,0,0,18,6e,81,bd,c9,2e,b6,77,d7,6a,8d,63,87,b3,90,f9,de,f6,6e,eb,de,fb,de,fd,cf,fd,ae,af,b3,7f,2a,bd,59,49,f3,a1,ea,f5,f,a6,9d,5f,8f,1c,8f,b9,c1,78,96,cf,bd,76,33,74,16,e9,e5,e6,39,74,f3,c9,f6,de,ca,2a,4e,dc,23,a9,9f,55,79,4f,fa,9f,57,f7,56,ea,af,ea,7e,ab,f2,ac,86,6a,ff,ff,56,a5,9d,b9,61,c3,53,9b,3e,22,2b,e2,93,bb,dc,93,53,b9,5b,3b,b3,b2,da,b2,2c,62,c2,3a,db,3c,2d,14,4c,3a,24,61,ad,42,52,b4,ac,ca,cb,23,c3,c0,cd,1c,35,bb,ac,2c,c3,16,2c,a3,cc,23,c3,bb,96,4f,c1,f5,29,d0,db,d3,da,26,56,8f,6c,94,d1,8c,15,b5,77,37,f8,e9,e9,7d,af,ea,5,e1,bf,6c,39,fb,3e,eb,a4,ae,bb,ae,ac,fb,77,7d,7c,bb,97,74,4b,eb,ba,9f,5e,38,f9,27,7a,65,1e,b8,3e,7e,88,f2,3b,1e,a3,99,ff,6f,bc,d7,52,fa,75,dd,39,ea,ef,b6,1e,b8,ed,35,db,d2,ba,ab,ee,4e,10,4e,c9,ea,43,ff,8b,20,ca,d,99,b6,5b,e2,e,a8,cd,10,c0,0,5,e3,0,a1,79,82,60,c3,c,18,c7,0,da,4,18,59,9f,42,81,e5,91,fb,32,46,88,33,24,f7,70,6,10,1,30,0,c1,80,31,80,0,10,0,0,c0,0,20,7,58,52,63,31,c9,30,7,26,1d,40,87,e4,e1,e9,40,d0,0,20,0,8,0,0,0,0,0,0,0,c0,0,0,b,c2,6a,59,63,67,22,b8,4d,10,a5,58,0,10,0,c0,0,0,80,80,c0,40,1,0,20,0,c0,0,80,0,0,0,80,1,56,c8,78,e8,50,ab,91,97,29,e,9,6,46,0,4,0,0,0,0,1,0,0,0,0,0,0,80,1,69,6f,82,50,f1,58,f,1a,44,2c,22,4,b3,84,1,0,0,0,1,0,0,0,0,0,0,0,0,0,c,0,0,ac,7e,ff,ff,50,7,7d,92,fe,6e,df,99,6e,21,6,9e,c1,3d,e0,ba,cb,be,86,dc,2b,32,a4,46,36,a8,6e,8c,8c,89,47,1a,1e,53,13,54,39,14,ef,78,8d,ef,64,cb,cc,aa,33,50,29,11,b1,47,5a,54,9c,5c,8a,cb,a3,27,12,cf,6e,c1,53,c7,33,5c,31,ba,bb,38,e8,fd,b9,be,7a,eb,17,3,7b,d2,ef,ee,fe,97,23,d3,f7,6a,7d,72,2b,c9,d2,32,fe,1c,a8,88,a1,f4,6e,c1,a,ee,a7,cd,e8,5b,c4,33,1a,d2,70,7b,a5,5e,fb,11,c1,75,3e,5b,dd,c7,19,cd,55,a9,d4,e9,bb,46,eb,40,5b,6f,21,9c,46,99,98,de,ff,f8,b3,79,b1,41,7d,ee,f0,a9,89,81,aa,8c,31,db,f0,56,2e,93,e4,d5,a9,c1,22,5d,2,95,9e,68,52,50,a5,f8,1e,18,58,e8,95,d1,c6,8d,65,f8,5a,e0,fb,6e,9b,b4,b0,cc,95,3f,c3,59,db,36,45,57,c1,95,5,c3,26,95,3b,49,f9,4a,9a,d0,9f,c2,53,4,e8,70,35,1,bb,10,11,56,e7,8f,53,f0,9e,c1,c2,dd,b6,4,70,36,94,38,8e,14,f9,5b,3,1c,60,41,71,9c,2,d4,e0,62,c,a,17,97,8c,30,a,6a,3,74,70,47,b3,d3,c0,b2,1,db,f9,2c,6b,72,95,36,c5,40,66,8c,10,d,ea,68,0,3a,1,9d,20,1,c0,41,2c,d0,0,44,c2,0,37,89,3,54,cb,96,e3,a4,6c,9,d4,8d,65,82,0,11,82,10,11,37,80,6,36,79,7,8d,10,12,8,63,96,aa,0,40,0,d2,8b,ff,ff,4c,6,7c,16,c8,73,dc,d4,84,35,c,f2,d8,e1,a4,ba,5d,26,1c,77,83,c8,cd,53,c1,9a,69,a9,1a,6a,38,29,ad,a6,a0,b1,a8,8a,ad,9a,5c,6d,8d,49,a6,b8,67,66,d8,98,a9,c8,62,71,a6,e6,d3,7e,41,56,3b,29,3d,12,ad,c2,21,f5,7,de,4e,2f,15,96,be,d9,99,50,7,c8,62,74,ff,b5,fd,b6,bb,75,8e,23,45,78,dd,a5,3d,94,b6,c0,8f,ee,95,94,1d,b9,31,96,e9,a6,e3,8d,40,77,56,52,89,15,74,cb,a4,46,df,fc,35,20,c0,e2,18,2f,98,c7,ee,e0,63,7c,1b,cf,92,16,9c,34,43,c1,2f,94,99,0,b4,ca,cb,8b,e1,13,be,d3,63,d,ca,8a,6,d9,6f,41,a1,62,b9,a,3c,59,9f,a8,da,34,d0,80,ca,2f,1,b0,7f,75,f9,2f,14,a2,61,96,2d,3,52,73,48,e5,a5,e6,a0,66,58,7f,5f,a5,84,58,9d,27,67,41,3,68,72,c4,2a,bd,59,a0,77,18,29,99,9a,74,bc,4a,8f,5b,e5,67,47,5a,f6,b3,fd,75,b1,af,24,de,b2,5,4b,d8,9e,c3,18,2e,2b,23,e9,47,81,9e,50,88,40,19,b,bf,a3,a4,b3,24,f2,f1,28,4e,68,e1,42,59,a8,25,d,99,f1,a0,ef,18,9e,4c,e6,f3,6c,e2,ec,3f,3c,ef,6e,3d,bc,8c,bc,79,e,ba,49,ce,68,c3,2,73,dd,cc,3f,4a,3,76,83,b,f2,9f,5c,d5,73,56,87,43,b,25,95,e5,a,86,c4,d9,90,7,d,51,63,79,84,1,78,41,a4,36,0,b4,c8,ff,ff,4a,14,7b,96,51,34,86,e9,5e,67,52,46,d7,a,4e,2a,67,7f,c6,2b,a9,39,12,16,86,77,73,c2,32,70,b8,9a,91,38,15,4e,29,12,4d,c3,4c,66,8b,59,6e,44,98,ee,38,28,a7,19,4,c1,56,bd,a0,d6,51,59,af,f7,1,f1,4c,9,f4,6c,bd,84,61,ab,bf,ba,49,66,e1,a2,c9,4d,37,bb,3b,6d,46,a7,20,51,91,de,9f,b9,73,13,38,3a,e6,9d,74,1d,b5,61,de,b3,88,6c,62,de,14,c8,7a,e2,ed,2d,7f,cb,3e,67,a,99,8e,fd,1a,36,ca,d1,70,cc,c3,4f,f7,16,57,23,85,ac,bc,3b,b6,fb,a1,df,80,9f,8c,22,aa,d3,48,cf,f1,e9,ff,62,2a,ff,b,4a,35,fb,2,89,22,7a,ea,a4,6f,f0,23,a1,22,bb,7c,c0,a2,b3,dd,6d,ab,1d,37,da,78,64,d5,4b,c4,d9,69,95,93,86,9b,82,60,cb,2b,62,27,18,19,ef,99,42,1b,c0,9,ea,79,27,45,98,e8,86,59,2,14,6d,22,66,29,44,13,c6,25,3d,ae,a6,b4,e6,86,b2,79,7a,79,6e,40,64,79,51,d,ba,1,63,41,74,60,fd,87,c9,e5,9f,7,30,b6,28,53,71,f8,58,e8,35,44,a3,b3,7,86,6b,9,95,92,8d,54,c,c3,8d,ab,14,ba,99,8c,6a,bc,1f,af,dd,31,89,3b,e8,48,76,cf,6b,99,5f,96,ba,44,db,7,56,57,1f,d1,ac,e4,98,4,38,35,a3,79,58,ff,63,d4,1c,a5,30,49,42,16,67,77,37,b0,ba,6d,a0,9b,d7,63,78,10,24,70,66,ad,ff,ff,47,89,7a,25,9,f5,61,12,a0,c6,cc,f1,67,5a,e,a5,d,64,cd,e0,b1,8c,6b,2a,95,19,76,26,c5,6d,c1,21,a9,a8,63,49,ba,63,4d,43,62,74,c4,cb,b0,48,e9,61,9e,da,6d,1e,d9,a9,38,78,d8,bc,90,d1,d5,5,e3,1,78,55,5b,3,74,12,ae,bd,28,ef,2c,d3,5,dd,c5,3c,d6,a2,bc,8f,ac,23,d0,9b,5f,2e,be,d3,37,89,fe,5b,58,6a,83,9c,4e,59,25,e,1,35,6c,38,b9,5d,ad,f4,32,f8,45,9d,e2,91,c3,e6,a6,b0,10,ea,ee,f4,b0,a2,1a,d0,d9,44,b4,11,31,3b,cd,f8,40,df,33,e4,19,b0,fe,c2,6e,a7,65,64,2b,db,f8,bf,46,98,e1,dc,f9,7f,5,56,4b,68,a0,a,c3,63,9e,6,10,2d,29,a2,1e,99,62,47,89,44,8,7e,1c,9a,dd,9a,1f,38,a2,1a,9,5b,27,3e,18,3f,ed,61,7e,f1,e,58,e4,7,cc,a4,ab,9e,41,95,ea,cd,ce,3e,33,46,8c,4a,2c,9,40,17,29,5d,74,97,ea,43,3f,17,4c,17,c6,17,3a,8e,29,94,d4,70,8,81,86,98,d1,38,d3,ed,2b,85,7c,1a,2f,ff,f6,43,6e,a0,3c,fe,c2,15,82,d,a6,2,d4,80,d9,a1,60,e,a,2e,9f,2,5a,8,69,55,85,9d,82,b1,91,a2,45,30,bd,6d,89,8,d5,79,1c,0,1d,1a,23,82,36,65,ad,51,e9,4,97,35,e8,e9,e7,69,c7,2,be,d4,a1,71,8d,f2,91,64,8,14,76,84,22,8e,cc,ec,37,7c,52,2a,5e,fc,90,a3,2a,ff,ff,47,a0,79,21,4b,15,22,db,f2,d6,d1,35,d6,6a,89,a,70,71,48,92,71,b1,29,4e,87,14,90,56,94,31,4a,99,a9,d6,1a,36,17,46,ec,66,5e,68,3a,d3,a5,aa,93,63,58,63,38,4b,d7,ca,c9,d6,3e,4f,a5,7,6a,29,48,33,d6,6,b3,8c,c3,d5,ed,b,66,ec,a,d8,fb,10,29,ff,be,ba,4b,94,5b,75,cd,86,5d,ae,12,75,33,2,d1,e0,24,3c,c6,23,57,42,32,7,46,9a,5b,37,50,93,2e,2b,15,4b,6e,cc,d5,cb,a7,fc,f3,75,6b,9a,cf,e7,62,1a,4a,73,a9,3b,4c,f1,aa,d9,a2,f2,36,8e,f7,1,2b,81,6f,ba,63,ec,91,ab,ca,94,55,5d,60,a5,75,28,19,1f,13,ee,b7,1b,8e,62,19,3e,42,c6,90,ca,c3,48,6f,a8,c5,60,d5,e5,18,a7,1d,23,d2,47,b8,d3,c9,2a,4a,20,c9,4d,32,cd,80,c8,76,2f,b1,e4,63,26,15,90,3a,c5,18,85,53,e4,b3,ab,46,4b,4e,98,82,17,ef,44,d6,2c,72,50,56,c4,38,52,8c,9b,d8,d1,b,6e,30,d6,24,18,10,a,f1,d2,5d,83,1,80,8,2a,94,9d,66,c1,92,77,ae,e0,7b,c5,7,80,6c,88,ba,c9,9d,14,5e,40,22,92,7,1c,63,fc,a7,e,38,de,24,b9,92,8,79,5e,f6,75,99,83,69,9,4f,47,ec,82,ff,8b,eb,69,80,6f,7b,40,51,c8,9b,31,41,b1,9b,73,c5,ce,71,c6,e4,cd,1,55,ce,7d,8d,ba,ec,d2,4,92,91,33,7f,34,eb,f3,65,b,60,9a,a1,ff,ff,46,3,78,a4,fd,6c,63,3,f6,2,c3,a5,1f,2c,62,a5,c,85,41,5b,4e,17,28,6e,a1,12,59,b5,14,86,21,24,6d,36,a9,8e,6,e1,aa,19,11,99,18,d9,89,9a,dc,85,35,54,82,b6,e2,31,f2,d6,40,ef,74,5d,c9,a6,da,a1,b7,a7,3a,ce,3d,70,c0,3c,a1,de,bb,70,e9,26,e9,ee,8e,b1,c5,c8,ee,eb,d0,a7,d5,1c,87,b,f9,54,e2,e,4,7e,72,f9,9d,46,dd,ac,90,42,0,f2,53,98,29,97,5,2e,73,c9,74,61,21,2d,ad,5f,57,70,43,34,55,96,6b,68,be,4d,c,c9,8c,df,d5,9,cc,fd,c9,af,57,e,a7,9e,ba,f,29,12,1f,ab,be,73,5c,45,ae,e2,87,99,dc,9f,ca,b2,1c,5b,7,82,ca,d4,8b,34,de,62,6d,64,59,d0,4,94,95,76,ba,8d,2,f9,62,b3,25,db,87,2d,2b,8f,52,aa,2d,2a,f0,d8,74,20,7,d0,2,66,90,9,c4,90,ef,2e,26,68,b9,be,d9,bd,19,bb,b8,77,a1,b2,ad,9,fa,c9,63,9f,59,64,ce,a5,1d,85,fa,2e,2c,6b,49,98,46,ab,6a,b4,92,49,cf,88,67,3c,b7,70,d7,61,87,b5,be,22,ea,6,47,4,75,95,af,83,c8,55,62,15,dc,4,48,61,4f,8e,29,83,29,a5,95,45,62,ce,6b,49,58,20,97,a9,aa,4e,6f,71,8a,61,1,24,43,74,90,1b,21,3a,dd,d4,62,ab,c6,5c,60,9,6a,73,20,44,4c,33,45,d0,4d,16,b2,cc,a2,dc,79,3d,3,69,33,c,d4,3f,4f,cd,c2,ff,ff,45,11,77,b2,c3,3e,c3,e6,6b,22,9d,45,97,a3,46,96,a2,85,de,f5,74,3a,6a,ee,48,c6,62,56,dc,ed,c8,9b,55,a7,88,c2,d4,20,6e,8c,93,4f,b9,d7,cd,b6,2a,90,a7,37,5a,1c,db,32,40,ae,c,fb,66,53,4,7a,81,d0,34,a0,78,7,66,ac,e2,45,26,ca,e8,21,ae,49,89,fe,de,51,b1,ed,5d,56,fc,da,e9,d6,d3,a0,8b,1d,78,3b,10,c9,e3,2f,5a,44,2f,d7,e8,ef,4f,4d,a6,d4,b5,16,f9,e8,37,44,72,68,73,b5,72,74,78,b5,1e,9d,fc,23,44,ff,13,bd,a8,fc,7a,11,8,92,5f,62,77,ed,c,37,ea,e7,9e,ff,c7,2a,d7,f3,be,a6,24,3e,c8,cb,46,56,1f,a4,90,69,14,c4,d0,b6,33,82,cb,d2,52,e3,e3,53,1a,23,d1,da,21,a4,69,ba,9c,85,4c,1e,7c,99,50,4c,a0,ab,d8,43,a4,7d,ba,86,cf,61,8,d6,5c,a2,11,70,5,88,24,64,4f,1e,3a,c7,e2,cc,70,3f,b4,e5,94,a6,23,df,4d,7d,b7,f8,3,ce,d,d0,bb,29,47,b,b2,49,d8,20,3d,c6,ca,87,7a,97,93,8c,2e,4c,ac,35,64,7c,56,f4,8f,99,a4,3a,34,69,b0,b,dd,e8,74,53,b6,2d,e8,93,a5,b9,54,0,59,f1,88,bc,65,54,f7,18,c5,b2,c6,76,a2,13,56,8e,ee,cb,4b,94,a9,4f,36,bd,a8,da,e3,35,29,42,3e,19,5d,95,da,53,56,f7,5f,7a,77,15,83,b4,4e,32,e0,b4,d,37,77,12,6,84,f3,ce,e4,e9,32,36,60,ff,ff,44,87,77,b0,19,b4,f9,64,a0,65,12,23,c8,d3,69,c2,d4,6b,b9,26,4d,a7,1b,10,ee,db,69,e7,a,8a,ab,d8,ee,b,d,39,34,d9,89,36,3b,2e,22,e3,75,32,a8,cd,33,29,65,c8,96,69,a9,d,44,a8,ce,a8,bd,1f,90,d9,b5,24,70,a5,37,e1,5d,e2,36,78,10,27,bf,eb,4f,7b,7f,9a,7b,df,51,8f,f,2e,ab,fe,42,18,43,4e,23,8e,90,a4,8f,d4,6d,49,5c,bc,0,33,7c,f8,f8,f0,5e,7d,d1,29,c4,a9,25,71,b3,e2,6a,89,d5,88,ee,42,b5,44,f6,9,a6,a2,79,e0,8,78,37,78,e7,81,c7,11,c,1e,2a,14,e9,fc,56,55,e0,9a,ad,dc,ed,d3,48,ee,56,22,a5,39,3a,b5,a8,5a,2c,98,31,ef,56,c3,39,1c,2c,4a,11,51,62,62,d2,e5,f8,8a,f8,36,7e,af,96,b8,28,4f,84,dd,48,e3,ed,43,32,b4,12,e0,42,cc,96,fd,19,55,ae,42,c3,a4,a1,19,63,62,d7,7a,1a,7b,29,ae,4c,8a,27,5b,b7,98,af,52,1e,fc,3c,d4,48,65,5f,d4,7a,b0,65,b9,5a,14,ea,c4,b5,33,70,c9,7b,3e,2b,71,be,8,43,fe,3e,5,70,b4,d0,96,fa,e0,3b,a,af,34,a,41,ce,82,d0,cb,98,65,aa,4d,7c,50,a6,44,72,e9,fb,68,12,c2,54,ba,ac,b6,f7,c4,27,6d,7b,43,65,22,b6,d6,b,6c,32,0,a1,41,ae,20,f,82,7b,6c,e6,c3,dc,48,ac,8c,6c,33,a7,cd,9a,83,32,ec,b9,96,19,d3,90,a0,68,84,d6,ff,ff,43,5,77,92,bc,cb,34,da,a1,36,d9,4e,55,a,91,24,d8,6e,b6,2b,90,c1,12,74,29,5a,6d,58,60,ad,36,a1,b0,c5,1a,4e,85,59,8e,9,1c,4c,ab,19,aa,18,a1,aa,34,a9,c5,ac,2b,9c,99,e4,1b,e1,0,33,c6,76,f,92,93,dd,70,19,e3,21,c3,47,1c,d5,26,c4,cb,b9,97,e5,e,e5,48,bf,43,a2,f9,ee,49,a7,19,3e,f4,6,b9,ec,7b,af,d4,47,77,81,3f,aa,60,9d,db,e5,73,ed,69,7e,90,37,8f,8f,98,9a,6c,8f,aa,cc,e1,56,9,e1,45,5f,30,19,9f,10,84,af,4e,c6,c0,e,51,f2,ef,6a,3e,78,2,50,95,b,f6,76,33,8b,7c,dc,89,94,1e,42,e8,ca,35,de,ea,10,e1,61,98,46,da,46,77,45,b0,b5,34,2b,50,8d,9e,fd,8,e,27,c8,68,91,48,9,c7,e,fe,b4,c9,57,e8,a7,b7,8b,ce,b4,5b,57,90,89,29,5c,f1,a3,5,88,66,4e,49,dc,a5,53,16,a6,4e,7c,35,dc,cf,9f,35,8a,32,4e,86,42,c,d9,8b,94,f5,1f,81,90,fa,36,6,8,10,cd,75,2b,6,3b,2a,8a,c7,1c,de,bd,3c,ef,f3,b6,33,52,5d,71,72,b4,24,19,a1,1b,b,71,ae,fd,60,6b,d4,24,a2,24,e1,fa,7d,24,4,98,1e,c6,da,70,68,54,c6,71,84,64,4a,35,c9,4f,9a,90,40,24,4b,6a,2e,b4,6a,f2,2,d3,54,87,84,1f,f0,7a,9e,6,2c,cd,5,8c,5e,c3,f7,3,a9,d7,69,e2,e,d4,30,87,f4,2b,0,7e,9f,ff,ff,42,b,77,14,9,95,24,e8,6d,c6,8a,53,24,71,89,3a,3b,5d,e7,52,52,38,3b,39,93,8d,4e,41,22,ac,ac,23,50,b9,4b,6a,75,32,51,45,5c,43,1a,e7,53,1a,c9,b2,91,61,70,c6,a1,cc,63,86,59,b0,1c,41,d5,79,98,6f,d4,d5,0,57,0,ae,d7,11,6b,fe,1c,ee,65,7e,d9,75,41,4e,9b,66,57,a,7c,22,55,69,7d,46,22,8c,9a,81,6d,73,f0,dd,a9,c1,de,97,f1,fc,1,79,36,87,6d,2d,20,aa,7,be,55,f4,5d,d1,37,8b,a4,2c,cf,13,36,e9,2f,26,65,ed,15,c0,f5,f2,ae,a2,fb,1,a2,24,34,6e,e2,a2,c6,6b,5a,93,ca,b0,13,82,b0,a6,75,56,1c,9d,ea,77,75,23,ce,b4,f1,f6,8c,cb,b5,2f,c5,71,a9,34,fa,b9,a5,d3,46,23,24,8f,50,e9,fd,72,e,76,5c,3a,7,de,72,b9,10,f7,33,90,c2,48,34,86,4a,d1,63,e0,14,63,79,0,3e,7,1b,40,a0,33,cc,3e,62,50,d8,33,66,33,3d,31,a3,e,5a,83,18,38,86,d4,b2,58,63,1a,37,99,b5,57,b3,73,e3,16,27,40,94,98,25,65,12,de,77,61,ec,68,a6,a8,c8,bf,34,2d,e0,45,12,da,a8,83,aa,71,98,a8,a6,27,3d,5d,19,37,ec,b2,ec,fe,c3,46,d3,1c,1,12,43,df,78,1e,f4,cb,55,17,3e,36,1,bf,8e,30,d4,93,f1,1b,51,48,b6,1c,fd,b7,d0,6a,c,e1,66,74,b9,ed,1c,d,f7,ec,7f,e8,f,19,32,87,63,9d,b4,f1,c8,ff,ff,41,ab,76,21,7c,c3,51,a,85,b5,21,2d,e8,93,12,34,df,6d,77,c4,36,35,14,41,de,b6,8a,36,e2,36,75,e1,ad,ca,1c,89,50,e8,6e,88,d3,a9,27,22,e8,e7,1b,32,9a,85,86,27,4c,6e,34,c7,9e,25,64,a2,db,8e,16,50,27,ea,ad,e5,96,e2,3a,22,ff,31,ed,1f,5f,df,7b,9c,af,a9,99,c,61,5d,b5,cd,d9,be,bc,80,3d,ab,c6,c6,d1,de,18,65,9,d5,4c,6b,33,8a,6a,d6,df,fb,2c,37,c7,71,cc,bd,da,85,fd,f7,fe,eb,e,ea,74,aa,7b,29,7c,63,a8,73,29,37,47,25,73,cb,78,37,79,19,e0,87,a8,40,d9,c6,87,45,d2,76,fd,dd,9a,6e,8a,63,3e,d8,13,a,ec,64,c5,74,53,87,6,50,d7,c1,78,a2,6c,83,67,3c,33,ec,d0,2e,1a,17,32,2c,f5,a5,7,a6,ea,1b,2a,2b,8d,96,45,e0,77,72,23,1a,76,15,88,b3,c5,d,5a,9,ca,18,8e,1d,77,e1,b3,4f,91,db,c1,ee,4c,9b,de,86,34,67,f3,49,fa,e8,cc,5d,47,c6,b,b,99,22,10,17,74,d6,97,59,b,65,1a,f2,3b,2f,c4,12,92,a4,6,f,53,d3,ca,1c,c6,62,66,83,a0,bf,30,7b,10,c4,26,84,f,2,9e,b1,85,f,e9,40,9e,94,f2,f4,2c,27,9a,f2,6,75,20,4b,72,e,8f,cf,27,8d,25,9a,f2,5,f9,24,65,1f,48,ea,f3,ce,cd,e9,6f,bc,c9,c,b0,b5,6a,f1,19,d0,4,9f,8f,89,8,c6,72,c8,e5,bb,10,cc,a0,77,6,ff,ff,41,10,75,bf,3e,f2,9f,43,f2,27,19,75,42,5c,6d,28,a2,6a,28,4a,ae,c1,13,65,9a,64,7d,6d,1a,71,44,d1,8e,1e,d7,57,b2,9c,31,a4,60,cb,9,3a,5a,26,d3,89,c6,84,92,16,cc,59,a4,e1,91,b5,3d,36,bb,fa,d1,34,bb,ab,ad,4f,9e,1d,ff,1c,6f,74,8,cf,c5,9c,71,99,79,5f,2f,78,b4,c0,3d,4b,fd,46,4e,ef,a7,85,77,52,a8,3,5a,d8,83,e5,c9,c6,3e,8c,40,2,53,1a,c6,e4,14,da,b7,2a,45,65,38,26,ea,da,3a,60,54,f5,87,5d,a6,d5,6f,80,e3,a9,6f,a7,57,8d,4a,4a,60,b6,54,e5,62,f8,9b,a5,64,9b,42,90,2f,e9,c8,86,70,2e,85,df,88,bc,da,84,dc,65,21,4f,a9,a5,2f,b0,db,34,ef,7,8e,70,82,c8,54,67,e9,f3,e7,8,43,c9,1,50,6a,64,2e,f6,d1,7f,ab,14,d7,94,ef,39,91,85,20,94,86,38,b,6c,a8,88,55,72,98,ca,50,9b,b8,f,18,8a,3c,98,77,b1,ef,14,3e,f5,a0,bc,71,a5,3,82,c,99,93,52,c0,60,18,c0,b3,d2,3a,e5,af,d0,6d,94,6c,2e,74,22,5a,5d,aa,1c,c7,ec,2c,33,35,18,19,25,88,d3,8a,52,1c,79,e7,5b,3e,4,1a,7a,84,f7,22,7,88,8c,92,2c,e,67,38,12,11,dd,2e,47,c8,5b,38,48,43,9e,29,21,6d,9e,55,4b,60,40,e9,50,c2,4b,61,4c,d9,75,14,77,f8,78,cd,96,e7,6a,ec,82,8,fa,b1,ed,e7,4f,94,8b,c4,78,3f,ff,ff,3f,86,75,b0,10,f3,b0,8e,64,c6,ef,7c,d9,4b,65,d4,d3,bd,a8,ac,15,9a,62,6a,23,2a,88,76,8c,2e,9a,91,aa,3a,2a,56,8,2a,68,49,94,2e,19,48,c6,a8,2b,89,c8,4c,8c,4a,94,8b,70,74,18,ae,e,32,94,c8,a,d6,f7,f0,61,80,7e,9d,c4,d6,6f,3e,15,67,3e,9a,65,a5,4b,70,8a,6d,44,8d,85,36,5e,f7,c9,55,56,74,67,8,ed,a6,ed,e7,7d,9e,a,a3,ce,48,71,a6,ae,54,ff,94,16,4a,ab,f6,a4,f7,54,c9,79,42,b3,44,d0,6d,67,ae,e7,66,37,84,20,5f,28,6b,ac,76,70,20,ee,22,c0,cb,d6,37,d5,e,44,8f,7a,7a,dd,88,69,f9,7e,b7,78,ad,5d,a6,5c,fe,c8,86,a6,6,d7,e1,45,f0,f0,fa,bd,b9,2e,a7,61,7e,32,eb,cc,66,cb,36,e9,de,f4,5b,22,83,4f,7b,f1,c3,7f,bb,5c,41,8e,d8,6c,45,4,cf,ce,e2,95,d,4e,a8,6e,e2,2,31,c4,ad,16,59,c6,e9,41,9a,b7,99,b7,c3,b9,d8,f5,ed,88,74,ca,96,e0,1b,6a,27,75,bd,2c,82,3c,22,1e,2e,92,78,d3,e5,56,f8,4d,99,60,3f,70,31,d8,b1,10,34,1,40,8a,78,25,3b,9a,38,c6,8a,1f,4b,91,66,53,24,1a,97,38,74,4a,80,e2,45,a,82,b8,fe,88,7a,a1,49,1c,73,f3,62,f7,ba,65,8a,d4,24,6,19,4,8a,de,43,60,f2,5,4a,8,e2,1e,62,9a,1b,e1,12,ed,f9,34,c,41,a2,25,d5,ff,be,95,9c,40,5c,a9,ff,ff,3f,2f,75,9f,2d,f0,da,55,4d,96,db,33,b7,9e,4d,a4,cd,2a,95,84,86,b5,22,41,c4,da,3d,a4,e0,71,28,6c,6d,17,1a,35,aa,54,6a,25,8b,86,55,9,c5,d0,b3,8c,c8,53,a8,d4,b2,4f,27,e1,3e,a2,61,22,f2,9f,5b,bb,c3,55,8,bd,82,49,52,8b,3e,48,8a,29,c9,2e,73,7a,62,e,ee,70,ef,6e,89,2a,54,4f,52,2c,ed,70,e3,67,f9,8,5,8c,e0,41,2c,da,f1,ab,91,40,71,d8,d4,66,14,10,ae,9f,a8,a1,38,dc,ea,77,f4,24,9c,bb,24,52,40,7c,8,85,43,68,a5,f2,a1,82,e3,b,58,7c,d8,70,1b,72,c6,6b,66,da,9b,c3,3e,2c,ea,1d,a4,83,24,e5,42,78,83,ad,59,59,b6,4c,72,51,dc,bf,a7,89,99,4a,4d,85,66,0,6d,98,1,31,20,d2,e7,a0,f3,16,5d,60,34,ee,e2,37,d5,a3,c2,bd,8e,56,62,2b,ed,c,50,d,3b,14,12,38,9,5c,f6,89,47,4f,e8,2d,76,52,1f,3a,ac,ab,6f,b4,61,3d,de,46,68,86,28,e8,6c,54,18,20,9c,16,32,ae,f0,14,cf,66,d9,d6,53,99,76,f6,6e,43,c3,dc,d9,7,96,4a,57,cc,1c,b3,68,b7,7,f1,50,cc,f9,6a,d4,28,7,41,fd,6d,e,4c,23,da,1e,70,25,df,2f,87,ed,40,26,dc,2b,8,b8,86,12,87,c2,7e,d5,58,c6,3d,1,3b,44,40,90,3c,23,f1,c9,a9,7f,c7,d3,b0,34,28,1a,3c,4b,2d,a7,9,1e,a0,e1,68,c5,60,be,6b,38,ef,d,ff,ff,3e,11,75,32,10,d0,b6,a1,4a,41,a,d2,26,9b,48,ce,c5,71,a5,23,6d,b4,4b,c5,9a,b1,70,aa,69,87,36,4d,6d,c2,a5,e9,37,15,6d,28,e9,54,ba,9b,19,b3,21,89,d1,28,ac,c6,d0,ef,cb,84,91,2,39,3a,c9,81,62,ac,38,c5,8b,3d,ce,67,38,71,96,38,5f,4e,e5,fe,ea,a7,28,6b,a8,88,22,b6,8c,a2,b1,5c,cc,11,b,a2,8a,80,a2,f9,9b,2b,bc,19,2e,cc,93,e,f5,a5,8,2,3b,72,6c,e,5b,da,d9,e3,14,c8,dc,3d,59,bd,4a,6f,68,fe,2c,d7,10,68,2a,c8,b5,53,e5,87,1c,33,f7,33,4a,45,90,a0,8f,56,a0,aa,7f,b5,7a,1d,c4,13,7f,b4,ed,df,4c,14,e4,f,94,13,63,b1,1f,50,8b,4b,c,19,31,18,4,4f,d8,90,3e,a2,4d,db,65,2c,73,36,c1,e2,be,ea,c0,23,98,ef,58,10,b6,77,ac,9c,ba,23,89,42,c,a6,5e,43,50,8,8e,5b,c,52,67,a7,3b,a7,81,d3,1a,a2,1f,aa,89,b8,6c,92,77,6a,62,26,a6,48,cd,26,2c,85,7e,8a,b7,77,b2,22,78,41,ce,75,21,a6,51,33,9f,26,af,20,92,e,4c,a2,cb,23,98,a8,5a,5a,34,a4,8a,f1,5b,82,1b,92,5b,5a,4d,71,6f,a0,cf,86,7f,c8,e8,79,9e,aa,4c,5f,eb,b6,ef,9a,ca,8b,d1,12,2f,82,cb,58,51,c6,36,71,a1,92,3b,6c,34,b8,3,85,1b,ba,89,15,e1,f6,e3,a7,37,b6,18,b8,21,d6,e2,20,94,33,79,31,a0,4b,ff,ff,ff,3d,98,74,b0,c0,f2,40,92,f1,92,dd,48,b7,24,61,a6,9a,88,c6,e5,ec,3a,4f,68,b5,4b,43,2b,12,4b,7,1b,8a,4e,9c,55,b6,a8,52,33,4b,a8,ca,98,95,27,53,89,aa,64,29,66,a3,4a,45,5,65,49,17,b3,39,e6,f4,4d,5c,3,c6,d4,ad,db,9b,3f,3d,a3,ba,bc,19,46,c7,ac,56,92,b8,ce,2,0,5e,39,ae,fd,75,d4,58,12,56,8c,20,b0,1b,ca,3f,46,d,cf,52,f6,c6,83,64,70,21,20,ee,e7,d0,6a,a9,1b,57,26,fd,37,2,84,5c,6d,28,14,3,ce,bb,14,b4,2,21,f6,af,3,57,73,3a,89,72,af,b7,a2,7e,ee,a3,58,ff,cc,d3,36,db,7b,38,81,95,37,7d,40,b8,3a,d7,1c,52,ba,b,5c,eb,68,56,d0,27,bd,95,7f,35,15,4,f5,cc,c2,e2,b7,53,95,f1,6,c5,19,2c,96,e3,16,8a,1e,d1,b3,55,37,e8,96,95,a2,ea,d,24,dd,e1,59,29,7c,63,4b,69,95,98,7e,8c,43,4c,b9,a8,bb,3a,e,5b,cd,62,a9,ac,ba,4d,1e,f5,7a,1b,6d,2a,4d,b,a5,8d,17,88,6d,1a,e2,78,a9,3b,1f,35,d6,f6,9a,71,1c,f8,59,94,6a,7f,67,ac,b1,ea,50,7f,e2,40,37,53,44,f6,b1,95,18,9e,98,dc,72,1b,12,a8,1c,c2,d6,9a,48,7a,c1,20,df,c4,b9,d9,20,34,70,d6,82,2f,32,88,eb,29,b5,ef,2f,99,b8,d8,34,41,80,d0,5f,27,10,c,bd,95,80,60,72,40,5f,42,4f,be,22,fa,e4,24,15,ba,ff,ff,3d,1c,74,21,bc,7d,ff,1c,45,4d,e0,49,b4,91,7d,d9,49,6d,8a,9a,52,31,db,46,b1,1a,88,49,d2,cd,c8,91,ab,8,94,71,2a,9c,69,26,a9,8e,27,5,6e,26,9c,6a,25,31,16,a3,c,51,d3,62,c5,5,38,40,49,6b,3d,a,9f,9d,0,34,5a,4c,f0,a4,9a,42,21,9,bc,ff,a3,85,25,61,db,bd,1d,96,63,7f,30,ae,1e,2,44,2,6e,9f,bd,b1,4b,24,50,7e,c7,9b,8f,b,45,a6,de,a7,2d,a,14,3e,56,2d,ee,af,9e,d1,db,e5,78,46,ac,9d,5d,c9,70,61,7d,60,81,b0,16,14,b3,82,b4,8d,45,f0,dd,3e,e1,ba,be,a9,b2,36,7f,65,c4,be,c6,34,88,66,3c,78,89,4c,5e,5d,12,43,19,b6,78,21,e7,3a,ba,b9,89,33,98,36,ff,cb,17,45,66,af,2b,b1,48,dd,df,1c,e0,6b,b8,12,36,13,57,db,2c,77,89,5a,84,bc,14,48,84,85,e,9c,7f,3e,e7,d0,1d,f,7c,34,57,d8,50,a6,12,54,db,8a,29,87,8b,e9,6c,b3,87,46,82,1f,54,64,1c,e0,18,fb,52,4d,3,21,5f,cc,de,b5,bb,cb,1,a0,d2,33,3b,87,c5,97,fd,c7,63,f4,6b,5,3e,9c,de,57,e4,e7,10,93,a,d2,e0,d6,4a,e0,8,c3,19,c,f3,e5,db,4c,b7,fc,2b,54,98,f2,9b,9f,bd,e8,ef,35,c0,fa,d7,42,80,5c,d5,fa,e,98,9f,80,53,5f,22,2,17,7a,36,db,43,55,b5,fb,db,79,55,6d,94,db,eb,92,5f,57,6a,54,b0,d4,e9,ff,ff,3b,28,74,11,9,7e,44,1a,85,8b,b,2f,44,9a,a1,b4,a2,36,37,3a,d2,2c,19,8d,26,9e,2e,52,95,66,28,e9,4e,33,4c,a2,25,59,55,b6,73,4d,b1,69,85,e6,95,4d,b3,5a,52,98,a3,bc,4c,d2,a7,64,e3,17,14,cd,5b,16,7f,bc,8f,21,77,fb,3,ed,e2,ce,a3,1d,8a,fb,bc,8d,65,8b,dd,99,99,b,27,5,5d,86,d0,3,f,c9,21,48,4f,fb,28,22,10,c1,34,4,e7,52,bf,49,f7,e,92,73,b8,c5,a,eb,26,26,cc,61,e4,3c,9a,b1,94,37,bd,33,15,bf,23,8a,41,6f,36,48,71,66,1,da,8d,aa,bf,99,ad,b0,e8,d3,9f,67,74,3b,f0,8b,28,dc,4e,80,8,cd,1a,5e,c7,82,5a,a1,a0,48,94,1e,f8,0,61,9,8d,7,f8,30,8f,e3,a7,f7,4a,6b,1c,fd,81,2a,31,dd,5f,97,62,6b,ee,8,e8,d4,f2,8d,8a,55,cc,59,87,d9,ae,64,46,8c,23,95,9e,7d,54,e,76,ea,2a,d9,35,4d,c0,b2,4b,c8,a,c5,1e,d4,42,13,3a,3d,fa,4c,15,68,b5,d1,a,49,ab,20,20,27,c2,30,69,5c,14,d9,2d,88,15,e3,b1,d2,19,a7,20,53,b8,83,19,7c,c,ca,86,8f,1b,4e,38,ab,1b,79,2c,2b,b6,c1,18,28,46,e,3a,34,b,d4,75,8b,e9,91,ca,62,39,8c,f,c5,56,c8,5,6e,b1,a6,6,39,7f,58,23,93,9a,19,8b,78,29,59,72,40,65,51,8d,85,7,17,ea,d5,49,94,99,56,e4,4,36,8a,1a,eb,f0,7a,b0,ff,ff,3a,97,73,bf,1c,f0,f,c,22,62,91,d7,b6,94,98,a6,6b,73,b0,e1,6d,54,d4,71,26,72,65,3a,ac,d,48,5c,69,d4,a1,8c,d8,94,42,aa,a3,89,b4,cc,8d,53,b9,f3,6,db,ad,35,1d,4d,97,13,b1,d,1d,3,46,ab,91,61,2e,b3,53,c3,28,f5,50,6e,35,c2,fb,a6,d2,a0,be,81,bb,67,9d,e4,f7,fb,bd,f0,ac,21,a0,17,77,78,8,73,a4,6b,35,2c,a7,6e,4,c5,70,d2,d5,ae,d9,25,4d,59,79,bb,ee,77,b9,a4,f4,97,28,fc,cd,51,97,84,d7,25,e3,ae,2,dd,3e,41,fd,cc,bc,a9,55,9f,c8,39,b5,36,51,a7,ea,4f,e2,50,98,7d,57,d7,58,d7,ec,1d,9d,81,e8,2c,49,d4,9e,9,2b,c0,74,9d,dc,4c,9c,9c,47,b2,96,a1,34,4a,de,c6,ed,10,8c,c0,9e,2b,5a,f4,c,c1,c0,95,ba,d1,f7,ce,f1,66,6d,2,32,a3,31,e5,a1,5d,5,9f,a7,5f,e3,32,a,5b,a,a4,c5,69,ce,3a,5,6d,7f,a5,68,5e,4d,eb,2c,5e,42,b0,32,e4,d,45,11,0,94,5c,be,d0,1d,dc,d9,8,86,da,b4,68,c7,c1,88,a0,9c,fb,ef,1c,c8,73,72,1d,22,72,a8,b9,ab,a0,e7,e6,bf,3a,f3,7,9e,6b,5d,5a,29,54,50,5,2a,31,76,a,81,a8,2,62,2e,99,64,11,c3,e6,12,98,df,50,34,2a,41,41,70,a3,dc,b5,81,93,6c,29,a,cc,6,ea,e0,1,8f,22,98,e1,ec,10,78,6,b,ca,c9,9b,fe,9f,42,ca,0,4f,6a,ff,ff,38,84,72,30,97,6f,bf,83,ed,da,23,46,23,2a,52,21,3a,9d,85,1f,51,d5,13,a9,b5,12,6d,b6,d3,66,c6,9a,8d,b6,3a,86,a1,54,69,b6,da,90,d6,c5,91,17,91,b1,a4,d2,e9,a8,9a,4d,2b,14,5c,c4,d6,74,b,71,1c,47,39,eb,6b,ea,d3,63,79,bf,41,ea,45,65,5a,13,8a,b2,23,67,d5,f7,15,31,54,87,43,47,cb,fa,a5,1a,30,3e,5a,2,d8,8a,3b,53,6a,e1,fd,af,81,7d,96,7b,89,b5,77,fe,58,d5,ff,70,c3,b9,28,96,92,11,e9,10,2f,cb,be,26,c5,f1,13,5,a0,ef,4d,e1,18,e1,88,84,b,ba,3f,1a,dc,87,d,95,9b,f0,fd,3f,8b,37,48,c5,ff,26,e9,7,70,59,d6,47,17,bf,f3,18,68,a4,2e,dd,0,9b,da,9d,99,93,f5,35,7e,8a,43,5f,aa,d2,92,bc,ba,c4,7c,4f,af,19,b5,1f,74,41,95,6e,9d,91,4b,37,88,2c,ca,c,e,d9,8,4,43,62,e9,b5,f2,65,17,92,c8,65,17,95,fe,d2,54,57,fb,c8,ea,1e,98,6f,f,e8,28,e0,2f,c9,84,6a,d1,96,c5,18,2e,c2,a9,aa,3b,8a,c,93,de,df,5a,50,f,e,d9,d0,45,1f,c6,e9,ac,a5,c3,85,b,a3,b0,b2,60,75,44,fc,be,c,b8,c,e,3f,fa,76,fc,ec,e,be,17,87,6d,16,cc,b7,10,71,6c,8e,3d,9a,c0,8,85,58,75,e1,e7,29,48,c1,b2,7,c0,47,c,c2,61,ec,4b,d1,95,4,81,b7,3a,76,24,2f,45,1c,a2,f7,20,88,a4,ff,ff,36,86,72,14,89,5a,76,aa,dd,a9,e,24,b8,e9,85,38,2a,86,27,82,c3,af,d3,a9,54,ce,29,9d,27,45,3c,8d,15,4a,2a,72,8,dd,2a,b7,19,52,29,42,6e,44,a2,55,b4,ba,69,99,4c,52,9,78,95,8a,df,cc,41,41,a5,20,d7,8a,dc,e1,f9,13,c7,38,de,e7,81,99,6c,d5,f3,ee,39,a1,12,f8,fa,27,cb,d8,ee,4f,3,97,67,4b,e2,af,90,c0,41,6,8a,93,d1,c3,6,5d,e1,b5,cf,ba,59,92,2e,3f,65,8e,74,67,f8,44,64,ff,65,97,64,2d,f,cf,89,1c,fa,cd,ec,1f,e4,1e,d5,5c,63,96,89,36,7c,81,3c,fd,5f,b4,56,63,9e,df,a1,d9,6f,14,67,20,b8,45,6a,ab,8f,70,d2,cf,a2,a1,c3,c9,34,9c,5f,b9,50,25,78,8f,58,42,1e,33,dd,73,52,66,9d,dc,f5,2,e,41,c2,bb,a8,1,b2,86,d6,2,8c,3c,78,a6,40,77,83,31,9d,13,c1,f4,31,be,3a,cc,12,a3,82,ec,1a,27,a7,bb,43,df,c4,db,bb,39,8,f8,7a,9,bb,59,e9,eb,a1,ca,3,2a,ae,96,81,92,11,d,4a,4c,9e,ac,c6,41,8f,2,b1,62,55,50,4f,d0,ee,fd,9f,a2,f0,1f,f4,d3,50,e0,b2,51,33,83,76,e5,0,12,21,88,21,7c,10,c1,f0,27,d1,d0,a6,ae,f3,2b,2,b1,b1,b,9f,cf,c,10,af,d0,1e,64,e6,a4,e0,b8,88,65,95,4,3,37,4,da,9f,b6,52,81,30,2a,39,5d,fe,4e,ab,19,44,b1,9f,bc,94,fc,0,db,51,ff,ff,35,25,71,22,fb,6a,d7,d9,ee,8a,14,54,a3,16,4d,a7,13,4d,b,b,79,a,d3,6a,be,7c,8d,58,62,6d,aa,53,95,9c,9b,51,b1,6b,4d,36,d4,89,d2,a5,e7,e4,a3,6d,c5,12,76,6,cf,48,c6,d9,6a,33,2e,d,27,34,26,58,8b,df,3f,3a,b9,5f,d6,78,43,18,6a,b8,dd,ff,93,16,76,f4,5,17,86,fb,e0,d2,c,9f,1,35,45,af,b3,b8,20,63,19,6d,41,44,81,8f,cc,bc,9f,a2,f4,81,17,6a,f5,85,db,76,89,45,32,cc,5d,51,91,e0,67,7d,7c,7b,3,9e,2,7d,84,a5,0,b0,af,49,a,47,13,b9,c2,1a,bf,fd,40,4,ec,89,a1,e1,8e,3,bf,9,eb,0,9e,e4,3a,b1,7a,80,8c,28,8f,a7,45,c1,6c,50,61,23,d7,b8,c2,36,ac,63,e5,b9,d8,56,13,2b,30,3b,89,ca,2c,fc,ca,a7,32,d4,7b,8c,ce,8f,18,c,31,b4,44,28,af,e6,15,92,18,a9,9f,69,e1,dd,bf,32,f,28,1f,7f,67,24,41,f9,a6,a5,fa,58,a3,92,f8,b2,62,84,60,b,3d,c4,ee,2c,f2,c7,69,58,a9,c5,c,aa,51,95,3d,22,ab,d6,f6,b3,97,4c,60,e6,56,2a,21,2e,95,a0,cb,14,e1,15,2c,75,52,a4,d2,86,15,2f,e9,63,40,98,1a,41,db,3,4b,23,fb,12,8c,cc,dd,16,c8,92,df,6c,68,9f,64,1d,89,6a,1,96,62,c5,b1,58,b3,ca,5,8d,2,f0,1c,4d,0,c3,40,6,c8,4c,7,1b,a3,0,2b,bd,d1,d3,e0,56,0,91,43,ff,ff,32,99,6f,5e,dc,26,c4,a0,a2,9a,8c,e,9c,d3,13,13,11,b1,a8,9a,ad,a2,b3,69,56,8e,69,b5,15,69,45,51,ad,3a,cc,6d,b4,b2,16,34,a1,e9,26,a1,75,b4,e2,c5,35,60,c2,c4,e4,67,d7,d8,98,57,8b,b1,c3,3b,a5,24,83,5d,fa,7d,e1,3e,5b,bf,27,c2,25,79,ae,9d,31,a0,c5,bf,a5,cf,56,6e,84,4b,c5,6e,3,e5,5b,20,9d,85,d5,25,f7,90,b6,3b,dd,c6,44,f2,bd,53,3f,59,76,d8,68,57,e8,6b,4b,3e,e4,e7,56,5a,96,c8,f6,f1,a1,37,31,f7,36,53,2f,23,e3,35,83,d1,d4,1c,58,62,7e,f4,2a,ab,50,2b,70,96,2,e9,e7,7,c5,1f,e,a5,92,fe,41,9c,b3,24,ae,4c,43,74,fd,44,84,4e,eb,b5,1d,7c,2d,6c,82,17,8,c8,3f,4,ab,8b,84,59,9a,c6,d1,9b,b6,20,47,cd,ca,6,44,c,e3,82,56,68,36,b4,13,9,64,c8,c6,b5,f4,eb,c1,20,82,38,dc,b7,6a,aa,3b,bf,99,8e,6b,4e,26,65,30,b1,af,24,b,f3,d7,30,9a,a0,7f,27,2e,c6,72,15,c3,b,27,d4,14,20,9c,cd,64,d5,91,d7,8c,27,e9,ae,9f,16,bf,47,39,6f,6c,5e,2c,ca,8a,5a,10,11,b4,eb,e,19,93,e9,c8,65,13,aa,10,8d,18,70,33,4,2d,66,24,95,6a,e5,87,98,30,da,cf,47,24,24,23,f,b8,1,68,8,90,43,cd,8a,12,70,98,40,8a,d0,4f,24,27,83,e9,d1,c2,d,f5,ec,93,c0,c4,1b,70,8f,3c,ff,ff,30,a2,6e,15,3a,ab,b0,d0,59,e,b1,2d,b6,6b,8d,52,b7,42,9a,63,8a,24,b0,ad,36,96,7c,dd,22,55,28,63,6e,25,1a,58,d6,5c,88,d8,a1,a7,15,15,62,54,63,71,35,32,2d,d6,24,6c,dc,4b,ef,a4,9,72,75,ea,de,7b,55,3f,ce,1e,1f,ff,b0,5e,e9,1b,3e,b4,f4,7,51,a5,e7,2f,d7,e7,89,b3,b,12,86,3f,6f,e4,e9,a6,39,6a,7e,1a,2c,fa,c4,ab,dd,6e,2b,86,9,ee,30,ee,f8,f5,6c,7f,fd,98,db,46,b0,a8,ea,5f,d2,f9,88,51,29,b2,ab,e6,8e,1c,ac,fa,32,4f,c2,8c,d8,d0,f4,7b,fc,79,4e,7c,1c,36,af,65,ca,81,ee,5f,e7,6d,5a,ff,65,a7,ff,df,75,d2,e5,ff,f0,c9,40,9a,c0,16,d2,d1,29,8,45,81,67,6c,9b,4f,b2,75,19,6,c,40,0,d4,e3,74,d7,86,b0,69,c2,82,27,76,74,8,30,3b,74,e5,3d,59,19,99,5b,14,58,d2,dc,18,8,b,d2,95,57,36,cb,e9,53,bd,67,af,9c,ba,3,59,7,e,91,a5,d8,c2,be,46,9d,2d,7,44,18,26,a3,4e,a6,75,a2,6d,84,8d,94,1,54,b,c4,e2,41,91,b3,72,81,90,46,87,23,9f,26,8,0,1,65,c,3a,42,21,e4,4,86,92,1b,a5,69,21,1a,87,77,fa,cc,cd,45,c9,17,a0,ab,59,0,0,8e,5f,3,2f,27,25,c5,0,0,0,0,0,0,0,0,0,0,0,0,0,0,0,0,0,0,0,0,0,0,0,0,0,0,0,0,0,8e,23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30.xml><?xml version="1.0" encoding="utf-8"?>
<AeropointSoundList id="15" comment="EndVoice" file="15_EndVoice.hca" tag="babff6b3-8403-4fd7-abeb-6f751fcf0baf"/>
</file>

<file path=customXml/item31.xml><?xml version="1.0" encoding="utf-8"?>
<AeropointSoundList id="10" comment="DJ" file="10_DJ.hca" tag="92d17906-123e-4afd-be88-a9f444fb0c88"/>
</file>

<file path=customXml/item32.xml><?xml version="1.0" encoding="utf-8"?>
<AeropointSoundList id="6" comment="KiraKira" file="06_KiraKira.hca" tag="c058f771-881b-4b3f-81d7-76c328fd230d"/>
</file>

<file path=customXml/item4.xml><?xml version="1.0" encoding="utf-8"?>
<AeropointData tag="1586f65d-8ab3-46cc-adb2-8e384ab67d5b" folder="" file="E:\OneDrive\業務\プロジェクト\RZA\Framework\20181205_ビューアセット_ハンズオン\セミナー\コンテンツ\サウンド\00_Boot.hca">
  <Data>48,43,41,0,2,0,0,60,66,6d,74,0,1,0,56,22,0,0,0,69,0,80,1,0,63,6f,6d,70,1,55,1,f,1,1,80,80,0,0,0,0,63,69,70,68,0,0,70,61,64,0,0,0,0,0,0,0,0,0,0,0,0,0,0,0,0,0,0,0,0,0,0,0,0,0,0,0,0,0,0,0,0,0,0,0,0,0,0,0,0,0,0,0,0,0,32,f3,ff,ff,3a,5f,98,a1,19,2c,3f,af,42,be,d4,31,3b,bc,53,24,b4,34,b5,ac,c4,45,2a,25,ba,b5,b,4e,c,14,6a,4b,33,43,44,b3,a1,f3,c2,ba,bc,59,2c,a7,4b,39,a4,cb,e2,31,53,e3,a9,a4,c5,a2,3b,3d,4a,bc,1d,34,39,ca,e3,ca,b1,44,0,0,0,0,0,0,0,0,0,0,0,0,0,0,0,0,0,0,0,0,0,0,0,0,0,0,0,0,0,0,0,0,0,0,0,0,0,0,0,0,0,0,0,0,0,0,0,0,0,0,0,0,0,0,0,0,0,0,0,0,0,0,0,0,0,0,0,0,0,0,0,0,0,0,0,0,0,0,0,0,0,0,0,0,0,0,0,0,0,0,0,0,0,0,0,0,0,0,0,0,0,0,0,0,0,0,0,0,0,0,0,0,0,0,0,0,0,0,0,0,2,80,30,0,41,0,0,0,0,0,0,0,0,0,0,0,0,0,0,0,0,2,0,0,0,0,0,0,2,0,8,bc,b2,a1,4c,8a,30,14,64,1e,7d,75,e0,48,5,c,14,24,ba,1,1c,8,1,71,8c,6f,20,0,0,0,9a,8c,52,0,30,86,82,a1,5d,2b,be,57,d7,8e,5c,eb,1e,26,be,7c,32,46,93,8f,7a,ed,39,4a,1a,d7,a0,26,ad,10,2d,f2,67,e0,35,7d,de,7c,3f,8a,8f,a9,8f,d8,20,f4,73,85,79,af,dd,f5,fe,bf,b7,bf,f8,99,43,39,d5,37,7d,6e,cd,bf,ed,fd,ff,eb,d5,7e,ed,df,ff,ed,ff,d9,f7,7f,ee,97,55,3e,e0,72,9e,ff,ff,43,13,7b,8f,7f,ab,cc,b1,ef,44,a7,89,76,e3,3e,1a,2,6f,27,5d,38,79,5,70,52,99,3e,3,46,ee,6a,4,71,c4,d9,77,77,15,ec,f7,61,69,ae,fe,ee,93,2c,cb,b7,11,ef,61,d9,51,f7,62,ec,b1,dc,b7,b0,b2,71,18,de,7d,7c,94,55,3,94,b4,5c,85,14,5c,69,0,98,0,11,5,82,0,b8,b,c1,3,30,6c,4,2,8,20,39,3,0,63,94,e3,62,fc,23,24,96,20,20,43,4a,40,31,ec,a2,2,45,3,11,31,35,6,93,0,f1,43,8,1,81,5,1,7,c,8f,24,db,14,d2,34,e8,11,2e,d0,11,84,f4,6b,3,82,82,37,e4,c9,a4,86,3f,89,16,19,f2,5c,65,9e,bc,6e,45,9,ba,52,fd,7,e2,f0,1,a7,27,fc,83,b,0,55,16,c8,eb,6a,ff,61,36,28,fb,25,4,c9,e6,16,5e,2e,a4,87,1c,0,c5,d1,97,3,a,c8,d2,f5,10,c6,a8,de,2,c4,dc,ee,ab,cb,93,72,4f,63,b,c,be,eb,61,78,f7,90,2d,f9,c2,58,23,4b,12,67,5c,2f,9c,ee,7f,bc,e4,5a,d,3e,dc,dd,98,3,cc,79,fd,7f,95,3b,f4,db,a2,14,68,4e,ad,f5,5d,b5,42,70,12,f5,7b,d8,2b,89,47,55,57,d7,e7,60,fc,a7,17,c,64,de,a0,4d,19,9d,d4,d5,24,33,22,ef,6a,88,59,9c,f2,ab,3f,d8,bf,a3,27,7d,aa,63,fb,fb,87,da,ca,31,d1,18,96,d9,fd,7a,a7,ff,a7,54,6d,f7,d,79,f4,37,ab,f4,ed,bc,b4,4d,ff,ff,46,de,7c,8f,8f,b7,d2,ab,f0,54,e7,98,f7,d5,36,26,95,f2,16,dd,52,b5,1a,4d,a4,cc,8d,2a,62,50,c9,4a,43,56,cb,6f,32,93,f0,ef,0,4e,5c,87,67,4f,14,1d,c3,97,82,2,95,f0,be,db,85,f7,91,6e,a5,4c,6e,93,d0,28,91,95,54,2c,a2,90,18,88,25,0,21,d2,12,84,3e,62,6,ff,d1,9a,a2,20,9c,8f,c0,fc,3,6,c0,95,4b,83,51,a,22,20,66,6b,f3,5b,c0,22,c1,73,a1,41,c4,90,61,39,52,37,88,51,98,f3,2c,9b,24,26,c4,25,f5,f,b5,40,ac,c7,a1,f9,97,62,2,ec,92,43,93,6a,42,17,9a,c,7b,9b,34,1,32,c3,65,ce,17,e2,20,f9,99,13,5c,a0,96,45,5d,d2,85,b2,cf,82,18,45,99,28,45,b1,b2,a8,3a,96,6a,ec,ff,2e,f,5a,32,ae,66,e4,6b,55,38,4d,93,12,71,4c,cc,f9,c,95,92,37,3b,b6,97,24,b,df,3f,b4,8b,c5,3d,d7,ec,8d,8a,9c,cd,77,70,18,5a,99,e1,30,cd,3a,91,fd,ea,e3,38,c5,f5,8e,ca,ad,11,b2,e2,e6,47,2b,46,51,3d,d5,e9,a4,20,e5,32,cb,94,15,28,ea,9b,cf,f3,6e,93,2c,a4,da,6,b0,f5,9e,b3,4e,f7,85,a9,3b,fd,59,9b,69,5e,c9,e5,aa,87,3d,df,e4,6c,9f,5c,d7,29,52,5d,ed,7d,da,e6,4f,15,9e,84,83,7a,9a,71,41,c7,df,b2,9a,d5,95,30,16,f,4f,5,6a,dd,71,c5,ef,f5,6d,cf,f7,47,ae,6e,de,80,7,77,ff,ff,47,94,7d,8f,9f,b8,1c,bc,c9,9,8f,79,c5,e2,81,c6,bc,90,b6,ed,35,35,4b,6d,a2,e8,aa,28,93,6e,34,9b,5e,30,6a,8b,c9,e0,2a,9f,16,1d,e5,56,93,bb,5b,b9,77,8c,7e,27,de,45,dc,8c,ed,59,59,4a,56,88,ee,26,ad,56,ac,77,ea,e6,d6,8a,16,f4,0,1d,66,58,0,5,a9,9e,e1,98,e6,38,c,67,ca,40,ad,9a,3d,15,6,14,4a,eb,40,7e,be,46,55,6,48,ca,d,d2,b0,d7,86,b9,98,8d,61,65,25,10,c9,56,1,31,10,f9,3f,43,2a,19,5b,29,44,2,49,52,12,d2,b6,3,d2,46,a2,53,f8,87,1b,55,49,35,e4,44,f7,c,6c,ef,6d,da,9b,d9,1b,ba,d0,57,91,95,74,4b,2e,5c,de,88,b5,91,5c,a2,fd,2f,3c,6e,32,b5,11,a0,36,92,9,1d,d6,a4,dc,df,c3,c5,76,35,49,c3,36,b7,85,8f,48,4d,75,c6,28,dc,9f,46,57,af,4,d3,ee,82,22,cd,68,76,b4,e,c2,ed,76,4b,3f,af,e,23,13,cc,f0,23,d6,53,85,67,28,e8,f5,c0,38,64,67,ef,8e,4c,89,49,fe,ea,e0,ab,ce,28,c7,29,75,31,bc,a5,65,55,b8,e3,24,a9,b0,4,f5,60,db,20,e4,61,de,65,97,6b,58,b6,c4,78,1b,cd,eb,2c,d0,4c,d1,54,2f,81,4d,75,75,b2,eb,69,cd,2b,57,29,74,20,e5,c8,b,e0,a5,d,c,17,fc,db,4f,b9,9b,bc,d2,77,35,42,3c,7b,23,8c,90,50,d3,de,49,de,6c,77,3d,53,b0,8e,71,ff,ff,49,e,7d,8f,9f,bc,14,18,82,e3,e0,8b,7a,2f,9b,c4,d3,d7,c5,8c,95,a9,29,66,25,e1,d1,25,1d,45,98,7c,77,c2,ab,75,87,13,f2,9e,f4,8a,f9,40,8a,6a,7b,ee,2f,1d,f0,84,ee,84,f6,ec,cc,25,1d,46,27,54,51,92,f8,e8,c0,aa,b0,74,4c,17,41,1b,ff,29,ef,df,b4,3,5,b7,d0,1e,e1,3,4,dc,3b,d8,4a,7,c1,29,4f,b1,9b,8c,42,5e,32,6d,ad,d3,32,16,d,31,f4,83,51,10,92,8c,b8,ea,3f,2d,8e,b9,41,8a,d0,5b,2a,53,44,ee,d0,5c,36,9e,cc,7f,a9,fa,16,e3,d5,d2,6,9,66,93,7f,2d,b1,3b,f8,1b,64,71,28,3f,cb,2d,b2,af,15,4a,24,3d,f5,37,ce,d8,e4,1b,1,b4,4,4f,c3,a2,84,95,39,8c,a1,6f,2a,f8,15,85,84,de,72,51,45,e3,fd,b8,37,75,d0,a,a2,2b,43,a4,ec,bd,e2,de,3,ac,b9,7e,e5,75,b7,ce,93,ad,15,f1,a8,28,65,26,54,9d,10,33,e5,6d,90,b2,52,57,b5,bf,ca,46,9,b5,b1,30,e1,cb,f1,e8,dd,d9,dd,9d,5,42,6f,1,8e,bf,31,34,fa,99,5c,9,7f,3b,55,63,bd,34,2f,cb,8e,68,d2,1b,a,a6,93,ea,74,1a,c6,d6,e6,e9,7b,33,e7,50,b6,21,fc,21,dd,4a,1d,72,57,2b,79,97,16,67,5d,c1,b0,a8,39,14,a7,11,ab,d,cc,a4,dc,bc,c4,ca,f4,a2,d5,37,a,5b,50,e9,eb,ab,d0,6f,dc,c7,6e,96,de,e9,f4,58,20,11,f0,cf,a5,ff,ff,4a,57,9e,19,92,32,ab,ab,a3,da,1b,bd,55,8b,ba,cd,43,3b,3b,c5,2c,b4,33,3b,ac,2b,c3,b3,3a,cd,1b,b3,bd,bb,1c,3b,5b,b2,ac,b6,2a,c3,3c,d1,b2,b4,e4,28,ad,c5,ba,9b,43,db,94,3b,4d,b8,bb,c3,bb,3b,ac,44,33,44,46,9,4f,70,cb,d9,71,93,74,b5,c3,db,36,fe,60,12,ca,13,9b,23,53,8c,8c,f1,5,9c,55,53,37,48,2b,48,56,d1,1a,76,93,ba,57,7a,49,57,6f,c7,30,fd,7d,18,dd,7,d1,8e,34,8e,ca,8b,de,f3,79,36,b0,e2,ae,35,61,5a,89,5b,38,5f,b,f9,1e,2d,ac,15,e5,a6,38,da,2a,40,9,21,b5,43,ff,89,e,78,74,30,95,e4,bc,2d,5b,ec,b6,de,ff,41,4c,e8,9,b0,4e,32,4c,87,f2,52,92,94,bd,eb,e,47,22,82,9a,45,87,3e,54,9,13,34,92,a7,bf,2,26,4d,33,1b,9,fe,a0,d9,3e,e1,65,a0,47,3e,c9,75,73,c3,25,c2,c9,76,7c,c,dd,df,2c,7a,e4,cb,da,37,dd,88,65,d2,e5,94,37,e2,19,d9,13,eb,5e,2b,88,8,d3,63,5d,4a,c0,38,e7,5d,4,33,d1,b5,f5,3,60,2d,c8,58,9f,dc,83,18,ec,ec,9b,f1,1f,a9,a0,20,97,81,d3,bd,3f,6d,9b,ff,ca,34,83,da,29,f2,8f,34,d9,5a,13,5,f7,23,57,5c,c1,44,26,71,ec,14,f4,db,ad,ca,d4,ee,13,ac,16,cc,58,93,fb,d8,d4,2c,1,cd,1d,2b,1f,1f,bf,d6,41,56,a0,cb,29,ff,80,c0,f8,ff,ff,49,81,7e,f,a7,bc,23,e5,4d,ab,e9,2,25,22,5a,29,a,95,d5,5f,9a,55,3,52,a4,1c,6a,f8,33,6d,d1,27,81,79,20,18,dc,c2,52,e0,21,be,5a,3c,d,dd,7,7d,a9,e3,80,ac,b4,ef,b5,1d,d,c8,9a,55,c9,40,37,23,a8,19,f3,11,1,96,e6,b4,13,d2,43,b4,ae,d4,99,c2,8f,1b,50,9a,4f,83,7c,82,83,31,f,b8,61,ea,8d,20,f6,87,78,67,58,90,d7,c2,42,3a,4,95,46,93,99,2,9e,6,e6,ad,7e,b3,c5,ee,88,3f,76,f0,c6,87,8e,46,a3,64,49,6d,ab,ef,5a,83,34,1,51,94,c,cb,71,fa,78,3,6,42,26,de,e4,b,df,ca,4b,6e,f4,2e,ab,c7,28,3f,34,45,1e,5b,62,ab,0,10,15,d0,aa,82,8c,2d,69,45,a9,a8,41,be,d9,33,f6,93,2d,1f,c2,91,34,19,f1,55,2a,ae,da,3,57,c0,9a,37,50,46,1c,5a,9b,fe,ab,46,c0,14,f4,50,45,f4,41,57,7e,56,3e,5f,2f,18,a4,f4,f0,72,eb,ad,27,36,6b,1c,71,5a,91,ad,c3,81,50,3,3c,33,7c,97,ff,b1,dc,9,90,9d,db,3,e7,fc,7d,14,2e,e6,b5,b5,6a,13,ff,4a,90,f,b4,13,fb,ea,92,be,ef,51,85,39,af,42,f,38,c1,e,1f,9f,c6,45,ea,9,78,bd,94,d3,b8,36,e8,78,ff,d5,5c,43,ac,10,a3,ad,e8,b7,fb,7f,77,7,d9,5d,b,60,34,75,92,4a,bd,dd,9e,cd,5e,1d,56,9a,80,a1,27,2c,dd,80,da,47,33,31,7f,ff,ff,4a,80,7e,f,a0,f6,96,13,4b,62,3c,53,cf,eb,de,af,32,33,4f,23,b2,b6,a4,88,44,d5,11,96,d9,3e,44,dc,a6,78,34,62,9a,9a,8a,a8,94,35,2a,5a,c4,d3,5b,6a,36,64,51,36,a9,86,89,4c,bd,cd,3b,9e,6,47,a2,0,60,9e,35,7,a7,4,a1,85,41,d0,81,99,d8,34,9d,f6,7a,60,e5,c5,dc,b7,65,bf,e2,77,ef,4c,d4,d8,24,27,e0,19,b4,14,6b,2,ea,57,82,68,32,29,5,84,3e,26,50,2f,3e,3b,f8,36,73,f6,6b,f2,de,4e,30,42,29,3c,61,52,7a,41,92,1b,22,77,4e,f1,b0,67,13,87,d2,f5,55,23,29,f3,85,81,79,26,4c,20,c3,bf,7a,e6,ce,c2,3f,1f,75,c,8d,1b,29,66,2b,3d,82,e7,cc,30,9d,2b,63,f9,78,49,d1,ce,2,d8,be,ef,e2,10,5b,1c,e4,84,a8,b9,94,97,3,f3,9b,3e,8b,1b,ef,fa,b,cb,9a,79,16,ab,b7,35,fa,4b,49,7b,bc,b0,92,ea,61,37,27,70,39,65,5,15,96,52,26,6a,4c,3c,1b,f3,e,e,d5,a5,b4,b3,87,b3,d4,3,12,bf,98,73,91,f9,d,8c,f0,5c,bd,8b,88,1f,b8,2a,48,e8,c3,96,2f,fd,e8,5d,d0,4,f1,76,16,22,3,78,76,9a,94,80,17,35,50,20,fc,e8,b5,a3,da,dd,8d,ae,3,ef,e9,8c,e3,2,f0,0,97,af,a5,51,32,ad,7f,58,25,6a,e3,df,39,f9,94,3a,e3,2e,45,46,8f,38,39,25,e0,af,dd,ca,f4,84,83,47,c7,33,0,dc,85,ff,ff,4b,a5,7e,7e,0,f6,98,93,5e,5b,8f,91,4b,ec,c3,ce,1c,d5,15,1c,c2,aa,32,2a,32,94,86,a2,ea,69,b8,a4,30,b7,1a,6c,ca,93,6a,28,dc,4a,96,a9,8d,b8,d3,89,46,d4,65,9c,5d,86,28,ec,78,63,6,d,f2,9a,1,5c,45,1c,56,f6,ec,10,f7,91,20,dd,e8,39,f7,5a,4c,84,e4,3,4d,11,83,ac,20,ca,ce,10,c0,fb,e1,ea,42,e8,3a,ba,a2,ce,7c,c9,ee,d1,26,5e,e0,d9,a4,f3,8f,d0,c4,f1,3,a,ea,99,16,a0,82,5,6d,fb,a5,d4,60,62,c8,f,c5,18,2c,49,1f,74,6c,13,ad,9d,f4,73,a1,5,8,6f,70,ce,f6,63,10,51,48,e,40,2d,6,e3,bc,88,79,bd,9c,61,24,f9,b7,79,4,69,68,1e,9b,f2,6b,4a,20,f9,9b,fe,77,28,80,60,b9,fb,65,15,ed,16,86,cd,4,cd,e0,9f,41,da,30,cd,35,47,a,b4,63,86,79,c8,46,17,3a,ac,50,49,38,b8,bd,fa,e2,85,14,a5,8f,41,ad,e5,58,67,51,a,af,ca,50,ae,41,2e,48,f2,cd,df,4a,3c,40,40,1,c5,23,84,1a,28,84,d9,39,39,51,5a,5c,bd,f0,54,4c,c9,ee,3f,5f,6b,5,5a,30,e0,62,51,ac,e1,f1,ff,a0,18,ac,10,b5,30,70,d8,67,3d,1a,29,72,e9,3d,f2,37,d0,1c,e,59,5,df,bd,c5,9f,96,23,58,d,8,cf,3c,e1,cc,24,14,62,90,c0,1a,0,b4,e2,f0,5b,64,1b,77,ee,2e,ac,11,bf,46,29,2c,99,2a,92,ee,c3,31,ff,ff,4b,b0,7d,9f,a0,f6,62,fd,2d,87,98,2d,ea,7c,58,ec,1b,92,29,7,ad,32,72,49,d2,cc,6e,96,e1,71,24,a9,b1,98,8f,93,c1,1b,76,8,cd,88,aa,9b,6e,36,a2,86,46,92,ad,b5,5,6e,24,e2,3,1c,6c,20,7f,2b,84,8b,fb,b6,ba,f6,78,e0,e8,6c,a8,f2,80,52,e2,18,49,37,36,bc,4a,30,32,66,c0,6a,74,58,ef,96,8a,cd,b9,78,bb,17,af,af,b2,71,b4,23,60,6a,42,29,aa,6c,84,30,3b,c1,88,21,10,2,bf,49,19,23,15,9a,cc,8f,44,7d,78,b2,14,37,3d,32,78,51,c0,72,c3,2,88,6b,6c,83,b5,66,b5,a6,1d,ad,43,10,e4,a9,1e,39,20,aa,e0,ee,e4,21,dc,ea,7,16,7e,12,8c,e2,60,8d,d1,3f,86,6f,d7,c2,d0,b4,79,38,e5,d9,dc,a6,51,1f,b8,1d,1,46,0,7e,b1,5a,fb,c7,ba,6b,55,2c,32,f3,d9,a0,37,32,8,a8,10,80,f9,37,ae,6b,76,d7,fa,a5,fc,ee,83,bc,bc,f9,e2,85,cd,ec,c7,c0,97,13,41,23,36,c3,77,1c,81,65,f1,fd,8c,7f,b7,5a,93,37,9b,ee,f9,f1,a3,34,5a,5e,46,5a,c5,ea,e,fb,f6,25,ec,f2,30,48,e,b3,b8,38,49,b2,33,a4,de,75,79,db,9b,4e,c5,9a,ce,74,eb,64,4,76,20,43,ef,fc,99,dc,e4,15,ae,a1,5b,11,17,c4,48,5b,2e,f3,6d,45,b2,93,ec,a8,4,78,3e,d9,e4,8a,fd,60,5e,61,af,3d,fe,d6,8f,fa,19,9f,79,72,34,ad,9d,ff,ff,4c,8c,7e,f,a8,f7,46,81,56,d3,e5,75,fa,f7,ab,cc,dc,d7,d0,57,a5,c4,eb,65,96,ac,c,d3,29,66,d4,60,59,9d,e1,c5,ac,92,8a,a8,6a,4d,2a,d3,8d,de,fd,55,32,db,8a,35,51,b0,d4,ab,51,b8,77,62,b0,38,e1,62,52,d5,48,52,84,e,32,65,83,f5,d5,d7,5,d,3b,8c,ad,86,ec,2,a3,ab,d,9e,3,dc,d,3,81,8b,d5,23,41,c5,d3,30,1,e7,64,32,94,75,fc,93,a8,43,2,40,ed,4b,66,a8,75,a0,b7,8b,76,30,81,cf,d9,85,99,2c,64,f1,dd,71,36,38,b0,bb,64,1b,27,2f,2b,ed,25,dd,4b,b1,bb,fc,ab,5d,60,59,f8,58,21,c0,67,49,a5,1,96,ef,8c,53,7b,c4,e3,82,a2,dc,7a,49,8d,93,17,2b,9f,a8,98,25,9f,12,89,d7,5b,38,c9,a9,5f,be,e8,b8,66,89,d7,90,d4,90,cf,a1,84,da,a4,97,84,ca,aa,9c,25,b5,a3,1a,91,b4,39,61,fc,f7,1e,c7,6e,26,b4,1f,be,a7,1b,df,50,64,22,69,85,9d,a3,77,4d,2f,9d,b1,4a,e8,38,fa,3a,de,c0,b7,b,11,e7,da,ca,b5,dc,7a,db,a9,dd,73,4b,64,0,82,c6,82,7a,99,33,62,50,3,2,49,8a,1b,29,8c,ad,f0,30,60,61,86,ef,12,30,e2,fc,30,9f,9c,e1,d3,3,c5,2d,7f,56,59,65,2,ce,e4,71,30,1d,1b,a6,e8,4e,e7,ef,b0,63,e3,f6,73,bb,2b,1a,cd,1,ad,c4,a3,bb,fe,d9,67,b2,7f,f5,17,a2,ad,e2,ba,e7,ff,ff,4c,82,7d,8f,a0,31,2f,3f,b1,9,97,99,ab,ec,be,a0,aa,b4,8c,7d,65,da,24,65,a4,cc,6d,37,c,66,c1,4d,15,98,a2,71,38,24,58,97,1a,a6,24,e2,c6,16,e2,71,a6,dc,19,9a,5b,95,19,1f,74,13,4f,2d,1a,2f,7,c,99,d9,17,4e,b2,a0,6c,11,36,82,cb,f0,f7,4f,a4,32,6c,53,a1,91,39,e,9b,fd,dc,37,50,b7,56,95,69,44,e,57,5f,4,bc,51,18,cd,32,73,42,4a,cd,4f,83,7a,e5,52,cd,51,60,f7,cf,9a,a9,b0,b6,ae,33,5d,5,1c,19,c7,e4,df,34,7b,8f,bf,1c,8e,4f,86,d0,2,74,33,e,d8,32,1a,b0,9,3a,64,88,9a,2f,e8,20,d3,29,e6,6e,34,77,dd,9b,46,1e,6,3,5d,78,19,3c,a0,a2,98,47,65,96,86,1c,4,e4,cd,1b,4d,71,a3,e1,6e,8b,76,12,dc,5,a6,7d,70,74,18,4c,e2,b1,29,58,b2,f2,fd,6a,57,bb,36,86,1e,4f,12,39,fd,4e,e2,bc,3d,6d,fa,47,20,ca,5f,54,97,18,7c,c4,64,51,51,90,65,b2,72,33,e9,e0,64,3c,1c,bb,16,96,66,f9,7,63,84,a3,4c,f7,7d,fd,fd,5a,9e,b1,9c,83,fd,6,be,1b,62,75,e2,44,dd,bc,b6,e,14,48,25,e0,e9,d0,9e,24,96,11,e5,44,1,cf,c4,18,b8,15,72,59,1e,c,53,7a,65,5f,25,db,c9,66,d5,d5,9,d6,c5,80,e1,50,98,51,c4,2c,1f,da,a4,b6,3f,78,68,ed,ef,ed,55,5b,d9,2f,f5,e5,21,7e,ce,ee,ff,ff,4d,d,7d,1f,98,75,2f,55,41,d2,9a,7e,aa,2,c7,d9,3d,2a,36,e4,74,46,91,72,b,e4,c9,b8,93,a9,35,14,2b,24,e4,12,26,dc,69,ae,f7,8a,26,e2,6d,43,5b,6c,c5,4,a6,a1,e1,35,35,4b,a8,ae,46,bc,7d,2c,12,b4,c9,be,4,6b,4e,73,95,0,a2,c0,d4,e0,1b,74,9,7e,36,2f,da,24,92,97,38,17,2e,8b,bc,a7,46,22,71,f4,80,cd,18,9d,cf,81,9b,b4,9,9b,a8,9f,1a,9f,a5,9b,ea,a0,a9,e5,2d,78,88,ab,a0,13,cc,ae,a4,e7,17,68,18,f6,d2,55,1f,e4,b0,84,40,7d,4d,5c,aa,63,4a,39,71,b7,ac,98,e6,73,e1,f8,a,85,ac,65,65,71,6d,6b,ea,4,9c,14,2f,1f,9,22,32,d8,51,49,cf,34,2a,16,84,d3,c3,6,33,ee,8d,bf,f4,c9,3c,1c,ec,3e,4e,90,d4,dd,11,f,d1,8d,cf,79,c5,f1,f2,f0,2d,e2,c3,4c,ec,4b,2a,d9,73,9c,3a,ba,20,29,3,9c,2,38,1d,8a,1,b,5b,19,97,d1,f7,ae,8b,2b,fd,38,e1,b6,fe,9a,9d,9f,e7,6f,9a,32,8,e9,57,c5,a8,fa,4d,e5,d7,ce,46,a,a2,ac,f5,2,ce,56,ab,3a,b3,ca,5,2c,9f,93,78,d9,b3,f6,7,af,93,71,19,d0,ec,f,ab,e4,50,5e,5,37,a6,24,f1,23,3a,6b,6e,d0,bb,ba,eb,aa,a2,23,82,4c,8d,60,c7,6c,de,e7,29,d3,be,75,23,35,57,f0,a2,cc,93,3e,7b,43,fe,ca,3,f6,a8,d7,29,9e,a1,e2,d0,81,ee,ff,ff,4e,7,7d,fd,c2,f7,d4,fd,93,d0,e6,20,4c,bd,7e,74,a4,f6,b2,15,a9,7b,46,62,25,b,91,24,de,6f,ca,ea,b3,c6,ed,35,16,e2,51,96,b3,35,26,dc,6a,18,e3,12,a5,51,39,a8,a3,35,46,24,89,56,93,9e,76,25,6c,52,ef,6,88,13,c9,78,fd,4d,44,a,9,22,d3,81,f3,5d,25,e7,df,6f,ef,c9,d5,29,f7,d8,3f,8c,7e,b0,3e,1,61,f5,69,18,3a,93,cb,9f,34,f0,2e,dc,a8,b0,cb,73,19,84,42,b4,3f,41,6e,e2,31,9c,79,79,53,3a,dc,6c,82,62,45,4b,61,8c,fc,51,cc,86,7c,2d,47,11,31,d1,95,95,7b,1,d2,50,61,ac,d4,58,c3,e2,76,b6,7a,98,2f,78,33,52,c2,71,59,e0,4b,e1,50,68,6,1a,a2,59,12,ac,c0,ff,51,49,43,3,37,bc,29,d8,ee,9f,84,1d,fe,f1,24,a,61,8e,3f,a0,ef,1e,42,7c,ac,42,90,7c,7,39,9e,25,9e,df,ab,c7,f7,8b,6e,ab,e9,ef,47,c8,63,99,57,d8,ec,d5,ad,5b,a5,10,a1,1b,be,a5,3f,97,be,82,8,7d,cc,86,71,c6,4f,57,d6,ba,c8,6b,bd,95,55,6,cb,94,eb,52,77,98,d4,ff,b,de,b6,be,5c,b1,63,a6,db,bc,a8,f7,a2,50,0,42,ff,be,ca,c,39,5f,3a,ec,cb,57,5f,ab,bd,b2,dd,8e,87,df,f8,62,16,76,b4,73,e6,8a,d8,f0,aa,45,5c,52,98,61,d1,17,1f,59,f3,cd,20,f4,6e,b5,74,5a,d3,80,57,19,df,f5,19,f2,d0,bf,ea,ff,ff,4e,18,7d,1f,9c,1e,db,3d,6a,89,50,4a,4d,e6,72,2a,a1,a6,fb,7d,3e,d3,50,f6,a2,cb,98,87,17,ae,7a,12,66,e0,9b,5a,78,dd,71,83,5b,ad,21,9a,a9,c2,9f,97,c2,74,51,45,19,93,bf,53,8a,46,d1,a7,26,dc,2f,2d,64,a0,75,ac,5,a,a5,d5,ef,44,3a,62,b1,5f,3b,c,90,ac,17,20,82,7e,93,b0,17,84,e9,6b,8c,70,63,5e,45,d3,50,fb,54,fe,ea,3c,fa,7b,63,88,3,8d,7c,a6,2e,c1,a1,2e,48,c4,5,bf,ad,d0,22,4a,51,bd,b8,a3,ca,5d,2c,69,da,4,ba,f2,2c,a9,73,c3,5a,3,3c,2,61,cc,53,61,6d,b8,de,5c,96,a5,ac,b5,15,5b,af,69,1b,47,c6,7a,79,23,f3,22,7c,5f,ca,b4,44,7c,a6,5f,46,23,5e,25,dd,4f,21,43,64,fc,c8,f8,fe,7c,74,20,f0,b7,6,23,64,f7,c,8a,c7,a9,20,bd,17,c0,bb,ac,19,e6,58,fe,3e,6,18,fd,78,57,dd,d6,60,13,db,bc,2b,49,14,e6,2d,91,5b,64,79,af,81,b6,aa,f,c7,35,9a,b6,57,d0,25,ad,cf,e1,72,15,77,c,fe,ee,f4,2c,d9,b4,82,ae,c4,e4,4,bb,af,83,52,62,6a,5,b2,c6,75,ee,cb,93,4d,b4,3b,7c,ec,79,9c,83,85,f1,7f,c7,dd,30,a5,ea,90,86,e4,f5,c,f9,89,97,69,b0,82,43,65,cd,1b,b6,de,1e,7f,ab,b7,17,fa,1f,24,93,41,a9,9d,71,88,f4,3e,97,e4,ed,48,c9,e5,8a,82,52,53,46,8,b2,d2,ff,ff,4e,82,7d,9f,9b,5e,db,3d,5e,e6,7,b4,9f,2f,a4,da,b,56,d2,9b,96,98,d2,c2,26,d6,29,99,a0,f2,c1,e7,cb,cb,51,79,a1,28,cd,96,a4,f0,d6,e2,be,1a,a3,6c,ce,f6,89,c4,e4,31,b8,5c,30,d8,93,a9,b8,30,69,81,41,8f,f,28,89,7e,44,a6,45,73,53,5b,8e,8,eb,6,42,7e,ee,50,ce,17,74,ab,8b,c,eb,bf,6,e0,2e,f,8f,97,5d,6e,da,d6,d1,ca,b2,72,2f,76,4c,e9,47,57,35,e8,43,5,71,eb,2e,70,ce,2e,cb,e2,48,fe,5,1c,ce,e8,a4,5c,e1,fc,c7,e3,14,28,bb,58,e2,ce,6c,d5,53,7c,58,4a,19,b7,ac,11,ba,fb,23,af,f7,2,34,8c,6c,38,4,cc,2a,fa,8a,8d,1a,c8,fc,aa,91,5c,4f,89,8e,31,2b,2e,e6,b0,c5,7d,ba,19,4c,2c,60,c7,cf,7c,cc,d3,5d,ca,41,39,38,af,5c,c1,f7,31,40,e1,bf,6a,4f,16,8c,1d,2a,eb,27,26,6f,2,fc,b9,46,52,50,3c,10,9c,2d,6a,6c,d6,57,fd,2d,9f,13,3a,fe,82,89,af,e0,2f,b,e4,b0,c2,23,c,6e,cb,f,d8,c0,5,77,27,cf,be,50,7c,a4,7c,e9,a8,4b,3e,ed,b6,a4,cc,8a,b2,d8,e8,2f,6b,a7,60,98,7a,d5,a2,5d,52,b1,da,8,d7,13,ee,6b,cd,8f,91,8e,7e,83,7e,11,5d,4d,27,3f,1,2a,9,7e,fd,f1,6d,55,e3,40,a4,3f,12,13,eb,1a,8e,14,e3,cc,55,1a,34,8a,ad,eb,79,fa,e7,b6,ae,78,f8,60,34,da,ff,ff,4f,1f,7d,81,3e,47,10,df,ab,41,e7,cd,36,9a,3e,9b,3d,d,c9,2a,6a,39,e9,69,d3,ec,d,a5,7d,a3,cb,59,f5,18,1a,6e,a5,19,cb,c5,59,f3,20,dc,87,24,e1,91,37,59,a2,d1,d,13,cc,54,62,64,cf,73,c4,e6,86,85,ed,33,9e,6,4f,b,3a,61,0,13,44,2c,a0,bb,c0,d9,15,11,1e,58,c2,f,f0,9b,86,52,33,0,4d,4,88,b8,cd,c0,56,e4,6d,cb,69,3c,6f,99,c5,25,f8,74,38,3f,bc,9f,1d,9d,56,b6,6b,51,f8,54,9,17,63,0,0,27,85,8a,fa,0,a0,64,e1,39,f4,5a,af,18,ee,dc,49,3f,c1,a5,ee,8f,de,dd,2e,83,7b,23,35,b3,79,15,6d,84,a6,6,41,65,85,63,8b,6a,8,bf,a6,a9,5b,f1,3b,e3,44,67,3d,3a,c4,ef,64,29,e3,c0,bc,c8,b0,1,ce,78,1,22,88,10,9,f7,14,53,7f,58,7a,46,b8,62,ba,71,74,fa,a0,c2,da,cc,42,7b,5c,d9,d3,6c,14,96,69,fa,2a,ac,d4,2e,88,a1,6c,99,8a,1f,6a,1d,65,af,d2,24,b2,19,98,c5,29,8e,7d,e8,30,c3,4a,df,e0,e6,af,47,7e,b5,aa,75,1e,a2,2b,35,8b,fe,52,94,f1,d8,d7,7,f3,81,ad,0,f0,94,c,4c,96,4e,5f,f3,cd,c4,98,9,b8,38,23,c5,5d,3e,fe,bd,23,aa,fe,76,ab,cb,f5,17,54,76,2c,a,46,83,c,cd,5a,e8,34,e,da,ca,b8,c9,46,4c,4,1d,30,5b,7b,71,30,19,7d,9c,5d,7e,ba,eb,50,b,b5,ff,ff,4e,84,7d,92,81,ab,db,49,36,7a,1c,86,86,e1,ae,8b,1d,67,dc,68,82,95,21,85,51,69,65,68,8c,35,56,8b,75,b2,dc,71,c,9c,66,a7,1c,27,34,db,74,d5,4,94,53,e0,f2,c4,e1,f0,79,23,dc,76,5,12,d1,9c,bd,a8,a2,31,55,1,b1,19,43,a0,4d,fe,54,4d,37,a1,ad,f1,c1,9a,e1,36,2f,f4,3a,22,f4,84,4e,e0,74,dc,3f,b7,20,f0,49,46,4a,ab,f1,29,1d,8e,50,1,ff,4f,1f,bf,97,36,19,88,b1,79,d4,77,c5,31,46,9a,9a,56,47,91,3c,70,aa,5b,74,94,b0,4a,7a,9d,20,fe,52,49,3d,eb,aa,f2,ff,2e,84,f5,1d,8c,e9,5b,a4,74,e4,ad,4e,b9,96,d5,95,df,40,cf,47,79,88,5,83,70,ac,b1,90,e,76,5b,24,27,eb,e9,fc,2c,b6,40,f7,b9,c0,b6,e5,e9,93,fe,c0,b1,b0,4a,2b,e2,c3,58,67,b9,84,a0,6a,9a,14,ba,fd,3,d1,92,6b,34,bb,54,b4,a8,f3,7f,9c,37,bb,a4,89,97,e2,bf,1,a,a0,8a,1d,82,db,6d,34,78,18,5a,e9,94,a7,e2,b8,d7,4f,d8,20,fd,b7,9b,8f,86,97,57,6e,c2,e8,66,f5,ff,ce,f9,6b,11,f9,8c,c5,a8,cf,2f,58,ff,d3,66,db,a9,b4,51,38,de,71,d9,72,31,54,38,a0,fa,7c,16,7e,75,69,79,ba,8a,fd,b8,fc,3c,47,94,86,25,cf,5c,57,d7,27,46,df,76,42,3,e0,78,54,c7,21,7b,39,7c,e,45,a1,f7,a7,5e,f5,ed,c4,b0,32,1a,a1,ff,ff,4f,a0,7e,f,ac,6,af,73,85,65,e8,92,88,59,ae,ef,42,f5,9a,dd,69,c5,3d,2d,6f,3e,4d,1a,a3,f2,7a,b,a5,aa,a3,62,35,1c,66,18,e2,69,79,99,55,46,98,f2,b3,98,7a,23,44,b0,b9,e2,f3,28,9b,32,47,8d,67,3c,2f,44,ee,2d,c3,86,e3,49,a5,98,47,2b,63,8d,ae,17,96,11,31,a7,dc,d6,70,97,6e,f1,79,3a,3e,c2,c1,e5,bd,0,18,9b,c,8,67,1e,54,81,1d,12,3e,f0,f,2c,e0,3e,37,ad,12,c1,fc,43,f5,f1,bc,a3,e4,98,53,77,39,fd,70,62,15,8c,2d,8f,ca,e2,67,c0,e0,75,4,60,5c,8c,8f,55,bb,dc,41,8f,de,2d,20,84,40,79,98,5d,2,62,b5,47,6c,7b,b8,41,2b,54,fe,11,65,12,6f,2e,86,1e,13,25,10,7c,e5,5b,73,22,97,57,3e,df,6d,d9,ef,e4,a5,ef,49,37,9a,56,dd,c0,b7,28,6e,d5,96,56,eb,e2,8,c3,0,a6,8a,49,d1,27,2f,77,63,9e,5,dc,c2,7a,5f,cd,fd,9e,b3,25,a5,d3,63,22,c8,73,83,2a,4d,bb,9e,1d,f7,77,f7,73,df,51,57,e5,e2,db,b1,dc,b4,33,dc,d2,70,d0,ea,17,45,cd,70,96,dc,d,49,15,e4,5b,2f,f,f,81,38,df,50,7b,fc,d4,f1,95,89,91,23,16,1d,9c,84,cd,e7,7d,e4,98,24,7f,86,64,5a,d0,16,ee,3b,6,27,3c,17,c,96,1a,dc,b5,84,2c,26,4c,d0,89,a6,c2,9b,e9,4a,1b,c2,1f,11,47,d7,7a,7f,46,a6,a7,87,ff,ff,50,b5,7e,1f,b1,2c,bf,66,61,e0,cb,f7,7a,99,30,eb,12,c6,48,6c,31,a4,84,7e,df,4a,de,7c,df,9a,2a,d5,f2,b7,4c,66,a7,5b,42,b1,e7,64,58,e3,46,aa,61,8d,c4,96,6d,a8,b3,15,17,e8,45,c3,1b,36,4,b0,37,55,fe,4b,46,3b,e5,b1,2f,df,26,90,42,49,1e,b4,79,21,92,c2,98,3d,c6,d5,9b,6a,79,e9,2b,ed,d7,69,71,d,ff,53,16,8f,f3,17,4f,5f,d3,f4,88,ec,ec,20,37,7a,21,ce,a3,f,5c,c8,ca,39,70,a5,94,95,48,92,25,43,67,6a,8d,b8,12,be,54,8b,b7,55,4e,cc,91,c2,1e,1a,4,a8,4d,4,94,16,d5,68,d7,36,28,d3,d7,a8,a8,4c,7a,ca,6f,64,18,f3,2c,78,e1,3c,bb,e0,a,cd,a3,2e,c2,71,16,9,59,69,8,b2,6e,56,62,1e,11,ce,3,c7,db,dd,33,1d,6e,33,57,e1,af,d3,8a,a0,d1,ac,aa,d7,ed,54,cc,81,f6,64,14,83,33,a9,51,e5,2b,58,e2,b2,11,b7,72,2a,ca,f6,39,73,46,83,62,31,c,c8,f9,4a,68,c7,18,6b,6f,2f,21,29,17,ba,61,1e,4a,af,fb,eb,b0,e2,97,3e,bc,f5,d4,a9,cf,e0,5e,3e,e7,42,4d,4f,3a,9a,49,32,22,ca,22,91,c,66,31,c3,9b,d6,8d,bf,43,4f,8f,1b,ac,b9,5a,c1,6f,c7,d9,67,8a,62,5,d2,a8,85,80,45,e,21,90,73,8d,6b,f2,25,42,8c,52,2b,c7,fe,e3,67,53,8b,be,27,2a,b9,be,13,73,43,ec,1,6f,87,dd,ff,ff,4f,a5,7e,fe,10,14,50,d9,55,20,dd,9e,86,d4,b9,15,2c,86,17,2a,a,53,19,51,aa,5b,2d,55,52,6e,93,4d,51,96,aa,51,48,c3,a6,26,dc,31,c6,db,51,44,d3,8d,48,9c,2b,26,a5,e6,e0,24,73,e,41,c4,70,21,e,52,46,20,bd,1a,5e,b9,c7,94,3e,f0,9c,9b,80,23,13,c4,be,e7,25,e6,4d,b0,73,f0,83,4f,6c,e9,9f,4b,c4,6a,a9,24,29,fb,c8,1b,a1,80,71,99,36,26,e,d,8,1c,2c,bc,9d,37,fb,a0,7b,64,85,4c,90,39,b3,10,f9,c2,c7,8e,50,ec,5b,ca,87,84,85,93,1e,60,f1,10,18,cf,fe,ea,f9,a9,8d,7a,da,c3,28,5a,d7,c7,31,bd,cf,22,2c,2b,3a,ce,73,46,21,f2,5a,73,68,b0,5b,b8,d1,bb,7b,a7,18,64,6b,ee,2c,6f,bb,9a,b2,f1,24,80,31,7,5a,f0,4d,7c,1b,e8,f3,4,3c,ce,69,9b,4,db,ab,c4,4c,f,ba,c7,20,a6,62,7f,f5,87,a8,e9,82,e1,76,8c,7d,b0,35,82,2b,f6,15,c6,cd,b5,27,c5,1d,c5,e9,2c,d9,19,65,92,49,82,f7,d0,50,fa,86,86,bf,bc,1e,ff,7b,ed,ab,fe,8c,84,2f,37,2,1d,2b,2b,95,40,ad,54,e4,66,de,54,d4,56,e4,b2,c8,82,cf,c8,c4,67,32,9a,8c,1d,9f,f9,29,ae,2d,df,76,d5,bc,21,c4,9c,ed,9a,cf,b4,90,f7,ff,11,9d,ce,cb,3a,f7,ef,e0,74,85,f8,7f,29,cc,2c,97,8a,13,73,8d,19,75,a1,c5,e7,1e,4e,c,e8,7c,ff,ff,50,8e,7e,10,13,8b,df,5f,b2,d2,d,a7,0,e3,c9,b4,3d,8d,e2,d9,c9,8,d7,b4,18,e1,89,35,b,ad,b2,d2,cd,38,9c,49,52,b3,31,52,aa,69,d3,5a,8d,1b,c,57,c1,1c,8a,f8,33,f,c8,62,0,96,11,44,f9,20,de,e2,89,41,f2,e8,2,e5,96,ca,c4,48,43,63,a8,b5,6a,89,77,8a,f8,75,b4,9b,6c,11,6f,33,2c,fc,20,52,6d,f3,64,59,f7,a,27,d0,24,18,3f,6e,6f,e6,3b,5a,74,b9,ac,21,1b,bd,5,f8,1a,7d,ce,7f,33,10,11,c,60,c8,ae,a9,6b,d7,2f,8,cf,93,c4,20,a,40,8c,dc,32,de,2e,71,d4,69,6d,6a,4e,c1,11,2,79,46,34,75,50,10,31,61,e4,a1,3c,63,cf,2e,31,64,23,62,4f,15,3b,54,9b,14,43,32,45,e6,4e,fe,9b,59,9c,35,5a,7a,ae,f4,48,2e,13,17,f4,23,56,c8,c,fa,f0,c3,eb,4c,b3,e7,41,55,e9,66,89,81,c9,9a,52,f1,60,63,93,55,dd,ad,54,67,a,9e,d1,23,ab,80,e6,b6,8,10,59,8e,1a,5b,7a,17,cd,59,ed,c6,b7,ec,3a,d5,f5,45,22,80,e5,a5,a8,3f,fa,7f,cc,4c,10,3b,f7,39,14,e5,82,4b,0,c7,a8,53,b,7b,99,31,b9,77,78,19,ab,69,44,c5,ec,b4,98,f2,c3,ee,2d,ea,bb,dc,bb,e1,e0,ae,b,17,d6,4e,c8,7a,eb,21,9a,98,4b,b0,44,51,df,be,ae,c3,e5,46,31,25,be,cb,21,e0,c5,85,a9,c7,b3,b3,19,11,4c,4f,c0,7f,c2,ff,ff,50,8f,7e,0,9a,8b,e1,18,55,21,22,a4,36,e5,34,d9,1a,59,2a,8c,65,48,24,2d,c3,6,55,7,1b,4e,97,15,30,c4,db,85,c8,6a,2b,23,29,87,34,da,6a,54,a8,89,5b,df,cb,25,de,d5,c7,f7,ae,4a,75,86,b,95,63,2a,a5,ee,d1,ef,47,8a,34,2e,85,71,7a,65,d7,c8,5b,17,e1,f7,d7,57,7,c9,32,89,87,2,4c,47,a1,3a,5d,dc,b4,aa,a2,81,70,f9,35,b1,26,a7,4a,ad,91,85,45,44,b1,de,31,6c,a2,6f,f4,68,26,c1,48,67,d6,82,44,70,14,44,c6,95,b,72,80,64,d8,b1,26,2e,6c,a9,bc,34,a8,15,34,3,b1,f3,41,b,c1,a4,ca,6c,9d,e7,23,2b,2d,62,30,e3,6,7d,c1,8f,45,dc,8a,b3,c1,f6,d8,3,a6,28,55,21,b6,d5,ff,22,53,44,23,8f,d1,88,71,16,e1,50,b9,f3,e1,ce,d0,8a,b5,dc,17,ee,ff,a6,28,38,54,20,86,d8,d7,8e,74,53,e7,1b,11,5d,93,31,4a,c8,25,ae,4a,dd,8c,d1,72,18,a9,47,38,12,32,8,64,a6,d0,66,3d,6,87,ff,71,26,3c,a2,d2,10,4f,79,7e,e7,b5,1e,9d,e7,bc,97,f8,53,f0,58,d,79,10,d0,57,97,e8,dd,83,f7,51,45,bf,b,0,18,d3,74,ff,ea,2c,70,b8,cf,af,3f,1f,65,56,a3,62,1,3a,6f,47,1,51,c8,f7,8e,5,83,39,f2,70,7b,fd,7d,93,64,bd,c3,df,3,b7,67,1f,da,cf,fb,8b,fe,cf,97,6b,82,d9,39,5f,18,c6,c9,8f,ff,ff,51,1,7d,a0,93,48,b1,56,3e,c8,32,7e,88,2c,93,cd,eb,35,55,21,c6,85,14,51,9a,1d,84,9c,eb,25,c7,58,82,9f,40,51,c8,e1,32,cb,e6,69,e7,8,94,58,55,f5,a,52,b3,c9,89,9e,86,af,95,5a,a,58,63,66,24,21,5e,9c,50,ec,cc,bd,c5,f,d8,ed,c2,84,c1,c8,4,39,75,17,3a,de,1e,a,e,6,0,10,8,fa,90,8,c,11,be,a8,d6,ac,b6,c5,ff,65,74,7b,fd,fb,64,ce,11,bc,dd,65,14,7b,6f,96,9c,a2,1f,fe,52,26,23,c0,6,70,c1,c5,8e,5e,c7,1c,dc,a2,67,ff,76,d2,da,17,df,de,20,7,c1,75,4f,ef,4e,9c,b5,94,27,45,6b,ea,eb,b6,a8,85,55,60,4,f1,2e,f4,6b,ed,18,c1,30,da,e2,7a,28,dc,d1,d6,e2,66,2,13,93,cb,f7,fc,2,d8,fe,e5,5d,39,4d,29,2a,b4,d7,49,b3,b,bd,7a,50,49,56,6,15,b9,a7,18,44,64,9a,2d,a8,20,2a,39,37,92,af,5e,0,36,b8,8c,e5,ec,53,a8,d4,8c,e5,ce,1e,42,56,d4,22,ba,62,90,ee,a3,8c,ad,c2,9a,f5,a0,b3,21,97,f9,f6,43,c2,f3,2,4d,54,71,3f,bb,c8,7a,89,b4,d7,6b,d2,86,96,53,4f,82,97,ea,16,e2,db,a5,84,df,11,29,56,6c,c6,a4,86,51,2b,87,1b,9f,d1,d7,67,c8,9c,2b,28,98,c1,74,29,3c,60,55,c7,2e,9f,48,c8,a3,1d,bd,1c,33,7e,28,dc,17,44,a3,85,67,75,37,40,7f,e7,cd,6b,9e,67,ff,ff,51,93,7d,92,4c,84,d7,ef,75,fb,5a,a2,94,a1,d1,33,70,a9,d5,8a,23,25,89,6d,5a,14,51,ef,34,69,e9,e6,6b,1a,9a,6a,38,4e,8e,f9,64,66,c2,6d,8b,d8,5,a5,cf,2b,c5,b8,67,a9,8d,e6,36,92,a0,70,53,40,2e,66,fa,92,de,3f,39,e1,ec,7e,ae,5,87,11,ce,eb,d3,10,47,1f,83,28,94,d4,fb,18,a,93,14,e6,6c,27,b6,8a,a4,92,d9,2f,2,4b,62,e1,92,63,a3,c7,a9,8e,99,53,e8,41,92,47,8c,ae,91,f2,53,fd,8a,9e,f2,5c,33,b6,a0,71,a,ec,63,29,3e,67,d0,90,1,27,6e,93,c9,db,b0,aa,2f,76,77,fd,1,26,d9,fe,51,b,ca,1,dd,45,d4,48,d9,55,59,90,fe,6b,ab,44,30,fe,8,0,5,69,bf,70,c5,34,49,aa,27,e,5f,45,40,d3,c9,f0,3e,86,0,9c,8e,9,fd,5e,86,44,e6,7e,d2,5,3e,c4,60,a1,17,42,8e,5c,1c,d9,74,13,8e,43,77,5c,37,84,e5,d7,30,77,95,e3,d6,5b,c9,db,59,e8,7d,db,f6,bf,68,c8,31,aa,d,85,9e,c1,19,2b,38,83,b,e8,4f,8a,8,ee,cb,7f,ae,ba,52,f4,d9,8f,bd,29,6a,c8,fb,3d,8e,59,ba,29,a6,ba,46,cd,e4,56,57,8,f0,4,d,0,c,1a,ba,79,95,47,44,df,d2,ea,12,97,3f,72,83,f0,81,8e,fb,96,7,81,28,de,60,39,fd,1b,bc,d2,6e,58,3b,6c,84,8a,61,f0,9f,3,8b,18,ec,63,a8,d8,b8,5e,13,0,0,86,80,ff,ff,52,e,7d,16,58,a8,d7,f0,55,fb,60,c3,16,84,f6,96,2b,95,9a,e8,70,b7,13,6c,a9,b7,ac,a8,75,3e,6a,c7,a6,79,92,b2,50,9b,9b,ca,9b,99,94,e1,db,cc,e,9e,b9,e8,a,4c,80,ae,c2,64,52,14,b3,ac,1a,f1,b8,14,9d,e3,fc,1b,d7,7d,a5,a6,ad,9d,7d,e0,5b,5c,ef,8,20,c5,cd,83,17,53,1,2c,e8,38,87,2b,dc,24,f9,54,f0,ba,e4,86,e3,2f,6b,49,91,84,b5,84,bf,20,f9,c8,cc,71,8a,75,b8,91,16,2,a9,2e,c3,6e,42,9b,62,62,5c,f0,8f,25,fa,53,a0,ed,f1,a0,55,20,c,dc,5e,90,b6,15,3d,9b,79,73,d,d,4d,f7,48,d3,a0,25,e3,38,21,d9,97,9,b4,6b,24,11,f5,ca,26,4b,8b,3e,5d,5f,6a,b2,a3,ec,6,f2,c5,69,a5,1b,33,c1,db,2a,92,42,a2,b6,a8,e8,6d,46,53,48,d2,6c,b8,2d,91,5e,bd,bd,f9,4c,9a,8b,be,94,41,2e,6b,35,9a,5c,ac,8d,e5,4a,82,56,28,2d,eb,ad,4e,24,c5,da,16,22,6f,76,37,b3,a0,70,c,b,fd,78,52,60,2a,d5,c7,75,6e,3e,b3,bd,ee,94,7f,ff,51,5f,cb,ef,c8,70,60,d2,65,18,d8,89,9e,f2,1a,34,29,bc,1a,53,7e,8a,b6,19,1e,6c,99,6c,93,23,8e,f5,e6,6b,3b,35,77,43,73,aa,1b,92,fc,4f,14,f,88,72,6b,e,30,ab,79,aa,1b,2a,db,e1,2c,2f,ca,90,ce,9d,36,bb,d7,57,72,ed,10,db,a4,13,24,32,7c,42,d9,ff,ff,52,10,7d,30,92,6c,54,94,61,54,29,35,ab,12,66,d7,14,32,98,93,69,a4,73,69,33,5c,30,bc,e0,4e,aa,c4,36,6f,39,6a,6c,3c,75,4b,50,c5,7b,1f,a0,89,33,f1,b8,75,5,d4,e8,6e,b7,3a,24,94,81,8e,cc,f0,96,e9,fa,d2,20,67,aa,e5,ac,1c,a0,2,6f,a1,31,eb,cc,c8,5d,f1,d8,3c,28,6a,7d,4f,f9,9f,c7,f7,e,f8,e5,e3,9f,15,8b,2a,e2,3a,53,49,10,b9,f4,6d,8e,2d,3a,5,bc,79,d1,8a,63,84,8,c9,75,44,be,73,31,b9,d3,90,4b,38,89,2c,76,92,7c,2b,3c,cd,9f,fa,9c,57,1c,80,5d,3e,40,b5,4d,6,3,ff,15,63,36,e9,5c,9f,e3,bd,49,bb,56,5a,14,30,dd,c0,b9,5f,8b,46,70,c,27,3b,d2,22,4b,6,56,78,dd,ef,64,ea,de,fb,4,ae,e0,bf,d0,85,b3,ee,29,35,de,90,23,5f,f0,8f,2,3c,d8,a2,ff,12,ed,7a,fd,f2,44,40,e9,29,9b,fa,d5,a,49,9f,88,22,c6,60,d0,78,ec,a,30,c4,12,64,2a,2e,5,d4,5e,a7,1c,7f,c0,8d,de,5a,69,68,f8,f3,a6,23,f8,18,df,2e,ff,28,fb,3,c8,4f,af,f,7d,18,41,40,69,f7,22,24,44,a3,13,c7,ba,fa,af,b,af,63,54,3,a2,68,bb,f3,63,3c,5e,ba,53,a5,a9,4,58,3d,b5,88,48,6e,a5,3d,41,cb,dd,11,96,a9,19,85,f6,df,2,b1,4,cc,18,5d,98,b1,c7,f9,5f,0,92,ed,e7,c,a,4e,1a,aa,8c,55,2b,ff,ff,52,8f,7d,84,93,35,8,1d,85,a8,49,cd,b,6,55,c4,ab,8c,a6,23,59,17,19,f6,7a,1b,4e,a8,8b,96,f9,dc,b,d2,c3,52,ef,3f,8f,1d,53,26,5b,40,6a,7a,8f,91,a7,73,f1,c5,23,46,a9,13,63,14,55,ab,89,c9,66,61,44,e7,92,19,d,5b,71,4f,99,5b,d5,31,9c,d6,58,73,b,1e,f0,18,20,62,cb,7b,5a,7f,d5,94,55,ec,a9,ac,67,8a,85,79,b5,60,9b,94,38,ab,48,83,61,24,25,cf,8,bc,a2,51,99,50,4b,7,b9,8b,e7,4b,61,13,ee,c1,9f,10,a4,51,55,ef,ab,41,2a,97,42,1,dd,35,3a,13,a6,b0,9a,15,19,54,d5,d5,6e,88,ee,e,65,3a,1,1,f3,84,33,c3,2c,11,b9,64,d1,5e,c7,8e,4,fa,c3,4e,c2,84,69,5b,66,ac,c0,3c,8f,13,b1,db,7d,7b,24,5d,47,b3,f1,f7,77,e,1,87,d2,82,8c,63,6a,2a,49,50,a3,cc,7e,79,e3,36,2,3b,e5,9c,c2,ed,82,2c,ef,9d,c2,43,f1,f4,b3,be,8,99,b1,aa,1f,39,40,fe,84,ed,6c,e7,5a,2e,d1,1d,f5,22,7d,db,60,ff,e1,27,79,bd,30,23,7b,35,30,c6,57,dc,9d,8b,18,d2,95,45,a2,cd,23,2,31,d7,22,74,5b,7a,ec,ac,3f,e,bd,26,8e,37,99,b,89,62,d9,87,1c,a5,73,f3,e3,69,d4,21,7b,18,44,22,5d,45,e2,75,11,84,a0,61,b7,b1,8f,a9,38,40,37,6e,bc,44,d0,88,8,7f,5,b4,a2,9d,77,f,f3,a3,5e,d2,c2,ff,ff,53,4,7e,15,f5,51,b6,c9,55,16,7e,3e,da,7d,2f,da,a3,51,99,4f,c1,26,a1,69,a8,99,aa,1c,98,aa,df,3d,2e,a7,11,8f,12,c6,b4,f8,ec,7a,2f,2b,8b,50,54,79,a0,9e,ab,c7,14,8d,87,9a,c1,38,c4,21,c6,83,b9,ad,be,b0,8c,a0,78,58,a,bc,4c,9,49,5e,39,9d,2c,77,0,3a,25,1d,fb,36,7a,22,5c,9e,e6,87,f8,a3,92,5b,86,c1,72,4,f,47,6f,4a,43,31,de,fd,5f,d7,b7,1a,25,d,1,bb,a8,31,75,fd,5,a4,7,8e,af,35,34,3,51,4f,2c,cd,59,59,f1,42,37,22,62,e7,7b,75,98,65,f0,7d,4d,ef,75,2a,28,d4,92,a6,4c,69,ef,61,bd,5d,87,24,dc,94,4c,4e,a,7a,17,93,ea,49,9e,6,5d,ae,fc,2a,bd,11,c3,19,a5,bc,fb,4a,a2,ec,29,2f,6c,6a,5a,3b,b6,1d,8a,95,91,b2,e3,d,b6,f4,43,2,eb,e8,79,1f,69,2d,18,3c,c1,26,ce,96,87,8a,88,a0,73,74,ae,3a,94,e1,c3,61,a0,13,96,bd,fd,dc,d2,5e,f1,15,99,f0,a7,43,7a,d2,7,fe,b7,26,d5,b6,9a,b0,76,5f,18,e4,d1,60,db,f1,1,54,e7,78,9a,5,d7,c8,31,dc,1f,60,f6,bb,ba,99,af,55,39,82,60,2,b,de,e1,29,e0,a0,b0,fd,70,a7,e,7e,92,1f,74,bc,c7,c6,31,ac,6b,d6,52,a9,de,d6,e3,9d,ed,e2,15,60,1,10,89,85,13,f4,b4,70,f2,2c,8f,d5,82,54,ea,56,ee,bf,1d,81,80,8f,2a,ff,ff,54,24,7d,cf,c2,6a,3,91,58,38,63,7e,c8,ef,ab,dc,9d,f5,d6,dd,32,87,4,6d,37,e7,f6,25,22,2a,1b,7c,f4,47,19,ac,bb,7c,79,bb,80,87,56,d0,8b,d4,c1,71,d4,fc,71,c9,3,6d,d6,84,75,26,e9,80,e,f2,70,eb,89,6f,dd,8f,4a,b4,6e,21,49,a4,c,9,cd,1d,13,3,78,22,4a,83,6d,5e,4f,f,4e,d7,b,2b,de,69,a9,d7,4f,9,93,9f,71,10,a8,d5,d,79,50,30,27,9a,c0,d4,f6,40,7f,f,dd,c3,7d,9a,9e,a9,7b,12,85,d2,9b,14,78,e0,3,63,3e,46,93,e1,80,e1,1f,1b,4d,df,b9,c3,b0,79,fc,dd,cc,19,f5,ff,ee,2c,48,ff,ee,85,dc,5e,c7,52,25,9f,4,2,32,95,13,1e,47,26,3,e8,77,63,c1,b9,f9,fc,b0,25,d1,67,30,3c,7d,9d,11,28,d3,7b,6d,ad,6d,32,fe,22,8a,76,dc,50,9,5c,84,67,ae,e3,48,3d,43,f3,c,19,bc,40,c6,4d,40,af,f0,49,45,c9,dc,98,cf,b6,1a,70,db,f1,9c,b6,3c,4e,81,a9,22,a8,84,84,b2,ee,c0,5c,3b,4,f6,48,c3,6d,6e,4,17,64,11,cb,95,bd,d8,6d,fb,8c,ce,67,a8,9e,2d,32,52,c7,a,61,d1,82,32,28,2e,e4,85,d8,5b,5b,a7,77,99,54,9c,93,92,2a,6e,68,cc,b0,c4,a2,34,89,33,2a,2f,1f,ff,15,98,54,a3,19,eb,83,1c,7a,de,38,72,a1,9e,54,9,cc,30,64,15,9e,d,fb,c2,af,72,2c,a6,1e,1,b6,ef,d5,7a,ff,ff,54,d,7d,94,9b,2d,38,56,25,b8,a7,b2,b3,35,f5,d1,69,c6,c4,52,59,41,12,8d,3d,e8,6a,56,96,6,d2,a2,a6,50,c5,98,16,ec,a4,b6,fd,49,1,66,61,37,1a,6c,d6,a8,8d,c8,23,8b,b9,4e,1f,f0,17,27,64,c3,8f,2e,62,dc,d,f1,80,3a,73,9d,ed,56,62,ae,63,fd,89,d2,9d,34,7e,bd,59,8d,99,5d,bd,9e,19,a2,52,58,ab,1,eb,51,f6,34,51,bc,d8,4,14,47,79,d1,32,68,44,79,b7,14,77,5b,3e,5b,98,42,3d,d7,5e,be,25,4f,a6,60,ca,7a,27,1c,a3,65,d1,69,cf,ef,45,10,63,4c,97,31,1d,a1,4a,34,d7,3c,54,db,5c,32,37,21,d7,4a,c8,cd,5c,fc,43,a8,eb,c3,8e,89,5d,7,e2,33,a9,b4,46,46,19,ad,5d,b4,50,fb,41,58,d6,47,e1,bc,19,32,10,4e,a5,f2,6c,30,19,f2,8f,9a,6d,40,26,8b,3d,a8,e6,37,47,2f,ca,42,69,3,f7,b,d9,5c,26,16,1f,b0,a6,3a,3b,af,9a,13,82,8,b6,ab,16,53,2b,4c,8f,eb,e8,91,f8,78,94,19,f5,a3,4,73,a5,f7,5f,0,ec,a8,c2,a5,46,6b,fb,6b,75,45,2f,70,ef,a2,38,d5,c7,35,ef,ec,1e,7c,6c,74,76,aa,a1,4a,55,23,8c,eb,fe,2f,ee,22,26,1e,89,68,ce,25,73,6b,4d,8e,e8,74,d8,62,1b,de,f1,4f,62,38,bf,14,a8,94,dd,55,27,1c,b9,b1,4b,9b,52,bd,c9,e,d,e6,dc,a7,fb,b7,ed,53,b5,f5,20,97,40,1b,ac,ff,ff,55,9f,7e,2f,bd,69,42,99,19,fb,e3,fa,14,89,ce,15,1b,6c,da,ca,71,16,dc,15,23,eb,6d,35,14,46,b5,27,9a,38,3d,41,a5,6c,41,8f,3d,a7,c9,8b,de,cf,40,aa,38,3c,36,4c,7c,56,1b,4a,6d,af,3f,8a,48,39,e3,a,42,38,4f,a0,26,57,89,ac,f3,49,3f,62,8b,aa,23,52,ad,f3,6c,2f,28,6f,4,77,eb,ad,11,3a,2,2a,e4,f2,ec,2a,36,27,93,d4,b1,cb,a6,3c,4b,c6,88,8f,52,11,20,69,9f,62,4a,3a,5f,2e,8e,d4,a3,11,20,33,51,2d,ce,23,65,72,4f,94,21,15,d1,e8,a2,98,64,b,4a,2b,7d,62,f7,a,b,62,af,4d,d5,56,cf,29,6,7a,ed,84,ac,d6,51,5f,ae,bb,fc,7a,73,4d,f0,d7,73,3c,f3,8,d9,48,50,52,5,c0,b8,4c,ad,7a,28,3e,c5,cb,1e,f4,c7,fa,e5,4e,f5,90,a3,4e,19,58,ba,d,42,eb,5c,ed,c7,de,26,ac,2,c1,aa,7e,e0,6a,59,4,82,9,5a,10,b4,ab,b0,ec,9f,94,fb,54,6,b4,24,79,c7,3c,a0,9e,89,cc,5d,b9,dd,e8,16,e,f3,2a,8e,d1,35,6,ab,36,fe,e9,b,f6,bd,41,2e,a6,1c,45,e9,30,25,98,63,8,f0,cc,ca,8d,6e,9d,c3,27,85,fd,2a,68,6d,ae,5f,c1,e0,e7,ee,53,64,bd,11,db,39,f7,ea,22,4d,6,40,96,b9,dc,79,7d,27,d5,a8,c3,4a,23,ef,c1,ad,67,38,fa,ba,a4,a1,d6,75,ca,61,37,98,ed,4e,93,a0,85,ce,c1,f0,45,48,ff,ff,55,1,7e,20,a1,ac,98,2c,f8,b8,9a,a9,9,17,c8,31,59,8f,a,a0,c2,41,19,6a,43,51,a2,45,4c,70,d1,d,de,7a,55,ad,94,6c,a5,26,bd,57,d1,e4,75,e4,8b,1e,6b,3c,ad,9c,92,8a,c4,95,51,cf,18,cf,21,4a,14,4e,20,a2,43,bd,8a,ed,ba,3b,2,f4,fa,3d,af,a7,df,b4,3c,98,f5,ab,b3,4a,6e,ea,ff,88,48,b3,f1,de,6f,d8,42,38,bd,70,1e,60,c5,cb,9,e6,cb,d4,52,5e,50,e0,b3,81,6a,78,b2,22,bb,52,64,8d,2f,f9,69,e6,9e,75,7d,9,45,99,5e,54,17,30,f8,26,d3,75,d3,84,1,42,f0,9c,66,aa,b7,42,d0,fb,e4,41,85,83,2c,71,7c,29,88,f1,95,56,2b,ab,27,61,e4,89,8c,27,35,73,29,49,42,21,99,3b,f5,f4,78,d5,d1,1e,dd,dc,1c,97,fb,9c,4,90,b2,f4,cb,1f,9a,15,77,1d,ee,b9,c,3c,c4,14,ca,21,ce,68,a0,29,ad,a1,a6,1,1d,ab,b9,d4,88,df,da,6b,a7,43,90,12,9d,e,b5,e6,25,a8,b8,3d,21,c7,b1,e,4,da,52,5b,b9,7d,45,26,72,3c,93,2c,ae,ae,e4,8c,91,28,79,35,5a,88,d5,a3,89,fe,2d,24,13,d8,d2,5b,75,70,61,22,ec,c7,bd,5e,b8,c3,f8,1a,19,52,f4,74,77,e6,8,b,c7,3b,2,3a,cb,88,ed,69,b3,89,ec,b6,a,9,de,45,24,41,73,aa,f,bd,61,ff,72,2f,69,3e,2d,9b,7b,58,c6,a4,58,a8,0,c0,4c,41,31,af,c0,f0,97,ff,ff,55,85,7e,a0,d1,83,24,86,61,bc,5a,4a,7b,3e,50,86,ea,3a,14,a9,51,a6,a0,a9,64,9a,8a,31,98,71,39,12,55,a6,ab,65,56,2a,75,26,d4,4f,21,60,76,2a,fc,5b,c3,61,90,d8,da,84,9,75,24,d3,45,66,b0,1d,eb,26,d6,ea,a5,c9,83,d1,61,29,fd,58,6c,64,a7,65,31,95,1e,4,8a,f2,49,e2,5a,a1,18,65,9d,89,56,f5,ba,27,34,d5,a5,1e,5b,e,34,ad,2b,f6,33,85,d8,fd,8f,dd,aa,79,5f,c2,9d,a1,76,b,d5,87,5f,84,57,22,6c,86,22,75,92,c3,6c,e3,38,76,8d,77,75,d7,c7,b2,18,e3,4,ca,25,7b,7d,5,4e,d1,69,b4,a9,8b,2c,b,ff,fd,18,b6,27,e5,f8,32,7b,be,7,18,64,6,a1,3d,4d,19,f1,80,f6,6f,e5,b8,d5,1d,28,10,f7,57,67,71,4e,ec,a3,c2,bd,cc,39,12,63,61,8f,47,c8,4f,f1,9,ae,6f,1d,e7,78,28,8e,52,de,5e,d1,b0,3e,7f,2c,32,a3,39,6c,60,5b,a9,36,ce,f0,22,94,b7,50,9,ac,b,da,8d,c9,65,71,3b,e3,69,24,d,ab,63,df,f6,5d,25,ff,3e,a0,b8,8f,6d,a0,92,67,1b,b,3c,7d,da,eb,10,e6,2a,33,96,5d,17,f,36,de,c5,17,a6,4a,11,f9,78,f2,1c,f3,27,93,19,bf,a4,50,b7,36,a0,93,fd,d6,1c,26,2b,26,29,45,8,81,70,d9,b,57,f9,c2,15,d0,d,4e,bb,e0,34,69,2f,0,52,27,27,e9,9e,aa,d7,2d,fa,41,ee,e4,49,2e,ff,ff,55,a6,7e,94,22,5,fd,98,97,e5,51,a6,1,21,f8,60,d0,cd,38,98,8e,35,51,83,1a,d3,62,99,54,f3,d6,d4,8a,24,cb,90,7a,42,95,bf,24,af,c7,e7,69,45,1c,f1,65,59,8e,18,a2,8a,26,d3,6d,ba,e3,43,a6,6f,a3,ef,b9,18,1,10,ae,5e,43,ec,ab,3f,9e,66,cb,89,11,ab,38,1b,bc,b3,f5,a6,a5,d,e,80,e8,b9,c3,93,c8,14,35,f7,d2,25,76,76,b,9e,38,7b,37,28,c5,2f,2d,87,f4,1a,31,c5,81,62,86,5c,10,5c,59,59,27,11,e,b2,89,ef,56,14,22,bd,bf,a8,4b,70,c,7a,f4,b2,b0,9f,2d,85,cc,16,a,79,8d,4d,1f,23,cf,b1,e,7,c7,25,b8,d5,1a,97,1c,81,ed,72,5c,5e,7b,77,a3,ce,41,e6,c4,87,bb,fd,71,a4,3f,34,25,90,35,43,86,49,fa,2e,8a,77,7c,70,ec,b0,22,98,46,41,92,2e,87,3f,87,26,ce,b9,cc,c,f0,c6,ff,6c,7,c3,84,af,9b,35,55,14,4,a2,43,56,f,1f,e8,76,79,a1,1d,5b,3a,cc,98,46,b9,2a,32,87,22,92,3,ec,af,4e,27,35,af,d2,12,ac,52,e,8f,d0,5b,94,69,75,5d,5,73,96,56,4,23,31,6e,1c,5c,62,ad,e6,53,8d,c,7,8d,42,52,d0,d2,4d,64,7a,e7,6d,25,43,7a,2e,b0,2a,79,f1,46,8d,86,a1,a9,72,ad,13,8d,ce,c6,e,a8,5d,88,88,cf,c4,ab,72,d6,ff,7f,75,e9,7,2e,76,4c,ad,1f,87,49,5e,71,2a,0,59,76,ff,ff,55,9f,7e,26,4c,48,b5,1d,f9,15,70,a0,62,6f,c9,21,22,92,30,e0,6f,23,4a,8c,bc,8b,71,34,eb,d,c3,63,2a,27,19,b0,ba,85,35,9c,61,a8,e4,a3,86,f,3b,46,36,ce,31,29,52,3f,d8,ae,13,94,a6,4e,bd,cb,1f,6e,14,9e,d3,78,26,cb,44,5a,67,6a,8,12,32,6b,d0,f3,c2,a0,71,79,b,86,53,38,e5,9b,11,d1,b3,5,2d,44,ea,9f,67,13,2d,f,12,19,ce,af,1f,8,37,a2,72,37,9b,bd,8,b9,75,9a,90,c6,f,e,38,e9,76,88,88,30,3,a5,27,8a,8b,71,f,43,ad,c8,5b,a,6f,17,a5,c5,b6,9b,e8,e9,c0,bd,48,9e,df,bb,2e,c5,d2,c,91,6b,11,a4,e0,72,6,50,82,17,36,23,c3,af,cf,92,81,cd,fb,3d,fa,5c,5d,7a,f7,fa,96,2b,df,39,cc,30,9c,a7,f5,8,99,3,4,c8,f0,cb,10,36,13,e1,93,f0,26,26,bf,b7,35,23,1b,47,71,8a,7a,78,98,f9,f4,8b,c7,38,d4,14,15,a7,ac,f2,a0,d8,b4,61,c4,70,9c,9e,46,80,eb,80,e5,e2,63,68,96,fa,31,9f,2c,bf,c6,7b,c,1b,3f,7a,8c,8,d2,aa,a3,6d,d5,9f,d1,90,ae,45,52,e1,d0,ed,82,11,f5,34,6e,db,16,9,c4,10,ff,61,8d,9c,ea,da,35,aa,48,7,24,a8,b6,eb,b6,a5,20,b2,75,51,2,6e,7e,17,8b,63,1,25,20,cb,68,1c,cd,eb,30,d8,d2,4a,29,ee,aa,bf,d0,80,63,f2,af,ed,10,71,4a,a6,c2,b,61,ff,ff,55,a0,7e,16,45,35,30,57,d4,c0,f7,be,a3,99,b7,de,d2,8d,e4,63,31,4f,56,31,c6,cd,2d,1a,a4,6e,11,19,c7,27,4,55,df,3b,72,83,5c,29,d6,d1,b0,48,db,6d,a6,bd,9,88,dc,46,56,b0,50,34,a,37,10,83,65,83,1c,41,b6,e0,32,48,59,99,fe,7c,93,5,22,d0,53,f,8d,3f,e2,46,d1,0,44,69,84,7f,4e,92,24,47,36,bd,9,33,50,f8,2f,67,81,3a,d8,ba,fe,e6,77,9e,eb,a0,d7,ab,22,5a,eb,a8,ae,84,62,5a,c0,87,c3,71,14,41,d0,31,40,7b,31,4,e1,78,c,97,10,cc,4c,6e,c1,d0,59,27,f2,83,db,b2,e8,3b,f6,3f,ce,ef,22,4b,6f,5f,b4,ac,d7,94,e7,db,32,34,bf,cb,61,50,de,9e,ac,36,f5,1e,6e,d2,a5,7e,32,b7,e2,2b,7f,27,68,c4,66,e7,3e,a2,ce,54,71,a7,c2,e5,3d,32,b6,f0,f8,83,b7,f2,6e,b,87,2a,e5,40,cb,f,2d,44,7b,26,fc,3f,f1,4,ab,4,8,1d,a0,60,1f,c4,4e,97,d7,d1,ac,41,b2,1e,ce,b0,fa,9f,9c,24,7,62,47,53,bc,d,87,7b,23,3d,ae,1b,d5,a3,e8,70,b0,fb,7d,2,af,10,96,e6,ff,5a,aa,ed,c8,3,ff,26,5b,cf,c6,26,d0,8b,3f,7f,c3,ef,ee,4b,27,b4,3a,1f,58,4b,74,b2,6a,7e,a8,12,24,ae,47,76,2a,4d,52,ad,d3,7,70,68,e5,d1,c,a8,88,e2,e5,b4,20,fa,d3,43,e1,f1,32,28,6c,60,75,49,f9,bf,40,63,1f,ff,ff,56,80,7e,16,1b,50,48,66,8,68,2f,c1,62,7e,6c,b1,5a,5f,22,d9,6d,56,5a,a6,26,e2,65,c6,cd,4e,11,ea,6a,cf,43,58,b8,a4,12,32,9a,aa,37,19,50,c8,aa,f5,79,7d,2b,c9,55,9e,39,2b,46,51,2b,43,e0,60,6,6c,1d,9,24,43,db,61,d5,7e,12,dc,11,a1,ea,f4,cc,7b,a0,ab,cd,2,d2,22,8a,f,51,fe,5b,fa,f1,8d,a,bb,95,27,31,6c,2,d7,14,ba,83,6e,5b,40,0,fa,b,b2,ce,bf,1b,60,9e,29,7f,e,42,5,5d,70,5c,1e,c7,1e,9e,9f,16,ac,c6,cc,33,58,fb,64,e2,1b,e4,e5,30,43,fc,5d,d6,70,20,5a,d9,bb,91,16,74,71,c,2c,26,20,ca,7c,f9,ba,27,c7,95,d2,f,5,8a,9b,57,fd,c4,89,68,7,ed,38,f6,cd,7d,5d,9b,5c,23,97,4a,99,48,a5,51,a1,bf,77,8b,0,97,d0,f9,e5,33,c9,f2,e1,28,73,9c,fb,55,56,7c,e3,58,61,d6,3,29,95,a8,e6,bc,79,ae,c1,27,56,6,fa,c4,4a,fc,27,d4,72,c6,d3,95,12,34,ad,a7,e0,c5,ee,4f,ce,0,ae,58,46,86,e8,4a,b1,a6,93,b9,40,8e,ec,63,58,75,94,fc,ce,9d,d6,d,1d,57,f8,e7,18,fe,5b,44,b1,e1,fa,f3,c,d4,5d,ff,7a,4d,53,73,fc,85,f5,0,f9,28,84,ff,60,af,2,93,91,8,15,89,a9,8d,e9,3b,c7,b9,33,4d,95,6b,3b,84,66,39,ae,57,92,7e,2e,dd,ad,dd,ac,d5,86,eb,3e,99,2d,1e,e,33,ff,ff,56,c0,7e,22,8c,f9,c5,99,78,32,e3,26,58,72,9,9a,a7,cc,33,1b,69,b5,52,de,c5,30,66,3b,e9,ab,de,13,4e,2c,8a,65,e8,93,6a,32,db,1e,92,a4,4a,54,24,6d,3d,e5,52,6f,29,ca,46,5d,2c,e8,59,db,a1,3d,b3,77,75,64,e3,e3,6d,cc,8,9d,bc,ad,e9,59,8c,a9,71,ff,c,b,59,40,2a,1c,1f,80,da,5d,c2,96,65,4d,e2,7e,b3,4d,7,3c,18,23,42,e3,b7,a9,16,7d,a5,d3,e7,e5,b4,77,f4,fe,d5,ac,97,bf,d5,31,fb,5,51,a7,bc,26,bb,2f,17,3b,a7,39,ba,89,c5,0,d2,9e,8c,8,10,33,53,8,66,82,87,84,43,17,44,5f,57,b1,ce,24,a7,36,3e,91,6a,fa,2d,44,da,95,38,e2,eb,26,47,94,28,a4,6e,e0,a9,b7,c7,fd,c3,78,a0,78,98,8,fc,fa,5f,83,ec,2f,98,be,42,b,58,1d,dc,20,cb,d0,d0,a5,93,3e,89,1e,38,2f,e0,30,5,b1,5e,24,8a,89,57,af,36,5c,45,36,cf,f6,ee,f5,47,e1,df,1b,ac,e4,86,42,9b,c2,41,d8,e7,8e,c5,8,b6,95,1c,30,d7,8e,c,b,7f,9a,58,94,41,64,4e,0,b4,e5,6c,6,9e,62,68,6d,21,2,f3,35,4b,5b,b,60,2f,5b,30,d9,f5,3f,25,54,7f,f,2,1b,23,f,c,f3,28,3d,6d,4c,a9,1d,12,a1,da,88,6e,50,ed,5e,34,fc,68,4e,64,b3,0,6,51,59,b4,e8,c8,32,84,a,5f,8c,43,b6,b1,95,9c,90,43,fa,53,dc,b3,87,70,ff,ff,56,b0,7d,34,55,42,44,8e,4a,c,e7,c5,38,3e,7e,f7,13,51,7c,91,33,7b,62,52,b6,1b,8e,21,15,8f,d1,9f,9e,d6,68,f6,6,e3,6f,13,7c,fa,23,1b,69,a7,9f,9a,c2,db,91,98,cd,f2,7a,1a,86,35,7,a7,cb,6a,2b,65,dc,18,8a,a5,8a,3d,48,e7,66,c5,ec,5f,42,a1,b,32,8,4,e0,ad,4c,83,f,48,e5,a0,11,d9,d4,42,2b,d1,39,6a,68,44,5a,8a,53,21,0,f5,99,be,76,71,db,32,56,2d,8a,6d,98,7e,96,28,19,ac,49,8,30,63,e5,7d,18,2e,e5,50,f6,32,f9,65,a8,11,2b,7,4d,55,9,7c,51,be,cb,23,c8,68,87,20,70,81,b2,e7,85,60,7d,d5,80,cb,7,6d,1b,76,2c,37,39,e4,d7,9d,c,b2,c1,1,84,6,d,c6,2a,a3,13,7a,e7,ae,54,3,38,77,7c,93,3b,d,22,ac,6e,b2,83,c1,64,8e,a4,f2,2b,93,67,34,4c,93,32,ef,11,73,e8,57,92,b5,8a,d4,61,3e,76,b4,84,cc,8a,95,5e,8a,80,c1,b5,31,61,41,c,c9,35,4a,e4,c2,20,3a,9,6a,46,88,d0,1e,51,89,5a,70,d4,7a,43,ef,c9,e3,4d,a4,af,55,3e,93,7a,ea,47,32,8c,32,17,2a,71,50,d9,39,28,3f,d4,9c,68,ae,5d,bb,f2,53,87,aa,2e,e6,c4,a2,3b,6c,4d,75,eb,12,c8,10,95,46,b9,9e,e6,e,94,9c,b9,c2,b2,c3,25,8f,16,9c,2c,97,bc,7b,61,b4,22,ef,ff,6d,72,78,36,a,ce,72,f3,cd,58,db,cc,ff,ff,55,89,7e,4,db,49,b4,25,24,67,2f,bd,54,a6,f7,35,2a,7f,34,50,f8,18,95,6c,c6,64,69,19,5,ae,3,8a,ab,dc,45,47,31,ec,41,cc,1b,71,a6,cd,9e,6c,c5,86,37,22,12,df,38,d1,46,33,4b,44,3f,7b,46,6d,43,a,ef,a6,cf,9f,a5,6e,2b,a6,90,e3,ca,0,77,7f,a9,f7,7a,ac,d8,c7,30,1b,3d,20,4a,b4,b5,a2,57,84,47,f1,dd,c8,1e,3f,34,a5,3b,ca,5f,17,d1,26,92,62,94,cf,f6,82,bd,c2,60,23,d9,a6,c,4f,74,fb,56,94,ed,88,b1,42,8a,63,52,20,79,8b,a7,7d,a0,11,2d,4b,8d,a5,4d,e9,5a,85,8,87,82,d0,b4,60,24,a,3b,74,95,63,de,67,a7,b7,7,92,6b,7b,a4,fc,e7,ef,8d,13,e1,71,de,f6,b6,8c,83,76,7a,2d,82,e,7,f9,55,c7,d2,7e,c9,4,c3,23,c7,56,48,51,30,e9,b1,4f,b0,54,67,e8,2c,37,6b,2c,33,f5,68,b9,2d,d9,f0,17,bd,24,15,7b,34,3a,f3,68,20,79,c9,ec,22,8,8e,7,d2,de,34,21,51,f5,a0,d8,96,4b,43,e6,b4,a0,3,88,5a,ab,29,49,91,6e,2,2,73,17,af,4f,39,77,8d,28,5c,a5,68,e6,81,5f,65,c0,49,1c,70,92,ec,b5,0,e7,ea,93,3f,1f,22,fe,52,c8,93,88,de,46,84,89,f6,72,21,b9,87,b2,4f,bf,4a,db,84,2a,11,48,1c,f2,a9,7b,e7,1,13,8e,64,5e,9b,f7,3e,a7,7a,7a,87,a7,95,2f,91,b,88,8b,b0,bf,bf,ff,ff,56,a7,7d,a1,4d,4b,df,f6,29,b8,5b,c6,13,43,cc,b3,92,72,28,5b,85,45,13,46,c8,84,51,c7,1b,26,35,61,6d,b4,bd,89,a3,62,35,26,a9,b1,f9,b2,50,fa,bc,d6,1f,5f,9a,b6,e1,39,c6,55,18,11,ee,43,99,7,e5,d1,55,4c,2c,4b,3c,4a,ed,da,a6,34,c5,8,45,c9,51,ef,f4,df,52,44,ce,bc,e8,be,5b,f3,60,a8,a6,c3,a1,17,44,66,ed,a1,61,1,e1,7e,60,51,f2,31,36,96,6b,7d,80,9d,d4,1d,ab,6a,2a,ea,a7,6d,5f,24,d3,9e,f8,e0,8d,50,98,18,44,19,d7,b1,3e,7,a1,dc,17,fb,c3,ad,a0,4a,1a,de,70,99,60,91,60,5c,5f,97,80,d2,4b,dc,cb,f6,d9,b7,b8,97,ed,e6,a2,86,87,46,fc,95,44,dd,f1,99,7f,67,2e,7e,a4,5f,80,d,aa,f9,58,b7,10,30,8b,94,bd,29,15,5a,19,bc,4a,90,20,14,49,e8,2b,a7,cb,99,92,af,c6,58,de,3,a7,eb,e7,c4,1f,95,6c,9a,a1,98,17,55,c8,ec,50,5c,13,c4,68,fe,e0,9c,b8,78,66,39,53,45,9,41,36,27,72,a5,eb,9a,bf,bf,9e,d7,e8,f0,a3,70,6c,63,12,28,b0,42,80,c3,72,d0,27,27,41,49,eb,23,94,c5,1a,88,13,47,32,e5,2e,52,32,4a,8d,bf,8f,3,39,ca,7e,29,b4,1b,d8,cf,3,a5,20,d8,ab,15,aa,53,9f,5c,c3,c2,7f,f4,14,43,ae,f8,5c,a9,96,ed,d4,75,63,95,d3,fd,c7,be,5d,d1,ce,45,f1,2d,e0,2a,a4,ff,ff,57,21,7e,4,9a,8c,48,95,49,f,aa,64,9b,ec,f8,c4,d3,8c,fd,a,2b,25,c,35,28,5c,de,ba,5c,6d,45,82,63,d8,db,11,b5,24,68,ca,12,8c,c8,35,49,a6,e4,6d,2c,4c,7e,bf,39,8a,b4,a4,48,82,a8,4e,61,f9,33,8c,59,58,62,c3,b5,a,64,30,41,5f,7c,6d,2a,1,3f,a3,ad,fd,ee,c8,3c,5c,38,c3,b2,37,30,c3,75,1b,c2,c7,88,97,75,98,ef,26,6c,9b,4f,7a,6a,52,4e,c4,a,43,6d,41,77,ea,93,4d,3d,4a,f5,ab,d3,1e,2b,25,99,b8,d1,28,e6,fa,95,89,c,a9,f6,d9,7c,78,66,4e,8f,c8,42,5,fa,e2,49,2b,f2,40,69,b5,ce,fd,2d,ee,d9,3c,c7,9,28,20,d8,ac,dd,69,c8,35,ea,50,32,d9,16,97,54,3c,fe,22,95,e4,42,c1,a7,ee,c6,1e,e5,89,26,f4,56,89,84,75,e8,80,a,fd,a5,78,e8,b1,ac,d0,7e,fc,3c,9e,e1,b3,9,12,be,a1,70,fd,de,b3,74,27,71,ee,2a,a4,8c,a9,b2,64,a7,50,71,d5,6b,2b,d6,69,38,75,92,27,1d,b6,7b,58,b2,43,4,2c,49,cc,35,14,e4,d2,47,64,69,6d,11,21,fe,0,bd,ca,aa,c6,ec,52,b0,a1,10,13,37,62,c5,3e,ec,e9,cf,65,45,1d,79,95,49,f9,f3,35,5a,6e,9a,bc,a2,c5,4d,64,c7,ea,31,91,a1,b6,28,a4,f8,ef,38,a1,5,c7,50,4e,dc,c2,c4,51,b6,ee,f0,a3,66,f1,59,5c,59,a4,93,b7,b7,ca,9,38,6f,d4,ae,1b,52,ff,ff,56,91,7d,a4,1c,69,c8,14,25,d6,a8,6d,1f,94,9,58,4f,c9,15,68,31,48,a2,88,48,91,c5,ef,4f,b5,6,ea,be,8f,62,2d,59,a,55,27,4b,a2,58,53,51,df,2c,a9,d1,9b,4a,c4,23,91,24,db,8,74,35,10,c4,34,64,2,6a,fb,96,f,18,bf,5,31,f7,4c,15,a1,6d,a4,a5,bc,98,a5,f3,ba,88,5e,54,a4,99,f4,c3,a5,1c,cb,5c,a3,17,a5,d8,f3,6c,b,ce,a2,5a,57,bb,91,c9,8e,b,a5,e9,2f,e8,b8,7f,85,5f,d7,90,af,ec,31,5b,b8,55,63,42,39,d0,ca,37,2d,c4,56,e3,8e,53,8d,57,df,ec,32,be,b,d8,64,f2,b7,ee,e7,49,c5,b5,73,1b,75,e0,58,48,1a,2b,88,6,24,7e,7,2,33,11,af,c1,a3,1f,93,8c,f0,1e,9c,d7,7d,2c,5d,4c,b3,5c,47,99,e7,87,f9,47,4b,84,3c,ac,89,c,53,e2,df,b8,d7,6c,86,9b,6c,c2,df,ce,f0,8d,d,be,29,c4,39,f3,93,b3,54,77,29,53,cc,1b,42,e3,19,fd,b9,d2,c9,14,de,22,92,83,31,ba,21,3c,52,ca,21,d1,77,72,96,87,38,c1,7,c8,ee,e6,c0,91,ef,6,38,a7,cc,44,d9,9a,f2,c2,5d,1,7b,9d,a1,e0,b4,7c,f9,3d,40,a0,be,94,dc,2,68,8f,bb,61,de,9e,96,15,4a,76,86,14,51,aa,19,55,de,e0,af,2b,12,53,39,59,c4,31,57,9f,74,89,26,1c,42,d5,c,c8,59,b1,52,c2,f9,8e,8b,ff,fc,ae,d6,a9,f3,d2,b9,f0,d8,93,ff,ff,55,89,7d,40,d2,86,39,f3,90,9a,6b,be,f6,ca,db,dc,aa,8a,2a,9a,70,af,87,b2,c2,6a,53,10,d4,c8,d6,9a,6d,4a,c9,58,e5,13,33,12,d3,6e,41,ea,2a,b2,a4,32,18,e2,a9,95,15,31,62,c7,b6,8,df,27,68,72,8a,2e,57,4d,8f,9b,f,8a,85,f,73,5,fc,43,c9,1e,fa,fb,b,7a,ba,f5,55,d9,26,37,93,71,9e,55,26,3b,1,5f,17,4d,93,c8,ea,f3,5b,e3,6a,8b,4d,f,3c,e7,3c,4a,20,a0,c8,93,cc,7d,2a,cf,c1,59,5c,18,ca,b7,8d,48,5,60,c4,6e,72,b8,62,f5,4b,6e,a9,98,9,1f,f9,19,e4,28,7a,28,41,7d,98,99,d7,c4,c5,8d,e0,ee,cb,47,26,ee,5b,84,d7,c8,c7,e3,90,94,60,d3,5b,d7,45,82,3b,a1,9a,f3,3,be,dd,dd,f9,f0,b2,da,2f,c9,2e,33,4,f,55,5d,62,b2,89,2d,32,51,3b,7,e8,3b,39,6a,cc,4c,90,93,78,a5,ee,b7,ba,39,26,eb,9b,d8,a1,8b,98,38,8,8d,1f,2e,86,fc,95,12,63,61,6a,79,40,3b,76,39,c5,d3,c1,53,bb,e9,88,e0,67,9c,5c,e9,cd,23,12,6f,c,36,71,e4,b8,d5,a2,4d,b4,24,49,13,4c,4d,31,1,4,a0,7c,ff,24,9c,39,9b,21,b8,64,59,cf,62,b,4c,9f,9c,1e,d6,bb,fe,9c,d8,78,a,a0,2f,1c,53,2f,60,64,a4,56,ac,88,5a,48,e0,fe,1f,9e,5,6d,40,38,86,12,d4,82,a6,aa,1a,a9,9f,c9,1c,71,28,5e,1f,60,c8,8b,ff,ff,55,14,7d,b0,c3,df,48,21,56,2f,6c,b9,85,12,f9,18,54,80,ed,a,65,d3,4,69,37,1b,51,29,15,64,4a,a9,6d,35,1c,31,b6,64,46,c0,f2,f1,f9,d2,90,c6,8e,68,d6,ea,45,cf,42,2a,33,e7,a5,9,59,4a,3c,aa,f8,49,d3,d,be,1a,bc,b1,43,85,5b,89,be,1a,af,a7,17,d,14,df,2e,4e,b9,c6,b3,8a,8d,4a,ef,e5,f3,4f,89,84,46,6e,35,32,7b,f8,ae,e6,44,e7,7,1a,37,2d,6d,3,c3,a4,8c,bb,ca,69,c5,1f,d8,5a,b9,fa,bf,f3,ad,95,73,a0,6d,db,b5,20,45,4c,ee,6c,f3,c,41,aa,8c,e6,11,58,7a,ba,d4,a6,e2,6d,0,ca,76,e3,2e,10,2f,42,8a,f0,22,58,ca,32,68,bd,7e,17,99,9f,99,a4,57,56,8,16,9c,e9,99,a0,23,99,17,4b,4b,52,c6,3e,56,4c,d8,8c,be,ac,c5,4a,35,3d,33,c2,7b,f0,21,bf,29,b8,dc,ba,d8,e7,8b,fa,a5,c4,1b,29,13,bc,85,88,ed,f5,a7,48,34,1c,ed,60,24,88,b4,fa,3f,10,89,bf,b6,b6,26,a3,27,cb,54,20,5b,10,3b,cf,69,43,9,2f,20,2a,ed,59,a7,25,c8,72,24,f8,a7,78,6e,e0,64,f8,d,2a,22,f2,87,fb,cd,91,ac,2d,63,6a,8c,61,ed,2,b2,b2,7a,ef,ba,7,e0,88,86,ed,e6,83,55,e7,29,f0,53,48,85,b1,b4,7e,1,be,99,de,79,0,b5,a6,aa,f8,46,58,f1,a0,22,a,51,0,39,10,3e,a8,6d,90,15,e7,69,20,0,ef,73,ff,ff,54,c,7e,8f,b5,13,7d,7e,1a,fc,26,41,b8,d1,6d,9f,8a,f6,48,9c,78,b3,4,72,15,4a,a5,54,94,56,c,92,55,33,5a,6a,46,5a,ac,2f,40,91,8a,93,a3,26,af,8b,cc,a1,4e,98,e3,35,95,84,a9,27,20,81,c4,aa,c5,5b,cb,2c,76,3a,1,18,de,5,de,c9,f9,ce,6d,6e,ee,dd,98,3,2f,51,dd,b6,85,17,e,e7,f6,d7,73,5d,9f,c8,8c,7a,39,37,81,9e,a2,1f,69,b3,23,55,47,13,87,50,33,30,2f,bc,70,bf,5d,c2,3e,49,2a,ba,43,fa,86,4,76,15,1,54,9f,8b,86,f2,7c,d,9e,f9,fa,1c,bf,1a,bf,e6,fb,5b,23,dc,90,6d,30,6f,c9,53,d5,84,bd,70,35,2b,84,ec,f7,c1,82,b9,b5,15,26,92,cf,b,5,f1,8a,d3,7c,86,11,d0,7d,78,28,64,17,cb,3b,a7,97,87,84,de,8,52,87,8d,e5,3b,91,c2,b2,35,e1,37,58,39,ab,28,34,39,40,c0,8,68,6f,74,33,e5,8f,eb,a3,93,b6,33,b5,1e,1e,1d,ad,56,15,7,c4,58,5c,45,ba,93,d7,a4,9,d9,70,d,17,a4,b4,b,12,4e,25,cc,89,e0,33,a9,3d,7c,ca,5c,28,87,f7,ed,51,ea,12,9b,a2,85,e4,a6,19,9,1e,32,c5,4a,90,a,1c,80,40,80,5c,b8,65,a3,5c,40,8d,60,51,9,97,89,c,c9,90,5c,3,5e,8c,9,a4,33,59,51,d7,2c,a3,90,b0,af,58,23,c8,9e,8f,6b,6a,9d,71,94,9,2c,25,92,5b,81,eb,37,62,14,2f,8d,a1,ff,ff,52,1f,7e,80,cb,48,56,47,c7,db,18,f8,1f,55,81,c7,ef,f5,b7,4e,a6,24,d4,2a,a5,93,30,d3,12,36,26,a2,6a,78,fc,ed,b6,9b,be,4a,9c,8a,26,5a,8a,29,97,87,2a,64,6c,aa,d8,ad,55,44,55,37,17,43,3a,38,ca,b9,fa,4a,f9,9c,d1,59,e7,f5,ff,7e,4,0,87,b9,4b,d8,a9,32,a3,d3,72,9,a,c7,4d,73,42,8d,86,3a,1a,8c,b0,44,47,2e,7a,3a,b8,16,98,58,15,4b,64,e5,ec,df,b4,47,c0,fa,8e,fd,49,c5,5,d7,2,eb,e6,9d,f6,76,76,7,57,92,4f,39,7d,3b,90,e1,35,2f,8c,84,c8,3e,75,6d,9b,80,d,3a,ff,b1,3a,52,83,4,de,c5,da,b0,f7,67,bd,ca,ca,27,6d,f8,a9,ac,ed,c9,96,9d,ed,39,ba,bc,4f,cc,34,8d,68,18,7,e8,41,4,5b,4f,ed,52,48,80,ec,2e,77,f6,5e,2c,c8,3a,6b,fe,9d,68,81,af,28,60,83,b4,82,e2,94,47,4e,34,15,8b,7,af,39,58,f7,65,92,49,24,d5,1f,29,e6,ac,30,a9,15,a,3a,10,bd,22,25,90,1a,19,46,60,f3,25,3f,68,91,3c,f7,87,36,af,f9,4d,98,cd,ee,5c,94,51,d9,68,6,db,6a,29,10,a2,d2,c,3d,a4,94,65,16,92,7c,63,47,11,b3,38,9f,99,69,86,20,32,95,a8,94,e6,50,b6,c1,59,3,59,70,5c,d0,d9,2c,98,68,78,48,a0,c,91,8a,df,9e,5d,13,2c,4b,20,cf,ff,ea,24,1f,ff,9c,90,7d,5f,bf,9e,78,5,be,ff,ff,50,80,7e,1f,aa,31,17,7d,c5,e2,69,8d,a6,58,f5,b4,e4,70,fb,d2,71,33,e,10,c6,cb,8d,28,dc,e,89,12,8a,bf,1e,71,25,83,89,ba,a2,be,2c,93,6e,27,18,95,b2,96,2e,98,d3,75,35,59,35,5,f0,37,28,34,a3,1f,22,4e,70,76,fd,34,8c,27,70,b6,54,4d,42,21,10,9d,39,bc,25,3f,ab,2f,55,ad,ab,df,d0,41,30,7,8b,76,a5,6c,d5,75,96,14,b1,db,6c,7e,d5,44,52,3c,b8,c4,4e,7f,ec,15,4d,11,4d,dd,8a,f1,bb,c0,a2,e2,14,14,da,8a,a3,6d,f,5,ef,45,22,79,88,b1,70,7a,3d,75,b8,e2,29,39,72,4f,bf,79,65,d,82,68,bd,5f,d5,2b,7c,7,bb,b2,b1,f4,12,75,4b,ef,12,4b,56,ea,f1,de,b4,5,1f,ca,19,42,39,cf,e2,e8,f2,eb,da,7,bf,a4,a8,9f,a3,fb,bd,5b,51,68,c5,92,2a,3b,32,93,dc,21,94,eb,47,8f,2a,3,ae,62,5b,ce,9d,8f,22,4,e7,b5,b3,79,4b,91,8d,c,6f,c2,c5,68,54,f3,94,5f,c1,83,db,3a,f,75,8e,c2,1a,47,8d,9e,3,3f,ae,ec,6,b2,a4,8f,69,71,32,5d,1f,6a,9c,fa,1d,a2,92,7c,50,88,2f,86,7e,88,7f,6b,4c,be,99,27,d0,94,60,a8,7f,55,e6,1f,9f,6b,e7,17,14,2e,5b,84,a2,65,e4,9b,31,be,6d,b,19,5e,ae,7,ca,e7,3a,5c,39,9f,c5,5,ec,22,42,b8,97,be,13,51,1e,9,ba,85,b5,16,30,a0,fc,8e,0,5c,e5,ff,ff,50,a0,7e,f,af,be,56,93,61,d6,42,ca,95,e6,f5,f,61,52,8f,69,91,64,53,89,28,a7,9b,19,43,a2,c2,dc,34,c3,44,74,54,66,e,f8,b2,55,a5,51,b1,8a,5c,6d,c5,22,69,b6,e1,95,97,7,94,b6,a5,77,ff,8a,7c,cc,9,20,fc,61,4c,ef,bf,f4,2b,4c,6e,36,5b,76,8d,5b,d6,3d,73,97,a2,9,5c,b0,8e,61,d1,cc,6d,6a,f5,2f,ad,e0,d3,18,f7,3f,bc,4,b5,81,20,a9,39,fd,77,ab,eb,d0,13,79,ea,5a,aa,ae,8e,66,2e,54,9e,d5,a0,5c,43,20,c1,b5,5c,e4,26,67,63,f,64,c,2,a6,4b,82,93,22,b7,1f,20,5b,77,a1,f3,a6,f5,1,7f,78,b5,bd,e9,d4,0,b5,44,92,33,42,dd,e1,16,45,5a,c0,1d,43,58,e3,f7,a9,b4,34,34,f6,f0,0,f9,75,18,40,7,2f,f4,e8,1f,f3,48,36,92,c4,42,1e,c4,ab,c6,e1,d6,df,de,54,f,9b,d1,20,16,4,41,87,c9,8b,27,76,5b,60,25,b8,54,ec,fe,d6,6e,b8,6d,9c,1e,a5,c6,dc,b6,9f,46,6a,67,48,50,87,21,de,d1,3c,9a,60,95,25,31,b0,ce,fb,14,78,54,d7,ab,42,d7,67,1f,b0,d3,fb,28,a4,89,5b,ae,3d,1e,27,89,9f,87,ac,90,8e,f2,a2,cb,9b,3b,30,92,56,4d,69,f6,e9,3a,ed,f,55,28,8d,22,a8,71,9a,10,a3,e6,65,a2,40,f2,a9,a3,36,bc,44,9b,e1,3c,d4,f0,8,e1,98,ca,a5,23,f6,c2,e4,ea,7e,d7,4f,d6,73,10,ff,ff,4f,0,7d,9f,a1,2d,a7,12,15,89,e6,f5,a8,5a,72,c2,95,8b,34,e3,29,ab,e7,c9,b8,4b,8d,44,a4,4a,2c,62,65,55,83,49,e2,ec,2a,98,af,83,ca,5b,4c,79,22,6c,d5,7c,13,22,e4,6d,b3,43,7b,19,9d,a5,9f,e5,7f,38,53,39,e1,c5,38,4c,f0,71,b4,f4,6,ec,54,e7,e6,c7,f7,c7,5d,9f,7e,e8,9a,50,79,54,7d,55,43,9,c7,c8,af,8e,9f,bc,93,e,d9,ac,dd,ed,ea,28,67,80,6a,4f,73,ae,e7,74,27,6,2c,67,85,55,16,76,a5,96,2c,67,dd,78,d5,a3,b1,2a,50,f4,ef,2d,de,97,72,4a,22,24,8b,c3,6f,f1,73,6a,7d,4d,6a,bc,63,ae,b9,98,ce,77,c6,2a,83,80,c0,f0,89,48,f0,44,cc,66,99,5,dc,5b,8a,b2,b6,2,2e,97,ab,10,2f,a8,da,28,8b,5a,f6,68,b4,d8,de,34,85,75,ee,2d,2a,50,fe,c5,c4,4e,2d,54,3e,9b,7,57,dc,7b,f0,7d,cf,e6,65,d7,67,92,ae,c1,2f,7d,31,37,37,7e,60,22,55,b,1d,31,8a,f,af,c3,b4,6d,f0,1e,66,7f,49,95,c2,61,15,d8,d,c9,c2,da,a,6f,54,6d,bc,a8,37,d,71,26,d2,69,ba,fd,6d,36,54,b2,30,4b,72,78,63,df,24,b0,8f,54,43,18,77,16,e7,c7,8a,57,62,5c,17,fb,e8,d4,47,c3,cc,44,97,f8,25,64,ec,4d,51,51,dd,3d,42,29,33,29,db,96,10,71,93,ae,99,34,c9,14,42,9f,c4,fb,e4,14,5,65,20,7c,0,64,46,ff,ff,4e,81,7d,8f,a1,e,af,57,ba,9f,56,66,8,a1,4e,aa,db,2f,33,9d,46,8,9b,51,27,3c,9e,85,19,86,2a,5a,f4,6,aa,4e,44,8b,9e,7f,14,51,c4,99,cd,d0,a9,3e,66,4b,6f,6,9a,aa,28,6a,6d,b5,c,86,8e,18,10,18,47,bd,b7,81,3,4c,6d,ac,f4,28,a2,4,5b,17,68,76,12,29,b5,cc,e8,80,8a,ad,55,a7,1,e9,30,cb,90,f5,99,ad,6d,b2,2c,92,e,49,5d,cb,b,48,32,97,b5,e7,1f,de,d6,97,ef,8b,fb,ac,55,9d,ce,89,da,f8,f9,55,80,a9,ca,f9,dc,95,e9,e5,ec,3b,32,1d,8f,1e,a8,1,ba,fc,8e,27,18,af,73,1b,47,fa,b5,c1,f0,a9,34,d4,14,55,61,d0,82,9b,6b,7a,c2,7b,f1,5,5c,f2,3e,c7,aa,96,8f,3c,64,8b,83,3d,b6,83,41,f9,cd,1b,47,97,94,2f,75,d9,58,b1,85,9b,b,4a,bc,25,83,24,65,79,e3,f3,44,e4,6e,2c,ea,1e,80,57,f3,31,34,5e,9d,d8,76,e5,bb,90,7d,67,3b,7,31,89,4,8f,c1,69,41,26,64,69,ff,1c,c0,81,b2,3c,f6,50,8b,2a,87,74,d3,7a,2a,55,29,fe,a9,db,fe,55,b5,97,17,fe,d2,cd,df,0,3a,8c,9e,48,3e,f3,f5,b6,9c,70,c2,69,7d,37,f0,39,fe,f0,9a,59,44,79,1f,7,41,9f,46,85,a,f5,d,f1,6b,a2,61,d2,7d,a,38,d3,6a,76,94,4,2e,af,c5,49,57,7f,88,d0,36,82,24,16,b4,fa,be,71,72,22,2d,81,c6,4,6e,ff,ff,4d,15,7d,1f,a1,b,7a,e6,41,d4,22,4e,32,e2,8d,49,4d,6c,ca,60,b0,98,d3,85,b9,5,65,b8,5c,6a,8a,95,4e,34,ce,d,c8,e2,f0,66,ab,66,1a,62,4d,ca,a2,2e,46,86,36,95,1c,b9,75,90,c5,52,f0,7c,a8,55,ba,50,db,f9,18,73,fe,fa,e3,ee,d5,69,99,f3,fa,cc,c0,38,39,be,3,e4,32,29,4d,c3,5a,34,82,9c,9f,bd,59,87,44,42,12,82,60,8b,4f,a7,19,fd,8e,43,7e,39,2c,ac,25,92,15,eb,8f,3c,23,a6,ba,6f,18,55,6f,cc,59,90,a8,77,ad,d2,aa,a4,d5,a2,3a,86,48,9,c2,2d,50,c0,c,dd,7,7f,d5,34,36,2d,1b,8e,2c,bc,b8,2e,64,de,6,91,4b,32,3a,68,1,5e,d9,72,de,b9,71,9b,10,40,90,f1,f8,92,16,a1,8e,fe,9c,3d,57,f2,66,4f,66,57,76,4f,77,83,f4,ce,a7,ec,9e,a7,c7,73,57,e2,a2,7f,b4,6f,e8,31,58,19,aa,49,d8,32,f5,ea,a6,df,e0,33,85,b4,12,bf,41,78,b7,18,db,48,27,9,ac,3a,3e,7e,3d,b8,cd,e4,ad,6d,1c,8d,14,8,33,19,a2,c0,7c,9e,9,1,b7,e5,c9,19,74,c7,62,a8,7d,61,8c,c3,12,ad,b9,cd,c,f4,cd,fb,ae,d0,d1,64,a9,87,18,11,93,35,90,6a,79,dc,9,1b,35,e,64,fc,b7,24,c1,c3,a1,9b,49,ad,cd,4a,7e,67,b8,7e,31,d2,c6,74,89,e4,72,ab,d4,a3,1a,2e,31,96,90,69,d5,f5,a6,46,54,b7,7a,a8,36,6e,f8,ff,ff,4d,14,7d,7d,be,2c,ad,eb,99,85,42,89,48,14,52,a6,d4,75,ac,a3,29,f,4b,4d,41,1a,a8,56,6c,2d,44,e3,4e,1a,32,85,d1,5a,aa,24,a4,70,42,a9,91,43,8d,7d,df,9,d0,8b,7b,cf,16,da,5c,db,ef,f,e6,44,a3,8b,9c,24,4d,cd,e2,f2,ec,58,3,73,7f,3,63,3f,5d,d4,35,9c,8b,f4,e6,c6,c3,fa,9d,9c,79,3f,3b,be,6f,24,3c,bc,f3,71,ed,71,2c,bd,a4,df,e8,f6,a1,41,c1,8c,a7,ab,b5,56,e6,e4,21,2c,31,97,d9,dd,28,72,91,8c,28,3,cf,81,10,d0,b5,33,c5,da,af,dc,46,2f,c0,9e,4c,b1,19,63,99,3c,90,2c,fa,79,9f,ca,20,f8,1,86,28,9e,ec,73,f4,b7,c,45,a3,8e,7,76,e7,a,6a,68,66,75,c0,88,ef,d8,8b,27,6f,f0,82,b0,4f,3b,dd,f2,b,25,0,aa,9,2a,e2,78,86,93,c9,1c,ee,e1,2a,b8,4f,ea,13,48,b0,c4,f1,cf,50,85,3a,dc,ff,1a,e8,c3,35,94,d9,8e,47,a9,27,44,9f,fe,8b,1,10,70,2f,67,f8,ea,4d,f1,e7,b,97,90,b2,82,63,55,75,4f,cf,85,77,89,27,b8,51,ba,a7,59,b8,a6,36,6f,72,95,c6,74,67,11,6e,6d,b5,b9,6,a7,6b,b9,c,4f,8d,42,1f,cb,aa,97,e2,b4,50,a5,fc,8d,3f,f4,d6,21,db,8c,7c,9c,32,9a,78,62,bc,1e,ff,22,aa,cd,4d,24,36,a2,88,30,e2,10,ff,1e,ed,92,2c,56,d0,1b,27,31,6b,8f,58,a5,50,a,93,ff,ff,4c,85,7c,fd,7e,28,59,ec,72,93,97,a5,99,58,89,9a,db,8a,a9,29,35,a4,cc,6d,a5,1b,83,14,6b,55,46,8f,9b,c4,a2,a9,63,de,f1,37,d,66,24,cc,cc,9f,10,91,a5,22,a5,42,de,2e,47,dd,bd,ad,64,c1,3c,da,d,41,dd,e5,fa,4c,72,a,10,27,d6,4c,9d,cb,12,f6,3c,df,7a,7c,2f,52,ef,56,98,1e,b3,fa,4b,ef,b7,92,77,a6,b1,2f,fa,55,28,4b,c1,80,af,72,4b,b3,b2,86,75,fb,20,d1,36,e,5f,b3,38,f6,9,d5,5f,32,ba,14,32,ad,fe,9c,d1,d2,37,17,e2,2c,c6,da,5,59,5a,89,d2,8c,f3,7a,40,55,1d,ce,e3,b3,20,88,e3,c1,fd,7a,6,2a,ae,7d,88,ed,83,df,12,d1,d,d0,a7,5b,b8,a4,29,7,2e,4e,44,17,d8,6d,f6,d3,50,61,71,af,6,88,81,e5,ba,3,9d,94,4b,c4,5a,c0,7e,15,c0,24,c1,14,47,f,d2,11,fc,e0,e6,6a,b3,44,8e,d7,b6,fa,ce,f7,5c,78,54,1d,dc,e,bc,2b,ea,2c,dd,b,a7,79,52,cb,11,dc,18,aa,59,91,28,27,82,5,d9,47,b2,f5,9d,2b,60,5a,26,4b,3b,c5,ec,84,c0,de,c9,49,cb,25,f3,96,cc,ba,ce,a1,56,44,c6,68,40,83,23,ad,62,99,2c,62,a1,92,eb,61,ad,ae,b1,d5,ee,4d,5,48,96,ea,3a,3b,96,e6,1d,56,82,1e,5a,c7,17,3b,79,fc,21,88,8f,21,18,35,e5,89,5,28,85,8e,51,37,be,fe,18,d7,b8,94,bc,d0,a0,42,b3,ff,ff,4c,26,7c,f,89,32,26,af,a9,fb,83,f3,5a,61,4a,8d,12,8b,26,f3,18,28,70,89,a6,8f,98,46,cd,69,c3,22,89,38,9c,69,a7,21,89,e2,94,52,34,fb,b6,36,9d,49,ee,f4,71,5e,ec,56,28,5b,a9,b1,c8,11,3b,e1,d6,3f,67,3,a7,ef,e6,db,71,92,49,56,c5,6e,ed,17,6f,17,42,6e,71,d,68,29,37,13,0,23,e9,d2,ef,3b,cc,5,7,81,25,a3,14,57,33,91,67,5c,1a,2f,14,e1,3a,56,96,42,f0,e4,55,fb,59,72,64,5c,c7,1d,2b,14,f3,f0,27,bc,6f,62,14,2d,cb,ca,c1,70,55,2d,d1,25,cf,8e,1,dc,df,6a,96,7d,b8,82,31,a0,23,2e,85,9b,a3,61,7f,ad,1a,b3,b,24,b0,47,6b,e,55,b0,4b,e,5e,da,a8,cc,d2,78,72,81,b,cb,b9,56,bb,f6,33,64,7,9,e8,73,45,c0,df,bc,65,89,8c,ed,21,fc,b8,e8,9c,c3,c1,5e,60,bc,65,f9,e8,2f,d,3e,f9,2d,51,2d,63,37,e6,61,91,34,6,ac,a3,b1,de,8e,1d,1f,c9,93,26,1f,75,e1,a,c0,70,e,76,98,b7,14,11,c3,8d,ed,43,f2,ba,ef,91,9a,3c,8,62,a8,5e,61,95,89,87,2,f6,51,85,39,45,a3,29,4b,51,b0,29,3,60,7a,cd,7,16,65,41,65,10,c4,20,fe,16,7a,56,98,ba,6a,87,6c,39,32,d6,83,e6,8e,9b,fc,bb,6d,fa,b,30,76,56,b8,49,fe,35,29,3a,fa,5f,e9,3b,e4,b9,d5,84,bc,d8,e,7a,8e,4c,b3,f8,ff,ff,4a,81,7c,0,9,5e,ef,3f,b6,3f,56,21,3a,d8,16,1c,d2,ae,2a,cd,35,34,9b,8c,a6,d5,69,b4,d4,85,c7,b,55,33,5a,89,4a,53,6e,aa,5a,74,9c,5d,82,32,dc,6d,c2,d3,90,56,e3,52,df,48,ce,fc,a4,64,14,fc,23,88,bf,fa,69,5e,63,21,12,2c,8e,e,76,a7,3b,fc,c7,79,2a,cb,a2,96,a7,f9,7f,d3,8e,cf,40,5,a8,10,d6,77,6f,bf,81,52,ae,be,2d,9b,59,10,af,bb,56,2e,3c,fc,97,56,2a,0,d2,4c,a1,8a,27,38,21,2e,be,a1,b0,63,d8,a,41,8b,18,49,8,ed,1e,53,6e,62,f5,8c,bd,40,74,84,a8,d,cd,f9,eb,6f,e8,a7,f9,a0,a0,7e,b0,42,20,aa,56,b7,2e,cc,c4,20,82,4c,16,85,3a,55,c8,93,89,94,16,3,ad,b0,46,9c,67,20,7b,73,1b,da,82,af,f8,a8,9c,5d,6,1,c,f2,54,ae,32,42,49,88,29,cb,9a,2b,e7,a1,38,59,a3,c3,21,5d,36,1d,2b,9e,bf,6,f2,4c,7a,fd,42,c3,d3,90,d1,e,28,2a,14,2a,1c,bd,9c,7,8f,ff,a3,20,2,b2,43,9b,a,7e,48,a4,ab,8d,ac,dd,b7,8,3d,f3,db,bd,d3,d5,a0,b8,3f,c,a2,9f,c,87,c,c3,93,a7,3,38,4a,97,21,8e,6a,f5,87,ec,e8,24,ce,35,ea,87,9,52,8a,25,8,57,49,a6,aa,f,4f,63,aa,e5,30,dc,1f,81,d9,d4,79,df,9a,81,4,1b,dd,b8,14,a1,e1,80,73,26,66,bc,f2,50,87,a0,9d,d8,90,5d,b4,ff,ff,4a,aa,7b,9f,80,4a,21,a1,3b,cf,1c,4a,84,d9,c8,e3,24,8b,d7,e7,8e,26,22,6e,17,19,9d,ff,1a,55,51,9f,82,48,91,b1,52,70,b1,37,19,51,a8,ab,4d,a6,dc,34,55,a,f0,c,93,49,c8,dc,44,3f,83,5d,7b,d5,ab,f8,8,cf,1,a3,39,bf,d7,56,c6,52,44,4a,3b,13,35,ea,20,73,24,5,20,24,e9,aa,7f,26,13,7e,94,f5,3f,de,d4,a4,d9,21,93,87,20,9f,9f,57,f2,ac,1c,70,4b,3a,bc,aa,29,39,96,d2,ab,da,65,97,80,5,2b,95,9,ec,5b,34,f6,98,e3,18,e1,ff,6e,9a,12,0,90,b0,e5,9e,69,2a,7f,22,27,b5,66,39,6,ba,96,8a,6f,aa,a0,31,e4,6e,ec,c2,c9,97,c4,56,3f,74,46,18,6a,f0,90,bb,18,3c,b9,6f,56,79,ca,e9,18,af,16,7c,b5,97,1e,f8,74,95,54,10,97,6e,9c,bd,6d,e3,e0,8c,26,fa,f0,f2,e5,8c,c9,96,36,8f,7a,24,a3,24,59,b4,0,ed,7e,f9,8a,ef,6d,df,74,38,70,68,a7,2a,9e,b,f1,72,e5,d,f1,1,7a,f3,a7,61,ec,2f,33,38,f0,b3,a4,52,68,bb,68,8d,32,72,87,23,13,78,d8,14,8b,bf,88,b0,cd,63,d2,9e,c6,e9,31,d,ca,d,3,e5,48,d6,26,3f,84,e5,c6,d8,ad,7a,7e,20,57,fc,6e,2a,dd,7d,a9,f3,18,79,e8,4b,46,56,66,13,88,11,fe,a5,e8,57,26,61,d,f1,ee,64,1d,16,8b,ff,e,a1,60,8a,ec,32,d9,0,17,5e,4e,62,15,ff,ff,4a,1e,7b,f,73,18,98,f7,a9,b8,52,86,88,5b,79,27,f,a8,4a,55,81,a4,db,31,27,29,4d,a8,9c,89,48,1d,69,a3,55,50,49,3,74,c3,25,1b,bb,1c,4e,26,a3,51,c4,9b,55,46,6b,4f,dc,17,d4,50,91,c6,e9,3d,2c,36,75,7c,e5,20,b3,29,b7,84,fb,97,fc,d9,70,3d,22,f8,6b,f3,5a,7b,11,3,e2,3f,b3,db,1f,30,6a,ac,77,1,40,d0,62,4f,b7,ca,82,30,6b,4a,a4,c8,20,fb,8b,b2,b5,4d,b3,df,8d,69,57,70,dc,ec,27,e7,c3,6,3a,68,85,9,e8,ac,9,ef,c8,4a,f4,62,d,c8,fb,47,e6,d7,f1,56,ad,c7,cd,9e,74,3a,35,1d,36,ed,98,13,7,6b,30,b8,8c,a5,96,38,53,16,65,e9,2d,2c,47,f5,10,c,54,e1,bc,13,a2,57,ac,97,71,77,39,9f,1d,30,6b,79,7f,32,4a,3f,f3,81,d1,87,c6,9d,cf,0,7d,3c,8a,5f,66,d5,d7,86,40,2f,52,91,4f,16,ad,6a,2d,28,a,f4,55,2,8d,4,48,4f,8b,d7,18,fe,a1,28,13,86,62,5c,96,9c,a,cb,9c,b7,7d,2a,58,a8,e3,66,5,18,fd,c,43,53,ee,36,e4,22,70,e3,bb,fa,a4,f,d1,d2,9b,5c,7c,d3,21,91,86,48,da,61,5b,10,67,74,3e,1a,f9,48,a4,f4,10,96,65,c0,c3,1f,97,d8,39,9c,b7,69,a5,1b,a5,b9,b2,7c,8b,12,57,d2,68,0,a5,e3,b1,1,82,a1,6e,a7,d5,9e,ab,34,63,bc,49,79,7c,8,8c,3,18,aa,90,b4,63,ff,ff,4a,2f,7a,80,4b,b0,c8,7,b0,98,61,8c,28,b1,8d,b9,23,93,cc,ef,92,8c,16,48,ca,a2,89,28,9b,89,3a,29,a6,42,64,4e,35,8a,6e,18,e2,90,38,a2,6a,a6,b1,4f,23,14,32,28,94,6b,f6,37,66,5,a0,f2,8c,23,d8,ef,d7,0,77,3c,69,17,4f,47,39,3a,e1,b4,c5,3,93,a9,12,a0,31,b5,ff,19,cf,2c,58,23,e5,92,15,a5,13,67,1a,2b,6b,5d,79,c4,a9,6b,42,a8,f7,e,75,a,d,7f,38,cc,5f,5d,b0,c,81,bf,38,b1,dd,7f,a2,e1,83,db,f7,86,15,ab,46,da,72,dd,33,ba,d0,10,c1,22,e5,5b,d7,56,53,19,30,cb,e0,f,a6,2a,76,95,9c,d3,9d,69,66,ea,80,66,31,1c,cd,c4,8b,ea,36,57,64,f3,b4,69,71,66,49,cd,8,f6,5d,5c,58,7b,2e,84,1,da,de,89,f1,d1,2a,9f,b8,ea,de,85,8f,c0,89,a9,88,34,e,6,9e,89,c3,45,7d,24,ff,59,fe,f,6d,78,58,ef,7e,b9,ec,17,90,e9,bb,75,92,c0,b3,c2,6e,49,f1,2a,ea,c9,ac,f0,b0,25,d9,24,99,83,4a,9e,f9,2e,3a,ca,97,e2,5d,2c,1e,65,c4,ac,7a,b8,d,55,19,b8,2c,d9,56,b6,31,48,90,e0,50,db,28,89,3e,b9,19,92,c8,f,c9,ba,51,48,c1,79,30,71,5,82,95,44,c9,e6,ba,7e,c4,a1,2f,ae,9,aa,d,61,52,86,45,9d,ad,80,82,31,6c,b0,71,74,50,86,4f,9f,fd,37,24,fe,83,66,4c,26,9a,f8,b6,71,39,ff,ff,49,9,7a,2,fd,72,5f,55,49,b4,4c,aa,78,e2,68,f9,4c,72,a7,1b,8b,c7,94,49,a6,9a,a9,c3,14,4d,38,db,4d,a7,18,c5,d5,3b,96,87,22,6d,38,e1,6e,28,9b,70,c3,1c,4a,85,8e,2d,c8,73,37,fc,c9,a1,80,c7,63,c5,65,b8,bb,d1,7e,47,60,60,b5,f3,87,d6,bc,d8,63,9f,ed,d5,ed,61,c4,1f,5,3e,ef,44,c6,67,10,a0,f9,d4,9a,9b,b4,dc,a5,f9,73,c1,d8,bf,11,b6,ee,23,1,4e,47,52,9a,a2,35,14,5,0,2e,59,b7,2,f0,25,a7,a,84,26,5,52,c8,b1,24,96,a9,91,f6,56,f8,87,b1,4f,2f,b,dd,45,f8,75,69,c5,f6,bb,fe,37,a9,bb,f0,f3,73,2b,b0,e4,88,2e,20,a8,3,d3,8e,39,0,a0,3b,7e,e8,cd,e6,14,6b,35,36,92,f4,7e,70,f6,de,c8,38,53,5d,7a,66,ac,29,1b,a5,c0,ca,e6,d2,60,70,4a,46,a8,6f,e4,19,5d,62,19,c9,6a,50,ed,a0,29,f5,3a,c3,8,eb,40,15,96,22,e0,68,d7,14,31,c7,cd,6,6d,e8,a6,a4,c2,4d,bd,51,3b,42,31,d0,98,87,5,f3,f3,57,0,ec,fd,15,4d,5a,cc,20,a9,2f,e0,6e,59,94,52,50,a1,99,7c,3a,f2,f0,e6,d6,eb,20,83,d5,22,f2,48,41,6b,60,62,61,e9,e,b,2a,a9,1e,12,7a,bb,5a,10,d8,d4,72,3c,59,97,47,3a,c8,b8,9b,7c,a3,e4,be,f0,8c,31,6b,c8,f3,0,e4,7d,10,96,6d,69,86,bd,df,dd,4f,a4,0,9f,de,ff,ff,48,87,79,80,d3,5b,d5,57,9e,d5,e6,6e,8f,4f,94,b4,de,30,c9,5c,6d,38,54,89,24,e9,69,c6,95,49,c4,d2,89,c1,99,6e,2a,9a,91,b,48,ef,28,62,4e,18,aa,35,63,1a,89,d2,9a,cd,b5,37,1d,e0,2,57,5a,9b,96,55,fe,5f,5b,cd,d7,f9,6e,32,5a,9e,55,11,94,8d,d8,b3,4e,96,c2,54,57,3d,a9,5a,a5,2d,8e,c4,bf,7d,db,67,81,52,a7,3,c9,ab,f1,a2,ca,3f,1c,35,75,68,2f,a0,67,56,8a,aa,32,68,d7,d0,6f,4e,e5,f,a6,34,55,76,be,b6,16,6e,fa,4f,3f,9e,d0,b,e1,4d,cb,b2,6a,ca,fb,85,ec,1f,1a,8c,6,d9,8c,64,32,d3,57,5a,cb,9e,68,f,91,67,8,4a,a1,f8,32,dd,88,d,8a,c3,95,ae,c1,26,e6,18,e6,0,1,58,45,2,a5,f8,b,e5,ea,43,78,16,1d,dc,2b,88,b4,e3,51,36,3b,96,5f,64,99,da,4d,96,e0,ae,c2,48,4c,b0,e1,62,8e,5f,df,be,58,5,d5,d,f0,5b,88,e0,37,94,a,cc,3e,c3,d,93,34,5c,67,8e,56,fb,e3,bf,cc,70,e4,c,3a,5,cb,e0,dd,e1,51,20,6f,93,c1,4c,5a,3e,c1,c9,f3,5b,f4,21,67,89,7e,dc,49,a0,e5,d5,77,ad,9d,9b,bb,33,d,8e,a,15,5e,18,da,76,8b,57,21,47,1,3f,28,0,38,3a,a5,53,ef,12,bc,f0,65,4d,25,6,6f,1f,49,7d,28,e8,7a,c9,67,0,2,30,6d,4c,e1,b8,1b,9f,e5,df,77,de,4,4a,34,36,7e,ff,ff,47,9a,78,af,62,8a,41,49,6c,2c,94,4f,c2,e3,8a,2a,d5,8d,9f,41,19,84,dd,30,2f,19,66,96,e2,8d,2a,95,2d,1a,a5,4d,43,d,49,e3,19,74,ba,96,ed,2c,dc,46,c4,a1,5d,d2,cc,a5,8e,da,14,c8,12,bf,3c,a9,99,8f,5,3b,7d,f3,6a,b5,65,f3,87,cd,64,5f,f0,c7,39,51,8e,56,bc,4a,25,72,7,f8,cf,62,50,7b,3,50,19,eb,24,cf,6,ae,96,f1,9a,fb,f6,f3,f8,8a,f8,10,66,c6,b8,28,da,1e,b8,2d,2f,11,66,f4,a1,7f,6f,95,f4,c5,8,ef,34,e9,57,65,6d,ba,2d,0,17,9f,13,89,64,8,27,a,af,47,4f,91,56,34,7c,2e,b0,a5,e5,9,39,24,45,7d,8e,37,9f,e7,e0,d7,b0,97,6e,55,6d,0,59,b5,e3,13,d0,f2,2a,50,91,e6,dc,25,e9,ee,3a,ab,72,b5,f0,46,e2,a2,75,fb,1c,e2,13,80,38,bf,14,cc,b1,c0,7b,82,9,86,77,8a,a5,20,81,fc,2b,a4,fa,e5,77,d0,9,18,75,3a,20,25,86,1,40,59,95,94,f,ac,59,ab,48,bf,79,d0,3b,59,85,d4,79,1c,3f,1a,6c,a3,a3,6e,7d,61,64,54,d9,fa,ef,7d,fb,45,8c,59,c2,51,66,76,30,cc,22,78,5d,30,54,f2,73,32,e8,85,d4,70,85,1d,37,13,e7,21,c6,da,de,92,75,c5,d1,fb,26,d6,71,2,9b,14,8c,f6,83,9c,91,1a,63,d0,f3,92,eb,49,e2,42,32,2e,a7,64,6,49,99,ed,c8,13,fe,91,8c,21,1b,37,c0,3b,60,ff,ff,47,85,78,12,da,af,d1,91,78,f9,62,a9,2f,4,bd,ef,23,19,46,e5,2e,21,54,65,45,45,2e,18,c5,82,3c,22,a6,1a,8b,90,63,52,a5,b4,7b,c6,18,9b,71,c4,9b,86,a4,d3,c2,38,cd,4f,76,2b,e3,22,95,47,24,8,87,9a,10,d1,20,39,78,e3,2d,25,83,30,a8,b4,45,35,25,50,9d,df,a2,97,2e,76,af,22,29,b8,79,ef,10,8d,fd,f0,b2,10,26,b5,cb,ca,e7,fd,8c,6c,2d,5b,c5,e3,86,2f,e,bb,b3,b7,65,9b,94,65,f9,78,63,b7,1f,ee,9c,92,39,d8,74,7b,ff,cf,5b,85,9f,d2,ae,ef,fd,b7,ca,3f,ca,de,fd,8a,9a,e4,db,ba,ea,7a,fc,d7,c9,86,4a,eb,53,f2,45,2c,99,ab,91,ef,e6,e0,27,1a,d6,4b,9e,59,6c,87,33,7,25,2b,fd,28,55,ff,6d,9c,e9,96,a7,ce,f9,fe,85,7,81,93,83,d0,f6,4f,47,e0,f9,4b,20,68,c9,40,21,3a,c2,e,d3,46,52,29,5d,19,d9,11,a4,ee,18,c9,cd,f4,d0,8a,b7,d8,c1,5e,61,1b,d8,23,a9,c0,e9,80,d6,82,12,eb,67,14,9,c7,c0,5c,8c,d7,7c,12,bb,1f,9d,b,e7,6a,f1,cb,1b,7c,36,61,29,a1,e4,24,44,5c,29,6b,5,81,50,54,cd,b3,7,c6,d7,dd,9e,68,d6,a7,cd,30,74,95,f6,b2,5a,8c,73,78,19,ec,cc,8,28,16,3c,58,91,1c,7,8b,72,21,38,88,f,7,60,f8,79,29,17,75,6b,26,5b,83,e,14,b3,ff,eb,ad,bf,59,a0,f8,37,ff,ff,47,29,77,16,99,f7,1,1a,71,22,da,64,c6,ab,19,4b,bc,76,25,13,6d,f8,21,92,15,1b,49,c6,2a,74,56,5c,68,ca,d9,ab,76,d3,c8,d5,13,50,e8,94,37,b1,69,6e,25,b,98,48,56,69,a9,d5,a5,9f,44,db,a0,fd,54,50,a3,8c,b2,d7,ba,ec,8f,85,d6,64,8,c6,33,20,aa,f5,b1,c,8b,a4,fa,da,6f,fd,f5,92,3b,4e,82,12,2c,44,2c,7d,43,b0,a8,4b,61,e2,33,f5,70,16,46,b8,7e,fe,85,7b,72,6c,fb,ed,ce,7f,a0,46,cb,df,d6,3c,39,7,61,8b,72,78,d3,f6,8,ac,2b,47,d3,a7,3c,a6,7f,66,5d,f5,63,6d,1e,e4,3a,7d,9f,f5,33,97,eb,a6,6d,40,92,f0,f8,12,fd,4b,1c,d5,62,a6,5b,25,64,a8,e5,e6,f4,bf,62,49,4b,ae,9d,1d,98,48,32,63,be,b9,82,cf,e0,b,e4,b7,68,6,3c,f9,da,38,ba,14,40,e2,b7,9,d8,e,92,c1,22,ae,c0,50,39,38,ee,7e,97,e5,73,f9,89,66,d6,a9,b6,78,46,f7,82,97,31,73,4e,12,62,1e,36,85,8d,a,fd,b2,ec,86,c8,42,d,27,6a,a3,f9,29,7d,1c,28,c8,bc,ca,51,94,ec,39,84,aa,fa,4c,cb,78,4c,39,60,2a,4c,44,e5,6e,fc,c7,c8,87,49,a9,b2,ad,4f,d9,a1,72,c1,ce,4c,b0,75,4f,3a,e5,bc,28,e1,9e,1a,f8,3e,d6,4e,53,28,a4,9,2a,51,d6,e6,34,5e,b4,60,d5,d2,dc,7b,90,98,aa,5e,c9,11,d3,46,16,d9,7e,98,4,63,ff,ff,45,4,76,98,1a,cd,2a,f,a8,78,7c,a3,16,9b,2e,b4,a4,74,59,13,85,98,87,89,c,69,6c,53,a4,d,3a,21,c9,54,8f,78,8c,d3,7b,b5,1b,6d,a6,ea,4d,b4,3b,4c,65,14,31,c8,d4,31,46,9c,1c,51,94,2e,f7,1b,82,3,e8,d4,ab,94,45,b5,97,a7,9f,5f,7,7d,2a,43,da,35,f5,f6,35,23,fb,49,9b,22,29,f9,1d,8,e2,2,64,68,44,41,6c,0,ad,53,4a,a4,80,38,f9,45,cc,a8,8e,9a,32,2c,56,4c,59,77,2c,13,db,fc,80,30,6a,fe,4b,ad,c5,b9,20,50,ba,68,d4,df,2b,c9,9b,52,67,a0,7f,1d,4a,7c,50,9d,7a,c2,4b,c3,13,8d,20,53,93,e7,41,1b,f7,dd,a3,b6,15,ca,be,11,b6,e4,c3,a5,fa,6c,90,3a,1d,21,12,e9,91,cc,fa,9c,50,81,aa,50,8e,8,af,1,31,f4,cd,d3,6e,5e,47,db,b2,5,99,e3,37,26,a0,f2,df,b7,7b,4c,e6,4c,59,79,da,5c,9b,9c,3e,32,85,72,65,90,b2,7f,67,7,e6,be,9c,65,d5,58,a4,c4,62,15,3f,17,89,c1,26,39,e6,7a,34,b4,11,f0,88,83,ae,90,f8,d9,a5,18,90,aa,db,39,ab,58,4f,3,54,44,22,69,4c,80,48,d3,7,77,4b,29,6e,33,8b,2e,e4,69,66,58,f2,ff,3a,24,37,8e,2e,45,43,6d,50,f6,19,40,a2,aa,2c,f2,cf,8e,84,5f,3d,cc,1,57,98,c5,0,28,bb,50,87,7b,4d,9a,6b,cd,70,78,83,7a,d3,60,26,8b,43,2d,b8,40,f7,ff,ff,45,30,76,a5,43,69,44,c4,2d,3d,e1,f2,86,1b,83,c4,6b,59,38,9b,8c,b6,53,a9,a1,a2,70,55,3b,75,c2,ab,4a,38,94,69,56,69,8a,35,13,39,1b,14,4a,28,e2,55,18,e2,8d,34,da,7a,9c,30,a0,a0,80,59,ff,f5,fa,57,f2,65,94,64,70,84,7f,78,6f,b6,8d,f,9a,d5,5f,7a,ce,70,2e,75,42,d6,1d,bb,15,6d,93,6c,2a,c4,46,72,c6,5b,41,3d,cd,a5,f2,bc,95,7e,b4,26,bb,1d,23,b8,34,9a,87,4f,cc,9d,21,9,5a,80,2a,1d,64,1f,70,78,9f,93,76,f1,89,2,e4,a5,d6,c8,ef,c4,29,4d,b7,1,32,cf,61,54,87,91,10,15,ea,fd,ed,28,83,5b,61,b7,c8,f6,bc,32,7,71,e5,bb,e2,85,99,bb,93,25,9e,7d,6c,3d,40,3,e3,9d,42,d0,d4,89,6f,b5,b,22,74,7b,a3,d3,9b,53,78,7f,44,42,27,ea,f1,59,25,73,22,ef,2c,d6,dc,55,e9,e7,ca,6c,dd,2c,8b,9b,6e,5a,c1,6,64,56,ab,1e,75,65,17,36,a0,d,f4,44,a,e1,1a,51,1e,40,fb,19,b5,c8,c0,b,b7,64,ea,7,3d,ec,12,e5,9,15,68,6b,2e,b3,62,fa,55,b7,84,3a,c4,9c,e6,62,26,68,7d,91,d0,49,a,c1,aa,78,1,51,94,2a,22,1d,7c,6f,a2,3,b8,80,ac,91,69,9d,42,c1,be,b8,e3,74,c3,4d,a,38,8b,63,21,1c,b1,2e,5c,7f,8b,e4,9b,8,8c,2c,c6,a6,20,ad,5b,99,bb,c7,71,52,58,d,8f,6d,bc,c4,7c,ff,ff,44,a5,76,35,b,8c,57,e5,bb,cc,29,a6,4,a1,ca,35,6,ad,a6,96,4c,b6,94,69,4c,44,a2,98,2b,54,b8,65,34,a6,da,ad,53,14,4d,b6,da,66,e1,15,15,38,93,51,c8,55,69,39,1d,7,35,4a,e7,1a,2,5,cc,d3,16,dc,1f,98,db,41,f9,49,cd,24,c3,4c,43,9b,e7,47,2e,64,51,fc,3f,74,cf,72,d6,2f,c0,59,f3,87,80,4b,96,ce,2,22,14,80,e8,2e,eb,88,ac,80,66,ee,d3,e9,e5,b4,1e,c6,89,eb,51,1f,83,6f,8f,94,a1,c4,3d,83,98,be,e8,4d,d,0,be,83,2,8e,d2,81,5d,31,42,3f,b9,b3,50,70,f4,2d,87,2d,f0,1,af,38,73,43,16,c2,38,d5,38,6,92,4e,19,24,ee,11,a0,e5,c6,1e,b9,51,a5,5f,77,53,9f,dc,be,a5,94,9c,66,bc,9e,a0,7a,88,51,2d,6b,6d,b4,25,5a,36,84,19,40,88,11,d7,9b,26,ed,a6,29,87,47,ff,33,45,27,3a,f9,d,5f,d2,23,78,10,9a,92,38,a,4c,3c,38,c5,26,59,5a,b6,44,78,6f,28,9d,9a,ba,8b,bd,ad,a6,d3,78,c1,2e,b8,5c,b8,c1,89,6c,d7,9b,1b,d7,f2,3a,3f,a6,b0,9d,f8,f3,1e,1f,c5,37,e5,3d,c8,e2,f3,ba,83,57,b1,16,9b,d7,da,11,be,6c,38,23,f9,c5,fc,ea,70,e,cd,c,89,85,20,95,85,ae,b8,c3,b1,5c,11,a4,a,49,f5,22,a1,cd,c6,f0,e9,83,68,2a,a8,a3,47,f8,1a,a9,39,85,96,72,c8,6e,bc,5e,ef,b5,71,ff,ff,44,14,75,b5,14,4f,cd,5a,1e,82,61,52,12,a1,bb,be,e1,ca,66,9a,49,c2,d4,35,35,52,73,b5,95,26,c4,d2,6e,2b,d8,94,9e,e3,15,98,93,a6,27,1b,66,64,9a,8d,15,d9,38,c3,1c,81,c5,46,15,91,af,fc,11,ff,bc,22,c6,97,46,eb,9c,1c,91,9f,4a,6e,a9,7e,25,cb,5d,b7,b1,15,7f,a3,e9,31,ce,14,31,f,70,96,41,ec,5,14,3d,5a,b,4f,36,a5,51,bf,65,b9,b5,e8,c8,90,bf,2e,ed,ee,80,c,ee,3c,7a,bc,70,95,40,1b,77,ac,d5,bc,2b,ce,61,ca,8,49,88,84,8e,5c,dc,95,5d,83,c6,f9,f,eb,7b,14,5a,9b,b1,ea,c0,25,81,b5,4f,9b,6a,99,63,fc,9d,5a,37,bc,53,61,92,d5,99,37,7,74,cf,12,70,57,28,10,3a,b1,2c,56,3,e9,43,fd,7f,12,1d,75,3f,cf,eb,be,6d,2f,ea,48,f9,e,c4,3a,9,26,3c,65,84,96,b0,ce,47,b0,80,65,c6,f,39,78,e5,b8,63,79,79,e,85,76,93,b2,7f,7f,6b,fb,a4,40,17,88,63,87,73,1a,31,ba,cf,d0,82,84,3d,84,88,c5,16,c7,c9,d8,cb,5f,ee,cd,18,12,f,5a,f5,3,4c,49,86,ac,4c,21,a5,65,e3,e,96,13,8a,6e,90,c3,87,41,1e,e3,35,2f,61,a5,1e,f5,20,bd,f1,84,85,a0,20,23,ab,81,de,c7,68,b9,5,82,57,fa,9,c4,75,1b,ed,8c,88,b5,aa,d9,24,d6,1b,e0,13,c3,84,80,8e,80,e5,2c,d1,8d,0,d1,46,8b,d0,ff,ff,44,2c,75,a4,db,75,16,5d,5e,27,19,bd,da,9a,f0,f7,73,62,65,60,c9,25,1a,81,a8,e4,11,a4,e2,55,d,b,55,36,d9,ad,2c,2d,ec,48,6b,4d,54,d4,31,b8,a2,63,29,3a,b8,c8,a4,82,2a,6a,98,47,40,4,48,4,c0,78,3a,1c,d8,fa,29,10,fc,b5,8a,43,e7,fa,51,da,f8,6c,24,fa,54,4d,93,ee,c7,a6,d3,66,f2,bc,2a,86,17,c4,1c,e,cc,ca,2c,78,33,e,54,40,38,30,3e,db,48,26,44,7c,94,6a,a8,f7,ad,12,2b,f4,33,18,2b,48,9,6d,57,6,6e,5a,d9,37,85,86,c1,a2,f3,20,6d,68,bd,30,57,46,23,93,d0,d6,f4,ac,a4,e6,3f,69,9b,d2,a3,df,54,5,20,71,90,da,d3,e2,13,26,82,48,2f,85,23,e2,bf,fe,38,1e,6d,c7,62,af,d2,2d,7d,4e,a2,90,1,a5,53,fc,8e,77,7b,d4,35,11,a1,71,c3,92,50,f5,19,95,d2,3b,fb,70,7e,94,e6,8c,6,f8,2b,48,3d,7c,a2,20,7b,23,8e,29,89,c7,b0,78,44,45,fd,3b,5d,a5,25,46,1a,45,a3,e8,3d,4d,c7,f3,30,70,12,d5,79,ae,70,47,be,3b,60,ce,65,20,51,d1,1b,8,92,6,ac,82,d1,81,8,8d,67,28,71,3f,74,7,2a,21,e8,db,3d,92,64,dc,44,9c,da,57,66,f3,50,90,42,f6,bf,f7,d5,8a,60,8d,92,3c,36,d7,6c,18,8c,a2,27,e6,ad,a8,67,89,68,2b,6a,6f,bd,a,59,58,84,f1,21,ba,b7,38,45,7c,2b,64,44,e3,a5,ff,ff,42,9f,75,a2,e3,77,cf,58,58,2,dd,87,b1,df,2a,43,63,8a,b6,e1,dd,f8,9d,11,1a,8a,ca,19,5,86,21,20,b1,38,9c,45,d8,8c,8d,b2,ea,6d,44,ab,89,b3,1c,34,c7,13,70,b6,e2,a8,66,d6,82,e2,36,31,60,d9,6d,44,b9,b,c7,ae,3e,cf,94,c7,fe,fa,c7,33,73,9e,27,20,3a,22,49,4e,f6,86,44,64,5f,5b,d8,70,60,b6,1a,d7,0,ae,ee,48,3c,a9,eb,47,92,1,f9,3,23,df,59,e2,df,6e,dc,b1,f7,3e,9,d3,4,6f,f,16,39,ae,66,6,2d,d9,d1,3b,a8,70,7e,d6,b8,f3,37,88,8,db,88,29,84,8b,b4,6d,16,ad,d4,7d,b7,8e,62,e6,1c,bf,fd,a7,86,3,b5,2b,8f,c0,71,42,4a,4e,d5,f3,be,1c,35,b,cc,67,14,c8,9d,87,ac,94,75,de,f9,79,71,e0,72,db,b8,6f,43,56,b3,6,89,28,22,de,aa,ba,a4,f7,56,be,e2,5,89,5d,b,2f,c6,59,4b,86,f4,5c,22,a4,a0,2a,6d,91,29,f2,92,c2,48,4a,11,90,b9,90,d,2a,83,21,90,58,1b,20,9b,67,6b,81,4a,e6,13,8b,45,55,5,7c,b9,c6,fc,27,34,c8,2e,3c,af,3b,ce,3e,21,bf,dc,b,b6,dd,11,26,24,12,eb,c1,2,85,e8,57,4a,a4,86,f7,97,6c,da,51,f3,60,54,1a,5d,18,fd,93,eb,b7,95,8c,38,dd,83,19,d8,22,64,41,e8,10,4f,0,70,54,1e,e1,c4,2,18,10,3c,e,eb,93,62,a6,dc,d0,b8,c5,43,c0,da,f3,11,ff,ff,42,ae,75,33,7c,ba,41,27,95,60,84,85,b0,2b,94,ac,6b,a7,32,a8,71,a8,9a,4d,b6,9b,86,18,a9,8c,de,ae,89,d4,9b,ab,ab,9a,58,56,d3,6a,9d,d5,95,52,cd,18,c3,d9,46,96,e3,31,48,d8,2e,8e,65,12,a2,31,ae,12,75,26,e,77,21,32,1d,48,47,6b,c6,26,7a,5f,5e,d5,81,83,a,29,4e,bf,8d,37,77,16,f9,67,d3,47,f1,b8,73,b4,b3,ea,71,da,63,8a,eb,3e,84,a0,a7,c2,29,5,8b,1b,37,55,ea,77,33,43,a6,bd,73,9e,94,6f,15,65,f3,c,28,e6,9a,a5,89,ac,64,15,e2,1d,b8,8d,14,10,c0,47,1c,e5,69,5f,7f,cc,ff,ee,e7,cb,94,d1,49,41,8,4d,73,a,c4,39,21,3b,64,6e,eb,4b,25,2b,d3,93,3e,c2,37,a4,aa,5,da,e5,e9,53,a7,fa,29,4f,50,fb,3d,ba,1,6,57,15,33,21,aa,e,52,52,d5,14,db,b8,d3,b,6e,3a,c6,83,54,55,7d,1b,24,92,d3,e8,71,33,d9,fe,ff,80,67,14,cc,de,ec,d2,e3,b4,3c,26,cd,72,25,91,97,d5,4c,aa,a8,a0,5c,82,76,20,e,82,61,57,6a,ed,71,5f,8,fa,7d,be,f0,26,5b,24,95,84,48,ec,49,d2,6,9a,8c,d7,d8,96,a7,7d,75,9e,1,b2,15,39,1d,82,d8,48,49,a8,c2,7c,c0,73,f4,15,13,18,68,9e,b8,4a,60,84,b5,5a,79,b0,b7,e4,7f,fd,26,a0,67,fb,54,d5,91,5a,b1,e1,52,4a,c3,ef,8c,4d,45,cf,6b,81,90,e0,f3,ff,ff,42,14,75,25,12,cf,c9,af,90,79,57,81,b9,21,3d,bc,6a,59,a7,1e,31,42,4e,89,f6,ab,6a,5,53,90,d1,21,c5,44,ab,69,4a,5a,52,98,9a,82,b6,dd,66,31,62,35,45,52,75,27,7,5c,3b,6,1b,51,78,65,2,2b,ed,78,e9,b4,80,82,8b,77,db,1c,60,89,7c,5c,74,7a,4d,72,70,f9,55,37,ee,bf,cc,73,68,96,80,42,f6,37,11,de,22,39,ba,63,72,67,19,bb,22,3d,52,44,27,83,c0,1a,bb,3c,b,f3,3e,71,b7,bc,be,1,6c,be,f,d6,8d,a7,3f,3,bc,45,c4,f4,73,f5,58,2f,dc,29,1d,63,fc,3a,60,a8,72,ec,7b,13,18,2a,bb,c7,ca,ef,b5,44,fa,c5,d0,a1,20,6e,24,5,5c,e0,a2,9a,d6,a8,1a,dd,67,d,a1,a8,24,3f,fb,8,42,a3,fe,4d,3a,a7,fe,5f,9f,b8,2,ef,fc,12,7,7f,4d,41,55,dc,55,96,75,b3,93,75,5b,7a,ba,bd,c2,57,2,8b,bd,1f,73,f6,d5,f5,fd,38,2a,66,5a,5a,2c,41,cb,de,14,4f,64,4f,17,b4,ff,27,6d,6,1d,2b,d4,43,5d,2c,29,25,52,dd,15,88,dd,b9,db,ca,34,df,a5,ae,91,5c,c3,a7,66,70,a4,49,45,98,c8,1e,3d,86,2c,8a,6c,f5,82,f5,3,86,49,a1,a4,6c,4c,e0,8a,86,3a,ce,29,a1,66,5b,41,3,5b,a3,48,f,68,26,91,34,f7,5e,c8,e4,57,74,df,cd,45,8d,13,d,b3,a8,b1,27,9f,93,c0,b3,a6,16,f0,3d,e5,55,e,db,b4,49,77,ff,ff,41,92,74,c3,44,b3,cd,20,74,f8,4c,8e,9e,dc,9d,8e,eb,4e,b3,e0,89,c2,d1,95,22,db,50,ba,9c,e,a7,14,49,b8,d8,8a,b5,1a,38,c6,9b,51,c6,5a,51,b8,e2,a5,c7,13,4a,36,e3,69,46,c6,45,a1,b3,aa,c6,2d,d1,5e,34,b,46,6f,f5,29,f7,62,21,c2,9a,52,71,1d,f1,d7,93,31,5b,46,83,fa,e5,d6,ff,ea,76,84,9c,de,c4,41,21,54,d3,d2,7,88,f6,eb,b3,1c,6d,bd,99,38,a0,58,cd,a9,5,50,4e,af,15,df,33,ad,c0,80,eb,aa,f5,4f,c,63,d2,b7,87,71,ec,5,49,14,4e,b9,23,ba,5e,6c,61,a5,bb,ed,d0,9e,7b,0,3b,3b,38,63,2f,7d,b1,b2,de,e1,a8,ab,8,a9,73,e5,31,ba,84,93,69,8e,ea,a,4a,50,b1,e9,ed,2,e9,55,bf,3b,2a,c8,32,2f,ff,dd,c8,e1,60,f0,57,2d,2a,b6,26,f1,ef,44,49,d6,86,d9,e0,ef,44,a3,c1,d,91,60,28,ce,38,17,79,43,fe,14,56,a,f5,e9,31,7b,c5,c7,8d,ce,e8,72,3e,71,81,8d,75,c3,d4,5f,f6,a9,1e,6e,c1,a7,9d,b6,d,dc,64,5b,63,94,d2,1a,f,ba,5f,b5,c7,27,40,21,4,a2,95,de,63,4c,f,a6,64,7,55,f2,2,10,18,4,2e,87,bd,51,45,40,6b,9b,bb,d4,b4,2b,d9,20,38,2d,12,a0,b2,88,d0,d4,2b,f2,c,89,1c,14,c3,eb,26,0,fb,96,43,ab,8e,4a,1f,e2,d8,b5,3a,d1,a5,44,b4,1e,29,ca,f8,7e,d6,6d,0,ff,ff,40,e,74,29,b,f5,bf,34,81,54,21,46,13,53,8a,2a,9b,73,16,cb,85,b5,43,69,b7,e,7,b4,2a,6a,a8,2a,8d,43,53,74,a7,1a,8d,19,13,8b,5,4c,bd,37,2a,4d,60,f2,6e,8,dc,4a,25,ed,cf,28,2d,86,4d,43,2e,18,62,62,4,7c,32,20,3c,f8,43,b3,98,6e,54,6a,20,34,da,a7,f3,82,ee,e2,7,c6,e1,43,dc,11,c5,57,8d,72,31,8f,8,84,dd,44,db,5f,71,8f,28,8,6,1a,71,66,8b,ac,f3,dd,28,2c,b6,1f,49,e9,57,e9,ae,30,52,d4,bb,d9,3,1f,38,88,cc,20,4c,4f,c3,97,a6,a5,c7,17,3e,82,93,20,b9,b6,e7,ff,99,25,36,74,72,4,cd,13,e6,9b,96,12,cd,c4,c4,ee,52,b5,46,a1,b1,a8,1d,6,7c,72,99,8b,6b,34,2e,ed,4e,e2,75,93,18,69,45,99,57,3a,1,9c,87,2,55,8e,34,db,af,96,c2,c0,d1,51,12,50,e3,93,7d,2,aa,1f,30,45,9d,a1,d3,2c,20,12,a9,1a,ed,2f,2d,67,ea,b4,4c,58,54,e5,49,4d,aa,29,d0,39,71,ba,89,e8,15,cc,50,5c,bf,85,96,40,69,68,5c,87,48,a6,e4,f0,fa,55,53,d,1,e9,a7,c1,22,19,ea,90,73,5d,8a,48,b4,c0,80,3f,8b,30,b3,8b,63,16,5,d0,98,8e,18,a2,8e,1f,39,36,a9,3,eb,b2,74,f3,78,67,64,5c,7c,29,32,37,40,30,c,9,58,22,6c,b4,a1,a6,ed,63,63,e0,db,a3,96,ea,c3,b4,bf,38,17,9d,80,d8,88,ff,ff,40,8e,73,99,ea,2b,3f,34,84,d1,df,c9,b8,3b,70,ca,4e,35,b7,23,4e,f6,dd,42,46,c5,4c,5c,29,3d,a0,da,c8,b5,15,51,25,23,86,35,21,31,b7,59,55,46,c7,59,28,a9,51,aa,25,6d,50,e2,6d,de,11,67,54,da,25,e6,d1,53,a3,47,22,68,8b,4f,a4,bd,2d,82,e4,d5,71,f2,74,f5,a4,b0,f1,93,97,af,51,80,5d,8d,43,5,d8,dc,e6,19,87,c7,3a,f3,4c,2e,26,ef,45,41,e2,53,7e,79,41,f7,63,6b,ee,e8,5e,76,86,fe,bb,ff,9,fc,b0,ec,63,77,17,29,bd,26,fc,87,84,ea,e4,b9,f7,6a,6f,e0,df,9c,c5,4b,c2,3e,3b,c1,da,7e,ad,f3,f0,bb,e1,f,78,74,eb,19,8e,91,70,86,a,c3,f1,a3,b,1d,99,a2,6c,75,5c,c2,7f,fe,92,81,23,76,bf,1d,36,ae,ee,ff,9f,4a,29,bb,d6,9d,aa,8a,3,7a,d5,2a,ee,e1,c1,36,aa,55,18,65,95,1e,9f,4,53,58,2b,d3,34,2a,b8,e4,55,ce,7,29,b2,2d,f,52,22,98,85,21,b1,18,b9,10,df,58,ab,50,e4,a8,98,5d,68,e8,c6,8c,42,21,b3,95,fd,ff,39,dc,25,c9,85,be,ab,6e,3f,e0,80,7a,1a,1b,a9,b9,4a,79,85,44,d0,f1,3e,6a,ad,99,fd,c7,c8,d0,c0,9c,ba,f5,67,ec,2b,67,53,8a,7d,bb,63,ac,75,f8,44,bc,b5,80,a8,84,59,24,11,f0,19,dc,a1,41,31,98,77,33,b,93,8a,27,7f,57,a7,f6,1a,bb,5c,60,17,71,40,b1,76,ff,ff,3f,10,74,79,3d,d,2f,51,f2,57,e2,78,23,1a,80,a6,e4,35,2c,96,2d,d2,dc,6,b6,cd,65,98,a3,75,f5,3b,c,9e,c2,9d,49,1c,29,c7,52,a8,75,d1,52,28,31,8d,69,d3,d0,2c,c9,95,a8,64,68,bb,e,9a,20,5b,c4,11,6f,cb,e9,52,ad,66,4c,b9,2e,da,40,28,35,40,f3,c,5,b4,ee,51,23,7e,b9,1b,e6,d2,ab,8b,ca,51,ce,d4,6f,90,c,5f,e7,58,bd,a2,d,52,bc,37,b5,18,da,31,50,43,29,7d,1a,3f,8b,de,85,b,6c,9c,3e,fa,c1,1f,a1,91,9b,5,f1,19,22,b8,0,a7,e4,82,73,7d,5c,55,a8,5c,dc,1b,5b,cd,80,e7,c1,7c,be,a0,a5,d9,fb,c,43,68,bb,8e,c6,64,32,1b,93,14,54,23,85,48,d0,83,bf,b0,90,ed,89,8f,ce,85,ce,7c,b,9b,6d,f7,a3,5f,c5,71,d5,16,36,5a,de,e3,eb,e3,ae,78,34,29,8,1c,93,72,ac,e,1c,61,e5,2d,4d,96,1a,9c,ab,6e,d2,5d,7d,85,1b,5c,2c,cb,81,3f,d2,1e,26,53,4e,53,46,c1,ef,32,c5,c4,1b,ba,e3,7,d2,87,0,c7,c,dc,cb,b5,b9,52,f0,9d,5f,46,61,74,f4,6f,e1,74,8,82,1e,31,29,b9,21,7e,b,34,5e,14,7e,94,48,d4,21,44,9b,ba,c3,22,f8,7,70,be,36,cd,a9,5a,33,32,ac,4c,d0,5c,ea,48,39,5e,1a,41,7d,b1,4c,9a,88,ed,8a,e0,9f,4,ec,2,6a,48,9f,90,8a,41,6,4e,3d,5c,30,82,e1,22,20,ca,5f,ff,ff,3d,86,74,15,83,c4,5c,c,8,2a,ef,6e,28,2b,51,c3,8d,8c,a8,5c,50,c6,4e,66,a4,9c,35,a5,4a,aa,24,b3,4d,38,5e,27,2a,c5,2f,44,23,75,24,d3,b4,44,aa,69,b9,7a,34,d4,8e,32,ad,73,3e,91,c8,ae,f1,5a,66,87,5a,35,2b,19,1,10,b7,5b,35,2f,ef,3a,e9,ee,6d,85,69,c8,9b,f8,4f,b3,41,e0,e2,c7,85,87,65,60,e0,a1,50,2d,b9,bb,c8,90,40,9e,d5,64,7d,6c,f5,d8,a0,9c,3c,1e,21,1f,8c,1c,67,6b,65,4b,a7,4b,2a,77,a1,fe,ab,a5,c1,b4,3a,1b,d7,78,92,3b,86,29,f6,94,f0,ba,ea,75,9f,9a,a5,1e,88,49,41,dc,5f,2f,10,93,d1,b1,39,bf,42,73,6,1,e9,31,a,55,1b,fa,7,6a,c4,1a,a0,d0,b8,ff,4b,41,d3,7c,a9,a9,46,9e,a,e1,65,8b,f9,d0,5b,6a,1e,83,27,f8,64,e8,fa,5,18,b2,d7,d1,49,9b,c0,88,e0,70,e6,62,c7,a1,75,6b,2d,bf,10,50,8d,38,2b,59,3f,b5,14,a7,ae,88,a1,2,82,a6,86,4c,6c,3a,9a,f7,8a,bb,3,7f,a6,9,a2,8f,66,28,9a,8,ea,7f,86,11,3f,a4,41,bc,7c,b0,49,ab,b,7,cd,1f,5e,c4,a9,b3,d1,6d,c3,ea,f5,4e,c0,63,cd,12,bc,63,da,f4,db,9,79,77,5,16,7b,5e,15,86,92,3,ee,12,f7,13,af,95,f1,78,48,b0,5d,bb,b9,e5,2f,80,61,af,19,98,27,9,47,f8,1c,7f,c8,4b,48,9c,ae,a6,ec,64,b0,15,59,ff,ff,3d,90,74,5,e8,27,d3,e5,6d,ae,f7,97,c3,dd,ca,8,89,7d,5e,db,2a,b6,e2,c5,c2,dc,2d,52,dc,2e,17,1a,6e,f5,2b,66,1a,9c,2d,b5,1c,4e,36,2d,4d,a5,61,6a,45,1b,18,b5,d,85,49,c,6e,35,69,a2,67,52,51,59,88,6e,31,2c,69,13,17,17,6e,ab,f5,bb,a3,57,89,cb,bc,54,76,98,7d,27,b4,f8,ce,da,7d,5d,69,19,14,3f,14,64,d6,4a,a2,25,bf,22,e2,29,19,ce,d,ff,2c,cd,fa,df,ac,37,4f,91,75,18,fe,92,eb,bf,50,3d,cd,c3,77,a6,8e,a9,e9,66,c4,82,86,55,2d,4c,89,38,8c,1,b,eb,1,d5,63,ad,e7,57,b5,ad,d1,80,d2,dc,cc,24,92,e5,7b,e7,c3,ae,4e,10,b0,11,89,a,3b,3b,19,e2,dd,90,d7,14,5b,86,29,56,4,53,6a,54,98,2a,59,5e,9e,e0,b8,14,fd,d5,9c,a3,44,54,74,4c,ce,3f,a3,13,85,d8,19,1c,94,f0,39,6f,63,89,c4,80,8,ed,ba,27,5f,f0,b1,99,73,8d,36,77,38,79,cd,25,50,6f,d,15,10,fc,a7,1,fc,9e,5d,80,dd,f6,4e,6b,b3,7a,19,88,a3,1c,a,5a,c3,95,1,7a,3b,70,ff,77,fe,6,9e,40,aa,72,1,d0,99,b,42,e6,a6,bd,b8,12,b2,ce,89,8,29,69,6a,db,b3,ce,f8,69,4f,42,b,c9,b8,88,38,a,54,2d,38,90,38,ef,77,a6,c5,83,84,59,69,8d,db,12,b2,64,d,60,c4,8e,b5,f1,62,48,46,60,c0,49,26,b2,3c,46,31,ff,ff,3c,8e,73,a4,7c,e9,34,a0,9e,6f,17,73,c,a1,a,a,db,49,6b,43,69,c4,d9,90,9a,9b,8c,45,14,50,e6,9a,69,e2,9c,9d,9,5e,49,31,24,6e,25,19,94,ba,69,55,28,9d,66,31,99,5d,31,19,da,b6,cc,6,9e,1d,78,5a,a9,b5,17,be,47,11,12,bd,ab,84,8c,b1,51,79,e8,42,9c,31,44,8f,fb,55,b9,13,43,b4,56,80,fd,bd,7a,89,9,f5,4a,2b,84,b1,b2,c6,1e,58,1e,29,b0,7f,b,df,db,7e,73,34,ee,c0,95,27,8b,85,fb,d7,3b,8d,4e,7a,39,a4,1d,e0,3d,41,dc,97,13,f5,a1,cf,e,ee,2b,cf,ee,f4,85,ae,b7,23,3b,42,2d,1,d2,d5,19,32,6f,6d,45,35,d6,6f,42,e1,83,6,23,7e,2d,1b,10,7e,7f,7,4f,ad,2a,44,be,37,80,ff,ac,73,47,22,ec,67,d5,0,42,60,7c,b,31,b3,4,4,e7,2b,eb,a3,70,9d,16,7,b9,b0,9e,2b,32,26,68,78,cc,bd,d8,24,e5,73,65,ab,b7,bb,84,ab,6d,d7,c6,91,c6,4e,86,84,7f,c3,40,b2,e,fa,d4,2a,a5,92,82,d3,ef,a,e5,e2,1c,2d,0,9d,7c,8e,62,48,1a,da,6e,fa,d1,fb,56,bc,55,cd,d0,17,15,26,aa,b0,e9,36,f8,b5,30,d3,e1,8a,6b,af,19,12,ac,55,d8,84,dd,80,2f,aa,b3,9,32,78,82,74,42,c8,b1,5b,4c,66,cc,e,ac,7c,25,89,e6,84,cb,80,f6,3f,32,b,54,1b,ae,d,8d,a4,9e,b7,4d,60,66,a0,b5,b0,0,43,c0,ff,ff,3d,97,74,16,95,c1,34,65,f0,92,f0,2d,be,b9,bd,b2,a1,8e,b7,c,46,ab,d6,6d,38,d5,40,e8,d3,9d,1b,13,89,b4,ab,a2,35,b,6e,46,55,6b,ab,d0,ea,1a,54,47,38,61,72,a3,9a,3d,44,9a,e6,f4,91,93,b0,70,38,db,e4,32,44,60,b,21,bf,72,1c,51,a1,c7,aa,da,ef,3f,e8,ee,1d,e0,5c,71,3f,b4,ef,ee,ac,9b,fd,3f,ec,3d,b0,44,e5,c,28,fe,98,5e,56,8b,8e,c6,9c,3e,da,5a,55,ae,65,9c,8a,b8,ac,7d,6d,48,bb,35,58,97,66,15,a6,5,ec,60,58,60,c3,62,35,c1,60,30,67,34,a3,5e,ef,dd,58,44,0,ee,c1,7c,1b,ba,aa,c9,25,38,ba,61,3a,37,f5,9b,4a,db,40,a5,50,d8,bd,62,29,41,20,f2,1b,f1,fd,d7,64,49,33,7a,4f,e6,37,bb,7b,1b,c7,f1,be,6f,21,d6,13,b5,f3,59,9c,9d,f4,9b,12,9e,4c,23,19,27,38,1d,f5,fa,6b,a8,ff,3,75,b0,20,25,71,9e,6a,64,f3,33,9,60,38,1f,e1,11,5c,a3,fc,20,bd,fc,80,30,e3,23,5,ab,78,8f,93,af,dd,51,50,3d,13,81,d1,c,e8,96,e4,b2,26,58,9c,3a,d0,d9,40,77,d,92,1d,66,d8,39,f,5e,4c,26,7b,d1,b0,2e,d0,9c,b0,2f,c0,cc,26,6f,a8,f9,ce,83,22,96,a4,fe,9,8f,7a,5b,dd,22,9a,f2,4c,f1,96,e3,41,41,e4,d4,8d,67,91,c5,bc,4a,30,1b,3,3c,22,81,af,fe,49,15,92,95,1e,5a,f8,b5,28,ff,ff,3c,3,74,23,45,de,53,82,39,77,95,62,90,d9,c9,31,1d,91,35,12,54,a8,25,31,41,5b,70,b8,9a,74,c2,eb,50,d3,46,31,54,a2,a6,45,1b,34,ba,24,55,aa,1c,4d,ba,99,8e,26,93,80,c,94,67,e6,24,78,25,19,40,a8,4e,60,50,f0,b8,b5,f7,3d,2e,c6,93,c9,f7,ea,b1,3,ab,75,3d,de,16,7f,59,7b,ab,6,2,79,87,d2,bb,8e,10,b3,9,d5,6e,2b,88,62,32,86,cb,8e,67,77,6d,4a,48,2,27,64,7f,9e,84,c4,77,37,4a,39,ae,9b,96,57,a3,3f,8,5e,53,f1,7c,ee,d5,50,9e,66,25,6f,f5,5d,bc,74,db,1d,14,5e,1d,20,be,26,26,f9,23,81,95,ed,81,21,8b,55,2c,8d,d9,af,52,c2,e8,dd,7c,4d,e6,e7,7f,da,f9,40,bc,d9,c3,c,e8,31,1f,47,a4,16,f5,78,c8,d3,bd,e,1,e3,ba,38,b9,6a,c2,1e,a6,be,28,77,20,d5,be,2d,54,41,d5,bf,33,3e,1e,2,89,16,7e,e8,b1,42,49,6c,9d,93,26,c3,c2,9,8b,27,e8,96,1b,c8,62,e3,31,c5,3f,bf,9c,49,c9,1f,62,62,c,35,ff,e2,97,fc,4,11,8,f4,8f,4,53,85,76,2,d,ab,17,3e,bd,9,7c,af,15,6a,2e,cb,3b,34,cd,88,f8,ba,24,4d,db,45,e9,29,fd,3c,52,c9,89,38,15,d,a0,5d,d9,25,64,d6,c3,60,95,a3,fd,4b,f4,2d,ed,18,84,25,ca,73,42,cb,22,ae,8b,2b,dd,66,67,25,e1,8d,40,d7,52,78,40,e8,e,ff,ff,3c,3,74,15,4a,f4,79,15,48,50,85,bd,9e,ef,64,ad,d5,9b,aa,dd,9d,4d,45,2b,74,ec,17,a3,d6,9,c6,d9,ad,a4,e3,8d,38,9a,86,46,33,66,c2,e9,6a,53,23,48,d8,d1,d4,a8,94,52,35,1a,4e,37,d,ac,9a,65,a,23,15,2f,1f,8,23,f6,bb,b7,e2,f9,3f,e1,59,54,7d,f8,6f,39,20,fa,75,43,9e,9,79,d5,53,b1,7f,d7,32,22,c7,48,f0,87,63,19,c5,8d,b3,e,69,94,4d,c5,2a,95,2b,69,e4,78,b5,f5,fe,c,56,ea,91,3f,5d,0,99,45,7f,7b,c7,58,6b,c0,3f,75,b6,4c,ee,c1,4,10,81,40,fb,bf,88,a0,b7,2e,3c,3c,9b,52,68,ba,2b,8,df,c,4e,ac,cb,ed,fa,39,57,a0,ca,a9,3,ce,cc,93,7c,63,d1,28,d2,cd,de,42,78,a2,93,b4,db,49,c8,e7,c,35,d6,3c,f5,2e,d5,9c,d7,73,d5,6,c9,8f,e8,c5,53,85,58,60,36,6,a0,24,be,5d,17,64,65,55,2f,1f,a0,df,34,43,5b,68,c7,eb,79,84,de,b1,21,ab,eb,54,4e,88,b,3,e,ee,72,98,e6,e0,81,3,e2,2b,4a,73,fa,4,89,8a,e4,d9,0,4e,95,d,95,65,1e,c8,be,f0,be,36,bd,7d,b2,9b,ec,66,95,c,57,4f,e,8d,8a,53,43,d7,4f,fc,31,69,fc,7,29,b9,e4,ce,1f,d5,49,6a,9c,6b,15,da,ec,65,4e,a8,3a,19,a7,1c,1a,5b,f7,89,11,f6,c8,46,28,ea,d3,6d,6c,d8,3b,4e,eb,cd,37,e2,a9,75,26,1b,b4,ff,ff,3a,88,73,a5,19,a5,38,12,bd,d6,6a,81,86,36,eb,26,6a,aa,97,7a,56,24,da,8a,36,d3,6e,24,db,89,37,20,c3,a6,9a,51,b9,11,ad,54,71,6a,28,d5,51,b6,9b,a8,e6,63,4e,28,e0,ac,85,93,d2,e4,28,f2,e4,39,c6,fd,b1,68,8a,5d,41,bb,72,25,2c,27,d0,5e,e1,2f,8b,2d,bf,93,3,4d,84,98,e7,bc,e4,7a,41,84,ba,a,16,c6,ad,ac,62,3c,94,7,7,5b,b4,d1,b9,44,bb,d5,23,3c,4e,f8,9c,27,28,f9,2b,61,2c,ca,d0,31,a6,8c,64,66,b4,22,1f,52,29,d9,b1,ba,f3,28,45,5e,8d,e0,b3,a9,cb,6b,d1,f2,f4,c7,2f,d,ad,71,12,69,fb,6,7,52,6f,d0,2b,4d,2d,bb,93,64,d0,42,7,8,8f,59,5c,cf,3f,ad,f2,de,65,89,2d,64,4f,ec,2b,b6,6b,50,e6,77,93,47,be,82,62,88,60,fc,5,fa,a3,a0,a7,43,43,ef,f2,78,73,60,c,9f,c1,b1,ed,f1,34,fc,9e,d0,74,46,db,89,28,30,40,fa,5d,5d,86,27,71,b5,1,f8,13,16,98,ba,ff,53,d5,48,18,8f,76,43,40,f,8b,f7,aa,1f,72,eb,a6,53,e6,96,8b,ad,ce,79,da,1,b2,45,c7,6e,ea,58,5e,68,6,3e,88,dc,a5,82,5e,b2,b1,50,40,73,5,87,6d,55,a0,7e,b9,fd,7b,3f,7,b0,c0,91,99,2d,7a,c9,21,70,f9,c9,f,c,a8,e7,ae,29,bb,f4,ad,df,87,f1,b0,11,66,71,da,1b,73,44,6c,73,62,80,a,34,98,2b,9e,ff,ff,3a,80,74,16,c9,f3,12,da,15,f7,21,8e,f6,ba,ca,9b,17,4e,26,dd,32,8,71,8f,9f,6a,4d,aa,9d,31,64,1d,69,ba,5d,31,43,1d,49,c6,9c,4c,68,d4,71,36,5e,4d,b5,1a,89,46,db,8a,1a,63,ec,3f,47,9,40,a,7f,24,9f,c8,cf,d6,3c,38,22,b7,84,68,fa,fb,ee,f3,f,a8,a,9a,77,e8,4d,b9,ca,ee,bb,30,5a,35,1,1,c6,5f,b3,f9,a3,e3,67,a,c,ea,7d,5b,c7,e8,f,eb,b7,36,82,38,b6,be,73,be,29,e,e4,ea,4b,cb,eb,1b,cc,cc,57,9c,22,aa,5c,66,e8,aa,98,93,2f,25,3e,6a,7e,9,5b,11,1d,c9,cd,62,cb,73,d9,82,41,18,58,8,49,31,4f,3c,52,35,60,dc,ac,1a,11,4b,99,a7,4c,35,1d,b,6e,f7,54,86,f4,9,ad,13,45,44,3a,f2,31,b3,79,d7,59,a8,d6,c6,ad,57,c8,65,c1,89,f8,bd,af,3e,8,ea,72,50,59,9a,87,7a,e6,ef,7a,ab,84,de,e4,e8,e4,f7,48,e0,3e,19,e,2b,1,8,23,ca,b,35,f7,51,90,45,89,e2,93,c9,86,e6,98,50,71,15,94,fd,95,d8,cf,87,35,8a,ca,bb,f8,1f,d9,cb,12,f6,b,5d,87,32,41,ea,3a,6e,d4,80,82,5c,7b,ea,73,da,68,d7,67,19,34,2,f3,b8,89,7d,c7,8e,d5,da,1f,55,15,60,63,d3,44,fa,ba,3c,a5,c1,47,4f,44,a9,fe,4,f4,c6,4c,a8,93,4,6e,38,fe,3d,b2,41,36,9c,63,e4,bb,8b,1a,99,85,7e,c0,6f,a1,ff,ff,3a,8a,73,93,4c,74,29,df,7b,bc,a9,7d,9b,d6,72,75,32,14,ba,5b,89,36,a4,4a,99,c,71,37,c,51,a8,d1,a8,e7,c,bc,fc,5c,6e,36,a3,35,44,da,91,b4,e9,83,a6,5b,89,ba,30,a9,c1,22,6,d2,67,de,f8,29,58,9a,21,bb,36,2,d,0,ff,6,e4,15,53,73,d9,29,a1,eb,6e,fd,91,41,23,27,72,19,f2,99,8c,5b,2,ac,1f,8f,fb,14,b8,41,1a,a9,ed,34,30,c6,b2,cb,54,bf,ed,83,4e,df,9f,ef,eb,a7,14,d4,8c,df,2b,8,f6,9e,31,8a,6e,3f,a6,89,31,9,8d,9e,4a,25,f8,66,a9,e2,cf,5d,d4,56,26,d7,73,d3,58,d5,9c,1b,53,92,51,be,54,ed,25,ae,bb,c,c4,b6,52,fc,64,f5,49,1b,48,21,4d,27,b6,96,56,28,44,3e,c1,c7,b3,a4,95,2c,7c,f5,5a,3a,fb,76,91,9e,d9,1b,50,2c,cf,90,25,3a,42,ce,93,a2,52,99,8f,30,43,13,f,7e,33,28,b3,5,b7,2e,60,34,d2,f3,d7,d9,14,cf,39,7b,bb,8e,b9,2,79,6b,61,b0,3d,2f,c,4d,7,70,18,67,1d,69,72,eb,69,ca,c5,dd,23,1d,53,d7,6c,7b,ce,87,3,dd,81,6f,26,2f,e1,a4,92,d5,19,5d,46,38,db,81,87,3b,e2,a5,94,a2,e4,d8,fc,fe,cb,ca,3f,11,63,f9,16,2,e1,fe,c1,69,12,3f,13,18,7d,e9,47,ac,c7,ab,53,ea,75,41,f1,a3,a,20,b8,94,78,97,2b,f8,b8,39,ea,85,2b,37,66,44,7e,8f,a,e1,56,ff,ff,3a,17,73,a2,cd,4e,15,5,5d,b7,60,22,45,d2,ec,75,22,2e,19,1a,4d,c4,cf,4c,c4,e4,4b,24,d3,89,a6,eb,31,9d,5,86,39,cf,d0,aa,32,35,c6,70,90,d3,2a,39,28,dd,a,38,da,1d,28,8d,a2,69,78,e9,65,f7,5c,d9,0,78,41,1b,47,4e,cd,a2,6e,8a,44,4f,e4,c1,5d,46,5d,47,61,d7,f2,dc,c3,32,bd,89,fe,63,25,7d,aa,43,38,2d,6b,cc,c6,34,d7,1a,6e,a7,a8,36,10,49,17,85,1b,3f,73,d2,cb,fb,93,c3,54,6c,e3,f3,c,8c,bb,90,77,85,23,a3,ff,2d,30,44,bb,56,4a,db,1a,7,84,ff,f,65,61,f,4c,f9,b9,b4,a3,4d,ff,b4,4,7a,13,d9,d0,64,34,a7,2d,6c,bf,19,1f,dc,d6,dd,73,74,b0,e5,a7,62,bf,e4,ce,c4,8a,c4,d9,85,67,87,65,2e,2d,c1,8d,7e,76,3b,38,8,c9,ee,8d,7c,99,86,c3,c5,a6,29,ca,20,dc,f1,52,be,9b,ed,af,5,fa,5a,46,a5,ae,52,ec,1a,6a,47,36,b5,ba,69,a8,10,1,f1,c8,d6,ed,d4,7e,2,42,3e,c4,39,11,85,ea,ca,84,10,d,64,f9,ad,2d,23,c9,4,f8,25,d0,3f,bf,b0,8d,cd,44,8c,3f,63,c6,82,28,a1,4d,11,d4,c1,53,18,d5,1b,ec,ad,3e,8a,a1,f2,43,15,59,ab,7b,d1,eb,74,75,be,a7,e9,94,c9,97,b2,80,1b,47,c1,5d,8,c9,29,54,70,4,a2,5c,26,78,5d,a9,1e,a4,51,99,b8,68,5f,b4,f2,c7,1f,1c,1c,c,ab,32,ff,ff,39,84,73,3e,f7,94,4f,3f,83,1a,16,3d,c6,54,7d,61,98,98,88,a1,b0,b6,e3,31,44,e8,ad,46,77,3f,35,22,12,b3,1b,86,47,b,6a,a8,d9,c5,58,2a,6a,b6,d3,4e,28,d5,66,a7,13,6e,17,61,5,d4,39,e3,62,94,63,75,52,eb,64,22,de,30,ff,51,ff,38,14,2f,e1,22,13,c1,d8,10,a4,bf,d6,c2,12,8c,dd,77,b,a8,3e,38,96,97,41,86,2f,9a,20,c4,83,46,ad,d5,f2,96,d2,88,56,1e,7,34,52,12,f2,c,af,7,3e,98,77,8d,e1,f8,6c,80,ac,5b,7f,5e,c6,d1,a,b4,2a,dc,df,c2,6e,2e,b2,42,e8,a9,ff,95,a9,c5,d6,b7,4f,f0,9c,df,bf,ae,21,85,ae,f3,68,be,15,56,7,f0,c2,19,2e,7c,9e,bb,15,34,48,51,3a,c9,1f,df,fc,31,da,e7,6d,73,0,67,92,aa,ea,17,9,1c,e4,d4,4d,3b,ed,56,4e,1d,68,3a,88,50,fa,d9,d3,46,c2,c,44,5e,26,96,40,b8,a1,b9,bc,7a,71,2b,5f,d4,f,bb,8f,61,20,80,a6,71,8d,28,6e,c2,27,5c,cd,2b,19,6d,41,a3,87,f9,6c,da,26,dc,29,9e,53,a4,ae,c5,5f,55,5,3f,ec,3b,99,0,f9,3c,d3,48,eb,b,d1,a5,1b,b7,70,83,d5,cb,3b,ad,19,81,90,62,54,1f,d0,7e,ae,ef,72,cd,e6,aa,56,48,25,b0,df,dc,5e,10,86,a2,8f,50,1b,e3,c4,b,40,89,53,85,2e,61,6c,dd,e7,e2,e9,ab,62,5d,93,ab,12,2f,73,9a,df,85,80,4c,d2,ff,ff,39,f,73,15,d,8b,c1,30,51,6,61,64,95,1b,47,aa,c2,8e,24,db,c8,c4,dc,6e,30,ba,69,a9,12,75,34,d4,56,1a,24,4d,3a,cd,6a,26,e2,86,41,99,6e,41,95,66,34,e9,34,d6,a2,5b,ad,17,e,bb,f0,6a,71,57,d,68,f,d8,d2,e1,d5,96,11,78,cd,87,a6,b1,a1,e2,29,c4,89,a6,77,54,ef,d,36,3,7d,56,2d,34,29,39,30,23,d9,c0,6f,88,d3,f3,85,83,7,a7,62,82,a9,fc,79,dc,81,2e,60,aa,25,5d,f,ec,61,4c,ba,b3,8,d7,cd,4f,53,bf,ae,30,78,ea,b5,4c,6f,42,cf,da,4e,a9,6f,d2,b3,c,f9,fa,bd,c5,b0,b2,5e,d2,7c,d4,59,7f,46,68,29,27,99,3e,f3,6,8,cd,b,16,da,e1,1,71,de,a7,c,d1,c2,57,ca,ba,6c,3d,25,f3,91,16,89,9d,f6,7f,83,5,d3,35,6,82,9d,e0,27,91,35,79,4,89,ba,ec,52,4e,b8,33,99,21,b,99,2b,d0,2e,98,32,54,f4,95,1d,8a,f2,c4,66,52,8b,b6,37,7,4,dd,76,15,61,51,0,d7,b2,fa,1e,bd,ef,a8,7f,a0,f6,22,86,2c,e6,76,75,a2,7a,b8,3d,6,4b,d6,e7,23,ad,45,b6,35,2e,86,a7,e8,59,b3,76,2f,cf,1,9b,3a,95,4f,6d,5c,83,b5,32,f9,f6,20,38,e5,57,5a,ab,72,81,d5,c9,81,f3,5c,4,fe,b7,b3,de,33,24,11,7c,a5,98,23,a5,53,7e,4c,b8,3a,18,94,cf,88,fb,7a,65,dc,35,3d,f8,b0,95,c3,16,ab,26,ff,ff,38,8d,72,b5,a,f3,12,92,50,98,14,80,6e,9b,4b,8,d3,8c,74,cc,6d,b5,18,b4,c6,85,af,9d,9b,6d,57,18,ca,25,59,91,28,a3,71,15,69,89,b8,e0,aa,41,1a,a9,2a,f1,82,34,d4,a8,d7,4c,15,78,bf,a1,a,44,3e,1f,37,5f,e6,a,4f,1e,8d,5f,de,17,b8,b5,d1,44,60,47,c6,57,87,19,d5,ec,56,12,fb,77,88,c1,23,14,2c,c0,bc,4c,b6,1c,f1,c8,b0,6f,72,ab,77,f2,f1,1f,65,c7,43,b1,75,4a,86,25,ca,3b,4d,9c,50,ee,4b,49,26,90,8f,31,cb,e9,c8,a0,db,1b,6,61,9c,6b,c0,f6,bb,54,bf,3d,3d,c7,e2,b1,34,a,1f,4b,cd,20,af,8,93,af,6b,69,7d,9,53,ac,96,4e,ea,27,bc,32,d6,4e,c7,9e,65,4e,37,55,c3,1d,b9,a3,fd,18,4c,a0,ce,97,84,fd,e9,d3,86,8b,b5,44,5,b0,75,91,11,f9,dd,50,28,c8,59,79,ae,e8,4b,fe,2,71,69,d,de,be,f,c0,d7,42,b0,c,f0,af,9a,42,d3,9d,a4,e9,1a,a8,5a,89,b0,49,25,ef,9d,22,2,14,e,ca,6c,96,d9,6c,d8,19,7c,9c,97,97,98,87,62,b0,fb,40,8e,21,89,4d,10,7b,90,d,d,35,4d,b,22,c0,b1,93,5e,c0,3e,91,be,5a,ce,31,f0,6a,ac,1f,95,d8,ba,2,44,5e,5b,76,a7,e8,a8,78,41,79,25,6d,60,90,fd,9,61,b0,c3,83,73,4f,91,79,d3,7f,47,ee,87,14,91,f4,94,14,be,6b,db,a1,82,a8,c0,f0,c1,ff,ff,38,9b,72,a5,7c,36,be,f7,8d,77,9d,4,aa,77,5c,98,9f,5f,a6,d3,72,74,22,8b,34,a3,4d,aa,a3,50,ca,5d,50,c4,e3,58,42,e4,4e,1a,73,f,26,61,c6,48,62,a8,d4,e3,19,b4,a9,6e,2a,99,c9,19,ec,4f,5d,98,c2,24,9c,9,5a,1e,aa,3f,64,d,3a,73,36,f0,74,73,51,c2,28,1f,e9,23,87,d5,85,c9,91,1e,be,44,13,32,90,ee,b3,43,8,78,21,9d,44,2c,46,2e,64,c8,25,f7,50,96,ed,74,e6,d1,ee,75,48,8b,84,8a,61,14,df,1c,dd,cf,79,db,5c,27,1a,ce,4e,3c,61,e0,6,14,51,82,83,c8,52,85,df,91,6,6b,f3,64,56,f5,42,b8,de,cb,48,72,69,2e,3b,4,52,b2,60,c7,ac,9,1e,37,3,40,95,c7,4b,8e,82,1a,9f,14,7c,b5,40,9a,14,b9,e1,8b,c4,f8,92,b1,ea,e3,5d,75,12,52,85,32,89,7c,bb,b6,8b,8c,c1,1,2f,8d,c3,6d,ab,40,ee,84,82,79,2b,1c,4a,49,cf,d8,36,54,8,aa,1d,d1,d0,43,82,67,49,44,c8,48,e4,88,80,ba,38,eb,36,93,9d,7b,64,7f,c2,a8,f5,99,3f,b8,bc,3f,97,8c,b6,3,66,d8,b7,8e,da,64,1f,a4,35,3,cf,4e,f9,26,7f,b,34,e8,52,56,f5,41,65,a4,c9,6a,e3,1,da,48,20,66,19,57,b5,d7,c5,79,c9,d8,ad,d8,88,69,cb,81,c4,cb,c2,b5,53,1c,7a,9b,c0,e4,aa,29,e3,e0,3a,ac,38,92,66,ef,86,d4,8b,e0,69,f3,58,16,9f,ff,ff,37,93,72,27,7c,36,5e,fc,49,49,d9,a9,a8,43,2a,33,1b,89,3a,59,b2,27,44,65,c9,b,89,d4,9b,4e,54,a9,74,b8,8d,6d,d3,13,78,9a,9b,36,28,cd,69,b6,e2,70,c7,12,6e,1a,e4,a0,c5,c9,78,f3,bc,c,d4,bb,d,be,2,dc,9e,8d,3,29,96,a5,9a,a4,d3,48,ac,c2,4d,64,88,3a,da,3c,5c,d0,ed,7d,1b,93,95,1e,d9,98,c2,bb,32,92,f2,89,1f,b2,fc,8,13,84,5b,90,5f,6c,3e,cf,7b,d5,fa,43,7f,96,3d,11,79,9e,7a,a6,36,dc,fe,4c,bb,ff,ea,8,d3,e4,81,d8,51,55,e8,b2,68,3a,b0,b9,1e,a2,f6,6c,fa,56,db,93,e8,8,f0,d6,83,dd,2f,4a,5d,c1,85,b1,2e,d4,37,16,44,a1,ad,87,bc,ad,d2,f8,a6,ac,75,fb,8,d,bc,ee,a6,a6,4c,26,25,aa,1,2b,d9,c5,18,dd,91,32,8a,73,36,61,e4,e7,49,a9,6d,4f,16,27,ad,fa,f9,b8,a9,43,7f,4d,b,96,5b,7,d1,a3,b5,ce,72,1e,ab,88,34,f9,17,d9,79,d1,e6,1a,ec,cb,54,50,64,49,d7,6f,ac,68,bc,59,67,0,ab,f8,3a,11,58,4a,dd,c0,c9,ab,1e,7a,a1,c5,e5,22,26,5c,ca,62,72,90,8c,bd,8d,ac,2,ad,4,64,7f,c1,55,d2,84,54,17,a8,82,fc,28,37,c8,b6,76,cf,6d,92,a7,cd,c3,35,a2,d3,46,9d,a4,8f,45,95,47,e2,5f,f8,23,f8,bb,d2,c4,8d,7d,62,5d,6d,e1,9,1f,3,26,5,75,ea,a,21,9c,b6,4e,ff,ff,37,9a,72,34,cc,b3,bf,58,18,f6,37,57,b2,a7,56,24,b1,49,56,5d,70,38,e1,86,51,55,50,d6,29,aa,13,a0,b1,aa,5c,66,42,de,e7,d7,c,90,b7,6,69,c6,93,c9,8a,d4,8a,25,22,85,c5,99,d2,61,84,9c,17,89,68,76,6,d,a9,fa,f4,20,fc,71,eb,83,92,6e,b4,5a,68,e5,e,4f,db,20,7d,7c,5e,4f,27,56,47,4,c4,9b,29,49,75,7a,e9,95,ca,7a,a9,b6,62,b5,43,bd,20,fd,17,69,9d,a5,e5,96,8,e0,5d,eb,6e,6c,46,dc,cb,ec,72,73,e0,68,7,80,5c,c5,90,5,b7,ec,78,4,d1,1d,a8,fb,a0,6,54,ef,34,28,5a,84,9d,f1,d3,ea,80,70,dd,46,60,42,ba,53,aa,2,7f,4b,bd,e5,7d,33,3c,91,ad,c1,26,71,bc,1b,1d,a2,68,dc,fc,29,2c,e2,2,ab,4b,3b,f9,e6,d4,aa,1c,c2,10,63,5,bf,17,d5,58,9a,ae,14,21,6f,13,fc,5,f,21,36,d2,9f,d5,13,40,ea,bf,b7,7,67,a2,f8,eb,df,5d,19,4d,87,15,8,b1,81,d1,65,b1,8b,81,57,83,52,5,75,55,97,8b,36,30,db,2e,d2,9f,ae,4f,d4,1c,14,53,af,f0,8,7e,7,bb,3e,49,f0,cd,dc,e9,5e,71,4,9c,4,51,26,e9,d,f9,53,8d,4c,fb,f0,6e,29,cc,29,f6,92,85,7a,d4,e5,fc,ad,18,91,59,bd,58,51,6d,8d,1b,d9,b6,1d,22,c2,18,b4,3f,e2,8a,f0,91,52,1d,54,d,2b,b2,36,73,2c,9b,26,bc,7f,c8,4e,3,ff,ff,36,b,72,24,a3,8f,bd,9f,75,d3,d8,52,94,4b,54,d2,d6,4d,b4,e4,e,f3,f4,4e,18,d4,51,35,1b,6d,e3,1b,4d,9b,a,ac,c7,14,4a,a9,2,ad,b8,9c,6d,35,51,d0,b4,e2,b0,2a,34,6b,27,8c,9a,bb,f2,e6,46,5b,6c,98,11,84,ad,86,ad,12,ce,72,98,46,5b,a0,ab,91,8,f1,37,a7,55,9d,12,b7,bd,a1,e8,cf,c7,e1,e5,47,d0,9,91,ac,8a,67,20,51,3e,3c,97,fc,ef,e4,ba,a6,53,27,f1,9d,63,11,eb,50,58,d5,87,4d,45,75,4a,36,41,1c,72,3e,4a,ec,71,e1,df,c7,7e,e4,8c,95,31,a5,4d,5,d2,5d,43,a0,88,c,5c,53,a5,d0,96,a2,33,2d,93,ab,b0,47,7c,fb,7d,ce,c4,f,c7,54,e9,59,d,b4,6f,cf,a,59,c7,50,63,25,4c,62,43,3c,ac,ae,83,f8,2d,5a,e6,b6,21,56,34,20,90,42,c6,a4,88,35,42,ac,5e,9a,22,5f,bd,72,d7,19,23,ec,e,15,24,5e,82,3c,a1,33,77,a9,d0,f3,2f,85,9c,9f,79,b6,44,40,1f,49,a6,25,e4,57,2e,35,a3,32,ed,8c,8,ec,a,8,b,1b,55,1a,c3,aa,a9,b8,73,2b,cd,a6,cf,82,42,53,21,54,7f,e4,80,80,52,fa,b2,f3,4a,de,50,4a,df,a6,1f,c1,0,be,d3,9b,c0,91,17,bf,80,e8,53,1e,1d,5a,ca,58,da,98,17,1e,4d,80,4e,51,6a,30,40,1b,ab,45,23,3c,e3,6d,8f,80,18,3e,d0,49,77,53,28,82,98,74,ad,46,b3,a8,90,ca,1c,ff,ff,35,8b,71,b1,1c,84,58,54,20,a7,57,50,b7,1b,55,96,db,75,43,15,2a,a5,1a,91,18,ac,2e,34,6c,4d,4a,5d,35,44,5d,85,4a,93,85,d3,53,70,c8,db,52,16,6c,4d,3d,cf,b0,c8,cf,83,9b,ac,3a,c6,cd,a4,5a,e4,11,d1,1c,49,d3,13,b3,93,1e,85,75,e8,4c,17,14,1a,51,e5,c0,6f,21,d0,fc,eb,84,d1,79,fa,e7,c8,6,73,3d,5a,95,80,c3,c9,68,76,fd,5e,ce,c1,b1,1d,d7,96,75,f6,91,6b,e8,ba,3f,d7,4,b0,bc,1d,dc,4d,b4,fb,eb,35,cd,45,e6,56,2f,7a,b3,e0,53,87,67,5f,1,a4,5f,c,bf,28,a0,f2,f7,3c,7f,8f,b7,75,b4,4,6e,ad,7b,c0,d9,e1,af,d2,14,71,b,36,90,e0,a2,ab,15,25,a2,b9,15,a9,18,9,48,50,8d,cb,39,b0,2b,5c,ba,f2,f9,f4,4a,ba,82,8d,4b,f6,21,4d,b,97,d5,e1,47,22,56,54,c4,fa,ec,ff,e7,a5,30,f4,b7,65,f6,43,fc,19,71,10,da,61,38,1f,b7,87,fc,22,9,d2,ba,80,98,b0,54,2c,81,f2,84,3,96,12,99,b4,16,ff,cc,ad,e4,35,94,a2,53,b2,75,c2,55,ab,ae,2f,5c,c8,ca,38,49,3f,40,64,84,6,29,ec,0,14,9e,3,1c,ca,d4,1,fd,22,0,c8,52,94,b6,67,24,b1,85,a8,93,4e,47,e8,e4,41,64,9,a0,4c,19,29,6f,eb,ac,26,d9,e5,41,59,2c,d4,c7,f1,1a,61,8e,88,67,94,cb,4d,72,33,91,7,b8,17,a,84,20,44,8a,ff,ff,36,2,71,36,e0,97,bd,90,97,b9,d7,6e,18,4b,70,c6,65,31,b4,e3,30,5a,5a,c9,a5,5a,8d,38,a4,15,b6,2c,35,38,9c,52,73,fa,66,1a,68,5d,22,9d,71,43,16,4d,a8,9b,71,38,cd,2e,34,fa,32,2,27,7,1d,aa,4a,61,df,c4,2d,99,ad,8f,cd,db,e5,a8,cf,9c,ee,75,60,c1,b9,ee,12,74,ef,65,54,47,c0,8e,4b,41,5,a6,6,15,6c,74,29,23,16,ac,e2,5f,22,a,ee,4d,4,4e,15,f2,41,e1,3d,d1,46,c2,49,3d,9f,b8,15,67,db,9f,4b,2e,2c,42,69,22,1e,12,5b,9d,6e,57,82,70,b0,90,d2,a0,2e,f8,bd,9e,fa,a0,77,9c,57,3f,8f,fa,3d,a6,83,15,b1,e9,3a,d9,bd,18,c3,10,63,9,4,25,8c,52,3b,45,6,ea,15,43,1a,de,26,69,ac,99,33,6f,23,f8,f9,7a,6c,90,91,66,5c,5e,64,49,e0,8b,f1,33,28,69,1a,94,d2,b9,22,8,7d,a0,3c,eb,9,4a,b3,da,b3,2a,61,9d,e9,54,dd,b5,70,92,84,3d,73,43,b1,8c,31,a4,96,13,43,38,70,32,69,71,b1,f,ec,6e,6e,5d,c2,2,ab,82,3e,60,b7,eb,96,a2,d2,c8,6c,31,d3,2f,20,bd,cf,3c,16,75,2b,8,6f,44,91,2d,90,2a,ee,dd,47,ac,da,21,8,cf,2,e5,ab,54,62,67,78,5e,b6,6d,4d,76,ed,d2,9a,49,4,a5,1b,42,f0,e3,6b,14,15,62,8,2c,ab,83,31,ff,85,59,8d,f0,5,6a,2,92,ff,43,3b,41,e3,8d,7e,f5,76,ff,ff,35,90,70,b8,cb,af,bd,8f,6d,60,2a,46,92,e1,91,19,19,97,9f,33,4d,9c,94,2d,74,cd,4d,a6,c6,6b,24,d5,67,a8,22,86,b4,9d,69,b6,dc,71,4e,7d,55,91,a4,49,e4,93,a5,c6,aa,71,38,a4,9f,5c,a4,55,bc,d9,20,99,5e,36,c4,77,2,3b,55,49,74,50,7a,54,43,ca,b8,46,25,d1,9b,1,e7,7c,f3,5d,73,ed,46,4a,c0,6,7f,32,1f,93,19,1c,12,c1,49,bf,4b,b0,1f,ee,b,c9,3d,3e,7c,bb,77,1e,47,f5,7,46,5e,76,59,bd,e4,88,46,23,c,7a,f3,69,df,c5,3e,19,a9,99,11,d9,82,3e,f8,8a,73,69,c1,f7,1d,e6,30,3e,6b,c5,e4,9f,49,54,6b,9d,d0,52,3b,d,83,2b,43,aa,cc,5b,a4,fd,19,d4,a5,37,78,e9,6e,77,f1,e3,d2,68,ee,2e,ae,8c,7,d,10,d1,7f,d3,99,b9,61,54,7e,5a,25,ce,df,9d,aa,6a,fa,5b,da,ef,b5,76,a2,24,4,47,de,db,91,df,e8,bd,88,4b,d5,8c,cf,3e,d6,c7,bc,66,7a,b8,1,90,66,12,95,5,21,76,69,e1,b,a,ac,c3,f0,c4,60,48,3c,7f,ac,e7,2b,3c,7a,f5,11,ee,40,a3,9c,2f,9d,3f,2d,a,a2,d,30,56,ec,50,89,31,81,26,d8,e2,e7,28,22,85,93,50,28,ff,10,93,ee,82,51,5b,eb,bc,a,7a,45,18,84,6b,1d,bb,e2,5c,7f,85,93,87,fb,1,f1,97,ac,83,7f,1b,7f,78,e6,60,53,64,a7,d1,cb,dc,41,e1,67,95,bc,af,2b,d0,3d,ff,ff,34,92,71,23,8a,cf,bc,e7,6c,c4,ba,9a,6,92,1d,34,e1,89,d6,da,89,46,a0,b5,38,a2,62,c3,1c,35,40,ec,35,46,a1,c4,e4,a4,31,b8,95,32,17,59,55,b6,e3,31,54,e2,e6,74,93,8d,39,32,4d,5e,4e,b8,f,2d,8a,2e,ac,a7,42,be,a7,e,36,4f,a7,e8,da,e,4a,a0,2b,51,3e,9d,69,9f,b8,86,27,f0,a,5e,8f,dc,72,4b,7,67,6b,19,2d,66,88,83,13,2f,44,50,7d,87,a2,2e,5,ce,16,aa,bb,5c,12,92,35,51,5c,a5,97,1d,a7,b3,94,e5,7c,28,90,58,8a,53,2f,4,2b,d5,42,a4,85,ec,54,65,a,2f,4f,4b,cd,64,35,d8,9c,c7,c8,e5,3c,2b,71,6,16,37,ca,c,69,c8,4d,5d,2d,24,87,f9,72,db,c8,f4,e7,1e,f6,39,d0,9f,13,fe,84,53,e7,52,33,7a,de,4a,53,3b,b9,75,40,2c,e9,2d,c1,1b,53,8,ec,20,e1,f9,c9,3a,68,f8,7f,52,17,ff,ee,d4,f7,97,85,37,e5,5b,9c,54,42,f5,c9,68,fe,e4,f2,ae,e1,bd,64,4e,dd,a3,ca,62,1e,7d,8d,c1,ea,1a,c4,e1,55,8b,4,ac,f4,9,31,61,6e,28,5e,42,9a,1b,47,41,5,31,c,23,18,8b,e1,bd,12,ae,27,4e,b,86,b1,c1,cd,5d,16,3a,23,2f,77,6d,bf,e8,44,64,f0,64,96,bf,bf,85,32,f5,70,ab,f1,7c,68,a7,c2,fc,96,84,a5,7a,b0,22,19,c8,b0,e0,55,ba,b8,ce,b2,62,63,37,fd,73,40,eb,db,d7,fe,37,c,95,33,ff,ff,34,10,70,b3,84,a4,c4,55,20,c2,af,4a,17,24,49,a7,1a,86,c6,d1,aa,26,e9,ad,38,f9,f5,58,24,35,b4,ab,66,b8,62,87,32,e2,6d,b7,c,8f,9b,d1,89,c7,12,51,51,1d,49,5a,92,91,4a,50,ef,1,63,c1,22,ba,bd,f2,5,2e,fc,93,ec,ad,97,f4,a7,99,52,ff,5f,fb,bf,2e,9d,68,66,85,55,e4,82,d8,ae,d9,b7,4a,6a,52,6c,86,dc,4a,2c,54,99,6c,55,55,81,96,f2,a6,35,22,15,87,35,f1,eb,14,17,5e,56,2d,ca,5c,c6,ae,db,41,6,85,c4,6,48,6a,49,df,dc,b8,c9,77,43,8c,2d,72,9f,2d,a0,fb,8f,10,b0,b7,be,a8,da,ea,6d,b9,c9,af,1f,2c,d7,0,c5,b4,2d,93,e9,5c,fd,cf,6,6,70,18,d3,29,17,f8,6e,39,a1,63,7c,e1,74,e4,89,2f,ce,61,de,9f,21,ea,82,2f,15,71,74,9a,45,69,51,2e,bd,db,96,9b,35,4f,62,bf,f0,48,94,d5,92,aa,35,a8,81,e4,80,64,ce,8c,86,2c,2b,ac,89,8,20,61,d2,72,19,3,bc,44,81,d4,3d,2a,cd,2,d2,0,72,72,15,21,38,4f,1c,cc,7a,27,10,d3,87,8c,f,87,2c,95,48,cc,e,2a,3d,e4,a8,c8,40,ac,31,c1,a8,c6,ae,b8,a1,e4,35,2c,80,f1,7,28,41,4b,25,ec,aa,f2,b3,97,e,69,17,92,d5,51,e5,1a,c8,d4,ec,6a,92,c6,18,e4,5,3f,2f,e0,28,d9,14,5e,f4,5b,f4,d6,ef,c0,5b,1d,2f,68,9f,9b,76,49,c,2a,48,ff,ff,34,6,70,a3,53,f1,9e,e5,2c,c6,7a,b5,f4,f0,52,26,9a,c2,44,d5,81,c8,5c,4d,c5,62,4a,25,8c,39,42,db,86,44,d4,89,a8,db,a3,15,21,86,c8,db,46,a8,62,ad,46,da,49,74,93,4f,e,82,6e,54,d1,2c,bf,98,3d,25,a9,2a,4e,74,8,96,30,e6,a0,b3,6e,73,30,13,6f,d,e4,66,d1,9b,a8,23,9,db,10,5d,d9,11,47,36,18,b4,e1,25,0,5e,d8,fe,95,43,f8,fb,ae,9e,a4,c9,df,b7,8b,a1,c7,e5,dc,3c,ca,d6,49,27,2a,30,a9,6f,b6,d4,1d,b6,3a,e0,71,9a,35,14,ee,79,cd,f0,69,ed,67,e7,2b,bc,61,12,76,f5,19,bb,a3,3a,7b,43,2f,6b,ce,f1,c2,aa,18,3,72,c5,b0,a1,35,f5,9c,16,33,70,86,5d,62,3b,f6,9c,3b,11,5b,bc,97,e2,3a,fa,3b,93,a2,2a,b2,5e,e,69,44,18,36,19,32,a8,91,ac,b2,1c,27,b7,68,4,d5,f2,32,bb,93,b8,5f,8d,6f,b5,64,99,8a,48,9e,86,a,c7,c,b2,4,66,ae,f8,93,46,e8,2d,d9,84,9c,13,9c,9d,41,ef,d2,f6,2e,5f,41,72,87,62,f7,70,2d,e3,aa,98,f6,a,20,ad,2a,a5,d1,22,a,aa,1f,7a,de,6b,d9,48,87,b,a0,f9,53,69,96,a2,85,14,58,9,dc,39,f1,27,d9,63,4e,9a,af,6f,39,48,6e,32,a6,75,b0,fa,7b,e8,82,ae,90,fe,cc,d7,9a,8c,93,71,2c,18,dc,97,ec,c3,a1,c7,cf,0,e8,d1,21,9d,ce,52,7c,16,0,79,59,ff,ff,33,a1,70,34,d6,bd,e3,59,57,b2,12,6a,b1,1b,38,a8,ce,f,34,d4,9c,fc,9d,69,c2,e2,55,b6,dc,15,28,aa,6d,b8,26,68,64,e2,6e,a6,ab,49,43,68,8d,aa,9a,8d,b8,5c,6d,b3,d3,64,8c,cc,9b,1,89,d2,68,85,e3,3e,b0,80,ec,c6,ca,fd,6,ee,c,67,ef,90,bd,80,2a,92,3a,45,e8,38,fc,cb,4f,2,be,79,1c,73,84,cc,e1,2f,1d,f6,27,80,e0,f9,e0,4e,e2,b,52,b3,1b,92,55,47,8b,9d,4,a1,5,24,9,3,92,d7,ad,ba,80,86,e0,0,d3,1c,7,9,c7,6c,8e,80,17,ae,cb,54,70,22,52,39,e6,53,19,de,9e,25,90,5f,25,16,3,4e,b4,2a,9c,53,bb,66,b4,26,4c,8f,2,94,34,23,e0,60,6d,46,d,3e,29,17,96,38,a8,3f,cb,f8,5b,55,45,4c,2a,63,2,78,d,5a,1a,68,f2,4,9f,43,68,ed,c8,2f,d0,f3,3,90,d0,8,84,f7,60,33,b3,e1,d6,6d,98,b4,78,39,b7,6,f5,53,5e,a8,22,c1,42,b5,e9,1e,d,69,45,31,c4,fb,11,97,44,c6,f,a6,fc,a1,a7,ce,2,aa,b2,52,27,5d,24,3c,f3,50,a6,58,e7,3d,5d,d8,98,97,7c,c1,38,1e,46,ed,88,9a,8d,a1,57,84,96,77,53,f8,e2,62,5,7,35,ef,78,34,16,e3,cf,39,dd,f6,31,e2,86,20,1a,69,9,a,38,c3,e2,35,1,72,96,4,3f,69,2f,17,3a,ba,26,89,69,bf,18,fb,be,52,9,cc,1e,59,9d,b9,a,86,88,e1,1b,ff,ff,34,8a,70,33,7b,97,c7,df,31,f6,a5,1,35,1f,49,c8,56,31,37,6,4e,26,ce,4d,b8,2a,a9,b6,64,89,a6,a4,2e,46,8f,4d,f3,f2,71,2a,a1,8a,a8,aa,15,4b,cf,b1,36,e2,54,aa,dd,26,97,1c,4e,fc,e7,6a,79,ce,94,40,50,9a,df,e1,e0,fc,5,76,69,6c,7b,9e,b5,13,b8,e7,a8,ec,83,d1,a2,b,97,31,11,5d,c3,66,4b,26,2d,62,49,d5,ea,8d,e7,4d,c4,a2,e9,cc,2c,db,b4,d0,51,70,36,36,68,29,5f,a1,df,d4,30,d9,b,f1,4b,e7,27,9e,73,2b,52,d1,90,8b,71,6,f,99,4b,3c,ac,d0,9b,bc,52,21,62,9c,7c,af,78,79,1,cb,fa,7c,fe,fb,8e,aa,4c,b1,7,e0,ce,4f,8b,d5,1a,ae,c0,af,57,ab,4f,e5,27,ae,b5,be,fb,76,66,56,7f,4f,1f,3f,8,e9,ae,34,9e,d7,15,ff,8,b3,59,98,c4,f9,c3,87,dd,9f,e5,a1,2e,a0,39,91,b7,58,a1,ae,eb,3f,af,33,6c,7b,17,f3,36,25,a2,72,9d,5d,e4,d9,38,44,ef,89,a,2c,cc,6f,b4,49,b,e9,77,92,80,92,a3,9b,5d,60,95,29,49,56,ed,b1,dd,22,7a,f5,9c,75,f3,3d,3,a,41,e4,22,0,37,5b,b1,62,87,84,e3,fd,2d,24,7d,f0,fe,0,5a,2f,c3,4a,c2,ce,d4,9f,83,8d,e5,b,d4,90,d2,8d,ad,32,82,d2,46,56,5f,ad,8,d2,d9,fb,95,13,2e,31,fd,59,e0,bc,7f,a2,df,5d,b,7b,35,a2,94,8b,45,4f,37,e1,80,b6,88,ff,ff,33,a7,70,23,5b,90,a,5b,40,c6,1d,11,c4,c5,31,58,94,70,56,d4,4e,44,e2,65,b9,14,38,63,11,c9,c1,55,7c,de,8d,2e,28,8d,74,f3,7a,48,f4,c4,55,52,e3,19,46,8e,2e,99,11,c6,a4,1,7f,20,66,73,96,46,d7,dc,7a,40,4b,53,80,3a,3b,f1,e7,c6,2d,3b,e9,5d,c1,f0,18,1c,5d,61,4b,f3,ab,b5,75,78,69,7b,29,88,9,9b,bc,40,31,32,5,2e,6f,3f,aa,c1,a1,d3,25,a0,10,89,c2,c2,9f,4a,b9,10,94,4a,24,e9,63,15,5f,78,3b,14,90,c0,4f,8,d6,70,48,96,3b,61,b1,8e,4b,fa,1d,e7,96,7b,ea,ee,b9,96,d,b5,a2,24,3f,44,e2,9f,27,b9,e7,a6,66,7a,2a,97,51,e2,e2,8f,ec,26,d2,6c,35,64,1e,8,43,b6,63,4e,e9,62,f3,49,81,6f,f3,4c,9,f7,58,4a,f1,9,80,3c,92,11,b,99,d5,2a,52,58,35,cd,1f,8e,e,15,2b,52,d9,67,c0,11,4b,de,c1,8e,f0,50,4b,e7,1e,3,7f,a,2,10,e8,c2,20,3e,83,59,d3,c7,26,91,22,6a,26,ac,11,9f,d8,a6,bc,9a,69,86,ab,c6,9b,6a,96,47,fb,3e,c5,89,ca,69,9c,93,11,fe,4e,5e,94,69,e,18,44,80,a8,49,c4,1,99,69,de,7f,f2,b4,20,af,a6,74,6d,a1,64,c3,be,90,b9,a5,b,5b,a3,70,77,90,0,f2,2b,ab,45,88,34,85,56,e3,43,e0,ab,2c,c1,ad,29,99,d,b2,2b,3,74,2c,2e,72,46,1,bf,b7,0,fc,6,ff,ff,35,2c,6f,c6,8c,71,76,b1,3d,d0,fa,7d,81,4c,e9,75,fa,78,5e,8f,54,63,7a,3d,5e,87,54,61,e,6c,61,52,75,46,9a,6e,b1,9b,e7,f4,c9,b1,b4,e0,8e,37,13,69,53,24,45,f4,c5,69,b6,d4,8c,d6,6b,51,96,a5,4b,46,12,c2,21,28,f8,53,b9,20,92,41,43,10,c0,20,c,18,2,d9,26,6,7c,22,bb,89,8f,e1,d8,52,f5,cb,38,a8,cf,2,41,80,fa,d0,b5,54,23,61,1c,0,50,30,9c,f2,ac,3,64,94,13,30,84,51,a6,a,13,71,2b,d1,75,3e,6d,49,f5,22,9,e0,c7,ed,df,b2,2b,28,11,a4,4,c0,17,46,c,ed,b2,32,6b,3c,63,16,8a,e9,6c,da,6b,ce,cc,7,66,ba,84,c7,89,63,8a,5d,f4,30,da,be,4d,48,b3,40,cc,b0,4,62,0,49,20,18,81,4e,b9,d3,86,fd,fd,23,d2,eb,36,dd,5,4a,5a,a,66,f,ae,9f,94,70,c7,3c,50,12,60,94,11,18,b9,1,80,82,2e,e5,44,8f,8f,dc,75,20,8b,73,fc,f0,d,2,33,2a,6e,e3,4c,14,c8,32,c8,a6,19,26,a0,41,83,10,60,a6,b0,d7,c4,90,f5,fc,ae,b5,bc,c0,cb,db,3,de,c3,c8,9d,5e,d2,32,86,1b,a1,b3,cc,d0,46,58,13,18,4,60,a1,36,af,cd,29,a,89,1c,40,53,aa,6b,c1,a6,7b,37,30,92,7,5a,3a,bf,10,c1,63,3b,81,33,37,7f,73,ed,fb,3b,3b,3d,3a,75,e9,a6,af,9a,f4,d1,cf,9a,dc,38,1c,6,44,cb,30,6f,2d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5.xml><?xml version="1.0" encoding="utf-8"?>
<AeropointData tag="9529b1bb-877f-4c6c-89e9-964be3ba2f25" folder="" file="E:\OneDrive\業務\プロジェクト\RZA\Framework\20181205_ビューアセット_ハンズオン\セミナー\コンテンツ\サウンド\14_Piano.hca">
  <Data>48,43,41,0,2,0,0,60,66,6d,74,0,1,0,56,22,0,0,0,83,0,80,1,80,63,6f,6d,70,1,55,1,f,1,1,80,80,0,0,0,0,63,69,70,68,0,0,70,61,64,0,0,0,0,0,0,0,0,0,0,0,0,0,0,0,0,0,0,0,0,0,0,0,0,0,0,0,0,0,0,0,0,0,0,0,0,0,0,0,0,0,0,0,0,0,5f,a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51,8a,98,cc,5a,3b,b4,ab,24,5b,1a,64,a3,ba,d2,29,f1,d3,a5,24,44,c1,ab,bc,a4,3b,ca,23,da,a3,b5,ab,42,53,bb,3a,45,a3,bb,bb,b0,53,71,8d,ca,ba,45,48,64,b1,4b,2c,cb,3a,ca,b3,e2,3a,95,c4,25,ac,24,bc,43,a4,38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f,b6,69,7f,7b,aa,7a,77,d3,bd,2c,33,90,52,0,a0,85,e7,10,5,0,5b,f9,4e,e9,4a,8d,aa,29,f8,c0,42,a1,4f,55,4a,9f,ea,9f,f8,cd,72,19,74,62,c5,35,d7,39,a1,62,f8,5b,10,9f,dd,ff,b7,ee,c3,de,6d,77,2d,b7,2b,f8,bb,bd,d3,55,d5,2f,e2,4e,ef,ea,9a,9f,4b,a4,5a,b9,c4,3b,44,53,ee,99,f9,3d,e3,67,f6,70,cd,e0,7d,68,bf,f1,5f,b2,d2,92,d9,29,c2,bf,bb,af,8,ff,ff,77,4f,e1,95,d5,bf,ef,95,71,20,d2,42,ff,ff,56,14,79,e3,f8,a8,2a,5b,59,7c,56,9f,7,61,46,b0,f3,45,ac,fd,60,fb,1b,12,b3,e5,7e,c3,e6,5a,34,db,2b,2f,1e,be,3c,32,be,33,16,c,e6,4a,d3,bb,a8,42,4b,49,51,9b,77,7b,b5,5b,51,52,dc,89,b8,74,de,e2,dd,56,86,d,9b,51,80,6b,13,a7,6b,de,df,5a,e6,dc,40,dc,a5,52,fb,bd,85,ca,bf,75,ce,45,a9,f9,54,d7,36,1f,6f,41,98,31,4d,7c,69,ab,92,4d,d,c9,e4,e8,ac,9f,d9,23,bd,df,2f,59,cf,75,3f,5d,d1,f5,57,d9,4d,62,e7,df,6f,2f,e1,24,6d,46,60,91,3a,32,24,bd,6,bd,5a,5,b7,78,4a,ba,d0,cf,3,16,b4,64,76,ec,4a,40,a,f0,fd,be,d2,21,6a,e9,b,2e,a,8f,9b,2a,5a,c4,3c,96,cf,b7,6f,27,6d,c7,38,7e,3a,93,b6,2b,35,d7,f,85,17,78,30,49,95,15,6a,50,6a,d6,76,e2,7d,43,fd,9a,5c,54,59,de,72,ba,a6,65,bf,a2,b5,ff,99,d6,b1,2f,5d,39,50,14,c6,77,50,d8,9c,c6,ff,2a,c2,9c,f4,9c,19,5c,9c,cf,46,e5,2e,e6,ab,31,dd,86,8d,3a,7d,ac,6a,4,ca,1a,3,dd,c2,21,2f,73,35,11,d5,e0,5f,c2,12,f5,70,ab,45,14,bf,23,61,d3,8e,63,b2,f1,c4,ca,22,88,4d,e5,a2,50,50,d4,90,6a,c1,8f,4a,a8,cc,61,e2,b9,0,61,34,14,63,6c,c1,66,dd,72,53,3c,94,89,2c,99,83,9b,a4,21,2c,9c,c5,0,f6,80,b0,e7,b7,ff,ff,56,d,78,e7,f9,85,28,8d,49,fb,d7,ce,81,9b,f7,2d,3,71,98,dc,f5,2f,27,a7,34,69,42,7a,8f,91,fa,19,6f,3,24,f0,79,1a,63,39,e0,8d,a8,f,80,a4,f2,67,c0,bb,36,c6,d0,cd,27,5f,65,c8,d9,ac,ab,89,ae,3f,3a,79,be,c4,d3,8d,87,4b,fa,84,68,c7,47,16,c1,df,ed,cb,5d,75,2f,ad,2d,b1,fd,f2,4e,b0,ce,89,3b,c5,37,5a,87,68,75,34,5c,14,8b,9e,3b,18,da,a6,73,ee,48,e4,99,13,96,eb,42,7c,e9,d5,f2,b4,e3,50,f2,e5,52,fd,7d,da,9a,d1,e,10,11,3b,90,9e,b0,13,d8,e1,21,9,97,54,76,75,ca,58,eb,ef,75,75,d9,fc,fd,7e,d4,8a,56,8c,dd,1,29,d3,94,82,d7,33,14,90,99,48,d1,e0,a9,98,fe,1,cb,49,19,17,17,43,d7,af,a1,45,55,e1,ba,30,a8,9b,e,e7,36,d2,a3,5,d0,fc,61,22,c4,cf,87,97,a4,c5,79,60,5c,b6,d5,3c,d2,93,b9,7d,76,5d,7b,d4,e8,a1,c6,f9,2f,5,ab,31,6e,72,c1,5a,1,26,6d,f1,39,24,c3,90,d2,b1,5f,af,dc,a1,6,1e,b2,b5,45,7f,2a,d,38,81,79,22,f0,55,74,10,37,28,29,a1,75,e4,14,84,c3,7d,59,ec,15,91,76,87,ab,3e,99,bb,a7,f3,b7,af,ec,f6,35,3b,4c,c1,4e,27,30,fa,59,ad,9b,e0,7a,79,30,68,d4,45,1c,e8,44,95,6e,cc,90,c4,1b,ac,ab,54,97,ce,b9,59,2f,66,94,1d,d1,e1,0,26,7,ff,ff,55,97,78,eb,69,46,a2,d9,61,fc,e8,32,22,35,f6,bc,61,6d,4f,43,f2,7a,34,26,24,bc,1e,78,f,9d,b6,d1,8e,2e,ef,8c,b7,5b,65,4a,bb,dd,ad,91,2d,5a,e9,ed,e,dc,69,b7,c,56,1e,b5,a9,2c,d8,ce,18,e3,f7,1b,4d,ee,d,81,cf,a5,46,39,61,69,b2,76,36,5c,ed,9a,a3,bd,d2,e6,be,ef,f3,9d,d5,e,eb,a5,9f,71,d1,51,da,2e,75,85,ad,13,c,95,c0,73,7e,e3,62,b6,35,24,5c,c6,49,e2,fd,f7,5a,e,ab,d6,9a,34,35,5f,27,67,24,d7,bd,84,dc,fb,95,b9,7b,99,2e,4c,2e,f8,75,4e,5e,5c,1d,f1,8e,5b,e5,9f,71,ff,ac,d3,ad,3d,a5,ba,db,e5,9,3b,fa,de,1b,74,e,d4,fd,1a,b5,2d,19,88,dc,fd,f6,ba,cc,b1,d3,69,3d,d1,8b,c6,8a,24,46,3e,b2,db,88,60,f7,f7,4f,89,cb,af,50,d9,c8,16,9b,b7,4a,de,21,12,ca,df,dd,31,f3,8c,43,4e,cf,d3,d4,e6,6c,3a,b1,c0,a9,22,3a,43,8e,e,14,9d,d9,84,79,c6,d2,e,9f,45,56,37,27,81,5e,c7,8f,66,7b,4e,d8,d,b4,ad,4e,d9,7a,3e,be,68,9c,5f,3b,d1,5e,f3,7d,69,f3,2e,b8,62,2e,aa,3c,1c,8b,45,d6,37,51,12,ae,2d,90,82,9c,9c,23,72,7,1f,79,3e,36,ca,24,c0,ad,d4,a8,50,c7,2b,c6,d,4a,11,4f,38,4b,a6,9b,94,f8,9a,55,64,48,c2,35,cb,5f,6d,26,97,71,b,d8,dd,16,3e,40,27,91,ff,ff,55,3,79,69,69,26,b2,df,c1,37,f3,80,66,fd,a7,de,cb,c9,22,ad,f4,2f,1f,9e,48,54,28,f9,d8,3a,b3,12,71,84,da,8e,36,94,ab,b8,9f,7c,a1,2c,31,a0,ed,2e,36,af,5f,46,19,b1,a5,1a,95,93,da,ea,f6,5e,45,d8,fb,15,68,8c,49,a6,12,51,b9,fc,9f,15,9d,b,fb,54,65,5d,b1,78,bc,b9,3a,7f,39,67,6c,3f,4a,c8,c2,27,2c,db,41,e4,f2,c1,79,23,2b,ba,f9,4,c3,1f,32,f7,97,3b,37,49,4b,7d,73,1d,77,c3,7f,cc,d9,db,74,ff,27,12,b8,47,90,8e,88,54,46,c0,45,2f,5b,45,4e,10,cf,97,97,4a,99,ee,b1,ba,af,9f,65,dd,4e,e7,70,27,b4,b5,2f,ef,3b,87,8a,58,1a,b,b9,6c,d6,4f,36,d2,a8,6a,7a,a4,1c,b8,cb,a8,29,97,1b,ae,71,24,ed,2a,f9,36,fa,19,29,36,4c,fd,e9,2c,8c,b7,e8,c7,3c,5d,15,90,69,be,3e,d5,3e,1e,c3,de,94,d2,e2,68,7e,f6,b8,bb,29,6f,69,14,1d,d5,4d,6b,b4,ac,eb,f2,e8,f4,e4,9e,69,76,a8,21,e2,f7,d2,65,a9,ed,89,5b,b3,ed,31,cf,a9,a2,dd,af,76,ed,2e,56,59,6a,5f,2d,cf,9a,28,b4,e6,84,9e,75,38,99,a1,fe,87,6e,fb,95,b4,24,ee,65,cd,14,33,46,9d,e2,55,a5,80,7a,72,1b,b8,cd,4f,20,fb,8e,1a,da,23,e5,74,f3,fa,96,ac,2a,91,79,c7,33,dc,6b,dc,3a,a7,9d,4,a0,a5,87,fd,f7,2b,3e,c0,45,76,ff,ff,53,92,78,e9,a2,e,21,51,41,ea,55,53,d8,b4,2a,c4,8c,6b,ce,85,f4,c4,5b,46,47,e2,7a,25,23,2d,b0,da,4a,c8,5a,af,ba,cd,44,bb,3a,fd,b6,8c,71,46,dc,12,28,55,38,98,d5,59,24,e9,7b,3e,52,aa,bb,b1,82,ba,8d,14,b6,c7,dc,2,c6,52,c1,7f,73,93,79,f5,eb,e9,bf,ef,72,b7,2f,7d,be,f8,d7,39,b8,9a,b6,a7,2d,bd,e6,59,4a,36,65,38,a1,1f,1,78,9d,a5,36,32,3d,43,5e,6e,4e,bd,fd,2a,58,37,ff,b5,26,bc,62,48,be,cd,74,40,cd,29,74,1a,fb,e3,6e,6b,f,4,8,2f,1c,cc,99,e3,35,ad,31,7d,4e,f9,ec,6f,f7,75,fd,c9,af,26,69,66,4e,52,cd,82,17,81,83,30,3,11,3d,9a,3,23,83,73,fa,4e,2d,32,d6,ab,13,5b,a,e6,9d,9d,41,cd,51,d1,2b,5d,5d,87,8a,f8,fe,a1,57,93,64,be,75,bb,f2,ca,7a,7f,98,27,4d,2a,81,5a,8c,4d,52,87,f6,93,19,6b,9e,ef,c3,cf,75,34,ed,42,c6,40,e4,b8,ba,c,54,43,c3,8c,ab,a2,83,b4,36,6f,b8,ea,95,57,f6,99,b0,9c,3b,7,31,15,a2,a0,21,85,ef,52,38,7e,38,ce,6a,a0,68,9f,7c,fa,da,93,ef,2a,c4,9,73,95,24,a5,47,aa,75,ed,79,cf,ae,8d,9a,91,d9,4b,c1,f,5,3a,e0,ea,5f,dc,a9,ce,8c,9f,ee,26,a8,61,33,f1,a7,d4,1c,25,9e,15,fb,cb,a7,40,b9,cd,2c,73,8f,a9,4e,34,a0,aa,8d,ff,ff,53,8e,78,e9,a2,26,25,12,5e,d7,f1,be,f7,53,f6,2d,3,c9,91,23,f3,4f,1c,f4,38,54,49,2a,17,96,31,61,51,ae,e6,4f,15,a1,2a,b0,9b,4c,5a,c5,ac,27,4b,76,21,1a,8c,b7,23,50,ba,cc,55,56,a3,23,99,c4,84,33,f4,31,3c,4c,4a,6b,8a,9,6b,f9,cd,5d,d7,ca,c6,e7,d2,82,75,fe,a3,a2,ca,53,e2,18,eb,f4,d3,4c,e,3b,1f,3b,c4,fb,15,9f,0,32,3,be,1d,d5,37,5f,d1,fd,77,28,72,27,c3,13,d7,75,17,b1,a9,57,f0,45,da,9e,e7,eb,c6,27,31,ae,cb,61,b5,5b,30,d4,3e,b6,8,74,47,9d,bb,79,24,61,e9,d5,f,a7,63,7b,d0,e0,d3,9c,ff,63,7f,43,f5,9f,75,5f,e0,3e,79,35,a6,b7,75,49,e4,c4,44,5d,2c,b1,58,6d,a9,af,9c,59,3b,8e,48,e2,61,6f,5a,2f,aa,18,c6,24,ad,59,5c,ea,71,c8,6b,9f,ae,f9,e3,3e,77,c3,81,64,b5,9d,d7,3d,36,9b,47,86,7e,7f,d1,6c,b8,a3,58,d3,d7,15,6,52,35,6b,c8,d6,af,5d,5f,cd,aa,1,64,4b,da,fd,b6,2f,f1,1,cd,b7,5c,53,49,6e,f7,7a,eb,a5,72,91,d1,f3,5e,a5,33,c6,59,6,88,37,8b,d5,1a,93,6e,50,9b,9c,8d,3b,8f,dd,73,2b,6d,22,e3,8f,9d,54,9e,75,e5,5a,d8,29,cc,fd,47,f7,26,8f,a7,e2,a,67,6c,b8,7c,bf,a2,f2,ae,98,29,53,77,4e,8f,a7,4,5b,a8,4,ca,70,f9,34,3d,d7,ea,86,93,ff,ff,54,10,79,69,29,49,a5,13,3e,d7,f1,be,f7,1a,23,40,f2,84,aa,bc,d0,2d,8b,54,26,3c,a0,f9,24,7,ca,55,4f,bc,ab,70,69,dd,36,a0,d4,5d,63,da,80,ea,82,95,45,4c,2a,b3,44,8d,a8,cb,ad,36,d6,a8,1e,48,d1,81,60,b6,c7,a3,d8,1f,26,9c,3f,e3,62,8b,95,e7,37,77,3d,cd,f4,8e,ee,93,d7,b7,fb,49,50,7f,d7,ce,2d,e4,47,29,1a,9c,24,1e,36,f,a,d0,da,a5,ee,77,fb,da,48,9f,ee,af,7f,eb,fb,e8,ee,8a,b7,ea,2f,3f,8,7f,72,4a,b3,a6,f6,cf,6f,41,b1,ee,78,bc,f9,fc,f8,fc,5b,9e,6a,e6,d2,9b,71,46,54,e7,ad,be,64,fd,67,6b,5e,5f,eb,b6,2b,da,f,ee,88,74,a6,65,85,2d,7b,ae,56,86,91,d,74,dd,2a,ef,f0,e6,73,6e,bc,bb,17,c5,76,fc,a,2e,d7,5e,53,9d,57,62,8b,17,c8,1b,7,89,f4,13,bc,c5,65,b9,25,3e,a5,fa,91,17,a7,b1,1f,36,5c,54,d2,6f,33,4d,a,7b,87,e7,23,c5,1a,9,29,c9,66,a,f1,a1,7f,dc,8e,53,56,b2,66,7d,74,77,a3,3c,d4,56,f9,3f,f5,c0,3a,69,f4,e9,ad,c1,ab,e5,97,ad,9e,53,90,23,5,a6,ca,dc,6d,6f,72,48,3b,f5,3f,6c,dd,42,ee,7a,c8,59,1a,c,cf,44,93,32,52,9f,73,18,c3,c9,cc,1e,22,ad,ba,6e,c5,b8,aa,5f,e5,ea,22,1b,6c,3d,c2,2e,d1,d4,57,1d,b8,34,d,fe,ed,85,8c,55,c0,f9,fc,ff,ff,53,12,79,59,a1,d,b3,d,5e,cb,21,75,30,73,12,2a,4b,ab,cd,2,f3,d2,9c,f1,a8,e0,5b,2e,fe,ac,a8,7b,7e,4,a8,91,91,34,ed,28,cf,51,e8,c7,66,94,65,31,46,63,ac,1a,ac,61,64,a3,6e,46,74,85,a,5b,b,ba,96,ba,41,e,15,e7,c5,9a,7e,7c,f7,29,14,e9,dd,db,f7,7a,7a,5b,76,62,f4,63,ee,8,b5,55,26,76,7b,9d,51,44,9a,9c,ab,ab,79,a,d6,7f,71,cf,27,7a,f7,83,c9,dd,b9,a,e9,f2,ed,db,6d,69,ba,26,89,7d,6c,2d,9e,a2,4e,ce,6c,e0,49,91,a4,2a,a1,f4,33,ad,ad,e0,5e,5a,fd,dc,f7,1f,14,ef,47,97,6e,91,6b,2d,f,59,6f,3a,f9,ac,b,89,6a,19,56,39,4f,4d,25,5f,e8,e0,7d,79,c,d5,fd,29,d3,f6,ad,cf,e7,5f,d1,f7,f1,cc,f0,1f,9f,51,ec,6f,34,6b,2c,83,c1,46,cf,7a,81,56,af,bb,5b,c9,61,de,ed,73,46,b,56,ae,16,d7,d1,31,2c,83,4f,5a,ba,a3,c6,8a,f7,98,16,d0,e2,9e,93,d4,91,63,5a,91,ec,43,35,c3,c7,76,e5,6a,d1,55,63,aa,d5,fd,5,b8,2b,e1,8f,a7,26,35,5e,7a,be,a9,90,c2,52,d7,33,56,e8,66,b3,8,dd,22,99,20,df,56,d1,4c,e5,7d,bf,e6,86,b8,ac,d5,48,31,8e,dc,c1,28,40,1f,12,62,6a,2,9e,51,99,b1,7d,6,89,23,ca,ca,37,4d,e1,62,9b,5d,e9,b9,51,b8,a5,f7,9b,d1,17,2a,2,32,3f,2b,3b,ff,ff,53,2,78,7d,1f,e1,a2,9b,31,35,ec,93,17,18,2a,c2,e4,48,39,7c,e4,cb,8a,6c,77,9f,91,15,64,32,32,8c,ee,78,3b,92,37,51,31,6e,c3,91,74,f4,cb,a9,d8,57,aa,e5,45,d9,17,53,34,86,8a,33,d8,e9,d7,c,ac,de,5,42,87,83,2c,63,bc,3e,78,81,cb,d0,ed,65,3a,75,6d,73,b1,e8,af,59,e5,97,ad,6c,dc,ba,d3,5f,5c,e9,1d,7f,ee,47,8d,66,b2,36,27,7,21,45,da,a0,57,e5,93,a9,fa,86,ae,fa,76,7d,3b,a4,cd,46,ac,fa,d7,db,57,ea,9b,57,7a,5f,90,8d,f7,8f,43,ca,be,24,a5,6a,46,b,d2,8b,97,f3,e2,59,3a,aa,47,ad,19,a9,b7,6f,74,7,5e,cf,41,f3,d4,d3,78,14,65,36,57,70,46,7e,3e,bb,2e,f0,d3,26,76,d7,fa,f5,7d,21,aa,fb,a2,41,2b,44,d4,2b,49,53,89,8d,5e,d8,be,60,f5,83,9a,4e,67,2d,53,92,4b,30,fe,e9,3b,b3,ef,db,70,71,fd,67,fa,a5,c6,cf,fc,fd,e1,f9,58,c9,a,63,ce,36,dc,e2,b3,73,db,a1,1b,6f,ed,47,36,3c,7a,eb,a4,55,d7,61,ca,7b,2a,ef,73,f0,ef,35,81,de,ab,cc,fb,89,ee,20,fc,66,24,36,b2,46,8d,87,da,c9,f0,22,6f,30,4e,80,b,3f,d4,5f,f6,97,e2,51,9e,97,64,48,f1,aa,ff,5c,7e,b0,df,29,8c,6c,db,14,d1,85,c4,d3,89,6d,ea,78,cd,54,bb,49,3c,48,7d,d0,fe,c7,56,44,28,dd,3e,7f,68,a0,91,ff,ff,52,85,78,dc,b1,49,a4,da,5e,ad,a1,55,3f,59,cc,ba,d1,32,b0,83,d4,2a,80,9e,40,96,ac,b8,fb,f8,93,53,52,38,bb,52,2e,b9,d4,13,d7,ab,a9,a2,43,ae,9a,b1,a6,a3,68,c9,27,52,60,9d,62,d5,11,f3,c3,d2,39,1c,d,a4,9f,ad,91,91,97,8a,bd,57,54,a6,87,ca,ec,f6,ea,25,9d,77,fb,7a,ef,73,9e,8e,4e,6f,89,c,c2,ea,1a,24,a5,42,5f,88,db,e1,6f,90,df,9e,95,c7,49,3b,cb,5a,6d,eb,4a,ce,ee,9,7c,d3,d5,7,82,ea,53,84,f9,4e,d6,b1,81,1f,a0,b0,1f,97,1e,4c,75,46,8e,e9,ab,23,97,de,aa,e9,a3,c9,cd,d,b9,77,33,8a,26,73,b6,df,33,6d,e3,98,5e,b5,d3,be,ae,db,db,93,48,56,ff,6b,da,e5,c4,93,77,9d,eb,b5,76,ba,ae,39,c3,7f,77,fc,ed,98,e2,98,ee,3e,40,8b,26,54,7a,b2,c5,bf,da,f,68,f7,6f,be,9b,cb,fa,83,54,4a,fe,34,39,fa,f3,d0,9a,73,71,cd,32,75,39,cb,a1,e0,87,6,53,86,9,15,b2,f0,49,e1,12,7a,89,76,cc,d5,84,3e,b9,d2,e6,62,d9,d7,e9,9f,37,e9,69,e6,1f,4e,c2,28,ec,d0,15,b9,ea,1c,83,3e,a9,2a,5c,e7,fe,4d,27,35,57,f6,9f,d5,f7,7d,5c,95,56,31,be,a5,9d,2c,69,ba,e7,33,fc,6d,18,b2,da,23,1d,58,aa,57,a6,cf,3b,ad,35,98,de,a9,2d,ea,e8,b7,3f,5f,2b,bc,da,a2,67,ea,a0,67,0,61,10,ff,ff,52,c,79,59,22,29,b3,13,5e,c7,af,b5,d4,fd,47,41,32,29,2d,3c,cc,3f,42,61,61,de,7e,30,ce,91,b0,aa,13,b5,de,23,ba,3b,cc,d1,1b,eb,c7,a,52,3e,9f,5e,8,33,63,46,9a,75,28,6a,66,43,16,68,da,c7,cd,3a,4d,74,40,e6,ba,2e,ab,8e,9a,fc,5,da,dc,eb,fc,ba,7b,59,3a,6c,be,ed,5d,e1,f3,d2,ae,5b,d4,8d,ed,ed,e9,4a,9,b8,e,87,ec,e6,c3,6d,bf,c0,7c,bb,dd,cd,76,7d,bd,1f,ef,75,f4,da,bb,9f,37,8b,96,e5,e1,31,6e,ef,6e,f,93,f7,bc,89,27,3f,4d,b4,fa,c,ab,2f,ea,1d,aa,75,d1,6b,d,92,f9,ec,79,2a,26,f9,ca,59,74,d2,4b,cd,35,68,93,b3,3d,7a,7,11,82,ad,29,dd,4,8e,5e,ed,8c,f8,bb,54,6d,db,b1,a9,df,4b,b7,a6,7b,9a,42,6b,5a,b1,cc,20,77,af,53,4,c3,e5,b6,36,a6,5b,ea,7f,ad,bb,ac,e8,9f,ee,d7,77,37,6a,fc,57,d5,ca,8c,fb,a0,1a,8b,c8,b1,ca,92,ca,19,48,d3,18,5d,2c,d9,2f,4e,81,db,ef,51,d,74,a6,9b,ab,b5,c5,3a,a2,23,6e,f8,eb,c9,19,b2,64,24,9f,73,c,27,f5,64,c7,60,8e,19,3,3,5,30,69,62,ae,ce,92,52,73,b4,dd,ed,d3,95,1a,6,d6,42,8a,49,37,be,fb,c8,84,e5,d7,12,ad,88,f7,90,86,af,92,17,35,75,96,63,51,6d,f5,84,e5,25,97,ff,70,a0,b6,95,e5,1c,e5,aa,d,a0,6,1b,ff,ff,51,e,78,7d,f,e1,81,22,14,b5,eb,95,a7,54,f5,99,7d,12,52,ca,cc,3f,1c,b0,21,e5,9,56,55,a9,c4,63,ed,99,5a,87,bc,2a,6d,14,73,25,48,9b,c4,b7,8c,51,3d,d3,7d,74,da,75,74,ab,bd,e,a4,6a,a,d7,ac,54,b8,92,d6,f2,1e,33,64,9e,dd,15,cb,56,cf,3d,6b,4f,1b,a6,be,97,b3,32,5c,68,9b,3f,47,7f,67,4,47,3a,f0,b7,45,2b,e7,d3,75,56,cf,1e,cd,8a,af,d8,a1,12,8c,ea,48,d4,a9,be,92,7d,bc,66,63,1d,5,8c,8c,80,1,51,54,95,8d,86,6e,28,8f,e8,32,22,14,a7,8c,b5,35,b4,96,b9,6e,a9,d7,33,d5,75,56,56,6d,b6,54,a3,ee,3e,ca,94,b7,ca,d6,1b,f0,aa,f0,ca,52,b4,1b,7a,67,2e,2a,75,5f,6f,21,cd,f9,4f,5d,5,3b,62,a7,dd,dc,c8,3e,7e,1e,9a,70,1f,ad,90,9,be,d5,a,9d,5d,44,1b,60,5d,62,8a,9b,42,7c,d3,fd,b1,5a,f6,e5,72,b7,b7,7d,25,4d,53,7e,58,7b,6a,cc,1f,f5,dd,1b,39,7c,29,8e,3d,ca,5c,a2,db,d1,8f,be,fa,64,cf,7f,f9,7a,4e,38,fb,83,f3,d2,40,48,d1,66,ae,c9,69,a8,24,9a,b8,52,8b,ae,9d,bc,d,87,a5,6a,95,28,a6,cf,fd,44,de,fe,b3,6d,64,db,98,59,80,37,c0,80,cd,3d,bc,c1,37,28,3c,2c,9c,9a,42,b9,d6,2,79,1b,2d,7f,5d,75,44,9c,ea,68,33,e3,5c,80,b7,5e,d9,cf,e0,b,92,bc,c9,78,ff,ff,51,c,78,db,59,2d,a4,d2,7e,b9,61,75,92,25,12,a8,bc,c7,d4,fc,b7,c7,2d,5,40,66,49,3a,e4,88,3e,bf,70,62,dc,a5,c5,12,ea,68,8a,8b,16,db,31,64,a3,a6,36,d8,91,8d,d0,d5,19,21,c9,a6,e3,1b,c3,1d,f1,4d,ad,eb,92,59,23,33,c6,b9,4d,d7,6b,b1,fd,d7,33,9e,1c,5f,57,d,b6,7a,a2,e7,9f,b6,f7,16,46,37,94,6d,32,f,71,71,99,51,af,22,9b,8c,68,74,f5,6f,d8,7d,69,6d,49,7c,e5,ad,92,11,9f,4f,a4,97,b7,bb,14,ad,82,a5,54,1f,48,b0,d,61,96,af,70,e7,aa,bf,f,85,5a,3a,d4,e4,a7,b7,8b,ab,e1,4d,6,2f,8f,9d,3e,a5,54,54,a7,93,52,99,a7,e5,4f,51,cd,b2,d2,8f,90,89,75,c5,ae,70,a2,8a,b4,6a,92,6b,8e,61,d7,f0,b0,a9,e,4a,55,65,f9,1b,e1,20,72,86,8d,d9,92,d,c3,5f,b5,19,64,dd,f,a6,8e,bc,93,9d,e5,9d,f6,5f,41,5a,96,bd,98,af,d8,f5,7,59,35,eb,5c,26,2e,9,47,24,c8,73,b2,a5,1c,c5,3c,2a,d6,47,fa,52,14,76,b3,af,9e,cf,46,6a,c,89,69,e9,a8,3e,3d,1,1e,45,db,3c,6f,17,6b,e2,cb,a2,d9,31,a7,3c,67,4f,9c,ea,bb,d2,50,ef,ad,45,89,75,73,d3,9e,71,70,90,f3,f0,7e,2c,4a,d3,22,27,2e,f3,d3,4e,7f,21,ed,e2,f7,ae,5d,51,5c,af,8d,bd,d7,5f,1c,79,8a,a9,1a,f3,da,97,19,fa,0,c0,a8,ff,ff,50,80,79,4b,21,11,a4,d2,5e,9d,28,75,30,65,f3,c8,e9,b,d3,3c,b7,c6,ec,46,78,21,59,a5,2a,90,de,fb,eb,77,3b,12,9c,9c,68,ee,b5,e9,75,db,42,a8,64,88,b9,d,19,b4,ea,65,c8,a9,53,a1,d4,62,ac,aa,7c,fa,1d,f9,7c,b1,b6,92,5a,75,dc,52,d7,3d,d1,c6,6c,53,8e,5b,8f,57,74,9d,ab,a8,dd,db,30,77,89,69,25,9a,20,7f,35,d8,cd,8b,8d,34,9f,33,d6,e7,ea,d5,ae,f7,72,78,6f,96,da,6d,ff,7c,a7,6d,9b,7b,1d,ca,29,72,e9,7a,5a,78,7a,81,e4,4,c3,37,1a,e1,c7,e2,74,3f,85,c7,a2,b5,3b,9,59,e5,45,52,6d,49,29,83,cc,a1,57,8e,60,2d,b1,fe,83,92,b9,38,a7,ad,90,64,3e,ed,c9,35,8f,d5,e6,d8,f3,ae,9d,f3,67,63,75,ed,ef,3c,14,52,ed,b4,bd,82,5e,9e,6e,61,ef,6d,4d,c2,f3,d2,e9,b4,66,35,b7,24,ab,ab,a4,e5,c7,15,76,5,6f,a5,db,87,cb,ff,2,54,47,9d,76,94,3e,61,cc,c0,c2,31,5,85,26,1d,21,2e,ee,88,97,86,bb,ea,f5,da,84,8c,89,5f,9b,8b,d2,4c,45,8b,55,65,c7,4d,66,b,2e,3d,37,a4,9,78,34,7c,d5,4c,b1,db,fb,2e,ad,fb,6d,2f,a7,ff,1,6d,55,da,59,42,a2,7d,6d,29,14,5a,d8,7d,51,88,cc,37,d3,92,93,e1,63,a9,5c,9f,d,1b,9b,2a,f3,44,34,45,8e,f8,6d,f3,fc,33,d7,ad,9e,cc,29,9c,0,2e,eb,ff,ff,50,3,78,e5,f7,67,e3,22,10,d5,eb,6f,17,59,6,c4,aa,8b,cb,2c,f2,c0,ec,f1,3b,df,a1,b9,12,dd,df,c,68,90,2c,39,3e,b7,6e,76,2c,eb,97,21,85,37,1b,a1,2c,9c,55,46,8e,85,aa,8b,6d,2b,67,47,29,2e,27,aa,6c,98,66,58,5b,8b,36,d5,54,43,e9,6a,7b,de,4a,aa,ae,9d,b8,8a,e7,ea,9d,fb,b9,17,4e,e4,a8,d7,37,af,ee,d3,ae,13,1a,98,8d,73,80,ff,5f,81,4c,58,e9,1a,a9,4f,34,d3,56,f6,f3,e6,ab,f7,11,e6,2f,d6,62,a3,2f,e2,37,e0,19,ae,d5,e1,8a,19,ac,8b,fb,9d,53,b0,65,b3,de,e6,9a,f6,35,5a,5d,6a,19,cb,f5,b,c2,b7,62,2e,b7,f5,f1,ab,12,23,64,60,a2,7e,c9,57,1a,85,df,21,9a,1b,7b,ae,19,94,87,cb,5a,f1,89,59,2e,c6,19,ac,ec,bf,5a,87,fa,2a,a3,36,c6,c8,2,cc,37,80,95,9,4e,26,49,f0,39,65,c9,13,7d,db,b4,ca,5f,a3,47,76,51,db,34,e1,6,9f,af,9,be,b3,e0,57,46,69,dc,fe,ce,9d,97,56,29,5f,59,f3,13,d7,27,6e,bb,d6,4e,ab,24,50,ea,2f,c8,c2,4f,b,45,24,88,c2,8f,6b,91,52,b4,14,7b,c4,7c,97,59,f7,3b,8a,5f,90,f4,4c,9c,71,6b,2f,c8,34,eb,ac,ca,c,97,95,3f,99,d3,e,54,65,a5,15,95,5e,1d,9b,b7,34,35,ed,af,1d,aa,ee,f7,42,d7,32,e5,f9,15,d,dc,27,a6,32,bf,8b,86,de,a0,28,f,ff,ff,50,5,78,d9,91,49,b4,94,7e,c7,22,19,a0,2d,12,b4,fc,8b,d1,3c,ac,3d,3,69,77,32,c8,c8,75,8,51,7a,f9,2a,8d,6a,93,3a,53,ae,53,69,46,e4,49,c6,9c,6e,97,4,66,d2,a4,45,d6,dc,32,72,18,7,c0,ce,45,1c,57,5c,d1,51,14,5a,7f,22,77,7f,a3,ea,d7,72,9a,dc,48,d7,f2,f9,fd,72,6d,c1,2d,17,8e,a,db,7b,8d,24,34,c1,55,a2,20,f5,d2,73,ea,ea,52,34,51,4d,18,2e,d4,3e,ad,51,57,4b,75,cb,12,1a,b9,f1,d0,2a,15,ea,67,b9,eb,d5,96,b3,a5,51,b3,76,c6,e9,15,28,e6,da,75,8b,74,5f,5f,43,b4,9d,5e,ae,21,cd,90,eb,f7,7c,4b,74,cd,6a,93,1a,62,a9,c1,ca,b0,76,2,c9,1b,ff,ab,f8,ff,ea,ed,fe,8a,6f,36,8b,b9,a5,a5,9b,ee,38,3,c5,ef,6c,c5,17,3a,9c,8f,e4,7e,e,56,dc,9e,6b,26,f7,a1,c8,ec,6e,b1,26,3b,31,fd,3c,74,e1,7d,12,ec,e1,82,d8,2d,18,af,11,f8,d8,1c,8e,5,31,1f,21,ac,60,d9,2f,58,e2,a5,46,ef,2c,eb,ff,5f,95,45,d7,96,b0,aa,63,e0,fe,42,a7,37,e8,8c,4c,7f,d6,89,e9,21,b7,9d,77,d6,29,9e,cd,cd,bd,a6,97,3d,aa,ef,f4,d3,33,a6,74,40,62,1e,51,e1,f4,95,87,58,71,ea,c3,b3,1a,42,a6,12,44,3c,b4,a8,63,e8,e2,ac,d9,74,cd,f5,f9,75,18,b2,16,6c,e7,d2,9b,fc,46,31,39,ab,b5,0,b1,1,ff,ff,4f,4,78,da,e1,e,32,cd,24,ea,4d,53,d0,6d,46,d2,bc,95,d0,8a,f2,c3,e0,b0,93,e1,48,c8,3c,14,94,d3,ec,44,f0,19,2b,8,86,c3,12,a8,e3,44,4e,37,4b,81,f5,4a,6e,51,1b,69,d4,e1,91,fc,19,87,3e,a6,72,4c,68,8,56,2a,59,eb,c7,e0,de,bd,a2,b1,7f,72,f2,1a,4d,5d,61,7a,d2,ba,b,14,96,86,5a,47,e3,d0,4f,fb,cf,a7,a4,fe,fc,bc,ea,95,21,39,38,ce,57,51,57,7a,cb,77,29,4e,5e,37,16,5c,15,84,a4,56,bb,bd,6c,c,e6,9d,2d,6a,ff,45,68,36,93,60,19,2f,a4,b9,4b,db,38,d9,fa,71,4b,bd,5c,e2,b7,28,39,68,ab,ff,ff,57,54,3e,2b,a8,21,46,48,9d,7b,1e,97,2c,b3,ef,c9,14,f1,d8,48,bb,7a,77,7f,57,7e,72,23,eb,63,76,bd,f2,7c,92,b4,26,47,c7,6a,f1,27,74,54,35,13,f8,57,8d,87,d9,39,bc,80,1e,61,57,28,9a,49,c5,d9,34,ac,d9,5f,ab,0,8,84,58,ed,ad,9,f7,88,a3,89,7f,3b,58,99,54,c3,6,2d,12,32,56,b7,aa,6e,dd,13,b8,b9,d0,ac,15,e,2f,ce,b5,1f,d0,a,6c,b1,3b,cd,71,d0,a4,6d,54,42,ab,85,36,93,14,32,eb,8e,4f,8f,9f,d7,cc,df,75,51,d7,7d,85,fa,18,9c,87,ab,d7,5a,cc,d9,23,42,90,63,da,51,3c,b,f1,ac,85,9e,d0,1,3e,3a,f5,1b,57,fb,9c,ef,b6,ad,11,a6,a1,6a,b,bc,8c,86,47,80,40,6c,ff,ff,4f,7,78,e7,58,11,b4,fd,99,6,aa,71,bf,41,94,ac,a8,f0,cf,35,f2,43,df,f2,bf,a,79,77,9e,2d,3a,6c,45,23,7a,f9,1a,4e,65,c2,cc,8d,27,59,1d,56,58,ca,28,dc,69,46,a2,90,c7,84,27,aa,ba,12,11,e5,6b,30,5d,27,35,d1,c5,cd,d2,bd,ed,ee,5c,fd,1f,b3,75,a2,6f,5a,d7,54,a5,3c,75,aa,57,9d,de,be,b1,b9,8a,5c,94,4e,8d,d5,85,6,de,c0,c5,b5,d2,7a,3d,ee,ab,fe,95,70,c9,73,bc,b4,ef,e,bc,a8,5e,e8,7e,ab,fc,37,c4,7a,57,27,9d,a9,35,55,30,20,67,39,61,be,ce,26,33,d5,31,62,c1,dd,f3,b5,eb,94,ee,1d,25,82,4f,9c,a9,61,e8,4e,77,b0,6,22,2e,2f,f0,92,ed,2,6c,4c,79,57,47,11,6b,77,ed,6f,fb,d2,be,bd,ab,a5,a5,2e,ae,20,d4,97,21,f9,8d,ba,8,90,ac,4a,55,a0,c0,ae,e2,4f,24,a0,74,7d,e7,8,e9,be,2d,79,11,d2,e4,20,a6,a1,a5,ef,a9,d0,1f,f1,90,be,52,98,28,d4,3,71,31,8c,aa,cb,3b,16,5e,1a,bf,c7,bd,11,d2,b6,9f,1f,f1,ea,e1,20,6a,c1,ce,87,f1,3e,6e,77,ea,d5,15,8c,1f,ab,9e,ba,a1,6c,fd,a0,ea,10,43,7d,5c,d3,21,5c,e5,ea,2e,94,9f,44,41,c5,48,f3,1f,26,d1,33,e6,1e,94,ef,2d,3a,46,c6,54,e6,c8,25,3e,b,1d,59,35,b7,5e,4a,35,5e,75,6d,74,bf,47,6d,a0,a7,93,a5,6c,35,e0,bd,a9,ff,ff,4e,8e,78,69,51,49,b4,94,41,5a,7d,1e,c6,41,98,a9,29,f0,5d,b,7,c7,50,50,97,8c,2d,ad,12,2c,9e,a6,a6,93,92,66,95,22,4d,bc,94,49,a7,44,8d,9c,59,b5,2a,63,6c,c7,5,35,49,68,7,24,b,44,c2,fe,81,64,3c,9f,c,8c,55,5b,be,fe,e6,8f,d4,ab,fe,52,b9,6e,6a,ad,50,5,19,2f,c5,a5,44,bd,33,0,b0,cf,43,79,24,c4,e7,e5,13,3a,ca,bf,9e,63,a2,94,ba,8a,55,2d,3f,df,d7,4b,80,2d,8,d3,1f,9c,b5,4a,d,7b,f3,a0,d0,2a,95,87,11,d1,f,81,b5,89,ba,44,f8,3c,cc,a7,ca,aa,bb,55,57,5d,57,40,fb,51,e2,5d,ac,54,dd,a4,94,b5,6,38,e2,53,cc,29,6,b7,5d,5f,40,c4,c2,b9,41,14,af,ee,ff,52,b7,79,a3,af,2d,cd,a1,83,f2,2e,8e,25,a,26,31,30,e1,66,8d,8,2f,25,ca,f6,6c,9a,e6,99,bf,46,5b,15,f5,77,ae,9a,41,9c,28,52,c1,99,1d,76,88,85,ec,f1,2a,b2,12,b0,ca,6a,46,2d,ca,a3,24,cc,f3,93,c1,a9,b5,f5,7a,ee,93,b9,65,c9,71,2d,60,42,da,23,a9,ee,f5,dc,96,a4,ba,78,ea,b,61,30,1b,a5,2d,d8,83,69,f9,a2,8b,de,df,31,3a,bd,ce,14,6e,dd,f1,96,3f,ba,fc,98,92,a3,ac,7c,75,3c,88,af,97,1c,8f,2,50,fc,b6,44,f5,11,85,66,9c,65,db,ce,e7,8,d5,6b,97,55,a5,db,5a,5c,e1,c6,80,10,17,85,0,d,40,ff,ff,4e,b,78,da,af,c9,36,c5,29,31,a9,16,10,5e,47,d2,6a,f1,ba,cc,23,c7,3b,d2,26,1f,80,52,ac,51,91,4b,f,4,87,5d,e,ba,64,c8,63,90,a5,1c,4a,3a,93,7b,a3,52,aa,27,7a,16,1a,25,55,93,b0,80,e8,e2,a2,c6,c9,31,76,38,f7,f3,a5,4c,12,d4,9,37,ca,7d,5f,d2,cd,de,2f,b3,d5,52,79,e6,de,f1,28,80,91,ee,de,5a,21,5e,7d,cc,36,89,ba,42,1f,65,8a,7c,b6,36,d2,ed,6e,9f,ef,ba,5d,55,b8,9b,9e,f9,78,ad,3b,cd,dc,b2,5,1d,7f,88,f5,dc,5f,aa,f6,eb,26,b3,de,a2,87,38,2d,74,c8,bd,7,b3,5f,f6,0,9a,dc,27,33,6f,5,52,c9,44,0,96,66,89,48,92,19,c1,85,22,6c,1b,9d,95,6a,c7,cb,e6,8a,50,fb,fb,c5,ca,5d,71,c2,83,cf,a,69,59,78,d8,b2,da,3,8e,8,18,a6,bd,b5,ac,23,5c,d8,f0,4a,b2,ad,fd,ab,3f,20,eb,d7,da,e3,d0,c7,55,1b,d6,24,df,42,f7,5f,fa,65,f4,49,b0,a2,fb,2c,8,f1,fc,90,4b,ec,bc,4a,6a,8c,9c,f3,b0,6b,9d,71,72,47,88,21,7d,93,65,6b,b0,4f,fc,13,ea,6c,23,1,23,fb,4a,4c,a,6d,ef,c,6,ae,bb,b0,f7,12,4d,ae,77,4f,b3,1c,ac,d5,a6,27,13,b5,63,75,7,6f,d6,27,6c,f2,d9,48,9a,b7,41,fe,69,f3,46,cc,b9,8f,b6,f0,17,a3,5d,78,9f,11,49,67,9,59,60,b7,f3,70,eb,10,c8,0,c6,f2,ff,ff,4d,e,78,d9,51,a,b0,cc,68,ca,14,8f,ce,5d,67,38,7c,6e,44,c1,f2,40,a,86,d1,89,ad,56,c2,4f,ab,24,10,c8,9d,2f,a2,f2,6a,28,a2,71,44,e3,39,2a,5c,2e,a8,ce,2d,aa,62,a2,bd,8f,26,1d,10,f2,bd,4f,3b,48,f8,fa,39,e1,94,2d,7e,ba,db,60,ba,75,ea,ef,4c,b5,a2,97,d0,ca,a8,8c,81,cb,e9,2b,2e,e5,f0,b7,50,61,6d,68,60,84,25,b1,6b,13,26,59,e4,8d,5f,a7,52,1f,dd,3a,a5,b1,8d,58,77,46,97,ce,5e,4,d6,84,af,4b,95,3,52,25,fb,3e,4c,a2,e5,84,5d,1b,65,6a,bd,9,29,d5,5c,8e,f1,fe,ca,5f,4c,20,d,87,99,af,11,33,7b,b9,30,6a,8b,45,15,d4,77,8d,3c,e0,db,31,bc,6a,6c,d3,e2,bc,4f,fe,b8,57,76,2b,93,3e,6c,6a,9b,34,e7,79,9e,c0,51,86,1d,59,68,71,8a,31,17,85,3b,45,f4,15,32,6b,73,bb,fa,ff,b6,4b,ec,3b,a0,ba,55,bf,82,c1,9c,bd,c3,86,2,5c,56,74,ff,10,e9,16,99,e0,89,18,52,28,b5,df,1d,cf,32,e5,ff,7e,97,38,20,e1,d8,39,f9,ef,d1,57,97,d4,a7,44,f9,8b,ca,6c,41,f0,7e,81,3f,99,12,98,96,16,bc,f1,a4,4b,88,ff,e7,b7,eb,a7,ca,79,e4,96,56,3a,4d,c4,42,75,14,23,9c,8e,60,db,b9,3a,f9,56,bd,7d,9f,81,5b,90,63,e9,e5,1b,de,d1,25,7d,fa,5b,70,aa,4,ec,ea,85,2a,ab,24,32,0,6a,59,ff,ff,4d,84,77,fc,dd,67,de,ab,30,46,44,f6,84,dc,f3,23,e8,7,cf,1a,f1,c8,93,27,42,f,80,5,df,15,76,74,33,3e,d9,1b,a9,65,ea,b4,f1,4a,25,59,94,a6,db,b3,9f,63,55,28,da,8c,c8,db,86,ab,d0,56,36,9b,f0,74,69,b5,44,69,eb,43,37,cd,9e,cb,25,5e,df,6b,f6,ea,bb,59,d1,77,d7,4b,74,56,6e,7d,c1,d2,b3,b6,51,45,e7,12,b8,6e,b9,76,4f,42,3b,9d,e8,37,53,86,a4,9d,95,95,ed,72,4d,1d,9f,7f,dc,b2,19,59,ce,aa,94,a,93,54,45,17,5a,24,47,c4,67,52,2b,35,21,d0,1c,56,9a,e7,a8,ed,d6,7f,77,3d,45,d5,c8,29,6d,c0,72,27,82,d5,94,76,de,92,b9,c9,5c,19,e,23,31,c7,5a,31,57,9c,75,61,fb,52,75,8,69,f7,6b,fb,7d,ab,1c,42,30,3a,fd,92,d7,4f,c5,e7,66,39,7b,49,ca,4a,4b,d5,8b,fa,6f,6,78,e5,4f,df,30,e2,be,f4,77,ce,54,ac,1b,d9,4f,d4,7c,98,59,f4,21,5a,e7,25,1c,36,a1,18,9b,c1,ea,13,cf,17,47,33,4d,3d,69,bd,ee,be,92,3b,c7,7c,8d,7d,38,fa,d3,5d,2d,f,43,5,93,eb,e2,b1,e5,9a,b7,fc,87,13,19,34,ce,a5,c3,8,a9,2d,38,2b,a7,38,53,e,1f,65,45,9,f2,4a,d2,c7,14,5e,2b,7f,1,75,f4,15,2a,d,d4,bd,e3,d3,69,cf,fe,a9,39,91,c7,e9,ac,ac,87,97,e7,f7,5,61,32,99,39,aa,58,5a,60,11,4b,ff,ff,4d,12,78,cb,a,2a,25,4b,44,da,7c,f2,22,64,9e,3f,43,64,46,9c,6,d0,6a,41,d5,49,ad,4a,fb,14,14,7b,1d,44,e2,8a,a6,9c,2a,45,19,ad,a2,f1,ad,c5,42,8a,9c,23,9c,f7,d3,65,46,ce,31,b,74,72,c7,de,96,55,eb,4f,aa,27,77,c1,4e,49,fa,b8,d7,8f,c3,b9,9f,c7,6a,9e,8,38,df,1f,2b,5f,f2,52,eb,d9,55,a8,4f,4e,5,cb,25,3a,70,84,2e,94,9a,db,d2,af,1b,dc,dd,b0,77,f4,d2,e3,1d,a4,da,94,32,5b,6e,ea,5a,d3,65,a7,7a,35,10,cb,4f,f0,3b,c1,a3,28,9c,a,c7,1,53,f9,f3,eb,ea,ee,73,a7,6e,ee,5f,b8,77,21,2a,ad,70,39,f6,1d,c9,cd,d5,dc,a5,ed,97,2d,1f,aa,1d,94,57,5e,45,c2,8a,62,89,19,17,75,d7,97,2f,cf,b9,af,94,23,e3,87,aa,84,68,58,6,c7,8c,37,e0,84,66,85,ae,bb,54,81,9e,a7,b9,a2,9f,e2,ee,67,6a,93,d2,ea,f1,e1,5e,dc,8d,b3,47,62,3a,58,e6,c2,73,89,26,db,49,2f,af,71,d9,3e,b5,d2,8a,4,b9,66,c9,e6,b2,7d,4c,8d,c7,2b,a4,6f,d5,a2,88,b4,1b,a,b3,57,d5,b2,47,6c,49,b3,40,84,1b,57,71,b,bd,36,47,6e,54,c9,57,37,1f,e7,76,61,d3,b7,16,21,25,1e,da,8b,59,2e,3a,e7,82,3a,c5,43,f9,da,44,b3,66,72,48,11,bf,dd,57,5d,d0,e0,87,ea,1,b1,61,6a,f8,bb,67,3e,dc,e,7c,21,58,15,1f,ff,ff,4c,f,78,d8,e0,26,43,5,4b,d1,69,2a,40,66,7,56,52,69,42,34,2e,14,1d,19,b,d,53,ae,9b,36,14,d2,90,e3,b,36,a4,e3,12,b5,ba,31,48,5e,4d,2a,90,d5,95,5b,6e,24,eb,17,97,24,5f,9,d9,4a,fb,13,c6,a6,b5,fd,cf,3d,92,90,44,ea,9b,e9,4f,c5,1,12,94,b3,26,15,ab,24,e7,d2,4a,21,30,1c,58,49,35,ea,27,4c,b3,87,89,d7,e3,94,85,ed,de,9e,5f,48,fa,55,ad,ba,d5,e3,da,7a,3a,e7,5,91,ee,ee,ee,71,18,bd,6a,33,55,d2,4a,5d,3a,56,72,39,17,f,c1,76,e2,e4,ad,ed,71,25,29,6d,5,95,ec,fd,e,1d,e6,f1,df,29,a0,31,d9,1f,8e,13,62,da,8,10,46,d,6b,4a,43,3c,9b,e3,db,aa,5c,f5,25,a0,13,4f,3e,ab,40,de,d0,56,a9,e1,fa,2c,7b,33,ad,fd,c8,82,1c,d8,c5,78,42,82,5a,98,9c,59,fd,73,f1,94,49,4c,e5,dc,71,21,13,be,71,d7,33,55,e2,1e,56,3a,f2,e0,c4,25,fc,54,eb,63,e2,16,8d,6a,eb,c1,b3,52,56,2d,c7,cd,31,af,52,c2,ef,9d,c6,8c,e,73,fa,c6,18,21,1d,61,58,1a,63,8d,f0,28,44,48,66,49,eb,84,58,4d,5d,7f,5a,eb,fd,ef,f4,ec,cc,e2,e7,3f,ee,14,3f,86,7b,58,dd,55,cc,67,a6,2f,10,57,83,d1,fe,9b,22,10,be,60,6e,47,2e,1a,1a,7d,78,4d,e9,38,45,3c,98,7d,6b,20,de,75,f1,9c,5,d8,f0,15,82,ff,ff,4c,a1,78,63,f5,2b,dc,e4,2d,46,b,8f,ca,f4,f2,9b,27,8b,d0,9b,11,78,2c,27,3e,ec,ad,76,8e,90,aa,db,6f,ae,9b,e9,5c,83,6d,d6,94,4a,42,d4,a5,54,32,71,53,19,dc,fd,12,8d,b6,e9,51,c6,2a,c5,7c,75,f4,11,47,af,c7,23,e6,42,d7,d3,5b,f9,4f,dd,db,48,ea,37,f4,5d,37,8b,37,66,86,a2,b4,12,6c,6,c9,e2,c0,3a,ac,74,57,50,f,c4,12,fa,1d,f0,bf,d5,af,6b,bf,16,f7,4f,d7,cf,4a,e7,73,a6,7f,8f,3,d5,db,c3,ef,39,b2,29,62,58,8d,9c,ad,43,2c,93,a7,e3,d4,58,4f,9a,fc,e6,6d,8f,4d,f7,f0,ef,5c,b4,6b,a,2e,63,46,a5,f,6d,80,eb,55,53,2f,43,a4,52,ad,b4,43,94,34,a2,71,dd,59,fa,ea,65,77,79,fd,75,55,19,3e,f1,59,c,a7,95,57,18,e8,e8,ed,bb,9c,e,ce,4b,3c,fc,14,f5,90,b8,a1,9e,1c,90,76,a5,a1,a8,d1,95,ff,f4,45,59,52,72,64,88,6b,fe,41,7a,18,e4,53,cf,89,1a,57,7b,e0,c6,c3,22,10,6a,e7,55,54,ff,34,9c,bf,90,e9,6b,4d,8a,12,c7,b8,db,4e,5c,b7,b2,44,69,23,24,99,81,83,63,1,a9,2,6c,7a,e7,46,9d,c3,6e,ea,62,fe,12,a9,e4,ee,ed,6d,ba,32,8a,53,d5,f9,e8,4a,71,8a,97,2,3f,99,87,f6,de,b1,7d,a4,b7,9e,c5,53,ba,eb,2a,e6,20,22,ba,5e,7c,74,59,85,60,cf,8,27,55,e9,5e,ec,b7,b5,ff,ff,4c,89,78,59,18,26,44,9b,64,68,bc,c3,d0,ca,78,f8,bc,f1,a0,d9,54,29,a,90,f6,96,50,2e,e4,19,4e,b3,57,a7,1c,65,b7,2a,48,c5,46,31,35,63,4a,18,e3,89,a8,9a,aa,f3,b4,6d,b7,22,4d,28,7b,d2,66,d5,73,96,e,a4,4e,99,d4,d,81,c6,75,22,49,cb,7a,e7,f7,24,75,7b,2d,e0,93,5a,a7,22,8d,43,4b,5e,b4,ba,b8,62,e,63,42,e8,f1,2f,5,28,9e,70,d0,eb,b1,53,9f,fd,b7,f6,dd,4f,5c,a7,9d,1c,22,26,40,a8,d7,97,bc,af,3e,e4,2e,66,d7,26,e6,c6,f8,ce,63,59,e2,69,1f,e,b9,70,e7,aa,a1,2c,f1,26,81,75,c7,fd,2e,ea,33,a5,60,4b,b1,d8,7,1b,f5,2e,a4,6f,54,8e,98,74,bc,71,b6,aa,eb,ed,6a,ee,bf,cf,9b,3b,89,1f,2a,39,39,9f,65,5a,78,6d,b2,3a,fe,1e,92,56,a5,3b,2b,62,9c,e9,16,12,ed,2b,75,7f,5b,69,76,ae,dc,ea,38,ef,42,25,d4,2d,7b,f4,a9,10,d8,19,56,fe,97,de,26,13,64,b5,f5,7f,2f,17,d2,79,92,6b,fb,a0,9b,bd,74,95,12,cf,5b,56,8c,ca,35,db,6f,9c,92,e2,6e,a5,3a,92,2c,e4,80,fb,b0,d3,ce,f8,5a,bc,c7,56,66,ff,bc,6f,9f,31,7f,10,54,ad,72,96,6d,35,e4,ea,55,a8,52,bd,fd,9a,4e,4b,d1,23,c8,7a,d0,e5,2c,7c,a9,4c,d5,5d,8f,d6,ed,5f,ae,71,a8,cd,d,d9,5d,e,97,ec,7a,f6,75,c8,f0,7d,51,ff,ff,4b,88,78,5a,99,29,b3,53,67,cf,eb,a0,1a,ca,b4,8f,3b,69,34,1d,a,40,a5,1d,8d,bb,4d,bb,13,ab,b0,53,35,24,ea,e7,6c,63,4e,19,19,6e,28,94,74,b8,aa,32,37,19,71,b6,94,70,ba,e2,8e,1e,b3,b5,c9,12,c0,9a,ab,35,e6,e2,ee,38,58,ef,e2,b4,b6,94,ab,75,73,b7,89,16,62,4c,e1,56,3a,1d,63,7d,e5,a1,7b,de,ad,c1,25,60,95,db,55,98,36,e3,8c,46,95,8f,37,7d,61,75,5d,da,eb,bb,a5,1d,bf,36,86,26,24,5b,dc,4d,43,3a,4c,c4,9e,7d,55,2b,b5,8e,34,a3,4d,f0,0,38,f4,6a,d5,ae,77,95,d4,d6,86,43,60,e3,9,ab,89,2f,70,9d,89,76,47,44,69,d7,ab,20,87,af,37,12,d4,56,6b,e3,77,3a,be,d4,6e,a6,4b,52,d3,55,4d,df,7d,fd,d7,ba,7e,dc,3e,60,17,69,10,9b,ec,92,50,87,2,30,49,51,ba,4f,25,a6,fd,37,b6,e9,26,2e,90,ce,b5,1e,67,e7,c2,8b,8a,8a,f0,31,ca,7e,94,86,f9,8b,a4,25,8d,11,65,cd,88,5c,6d,ec,7c,d8,6b,fc,61,25,6a,42,fd,a6,c8,ae,51,a6,e1,22,7,b0,ab,c1,e8,87,46,92,d,f9,4,94,d8,b8,87,10,db,2e,e8,56,70,b5,7b,c9,17,97,1c,f4,b6,bc,97,97,53,ff,e9,a,7a,c2,91,7d,d1,e0,ec,e7,90,46,44,83,67,3c,e6,d1,36,19,b,78,bd,d2,43,48,dc,e8,50,54,1,ed,4f,79,17,ae,29,8e,80,13,d2,70,ee,ff,ff,4b,9e,78,67,41,11,b4,d4,2f,cd,a2,e,cf,24,95,78,f5,29,b4,8d,6,be,e3,c5,15,de,eb,63,74,32,1e,b2,42,55,13,85,49,13,4d,b7,a,95,36,c7,4c,b5,63,11,55,6,4d,75,11,74,ac,d2,88,e9,47,74,1d,ac,3e,31,13,56,8c,31,15,fa,26,45,6b,d5,b9,a7,3b,5c,ea,35,37,c6,53,b6,5e,70,77,b0,6d,94,80,d9,17,bf,e,88,28,74,cc,68,a2,f1,30,8c,f7,c2,89,3f,b6,7e,91,29,59,27,eb,65,20,bd,ea,7e,4a,39,38,90,10,bc,ae,c0,38,77,13,f4,20,4e,e1,c7,4e,7e,ba,5d,b4,58,7d,da,dd,d4,f9,d5,fa,54,79,c2,b1,8c,13,ac,43,b4,e6,a,9d,30,42,73,56,4f,de,22,69,16,49,9,18,aa,59,2,eb,55,3f,7f,9b,be,8d,df,94,b4,6e,da,8a,c6,44,48,aa,9f,c2,3c,c6,9c,e3,e8,18,cb,bc,a7,cc,2e,b8,db,7d,b2,5c,fb,15,6d,40,d9,89,1a,db,3f,86,e5,51,e5,b1,57,e2,ce,9d,1b,57,1b,6f,28,94,a7,6b,75,1d,23,3,f8,a9,f8,ca,8b,a6,97,12,d2,dc,52,58,e4,b3,92,22,49,92,d9,7f,46,7b,8c,a7,b,eb,90,fa,3c,d2,30,7e,15,f0,5,81,a7,a,63,ac,4,7c,df,35,b1,2e,d7,ec,ba,d7,7d,5a,58,99,3c,77,35,9c,79,7b,16,3d,18,23,12,43,b2,a9,3a,92,d5,63,ce,66,73,e,51,29,a9,da,db,b9,dd,c1,7d,3c,77,3e,30,36,8b,98,3d,47,26,62,13,ad,ff,ff,4b,11,78,59,8,46,44,d1,8f,cd,ea,a0,3a,fc,8f,50,6c,11,b4,8c,2a,22,6a,46,6e,ca,1b,b9,13,47,a9,18,8e,a4,da,4f,26,a2,6a,35,1b,51,28,e3,31,b8,6a,aa,26,61,c9,c5,d,6d,9c,e6,c2,28,95,83,ad,a3,1e,82,d3,5b,7,33,77,aa,a7,46,f9,2f,e8,fe,eb,f5,da,76,2b,bd,36,89,95,a5,1f,7f,9e,8a,42,49,ce,f7,c9,2d,f2,77,af,c6,d7,ae,4a,99,18,c5,22,67,a9,2b,f5,ce,e9,e5,ce,6f,4c,51,b7,93,f9,de,a7,90,c3,ca,f6,30,73,f,2,58,12,d3,86,26,b3,d3,d7,4d,6c,47,5d,ac,c5,4b,24,d5,76,82,e0,40,10,36,7a,a8,20,5d,6e,56,99,d8,ac,8d,d0,3a,5a,cd,71,38,77,b9,17,8c,ae,6d,83,39,b9,bb,a4,46,aa,b3,bf,f1,64,97,18,ed,14,aa,3c,85,38,d9,9c,3b,4a,e5,29,f3,7d,38,5d,a4,44,5c,2e,9e,7c,2c,75,89,45,92,6b,79,17,c0,94,61,df,b5,3f,c8,b9,9,fd,db,15,90,fe,ae,33,c0,a6,9,3c,e4,58,b1,82,dc,22,bf,94,5,dd,35,73,63,7e,9a,94,8e,f5,e7,2,c2,70,de,e0,86,5e,6c,86,2b,ef,a9,f6,ac,c1,86,a8,cc,22,1b,bd,a5,57,9,f7,ad,fc,a1,5e,f2,3c,4c,8d,f0,44,63,6a,16,d0,75,72,2c,6,68,4b,cb,82,b5,48,c3,c8,40,34,b,49,8f,8d,dc,ee,d7,bb,56,43,7d,dd,5b,e1,72,b4,2d,a9,8,aa,bc,6b,24,53,e4,0,86,9c,ff,ff,4b,9e,78,5a,5f,b9,9a,94,49,a1,eb,84,37,3c,8e,d2,6c,31,34,93,7,3e,d8,ee,35,d7,3d,c2,8c,ee,33,bb,2f,a7,59,31,c4,7a,8c,c6,db,89,a8,9b,66,48,d9,91,17,1b,69,c8,96,2e,28,63,6d,d4,d2,76,f3,ee,30,e8,a1,86,f6,1c,34,b7,9a,2e,87,dc,f5,da,7b,3,39,df,fa,85,86,e8,f3,f6,ba,ab,d4,f7,55,ff,b5,fe,64,fc,1c,85,a8,92,73,18,40,ae,65,9a,9e,87,76,30,d5,a5,a3,b7,fe,9a,e3,fb,c,a7,fb,32,ab,42,17,f5,7b,1b,d8,54,7,b6,a6,4a,ae,d2,3a,63,1c,4a,fa,34,72,27,6c,ef,d9,a4,93,8a,9b,55,b8,6b,17,bf,5b,f4,73,12,e3,32,9b,9c,25,c2,a6,2,b9,e3,5b,78,3c,61,96,57,e8,a0,c0,6a,f1,5a,6b,f2,44,db,fe,5b,a6,bb,71,ac,5c,48,72,7c,e3,27,77,e5,a7,a9,e4,6a,7a,20,bc,78,a4,2f,87,26,fd,c2,95,46,d9,4e,ce,d2,a1,23,28,99,66,24,70,a3,3c,b7,ab,f1,c6,e1,be,6f,70,a8,51,b2,20,fd,a9,4f,2,33,17,fc,e1,6a,b4,93,f8,d6,a6,5c,ac,f5,7a,30,5f,65,84,9,f7,e1,4d,2d,21,7b,64,f0,17,4d,ed,7,c5,cc,15,4a,c5,d8,f,e4,68,44,c8,7e,83,7e,fd,d5,f,32,1b,3e,6f,4a,3a,d0,35,a6,9b,1a,48,1b,3d,c2,30,f,eb,23,b1,4b,e9,3b,a6,5b,7d,82,37,5b,4a,b9,59,59,33,52,6,aa,a8,23,27,b6,11,dc,bc,d6,6c,ff,ff,4b,9f,77,e9,1,31,bf,47,b1,b4,4e,a4,48,4,cd,8a,da,6d,24,8b,8f,b6,a5,1d,4d,98,53,b6,e3,47,aa,a7,43,b,15,50,aa,dc,4d,26,d5,6e,18,db,4e,98,af,3e,8e,92,8d,36,3a,46,b4,7a,65,c4,dc,17,85,38,a8,d9,28,9e,a0,a8,53,67,15,81,47,ed,21,44,dd,d7,2e,6e,96,92,3c,e4,a,7f,23,75,e0,93,e5,4b,74,eb,98,88,e0,4f,20,f4,67,9,ae,9e,12,17,2e,14,68,fa,b7,43,c4,c9,bd,f6,f3,ad,20,58,73,ca,a5,32,55,e2,ed,81,2d,9f,73,e1,7,1c,c9,58,3f,a7,e,9a,1a,d9,57,ec,7b,38,f5,a5,f9,7b,da,46,4f,b4,c0,aa,1,b0,1c,7c,ed,c,17,f0,31,93,e3,24,21,5d,c5,e,57,1c,47,e1,13,d1,fe,37,f4,bf,b2,fb,2f,bf,2e,69,fc,21,ea,e8,be,c6,9d,d8,a3,ba,94,66,7,6d,1b,a8,9,90,b4,e4,d1,84,d0,6e,2c,b,7c,bb,e2,aa,53,9e,84,56,70,24,aa,8f,51,20,e5,38,b0,a6,35,79,a9,15,a1,17,aa,6,69,38,d6,b1,55,91,4f,76,af,49,9e,71,54,d7,7c,25,ff,9e,46,1e,d7,5b,b2,71,1,55,87,e4,3e,c9,a7,41,83,e7,85,7f,aa,76,7d,6e,3b,9d,e9,4e,58,b1,b4,5f,29,c1,5a,27,52,b9,c5,36,9f,45,79,73,7,90,64,74,7e,99,53,2b,3b,4f,3a,be,6f,7d,1e,f1,b9,b4,65,fc,90,3e,4f,8a,1d,92,6a,1d,50,c1,34,92,74,72,5d,e1,60,4d,ee,ff,ff,4a,8c,77,ea,fe,18,b6,43,51,83,9c,a5,5,aa,f3,38,e0,75,af,14,f3,c4,da,68,f7,f3,ee,76,37,7f,48,4f,71,e8,db,8d,33,d4,ed,be,a7,72,c4,7a,ba,d9,11,4e,44,57,79,c6,d2,65,10,bb,c,8a,3a,e3,b0,74,65,d,d2,82,d0,7d,0,90,43,64,58,9f,83,c9,32,16,b3,1b,40,10,4f,47,80,0,0,0,0,0,c,0,0,0,2,6,c0,15,af,8c,1d,f7,95,97,14,40,13,32,61,3a,9f,41,84,a4,99,11,a1,58,0,0,40,0,0,40,0,0,0,0,0,2,3c,e7,d4,d2,ca,10,9e,52,81,4f,9e,37,4e,8c,4e,de,a,cb,c8,a4,80,0,1,0,0,c,80,0,0,0,2,8c,1,44,cd,45,8d,c0,f9,52,8,21,27,51,ca,5a,78,84,27,0,ca,61,b1,10,0,0,0,0,0,80,0,0,0,2,0,3,4a,82,5a,80,88,4b,83,2,83,18,2f,12,34,44,61,d4,19,84,68,0,0,1,80,0,c,c0,0,0,0,3,0,2,fa,45,2b,21,88,45,8d,2,91,e9,ba,8a,d3,48,c9,91,12,d5,ce,49,80,0,6,0,0,6,c,0,0,0,c0,0,9,ec,b9,34,50,10,10,1c,64,c7,65,7d,f0,67,3,70,1,e,5c,50,0,0,0,0,0,0,80,0,0,0,2,40,0,c,b8,fa,6e,f8,7d,e1,d3,bb,e2,89,49,dc,3b,1d,cf,fd,db,67,56,da,ff,ff,ff,f5,5f,ff,fd,55,55,57,f5,55,ff,ff,ff,d5,55,55,55,4f,ea,aa,af,98,3,ff,ff,56,9d,7a,e3,84,ab,e9,54,54,96,98,fa,9,b,74,96,94,3f,5,a,19,23,ed,71,32,dd,1e,69,97,94,e4,95,8d,47,e2,7e,7f,1a,ca,85,de,d0,3f,2b,20,78,8c,8d,be,f4,56,f7,23,ad,17,24,12,26,96,35,23,1c,a0,97,19,22,97,2,cd,5e,4a,fc,51,5b,65,2d,54,a3,7e,7a,c7,55,13,fa,c9,b7,89,d9,67,fe,ae,bd,35,ff,94,bf,ae,e4,40,a2,63,f8,af,78,a0,d,2e,a5,cd,2e,d6,86,f4,37,a3,53,e2,54,38,ec,bf,d7,6f,2e,52,b2,b7,fd,db,ed,db,cb,a8,b0,72,2,ec,ad,16,db,3e,10,f5,e5,30,61,d8,f8,b7,3c,b5,7d,db,24,a3,ac,7d,fd,fb,56,3f,4b,a8,5b,75,d4,a4,61,70,f9,5b,d4,f4,62,23,49,66,65,c3,22,50,cf,96,ff,57,2a,52,98,8a,97,58,cf,9e,16,fd,e5,b9,40,f2,f5,64,55,97,b9,88,5d,d,a4,31,8b,8a,b2,d9,ad,30,1e,35,1e,39,76,64,ef,1f,8a,2e,47,5a,7c,cc,b5,63,10,c,17,cc,3a,cf,30,60,9c,37,32,29,e0,90,5c,83,4c,f3,81,ad,65,29,4c,d5,d,4,40,84,19,d0,6b,15,b4,c4,e7,88,f,e8,14,de,77,9f,e5,19,97,99,30,8,ec,9f,a0,dd,92,4a,e4,4b,cd,3f,85,a1,42,33,52,c0,ae,e9,a6,17,26,b2,c4,c0,5e,85,86,63,31,a4,d1,fb,5d,31,6b,eb,93,50,c7,29,1e,53,a4,2c,3c,d2,8d,98,31,99,bb,2c,16,74,e6,92,82,14,16,d5,ff,ff,56,87,7a,d7,53,84,c1,55,60,d2,3e,48,7c,99,75,fa,eb,70,67,1,7a,7a,8e,cf,d2,8f,a9,c3,e3,5e,90,4b,a8,d7,7,96,78,5f,97,c3,3b,d7,4e,f9,cb,b7,bc,74,77,15,ad,91,1e,30,b7,bb,1d,d2,c7,71,19,2b,7d,75,b2,2d,4b,8b,b2,c2,6a,bd,b2,43,58,6b,4f,51,54,87,f4,d5,cb,2e,8d,1b,37,28,5a,ea,79,35,7b,fa,b9,f3,d1,6f,da,d5,c1,5c,41,32,47,75,81,b7,3d,3,2c,b9,e8,1e,59,2b,bb,fb,88,b7,7f,bb,ee,24,ee,73,ef,5a,4e,e7,4f,8d,75,d0,1a,de,d6,e2,b,d0,9e,d4,b3,90,f4,78,95,f4,6c,3c,fc,4,a4,76,d3,ff,fd,b9,29,b9,7e,ca,9d,d4,11,a2,97,4e,ba,39,9c,42,10,b,94,49,53,eb,9,7b,18,79,3b,26,4d,e0,b3,fd,79,e9,e6,9e,14,dc,4f,33,a3,94,9f,f1,df,87,f9,5b,34,b,a7,90,c8,3,d8,98,a3,a3,b5,47,c9,fd,e3,3c,c5,13,e2,df,ad,bd,a1,91,df,5,fb,39,63,8b,2e,35,6d,49,e4,fd,c5,f6,46,a,dd,10,25,cd,13,9a,51,bc,cd,1a,fe,bb,85,19,29,e2,fb,2e,30,9c,4e,db,4d,76,a6,22,b5,48,d8,11,a6,ce,1a,a9,b8,be,21,92,db,d,b3,45,44,ad,3f,20,e0,44,cd,ad,43,c2,3c,96,7c,cb,c7,43,65,a8,df,f6,70,92,8a,5f,14,cc,13,9,5c,e1,58,fc,5e,b1,2c,45,e9,88,66,19,ab,82,76,91,61,df,a1,31,11,8c,8f,7d,f,ff,ff,56,97,7b,55,4b,88,4f,8d,59,fc,62,7e,df,89,d1,17,48,f4,ec,2c,31,1,eb,65,ca,fc,ef,c7,e8,54,f8,9f,98,f8,2b,69,ac,97,95,f8,1d,ef,24,fc,4f,bc,5d,ed,5d,8f,6a,29,59,63,35,13,90,d4,1d,66,57,b,2a,b4,da,c0,c2,8c,96,f3,15,5b,57,ce,ce,f5,6,d,3e,64,cb,4e,6f,a8,89,1c,f7,f5,b7,ba,af,db,af,ab,f9,ee,d3,53,d0,d9,38,88,ac,96,b1,84,ad,9b,e0,ae,4e,8c,f4,d3,6d,3b,ff,dd,67,15,d5,d8,fe,77,f5,67,13,26,52,5d,37,df,ea,c5,4,9,28,6e,18,1b,81,1c,e5,4,e2,e6,32,76,fa,b5,cb,84,52,a7,65,6a,8f,9a,b9,97,e4,85,2f,ea,b9,74,45,49,17,1e,6d,f4,89,63,a7,c8,3a,42,d5,45,eb,37,58,5f,3b,fa,29,3a,e8,3a,2a,ad,3d,77,a,3a,42,eb,d5,b7,12,da,d4,d1,38,e6,ad,63,37,94,9e,a1,32,75,57,16,df,cf,dc,74,75,9,c8,2d,9,35,a7,99,58,e2,8e,f3,67,82,56,23,c7,14,e0,a1,31,d0,58,5f,bb,26,a5,c8,fe,f,f5,5f,3e,38,8a,ab,e0,9a,e6,b7,6e,94,a5,ff,f7,d3,f5,d0,c8,30,99,75,ee,ca,e6,65,1b,42,3c,b9,f1,92,a4,6,61,9c,d2,fe,66,ff,15,99,af,66,fb,d4,b3,cd,8f,40,3,b6,54,60,a1,48,f,18,ac,28,dc,e3,1c,3,f6,85,ee,b7,2a,27,be,57,f,c5,36,86,d9,d1,50,92,6a,5b,27,45,8d,62,bc,36,ba,ff,ff,55,4,7a,d7,19,a8,27,44,4d,a6,2b,91,87,49,16,a6,63,60,7a,af,a2,4a,fc,eb,c5,e8,51,78,97,9b,c0,3c,4a,17,9a,ef,78,ef,7e,42,4d,f1,ae,e2,bd,9a,bb,d5,76,9c,74,b3,1a,75,a6,db,81,b6,ec,70,a0,f1,8d,9e,c9,26,39,56,65,fb,d2,4f,66,ed,1f,1b,4,c,6a,3e,c5,ff,6a,3b,b6,8c,b3,7,38,ef,e4,bd,5b,8f,18,17,ca,e5,e8,92,1d,20,31,fd,4f,e2,bb,8c,92,2b,85,7c,fc,d4,ef,9e,57,b7,33,eb,e3,9b,af,d5,22,ce,d6,5e,51,72,da,91,ad,af,cf,72,28,6b,10,9f,99,d7,55,b9,ed,ce,4f,e8,e3,b9,4b,4b,a3,ca,b0,ad,ec,d8,de,95,db,33,69,d5,51,56,96,5a,4f,b6,c1,d4,5c,52,eb,dc,ba,6a,b9,dd,6b,d4,7,8c,8d,dd,73,6c,33,29,8f,ab,6e,55,48,f9,13,bb,79,ca,ef,1a,4e,46,2c,11,5c,aa,21,47,e2,f5,c6,5c,1e,29,f4,84,a6,d2,57,b0,9d,c7,bf,31,2f,38,46,ad,51,95,90,e,73,56,e9,6b,e3,89,3a,ec,55,3f,e7,f1,85,f0,74,31,74,6f,52,3b,ed,c4,97,ac,ef,99,3a,9c,6c,cf,13,b5,3,be,e0,b3,c5,6,45,1c,58,9a,cf,18,c,3,1a,4f,52,d0,d2,ae,6f,68,7b,8f,3f,9b,35,45,5d,e0,4c,80,ae,20,80,53,a3,ac,71,7f,94,8,a4,29,dd,8d,f4,42,28,bc,ba,3b,11,6d,cb,ac,a4,3c,cd,6b,47,ae,44,4a,fd,48,e6,f,59,7e,c0,3e,ce,ff,ff,54,88,7a,d7,1a,8b,e6,dd,6,b8,8b,89,d4,c5,27,d1,ec,89,89,89,33,6,fd,8f,cd,3c,79,62,f,98,77,b2,a9,a1,9d,9d,f9,3b,a5,bf,19,ee,26,5b,db,b4,6a,a9,a6,db,39,a8,94,4b,a7,6b,95,53,2,90,c3,34,2,93,10,2d,6d,15,63,6b,63,b,88,22,b9,34,54,3e,81,36,aa,db,f2,b3,7,73,9e,d7,2f,63,d3,ed,6a,25,1c,cf,d3,55,d,a7,74,7e,64,2f,f4,b2,9,d,6b,bf,3b,45,c7,25,2f,44,bf,c5,5d,a3,2f,a6,da,2c,f7,f2,ab,65,da,5b,5c,3d,e7,cb,9c,df,64,14,8a,17,d8,f0,9c,67,25,d7,b7,f7,7a,7d,9a,61,db,93,92,b5,d1,ca,b7,f6,f1,bc,5b,f3,ee,4c,31,44,84,27,c1,54,dc,9e,2a,ee,8e,df,a7,51,da,f2,1a,4e,cf,e3,cc,a8,bb,9a,26,4e,1b,f5,87,c3,f7,9c,c0,7e,73,1a,95,2c,10,aa,b2,53,34,e1,d7,4b,8c,a8,95,95,52,b7,6b,5b,a3,47,dd,c8,44,91,ae,e5,7b,85,34,55,2d,ca,3e,10,13,12,e6,9a,db,96,c,23,ce,c8,7c,a4,5,2b,8f,3f,e6,df,67,9a,da,e4,55,1d,83,ba,43,e4,fe,bc,bd,9f,e2,ba,67,95,77,a5,11,57,64,91,42,84,8a,88,fc,6b,2d,d7,c2,11,d9,22,e7,ba,8e,5a,3a,d7,f6,e2,71,59,70,ec,f9,97,86,28,f1,e3,56,c0,52,67,51,a5,f2,41,45,f3,b3,7e,ca,f5,e4,d8,a9,2d,b2,4c,9b,8a,30,2c,d4,5,25,8d,b2,22,35,ff,ff,53,8e,7a,d8,db,64,b0,d9,ca,24,a1,b5,15,10,56,26,94,7e,79,59,8e,2f,23,8d,54,8c,9d,fc,23,65,d1,e2,9d,da,c3,57,3e,d9,b3,b0,bb,77,b2,e0,b2,26,52,98,c5,45,49,c6,b2,71,94,6c,6c,da,73,45,17,6a,bc,81,8b,41,f2,cd,dd,9a,3a,b0,8f,4c,91,76,a4,fd,a7,49,ad,a8,95,f7,68,4a,ac,6c,dc,e8,c4,2b,41,58,55,e9,96,9f,8a,ef,8b,97,ed,a1,ee,3b,3c,d2,fe,57,31,e,9f,fc,4b,51,eb,14,b2,53,8c,e6,39,5d,6f,dd,cc,60,e6,c0,8d,f,7c,13,22,33,da,6d,ad,a4,f,e7,93,4a,8b,b2,97,6c,f9,fe,ee,9f,f0,d1,d3,b,bd,8b,8e,f2,2f,80,f0,eb,da,3d,e7,8a,82,77,5b,4b,b4,6f,5f,49,4c,24,45,3a,dd,f3,29,7d,73,3,3,2a,5b,97,8f,7,db,4b,9d,6a,96,ec,64,38,23,70,41,c4,d5,60,66,e9,36,94,11,7c,8b,d3,5a,72,f3,f7,cf,4d,f0,74,a6,a8,c,d4,22,81,88,c,f0,a7,b9,f,81,4d,f3,98,a3,12,31,15,96,ae,ab,eb,d7,ab,d9,5f,ad,83,be,4b,ed,b8,e1,84,2d,bb,97,73,a4,30,b8,cb,95,6f,8a,2,58,b8,4a,b0,b4,7a,bb,4b,ed,62,fc,b3,bd,54,1a,53,59,2f,b2,b9,8b,22,bb,f3,15,72,3e,59,d4,3d,53,75,9,df,69,99,dd,58,e4,24,ec,37,37,a2,dc,bb,59,27,7e,e5,39,95,1a,21,bb,ae,d6,79,10,be,3,9,1,79,bd,ca,80,30,a6,ff,ff,53,85,7a,d6,b1,84,a5,be,12,36,c2,97,d9,f1,69,b5,ea,6e,b6,55,45,d4,2b,af,c9,7c,52,b2,d5,26,c,cc,62,c7,dc,b0,15,3b,ef,b5,1d,7,5e,cb,6a,9c,52,6d,2e,cb,ea,d5,91,75,39,1c,29,89,1d,2d,a8,e9,7d,63,d,3b,59,5d,21,eb,e8,2,6f,9e,c1,71,b3,c4,4b,b1,d5,b6,ba,9a,fb,7e,e4,a2,2e,e,3d,eb,ee,4a,8c,4,62,3d,d,70,ff,d6,75,b3,f6,6d,13,5e,17,75,bb,c2,44,b3,d4,87,d5,ea,13,72,f5,9e,f6,97,ab,87,73,d6,39,28,e7,f9,b7,b3,5,c5,a7,36,68,5d,8b,71,9,c2,20,1e,56,af,d6,f4,9c,85,f3,43,56,22,71,3a,48,1a,13,bd,79,22,bc,96,1c,24,f8,2,af,9b,45,4a,1d,3c,5,d0,a4,30,2b,ab,87,98,d4,b9,91,6f,e5,80,29,9a,61,ad,6c,1a,c,92,16,e6,7e,21,15,c,2,c,48,2b,ca,5e,53,b1,29,32,8a,32,5f,73,f5,7c,fb,36,51,51,81,a,7,f5,f9,cb,be,df,fa,e9,be,3c,6,48,a,52,5c,17,19,c2,b4,98,4e,56,1a,c3,6a,fb,97,eb,a3,d6,d8,80,c3,47,af,6e,c,9d,65,bc,a6,3e,3d,63,25,8e,27,2d,2a,f,61,82,71,d,61,2b,ce,19,89,f3,6b,6e,43,66,84,ef,3c,9b,a5,a,8d,46,cf,a,64,90,28,5a,3d,f7,ae,a3,cc,71,f8,9f,cb,50,f9,c8,e1,a3,8a,5b,a8,c6,8b,af,e8,81,c7,7f,1a,b0,33,47,b4,b,3e,db,80,1b,c6,ff,ff,54,13,7a,d6,e0,8c,38,fd,f6,35,1,c6,b8,24,5e,8b,14,50,d2,9c,65,d6,7c,58,47,4b,38,18,23,a6,18,d0,ef,40,2b,ef,be,c4,ee,90,bb,73,b0,5c,8d,c8,4c,35,56,cc,66,b8,dc,68,52,a6,ea,35,d7,3e,84,f6,5a,f5,f7,a,19,7e,b4,8b,48,a,27,c2,35,fd,cd,3f,5c,2e,be,94,aa,e2,89,d0,53,f4,48,e6,a8,d0,ae,3b,2b,dc,65,6a,ba,89,d7,93,4d,9f,21,ab,e9,d5,ce,24,52,74,49,f0,5c,e2,27,7f,cd,bb,5f,cf,e9,f7,b7,7c,c,80,e9,12,7,26,3d,ff,c5,90,d9,cb,45,86,8f,e4,8d,46,4c,ff,f6,fa,b8,7c,fb,ad,22,a1,c5,14,35,f1,27,df,bc,35,bb,79,8b,3c,3d,9c,cf,4,39,9,27,ca,3c,d0,6e,ac,aa,6e,11,5f,46,e1,5c,54,f4,4c,f3,84,61,55,87,a,46,8e,76,dd,e2,41,b4,6b,68,6f,c1,cd,d5,51,41,fc,7a,a1,3d,64,7d,32,17,d9,bc,7f,e9,fc,da,4b,49,5f,47,7f,42,2,4e,d9,5f,2d,7,5c,6d,d2,81,9e,83,5a,45,b6,74,a9,f0,95,1d,37,77,72,ee,39,cc,75,fd,dd,b7,f1,95,5f,29,ee,70,32,53,bb,d7,1e,11,36,5d,3b,9a,1c,f0,fe,23,de,6c,43,38,df,70,77,5a,b7,75,d9,17,11,e2,6a,37,d,54,c6,75,b5,a7,d5,88,66,87,6e,86,b6,2d,52,57,8,89,d1,81,3f,11,5d,b1,a4,7e,87,56,f8,d3,bb,39,cc,5b,2a,43,2e,8e,d9,62,a7,f6,4f,e7,ff,ff,53,8e,7a,d5,1a,84,b4,d2,a9,32,dc,39,a7,7,a2,3a,8a,b0,b3,9a,4f,1f,1b,6e,26,8d,45,89,1b,53,b5,de,f,36,11,ef,3e,b6,af,ad,6a,46,ce,a4,d1,24,db,6e,7,84,78,3a,e2,29,d8,19,d0,9e,3b,af,e4,45,a6,59,75,f7,94,bf,e4,92,2d,2b,dc,d6,cc,16,5d,4e,fa,9d,fd,53,fb,9b,88,fe,b5,9d,27,76,ea,ed,7d,b0,99,65,a3,e5,c2,de,92,cc,0,5b,f0,25,90,38,61,52,cf,b4,15,fb,5a,85,eb,ac,b1,27,4e,aa,41,ef,d3,ad,22,8d,5c,7f,26,77,1d,34,c0,5a,6a,fa,40,3d,56,43,b,7c,db,85,5,71,42,ed,d4,f4,ff,c1,f,fa,77,b4,2f,6c,5e,ba,a5,c2,82,44,2c,e9,f,b0,3c,9f,1d,93,31,2e,4f,2d,51,15,34,4f,2d,95,79,ca,f9,67,7a,a7,38,fa,c4,a7,16,95,fd,17,dc,a2,53,cd,a2,48,ec,5c,59,22,2d,af,3f,58,73,ca,1b,fb,22,d5,77,db,83,ee,b1,ad,a6,69,b7,28,6d,f2,a5,6b,e2,b3,81,26,a,be,2c,8d,44,36,8f,7e,93,69,86,bf,7,f4,8f,b1,4e,b6,e5,37,8a,e,54,c3,72,77,b0,15,ef,16,93,22,59,96,c6,ae,94,52,8b,2f,bd,d4,fa,79,e2,57,74,a8,8a,ab,2,fe,7a,c2,53,95,d,8a,bd,bc,7,cf,ea,e0,39,78,13,7f,38,f4,1b,98,34,be,25,a8,46,c8,36,69,32,c9,ac,df,ad,3f,29,6a,58,eb,ad,ca,80,6f,b8,f7,35,92,75,8b,6c,13,4d,ff,ff,52,8c,7a,d5,1a,8b,e3,24,f8,38,d9,4a,45,59,70,fa,5b,89,c3,52,4a,89,29,f1,44,e3,49,28,5f,6b,bc,9b,8c,d2,66,60,bc,fb,e,b3,12,4e,45,1c,49,8c,5d,69,d2,b1,39,c4,94,49,c6,a3,41,63,44,63,33,cb,c6,16,97,18,9f,8e,bb,8,8e,e3,7b,b4,d5,fa,2f,7e,9a,eb,1d,cf,ef,be,a5,bb,7a,75,f4,eb,c3,38,4f,96,9d,2c,94,5a,8d,61,ed,30,a2,9e,c,2e,75,5,26,a9,d7,57,82,af,87,ba,5f,c2,31,43,bf,b7,82,f4,f6,8c,87,93,32,50,5c,cb,af,2,7a,b1,70,ad,74,6e,63,a2,97,d3,19,4e,dd,ae,66,ad,5f,66,c4,6a,7c,50,da,5b,17,48,96,77,3f,ac,dc,64,ce,f8,11,37,40,be,c3,41,3c,37,64,51,7d,83,d8,95,be,9a,44,be,fb,32,d1,c2,93,60,4f,ea,18,a3,c7,60,8b,c1,87,9b,39,15,99,fc,29,a5,45,8f,1a,21,7e,46,6d,1f,95,24,4d,68,d2,d2,f9,57,5e,c2,52,66,b4,3c,5d,11,7d,a5,6c,cc,ef,a5,a8,62,a5,31,7a,d4,b6,cb,40,c5,c9,da,62,b1,62,f5,e,ba,fe,8d,5c,e5,78,99,72,c1,89,c3,6b,8d,a4,76,3d,7f,eb,31,c0,79,9a,92,e5,c1,1,cb,81,51,97,65,f1,35,68,2a,dc,fa,96,87,8d,c1,f5,f6,e6,4,2,29,b9,e1,98,32,4,8b,9a,1d,6c,95,e9,ab,da,33,10,81,40,a5,17,ef,6,4c,34,ea,2c,6c,20,5f,b6,33,31,c1,48,5b,c0,39,9f,ff,ff,52,82,7a,d5,4b,88,1c,90,74,88,eb,f5,fb,db,49,7,14,51,44,4f,a5,87,53,f1,39,df,ad,be,df,80,b2,aa,86,c1,5f,63,64,f,53,b6,fa,ee,98,9c,2a,b7,d3,ec,a4,93,89,c5,53,6c,9e,b9,72,84,da,c2,35,1d,ba,a5,e9,69,6b,2,7c,91,33,ad,15,3d,c8,19,d3,4e,17,24,23,99,21,d7,58,a9,cf,7d,8d,30,8d,aa,bb,6a,46,fb,16,1e,6e,d,a,4a,69,83,f0,be,7,c3,70,e8,50,7d,d3,5f,7b,8b,be,bb,be,95,b9,42,e8,be,76,77,5d,6d,a4,2e,4f,e6,a1,f6,9b,c3,d3,ce,6d,68,a4,8e,c1,8c,94,fb,d5,fe,52,f4,61,f4,ad,cf,59,69,2e,da,84,95,17,1b,f5,61,31,4,df,1c,52,62,e1,66,8,74,2d,93,52,85,e,f9,2e,53,7a,97,6e,44,fa,93,ec,e2,26,75,41,b5,f,50,f4,7f,f0,e,5e,31,35,55,9a,47,dd,8f,4f,7a,b,ca,ae,70,f6,6b,29,fc,9d,9b,4f,fe,7b,38,87,dc,62,99,3c,33,86,24,ef,70,c,4d,b7,1c,9,be,81,ae,bd,47,e6,70,18,e2,70,b7,6d,3c,54,b5,b,5e,71,53,7c,6f,46,dd,a8,3f,73,dc,92,4d,55,e,d1,83,cd,5a,23,37,a4,79,ff,fa,dc,55,a0,11,dd,c9,c3,46,67,69,7f,d4,92,12,81,49,b0,b8,f4,40,d2,8d,91,3c,60,d1,2d,33,d4,cf,a3,2,75,9f,4,c,cc,76,3b,38,12,79,a6,62,ae,a6,ea,b5,c,5,d2,5a,b,a7,cd,ca,74,fa,4d,ff,ff,52,17,7a,d7,a,88,3a,51,ac,94,eb,52,94,8a,69,ba,2c,24,d6,9c,73,c2,e0,8e,31,48,5a,26,6a,3d,e4,16,80,1e,d2,2a,b2,db,6c,c8,b4,47,a5,98,eb,98,dd,ea,35,9b,70,c4,d3,85,c8,a2,58,4d,48,ec,1c,46,f5,a5,9f,b,a3,d0,36,bd,fa,bd,72,9f,b5,d1,ce,a6,83,72,a9,73,be,13,32,93,e1,95,4f,ff,2a,77,9b,c8,fe,65,5a,d1,d9,32,3b,d5,1b,8a,23,f1,2f,d7,dd,97,37,ff,f4,f3,37,21,a7,6d,ce,b3,1,43,b3,5e,48,98,3e,58,72,f1,13,74,20,7a,1c,ea,f5,d3,27,e3,8f,9a,d9,7d,5a,1a,48,aa,1,75,63,b2,45,a6,fc,d6,20,4a,71,f6,7e,7b,b4,8e,5b,5a,44,79,9e,17,7f,1f,b,1,2e,cc,99,fc,65,28,df,3e,d9,aa,d1,3f,f4,71,f6,ea,91,4a,2,aa,66,e7,9a,47,ed,f4,84,1c,85,87,23,f3,36,6e,53,37,d0,4c,c4,e9,e7,90,dd,13,e1,a3,b0,a7,3c,df,5d,b0,64,78,90,38,19,ee,8f,2a,6c,fb,cc,d6,36,e1,9c,e2,c,bd,cd,3d,cd,23,e6,8b,6a,cb,4e,7a,23,f5,5c,60,75,6c,6d,e4,5b,24,f8,c8,bc,a7,6e,3b,af,6a,f,da,6c,2,9e,a1,c,6d,af,9f,c3,af,ea,de,da,6e,ba,b5,b4,95,aa,84,6d,29,a1,a9,d3,e2,c3,8c,2a,1e,fd,4b,93,6,3b,50,1d,30,d0,d5,fe,d9,4e,f5,58,7f,54,92,3d,4e,83,a3,22,e4,72,11,3a,b6,96,9e,ea,1c,92,1a,dd,ff,ff,52,1a,7a,d7,2,8c,38,84,8d,20,e4,6e,96,89,4d,b6,74,41,4b,e4,8d,bf,4,69,48,fb,b2,14,e1,81,67,8f,61,76,df,5d,9e,cc,eb,38,aa,50,a9,1a,b1,14,71,8e,35,8a,56,b,20,a5,a5,8b,5a,95,fa,9c,b9,96,aa,d5,3c,44,43,d9,61,9c,e4,5f,fe,91,77,3b,f9,f9,8a,6f,ad,c7,1b,f2,1c,bf,59,7f,cc,6c,62,fa,ba,68,62,d2,14,c5,82,60,c0,90,f4,34,35,38,fb,4f,7f,77,d2,f8,bb,72,d4,6f,57,9f,3a,68,ce,46,42,5d,7a,38,44,6b,94,ce,c3,ee,40,94,e6,43,cd,a7,47,3,97,29,ad,2e,9a,86,ff,ea,63,94,3c,9f,15,4e,45,bf,e9,a3,b9,73,7,e4,97,aa,56,97,7b,2d,43,a4,d0,f3,e4,d5,17,94,26,28,cb,57,2d,7a,3d,ae,68,ac,a8,b4,69,f,89,7b,61,bf,ba,79,26,88,cb,62,8c,b0,2b,c4,76,4d,cb,ce,b,58,e1,29,bc,23,76,c0,cb,aa,67,39,94,6a,33,dc,4f,24,c,a5,b0,f5,4e,df,83,b,78,c8,c3,c8,5b,ed,cb,43,51,5c,42,f4,a7,ae,ab,e8,91,f8,29,a6,56,ad,6f,fe,74,51,31,d5,43,9a,28,93,c6,39,60,99,78,95,c3,d1,6a,13,db,24,8,8c,a8,b8,e7,eb,cf,82,b2,f5,6f,54,c0,74,b2,e6,9b,6d,73,a2,64,27,1f,4e,38,7a,96,a9,12,b2,de,3c,c7,ce,43,25,b0,fd,1c,43,bf,be,7d,fa,4f,67,e0,f7,2d,6c,fc,73,d4,e6,99,9,b8,56,46,9a,31,ff,ff,52,8,7a,c7,12,8b,e3,23,29,c3,3d,8e,b6,b1,68,83,ea,f3,58,9d,5e,53,53,8a,3f,a,a5,c5,5,c,c6,5b,9d,7d,49,71,f5,64,66,3a,59,b7,a8,a5,86,c0,cd,6a,43,46,2d,b8,d6,10,c8,5c,71,4d,27,18,dd,4b,30,30,78,29,49,d,42,6,83,46,7d,54,4b,fa,9f,87,77,ee,d9,95,5f,67,bd,94,de,83,df,71,fe,a9,b5,b9,e7,69,d5,9e,52,3f,80,b3,51,66,35,eb,7c,7a,57,de,f7,69,a7,3b,eb,d9,df,74,e1,81,73,71,77,a2,57,7d,ad,95,6,7,4b,ff,6f,46,18,95,c5,5d,86,e6,c1,18,bf,79,9d,53,94,b6,ec,a5,f1,f3,1d,67,2a,fc,91,4f,90,ca,6e,c5,a7,a4,31,86,4e,c9,36,2,a5,d5,a7,e1,5c,5b,94,45,29,6d,aa,35,3e,4d,c5,7d,e,8d,b0,e3,4d,e3,bb,db,be,31,8,32,bb,df,90,50,76,67,ae,fa,10,4e,29,88,31,a3,2e,e5,5d,ab,7a,ee,a4,26,af,d2,f6,5f,b8,c9,f2,fa,25,9f,26,f1,58,23,80,b6,f3,93,1b,20,d0,7b,5e,2a,6f,9b,b8,25,f8,ef,ac,ed,5b,4,d4,aa,6e,ac,1f,a0,2,5e,5b,26,e6,d9,49,ec,e3,fc,5c,72,44,9d,5c,e9,5b,7f,1e,89,2a,eb,47,f7,cc,74,f4,e9,df,a2,45,d6,ab,28,d6,53,b3,13,34,ad,e8,2c,fb,2c,c,d1,eb,b5,ba,11,a1,8,6a,35,24,9d,fa,e1,af,7d,a5,97,d9,6a,70,61,d3,bc,fb,78,d8,42,c5,8e,c6,5f,88,9e,9b,ff,ff,52,16,7a,c6,e1,8b,e1,61,86,26,8a,ad,48,92,5e,79,1a,8d,52,6,82,28,fb,ef,4,ec,ee,e2,7b,16,23,21,5d,c7,d8,55,6,e1,ae,a4,94,51,37,2b,64,39,15,3d,71,4b,6d,d5,11,6d,b5,1c,8b,70,87,60,8f,8d,0,fa,a4,77,3,26,79,8,54,16,4b,57,15,da,7a,3e,d3,49,f5,af,7b,85,31,2e,72,d7,79,c1,b6,c3,60,2,f3,7f,a7,56,13,5,b4,87,d,48,52,bc,c6,13,fc,3a,f4,35,6e,b9,c0,97,bf,94,e8,ea,ce,5,57,47,ae,7d,12,98,81,7b,4e,e2,65,57,27,ea,f8,f9,b,91,50,af,11,54,51,2b,fd,fa,93,68,eb,fc,ea,4a,25,7a,9b,8c,61,fa,9d,a7,25,9f,4c,24,81,b,4d,57,ea,43,50,cf,f,2e,e4,6a,e7,b5,dc,b4,93,84,bc,55,bb,5c,9e,1d,f7,33,ea,5b,46,ad,66,48,77,2,2f,e7,55,6,c9,6b,88,a4,7e,fe,b,e0,47,fe,55,7e,35,f1,9c,a4,52,26,44,9e,8f,b,da,8a,a7,23,db,a3,c4,77,e8,18,34,e7,a,cf,64,a9,e9,99,9b,e9,f7,5e,14,ce,96,ff,9b,27,a2,85,e2,47,b9,d7,3d,f2,a6,79,1b,c5,d5,99,35,a0,37,68,d6,2c,4,21,23,3,fb,b8,b8,67,c3,fa,1a,c0,ea,39,4b,58,9d,29,b5,cc,d0,e6,af,a4,51,a6,b8,c9,e2,44,14,d1,78,a2,22,d0,ea,e1,d6,4e,6e,14,57,e5,87,37,ad,7d,fd,e3,dc,ec,75,f1,8c,5,bd,6e,c3,b2,75,e4,86,ac,a7,ff,ff,51,98,7a,c6,e1,8b,e3,21,66,36,bd,75,c1,6a,29,f9,e3,31,57,2,f0,cc,55,6f,c0,72,6d,c2,92,2e,5,63,74,95,19,45,e7,4a,88,c3,32,82,b6,d2,88,e5,92,8c,b8,a4,31,48,28,ad,5d,8c,14,87,6f,4d,a1,a1,c7,54,a0,7b,67,32,26,72,e9,d7,74,ab,4b,75,67,f5,f6,96,75,ed,71,1d,c3,96,81,d7,77,c4,f7,7b,42,bb,a0,78,a3,1,61,76,3f,ad,c,60,ff,55,86,e6,e1,37,d7,e2,7e,b7,6,c3,48,84,aa,d0,59,51,a2,a9,29,ee,55,da,41,80,47,9d,92,f7,9,77,4e,5d,5a,91,3b,1c,a4,e0,eb,bc,87,f7,fb,42,4b,4f,ee,a1,fe,12,fb,b5,28,b6,d0,8b,62,90,fa,ba,26,a8,1d,92,9e,dc,9b,91,4e,a6,37,55,b7,e2,b5,13,97,ff,5b,3c,bb,86,df,16,86,ae,bf,10,4e,2e,3,f3,98,a8,f9,d2,87,97,52,b6,6f,81,6e,1,1b,e,c5,59,d1,df,38,d3,2a,f2,a4,ee,68,bf,34,cb,df,c1,c3,e7,68,8d,54,13,3,54,32,ce,d2,5a,72,16,9e,a,48,74,78,7f,aa,75,c4,94,41,57,3f,35,fe,f4,2b,a8,ee,a4,10,fb,ae,9,aa,95,27,ae,85,d4,d3,8a,a,33,6d,68,3a,b,b,6d,6a,e8,da,79,95,1b,2b,1f,bb,79,86,95,b7,5b,1a,3d,1f,c9,b1,b6,64,78,ae,7b,23,9b,86,40,d7,8f,74,f3,c4,8d,9c,67,ce,d9,d7,27,31,17,6f,70,a6,76,fb,7,f1,56,8b,bc,be,de,70,6f,82,ff,ff,51,e,7a,c6,a9,53,e2,e9,4d,b2,8c,97,d7,ef,45,32,7c,7e,86,ce,30,b0,a8,75,be,f2,f1,26,6b,10,a5,d7,c0,e5,96,40,b4,95,6e,a4,d8,99,2a,23,b0,b1,1b,72,23,4c,6e,9,5a,6a,44,ab,1b,1a,84,79,1a,6c,13,63,3c,6b,93,42,ee,d0,f7,b4,21,24,e9,7d,da,53,d6,54,5e,6d,5d,2d,26,dc,e4,17,73,bd,b7,25,1f,1a,1e,36,70,86,e0,ae,c7,d5,fe,c0,74,f0,c0,a5,ba,ac,db,75,f7,e7,9f,d5,7c,cf,73,b5,4f,45,ca,3f,2e,e0,14,9a,bc,5e,c0,d3,5d,6f,eb,68,e3,b6,f2,9c,b9,f1,d2,2e,81,ba,59,4a,a2,6c,75,fc,e,1b,5d,bc,6a,11,d0,f1,9e,98,96,c3,71,51,49,2a,af,8,43,e3,73,e2,a3,1a,3a,47,40,1d,be,63,3b,be,71,34,19,8e,eb,f1,3,b8,5a,c6,b1,48,4d,64,13,87,94,d8,f,52,b4,79,5a,70,df,33,3a,2f,3,89,3a,91,e9,3d,f2,49,cb,7b,8d,8f,8,f6,8f,d4,ea,8f,95,19,92,1b,b7,1f,c1,5d,41,d3,f,26,7d,3a,31,69,5a,3d,57,75,96,fe,4a,ec,7d,43,6f,c7,e6,1d,50,e9,c1,47,8b,43,ed,e8,d1,11,22,2c,ae,91,73,87,58,de,bf,d2,64,b1,1f,81,2f,a6,59,2d,bb,a5,c,fc,e,5e,7e,23,a5,1f,3,d5,ed,b7,44,ce,69,6b,85,51,17,89,f,9,26,b9,8b,ea,96,c3,66,f8,f9,b,49,93,13,d0,cf,d1,f9,8c,32,45,2d,45,42,40,6e,ff,31,ff,ff,51,17,7a,c5,27,ce,94,71,65,c4,49,f7,32,eb,3e,88,54,49,7a,4c,28,47,df,99,be,f3,ca,a,ca,45,38,16,71,38,49,8a,e,b2,8d,a4,d3,67,aa,33,8c,44,a9,91,46,d3,32,43,55,11,b6,d4,a2,92,de,33,e7,4f,4a,5a,32,d5,da,bc,60,e4,84,eb,d7,97,38,cf,b9,53,ef,4a,f3,94,e5,2f,7a,2b,ef,7d,3a,e8,ae,85,ed,3d,58,a8,a,bc,e3,15,c0,fe,46,b1,5b,e,a4,49,41,76,ff,a,6d,5d,1f,3a,64,2d,42,9f,32,ca,dc,14,aa,e5,a3,24,63,68,4a,88,70,70,c5,36,2c,b7,13,19,e7,21,e3,bd,d2,95,15,8b,45,b7,b9,35,e8,9d,81,6a,2c,c3,8d,d9,a4,9b,41,52,8b,97,c9,82,9c,e9,50,b9,6,c6,2c,60,69,d2,53,de,b5,51,e1,a3,fd,23,e9,a0,fd,aa,cd,f7,4a,51,99,d5,20,fd,9c,bd,13,c4,7a,32,ea,4d,a7,db,46,ec,61,e8,e3,82,dd,30,72,39,b5,e1,d7,f2,52,d8,ad,cb,c5,a7,2a,6a,f,da,fd,6a,93,9,56,d2,4d,ae,19,82,e7,e9,41,c8,36,39,8f,51,25,d1,d8,e9,6e,8,c5,29,a3,7d,fa,bd,fd,76,5b,7c,c5,e8,c6,1a,38,83,ce,35,7a,1c,49,c5,81,95,7,21,58,54,be,77,7c,a6,c6,1e,df,7b,28,b2,37,ca,1e,2a,e3,b0,33,30,ed,15,ab,9e,77,b2,8f,a5,9f,3d,96,a1,30,b6,10,fb,55,73,c5,34,4a,74,7,7a,9d,a7,68,cd,d9,b1,1c,3c,dd,4c,c8,4b,83,ff,ff,51,15,7a,c5,19,8b,e1,21,82,a4,44,92,3a,12,28,b8,d5,50,a4,d9,6e,ae,f1,f0,44,db,c,89,d4,ec,13,d9,67,26,83,63,ac,3a,fd,3a,e2,50,b5,8b,aa,a6,8b,a9,53,1a,89,66,db,68,b9,12,c8,49,6a,16,2a,a3,3e,96,5c,29,ed,69,9e,47,d1,3d,6b,7e,c9,dd,35,b6,91,47,3a,d6,44,1d,e0,89,22,93,c3,1d,44,d3,63,5b,69,5d,43,18,d3,57,2e,f5,40,d0,b2,29,dd,96,ed,3c,96,d6,ca,77,e2,c8,56,55,3e,6f,75,d8,f2,ea,57,37,70,b8,4,db,ec,f8,c,65,13,e2,1d,e7,75,42,d6,2e,c9,23,79,f0,fe,f2,f5,bd,13,1e,fe,2e,9d,13,a3,3f,82,b3,70,3b,5f,b3,11,e,83,4a,d1,64,5d,9f,37,2d,f5,d9,5f,dd,fe,5d,c7,7e,fb,e9,47,69,83,b6,a0,dd,7d,8a,20,ae,86,58,4c,bc,ab,66,b2,69,4f,83,78,f1,fa,31,77,fa,a2,a2,97,45,e9,f5,1c,a7,5b,5f,9f,34,fa,77,eb,db,ef,e,bb,62,d6,9a,ef,8d,86,64,80,6d,cb,73,9c,e2,38,cf,36,91,d5,21,e2,92,95,a6,bf,fa,3e,79,46,e4,7f,bb,fe,bc,85,f4,69,1f,93,fc,1,1a,f1,b1,bb,41,e5,86,c7,90,98,64,f2,44,e8,d2,7e,48,bb,ea,2e,8b,92,b5,d9,c5,95,59,a,f4,af,9c,18,ce,ba,28,14,4c,6b,1d,9c,c8,66,e5,b1,76,fc,34,26,7c,73,9a,13,c9,15,53,ae,7b,4f,13,b,15,f1,78,e9,6,7a,cf,ac,46,6b,ff,ff,50,8c,7a,c5,13,6b,df,62,82,20,bc,fe,ba,6a,8d,6,3c,1e,68,56,2d,96,df,7e,2c,fb,cb,2a,24,28,f5,e8,70,76,58,96,75,2b,4a,33,62,88,c1,ba,16,54,ab,4d,28,da,71,35,24,15,48,92,8d,b7,1a,69,4e,8d,47,2e,8f,a1,82,76,93,a4,f6,cd,3c,e4,45,a6,26,65,73,bb,f8,ec,b4,8c,60,e6,a9,a7,9c,fa,54,9b,ba,96,1f,6c,2e,ae,4d,48,b3,66,bb,26,73,1d,4b,90,cf,5f,86,d8,e0,55,a5,46,2b,95,8a,73,db,2a,2f,8a,ad,4d,4a,c9,18,4d,ff,86,42,13,22,1e,4c,c7,9a,4f,9a,78,c5,b8,5d,f1,76,7c,f5,46,ef,2f,79,e1,6d,db,51,b3,ab,15,aa,96,da,e3,9c,64,39,eb,4a,5c,4d,d0,ba,1d,54,82,49,e6,2b,9b,4f,ea,c7,dc,8a,6f,c6,7f,37,d7,ab,74,3d,37,f7,a8,1d,11,1f,55,4f,b5,7a,0,f5,ef,c1,9e,70,99,f4,fc,3c,15,5d,58,a3,16,c5,6f,1f,4f,33,dc,7d,4,d8,2d,8f,e6,91,46,a8,58,c,13,e3,5a,39,61,9b,7,bf,13,2,5,10,30,b5,e,d7,44,d3,e0,f9,ff,ef,16,d1,72,3,a4,75,de,d2,b,e5,3a,c9,84,18,10,a5,67,9b,98,fc,ae,f2,7e,17,22,29,ac,2b,15,4c,cf,d3,cf,86,ed,2f,a2,96,3b,92,75,43,2e,ee,98,9a,14,5e,2f,99,ae,6a,70,33,30,6d,2a,2f,e4,e8,ea,13,5d,41,bd,f6,de,9,30,80,d9,51,72,39,71,ba,93,e9,cc,84,aa,76,ff,ff,4f,3,7a,55,4,68,38,d9,6c,b0,f3,4e,86,20,2e,b7,7c,8e,15,57,7e,3a,fb,8f,c0,94,8c,3e,b9,a5,c9,19,ac,a2,dc,6e,a6,db,4d,a5,53,8a,a6,2a,a7,9,b,89,b9,13,51,19,4b,a9,d7,ab,c0,f5,e1,fa,66,2d,6e,69,6a,4d,20,d4,5,6f,f,19,1d,f6,86,ba,ba,14,21,1,d6,99,9e,a5,d4,ea,64,fb,75,26,32,f7,a0,22,83,a1,54,77,1a,c8,f9,4b,c6,49,ef,75,e1,8e,f3,f1,dc,a7,2a,d2,5e,5c,53,2,c3,8a,60,42,2b,82,14,c3,0,77,ad,60,ec,3d,a3,f0,fa,82,d5,63,24,75,67,54,bc,a8,c1,9d,56,a9,48,74,54,bf,c,d7,3f,c0,81,26,1b,c9,75,85,4d,b2,c7,a7,dd,a1,48,19,48,a4,ea,5d,44,47,b4,5f,b7,1f,5f,46,42,2b,6e,a0,f0,40,32,7,a9,7d,6e,1f,a3,c2,e0,ec,38,35,12,74,fc,55,d2,2a,ef,c2,e2,ca,27,47,f1,f5,7f,71,5c,29,ad,47,19,90,e4,73,9d,1c,b1,12,4e,ed,d3,c8,e1,2d,82,19,f,fe,50,7e,cf,73,51,1c,c4,a7,6b,fb,46,43,21,db,5b,26,2,ae,95,1,3c,f5,3d,54,30,b7,e9,fb,13,1f,f4,12,a4,9a,24,60,f4,2d,ca,bc,a8,2d,8c,cb,b1,d7,75,b7,da,d7,b9,39,65,10,40,b6,e8,9c,62,88,ea,fb,3d,a9,e8,c2,b7,9d,4a,c3,79,4e,e1,84,6c,16,50,9b,c6,ce,49,4f,73,99,ee,aa,bd,12,17,52,d4,7f,12,6,a3,2a,8b,2c,84,39,fa,ff,ff,4f,3,7a,48,fe,35,b2,6a,85,a6,fd,16,b3,62,26,79,4e,43,cc,94,2d,26,5b,cf,b8,fc,9,3a,c9,1d,4d,d3,d1,8a,cf,62,e,96,11,b7,e,4a,34,da,c9,48,62,32,36,72,74,37,20,b5,18,9b,6a,28,91,79,96,3d,1,57,95,77,4b,4c,9c,4b,36,ce,cc,af,25,d8,53,a2,9b,9b,77,26,2b,b9,4f,1d,64,31,9,80,fd,70,a4,2d,f0,7,5,e3,50,91,4d,85,97,66,5d,a3,89,de,c1,bd,dc,f2,9d,bc,ba,55,2f,76,17,19,f4,8d,d9,3a,2b,1f,d9,4a,f2,5d,51,dd,2f,1,7a,bc,f0,d3,1d,e2,d3,d1,bb,d8,76,b2,97,27,2f,6e,5d,b,af,6f,b3,db,68,d1,cb,38,42,65,91,5f,2a,87,50,e8,12,eb,57,c2,5c,2a,9f,8a,3,90,46,d4,bb,fd,ac,2c,b4,5c,dd,82,bd,da,5c,c7,e7,db,af,4e,5f,2f,9a,bb,b8,20,2e,58,4,11,cd,42,fe,76,88,4a,63,53,f3,34,2,5d,44,e6,f0,38,46,fe,a9,48,fb,dc,f7,f4,d0,0,28,9b,14,e3,82,c8,93,87,3b,35,4d,53,7f,a7,f,63,24,d3,1a,71,d8,ea,b3,b5,85,33,a8,9,d6,d4,52,e0,46,c2,6,2e,a2,28,cf,14,34,13,29,eb,30,54,e1,cb,34,6c,fa,b6,e3,cd,bf,52,53,b3,a,53,69,ea,f4,49,a1,8e,5c,99,86,d1,c7,37,7,14,25,58,67,76,cc,65,2e,8d,ac,dc,78,87,4a,2e,e6,91,9f,fe,d6,69,71,2,73,9b,cd,f8,c8,50,16,ff,c0,86,6a,ff,ff,4f,1a,7a,47,3e,4e,16,32,69,a4,fd,32,52,b1,22,2f,f,95,9b,b,60,f8,ca,6b,c6,3b,8b,be,d3,8c,b1,d6,8d,b8,c4,55,22,e3,6e,42,d4,4e,93,26,e,a3,1a,51,b9,42,6a,54,ac,29,9c,72,16,a0,bd,8,dc,3d,d8,d6,6b,71,b,76,6e,73,ad,4e,c5,75,20,55,a4,ed,65,dd,aa,f9,97,80,3a,18,88,f8,36,f1,f1,ee,19,e1,9,c2,da,c2,73,5b,ad,cd,6a,ca,a9,79,13,e5,a8,e7,95,4f,af,7c,a,6d,f4,18,be,27,b0,87,d8,85,b,b5,4d,8b,33,83,51,70,86,ce,70,45,d2,67,8a,f9,5c,33,b4,f6,5a,47,c8,2b,35,ce,56,f8,9,2e,9b,63,e4,27,f5,9,ae,f9,c4,79,1d,4c,e,e0,9a,d8,ce,fd,f8,2c,ab,40,74,60,f6,d2,77,64,ad,cc,37,55,58,25,59,80,e7,be,29,bc,6f,a7,ff,c0,6f,f3,79,55,4c,db,f8,f8,2c,59,4b,5a,ed,15,17,fd,52,67,d1,c4,b2,49,ae,bf,2a,34,5,6b,e4,6a,97,cc,ee,87,eb,59,64,d4,fd,ab,26,19,9f,72,e3,dd,7,4f,1b,d4,92,85,e3,b6,f6,85,65,32,2a,60,9e,17,73,c3,62,a8,12,f2,b1,ca,ca,ba,6a,65,4f,be,db,86,ef,4f,4d,74,b2,6d,75,7c,73,5f,99,d1,bf,40,a,ea,7,82,2,c1,df,cf,17,df,91,e3,f9,8c,bd,6d,7b,bf,63,ad,5,f0,4e,f8,aa,b9,ed,e3,a,45,a9,73,42,61,76,a4,71,20,fa,de,f1,47,47,ca,d5,2e,e0,f1,76,ff,ff,4e,85,7a,47,3,68,aa,9a,69,bf,4a,f6,41,5a,3e,5c,8a,8e,22,d9,6e,8,ea,ee,2d,11,b0,ae,ba,32,46,63,54,36,d4,4e,34,b2,51,28,34,6a,b,11,ad,38,d9,c5,39,46,62,b6,9a,c9,23,3a,ce,6e,bd,78,83,f2,95,3d,8e,4,a2,f9,13,d3,11,e5,6,86,eb,7d,e9,55,57,9c,b7,4b,83,18,af,c5,4a,ab,65,df,93,bb,40,14,57,e3,ef,75,3,2d,8d,67,3d,25,90,e3,fb,95,cd,28,ee,7d,59,f6,44,ea,4d,89,6f,49,4b,18,d1,33,ce,45,9d,9,fb,29,c6,7c,f3,d4,97,f6,37,5b,ee,e9,11,20,5e,20,35,7b,b2,36,cc,fc,1b,53,13,ef,61,c7,d1,3d,d1,6a,6e,1d,c5,c5,ab,a1,f,58,a,c1,c,f4,4d,d8,c7,40,51,63,8e,5b,b5,24,c,4e,65,10,aa,72,e4,57,f1,28,4,d0,38,86,64,f7,d6,13,3a,a8,6b,d,55,93,a8,cd,fd,23,2e,c9,7e,fc,1f,39,da,be,fa,8b,dd,2d,27,34,d8,d1,65,cc,d9,9b,ad,54,65,84,a3,c7,26,ad,7e,71,af,c9,67,c9,52,99,19,7e,9b,7e,cb,be,b5,eb,cc,1a,71,0,80,f0,ad,84,52,92,1b,d4,3a,69,99,5c,f4,9e,52,24,e8,83,38,fa,ce,7b,87,17,13,47,48,b5,52,17,9c,b8,e7,9,de,b9,da,cb,fc,ba,ed,f0,80,5b,d7,68,c9,98,e6,22,93,bd,6b,4d,5c,f3,8c,c5,b5,d2,b9,c9,a5,f4,f7,f2,4f,79,17,88,5d,52,b2,ef,d0,c5,a8,60,80,e3,52,ff,ff,4f,b,7a,53,c,4f,de,eb,65,a3,0,f5,aa,71,3e,3f,3a,4d,9c,13,68,d7,dd,b6,2e,da,ef,36,64,60,24,a3,a1,c5,52,2a,2a,cd,35,a6,db,89,a8,a5,13,9f,63,a9,a4,e3,72,15,14,51,35,62,69,c5,f5,a6,cb,ea,55,6c,9c,a4,90,b8,e,4e,c6,2c,c7,d7,dd,7,a9,56,e0,34,38,8e,fd,24,2e,d5,1c,a1,cd,d,e5,59,4b,73,42,e1,9b,54,b6,35,5c,98,b6,39,96,90,cb,ab,4a,28,f4,b6,d5,c7,18,d5,e7,be,94,8f,ad,f6,a5,58,f8,ec,9a,d0,71,c7,3b,6d,50,4,50,12,88,12,69,19,c9,2a,af,d7,97,dd,25,af,8f,85,9c,8f,77,e1,e7,fd,d,e0,2c,8b,90,37,30,f8,8b,79,62,4e,d,26,26,96,47,fc,39,6c,af,5d,70,78,e5,13,fe,db,ef,8,6c,8b,55,92,93,57,dd,a5,ce,ce,bd,d6,45,f3,fe,30,1e,21,11,5b,33,5d,d6,ca,94,93,bb,ba,6f,2e,d3,3c,9a,59,b1,4f,7f,f1,1,d7,17,59,bc,dc,ee,74,84,d6,24,e2,70,23,ab,89,c9,c6,3c,93,af,de,ed,e1,c7,dd,68,d8,11,28,6f,76,40,13,94,95,c8,40,19,b7,fb,b,e3,94,f5,38,da,d0,c7,8a,72,35,46,2e,3a,b4,47,33,f8,e6,b4,65,57,d3,f9,f7,72,e9,eb,32,f6,10,70,f3,ad,ab,d3,c5,68,30,28,58,37,1,26,3,4a,48,84,e9,1,b9,97,10,85,b3,69,da,91,59,2e,46,44,c9,4e,9d,4b,e0,42,6e,85,42,40,51,f3,ff,ff,4d,81,7a,43,4a,6c,2b,11,88,a2,b3,6e,4,23,38,96,cc,49,c8,5c,87,b5,33,69,c4,7a,ec,b5,93,50,e4,fa,55,9a,cc,a2,35,14,82,3a,6a,50,d6,a3,2e,b4,d6,e8,3b,1a,2e,ac,4d,52,4c,1a,aa,b5,17,67,4e,a6,12,fa,c4,ab,35,ed,42,19,fe,75,ca,31,d2,cb,8b,8b,88,bc,98,d1,4a,49,36,8e,42,21,d1,89,f6,7e,2e,f1,68,23,28,c7,8,36,86,fa,cf,fc,5c,a9,3a,a6,2,9c,e7,dc,e7,67,ff,d,25,11,c5,41,f3,e2,f2,f7,a9,71,2b,60,c,ea,c7,a4,15,c9,d,7d,e3,18,b1,d8,c3,d2,b1,9d,d6,eb,f6,70,e2,96,87,ad,ec,be,b9,a0,4,6d,ec,3d,a9,4d,fe,1d,82,31,84,2d,dc,dd,ca,95,89,b8,43,d5,a7,be,2f,48,4f,7c,72,6b,50,a7,fc,7e,82,71,b7,4a,b9,50,a8,da,da,e5,2a,e2,f,aa,d6,ea,84,1b,c,9c,5c,e1,9b,23,d,d2,ea,66,b9,30,f5,8,31,36,2f,4d,98,3b,7f,df,fc,4c,6c,b5,f8,a3,c6,3,b4,91,c6,db,64,1b,3,3,71,eb,38,97,fb,4b,a2,fb,f6,bf,4d,ba,b6,3c,e2,1d,ec,fe,1d,e,eb,f7,cc,47,ab,1b,80,e0,62,b1,73,13,18,c5,7b,3d,1b,d,cd,76,e9,75,5d,13,c8,85,29,bd,8d,e2,a4,20,ba,52,39,a3,d0,13,67,36,98,4d,8f,95,97,a1,b4,73,c0,5a,b2,74,64,6,1d,cf,ef,98,fe,4d,4,40,d9,62,99,68,80,5e,a7,e9,a6,8b,d8,e9,11,ff,ff,4d,16,7a,45,11,4d,c,d2,68,b0,f3,51,b0,21,a8,ca,4a,6d,44,9c,a7,b4,bb,ca,18,d2,ea,c4,8e,a6,27,27,49,c8,a1,8a,44,99,8e,a7,12,c9,48,cb,89,9c,5c,56,74,1d,69,c5,4c,8a,3b,14,48,76,5c,d5,60,c8,98,b5,a,64,aa,3c,1e,ad,e3,46,ea,73,ce,e7,26,df,c7,ce,48,22,d6,4d,f,79,a4,d3,83,48,d6,86,d9,2a,9,af,ea,9a,d8,a8,ae,9f,a,ac,1c,49,f7,61,b6,da,ed,52,50,ac,c6,16,7b,6b,9,85,ac,ce,b9,16,48,d8,47,96,ea,f2,66,26,71,6f,fb,b7,b1,ba,63,85,1e,fb,74,57,1a,1e,85,d8,4d,dc,3,ff,57,30,1,b2,6b,3c,68,15,9c,d0,8c,39,21,2e,85,b7,ce,19,6a,dc,0,9d,bf,8e,6a,25,a8,92,db,15,b4,cf,cb,1d,76,72,d5,c8,11,70,fc,ef,6,f4,4c,3b,8a,ba,4c,19,94,cd,7,9e,13,87,ee,e1,82,9d,7c,d8,d1,33,2c,c5,1f,bf,7c,27,fb,e9,40,f7,e7,d5,56,99,b0,43,f9,17,70,18,60,a1,7b,74,c6,c6,3b,96,6a,7f,c3,d9,5c,47,91,54,9f,c9,ce,5b,68,e7,1,ba,3d,6,e4,8a,13,57,b0,86,b5,ba,6d,2c,2c,b9,b4,b8,a6,32,a1,a3,9d,19,9a,37,5,1e,3d,e7,9f,32,d9,87,85,36,cf,4e,27,5,fb,fa,36,c4,8c,0,97,31,5f,84,c,98,d4,94,52,67,96,6a,e1,f,a9,53,33,e6,d2,3d,db,58,13,db,ae,87,ed,a3,fc,4e,b6,32,c,42,5c,ff,ff,4d,8d,7a,45,12,42,8c,91,6c,42,ac,32,80,6a,6d,1f,31,30,97,67,79,78,5a,ec,ce,f3,62,36,ba,ed,16,eb,4d,b5,9,92,a6,5d,4d,28,9c,86,a6,ea,31,54,aa,71,1b,19,a9,b1,67,3b,46,a8,ba,b2,99,d9,9c,8c,24,a3,50,94,ef,c6,0,5d,3a,d9,eb,c7,7f,e4,b5,74,59,38,bf,39,ae,59,c0,53,13,90,7,96,86,60,cf,6f,99,1a,22,b5,45,47,3c,bc,eb,a7,46,d4,cc,c5,aa,e,da,a6,df,af,8a,94,cd,ea,20,54,aa,f7,a7,81,5a,6,f0,a0,74,e2,c7,8e,cf,f,11,63,b0,aa,a9,6f,25,15,79,2f,e7,6e,1d,63,8d,3a,2f,cb,3a,fe,cd,c2,a2,ca,2f,2c,ef,55,28,e8,6,f7,16,1a,54,3c,7d,a8,f,a1,ca,85,f5,3f,a8,b4,af,c7,3f,97,cf,4f,a6,93,47,b0,69,e9,de,48,44,ae,ca,57,90,63,19,a0,75,d3,d2,a6,4a,b9,98,a5,66,f5,5e,9a,f7,da,4a,d5,a9,d9,e5,fb,68,30,fa,9d,33,1,6e,ad,fa,e7,18,7b,b4,b1,f6,ad,cf,3d,8,c9,d8,d4,6a,f4,f9,6c,d2,9a,52,8c,56,db,32,10,ed,8f,c0,ca,9a,45,a6,f0,9b,aa,16,e3,51,24,c,f3,e7,c7,43,96,aa,86,ce,e6,c3,e2,7e,f6,67,da,7f,9d,6a,c9,24,f6,3,4c,9f,f4,d2,2a,41,e3,9f,f1,55,a4,a4,c2,3e,11,67,17,99,36,17,8e,d3,1f,5b,48,68,f4,c2,57,ca,5c,ea,b9,92,4a,9,c4,ac,35,11,15,7d,f4,24,92,ee,ff,ff,4e,13,7a,46,9b,9,aa,c1,8c,c0,ad,f3,7a,da,1e,39,14,31,94,da,55,97,19,ed,3c,e8,6c,a0,a0,8e,a6,db,9d,26,b1,8d,54,e8,a2,23,62,59,b3,1b,71,43,13,71,53,15,6c,45,d4,2c,bc,f2,18,c2,8b,53,26,c,c0,67,db,d1,eb,97,e8,cb,2b,52,6a,b1,77,3d,3c,5a,49,3f,f,af,55,fd,be,79,9f,d4,df,96,48,de,3c,77,13,a6,ea,ef,80,d,a1,76,30,a2,93,f0,a8,ce,c4,b5,35,dd,71,28,dc,ba,70,8e,d4,ed,49,c4,59,fa,5b,7e,78,20,ae,59,e4,c8,11,89,e9,dd,e5,32,3c,79,2d,4b,5e,a6,eb,7c,9d,fc,52,f9,fd,a8,3e,5f,f4,2b,14,15,95,3e,33,a6,7b,50,26,49,4,da,b7,26,84,db,fe,2b,99,e5,a5,7c,44,55,3c,5,67,a7,fd,cd,50,4,9a,de,ff,66,bb,7f,5d,55,c,e,be,2f,fe,8,7a,ee,d0,64,bf,5a,94,f0,f2,ab,17,9d,da,da,aa,a6,dc,b,59,bb,74,3a,f2,8a,2c,ee,13,fe,4f,68,45,d1,72,1a,a3,65,76,46,31,35,92,c7,77,46,19,3e,3d,7b,e3,e7,e,77,ca,e,44,86,a5,4b,de,53,53,27,1a,e7,fc,8b,4,2e,c3,b8,17,fd,6c,2a,2b,34,4b,c8,a4,42,92,16,ec,b1,ab,27,c8,b1,10,9d,12,73,bc,2d,68,fe,b4,d3,11,5c,5d,7c,be,a5,8b,33,20,8f,df,ef,6b,21,55,b,1d,dd,dc,6a,d5,19,ff,2e,99,1b,aa,e3,2e,32,2e,58,bc,fe,b8,94,e0,c7,e7,ff,ff,4d,e,7a,45,12,2c,3a,cb,46,40,6c,2e,a1,e1,ce,33,29,11,f7,a3,86,b8,7b,33,26,db,44,86,97,5c,b6,95,68,56,dc,51,1a,96,2d,64,c7,51,a8,29,75,a7,c,6d,b8,c7,50,38,d4,51,a7,37,9e,a4,91,42,ef,6d,fc,c1,56,26,a1,34,b3,41,df,f7,71,d6,a,d9,92,3e,bc,e8,85,dc,4e,9a,31,76,8b,ab,5b,66,46,85,b4,51,9d,56,8f,4c,a6,ff,58,5,a2,93,7d,32,fb,c3,fc,ed,85,9a,c5,3d,39,98,fc,d5,0,c5,79,d1,2,36,9d,46,0,6a,f4,c2,e7,4b,a5,8e,db,53,c2,66,70,1c,ce,eb,9d,45,5c,d3,e1,8e,ff,7e,18,65,5e,1f,a4,b1,39,a7,73,db,b1,25,d8,8d,3c,10,eb,e5,b,f1,98,83,8a,26,2f,c3,56,fa,e6,bc,f4,75,59,57,e1,1e,2b,74,fe,d6,28,2b,78,3d,d4,4c,3,ba,a7,15,51,17,1b,74,84,98,6a,31,6e,2,89,4e,a6,85,fd,1,1c,97,34,21,d6,28,6d,c4,9c,d6,7b,2c,12,d9,ad,9c,79,f9,64,3b,83,bc,bc,3c,32,4f,f3,fb,34,d6,76,a7,34,bc,e7,fc,d6,88,97,3c,94,f,74,c6,2b,b2,a3,35,10,ba,4c,80,da,db,71,72,8e,b1,7,f7,b5,1f,16,af,c4,4f,31,b5,5a,68,8d,a7,c5,d5,26,49,75,fb,19,a4,ac,b2,32,12,35,9d,65,a3,29,99,f6,5a,7a,1a,90,b8,ff,e3,74,77,e0,6e,43,fa,93,9b,d4,7b,88,ae,34,9c,97,a1,9f,a5,18,ab,b8,f9,d4,2f,3a,ff,ff,4d,85,7a,43,51,f7,62,ab,49,95,47,97,d5,c,6c,7,1a,67,cc,44,41,e9,dd,ad,be,cc,ad,b6,21,2d,9a,29,72,a6,62,51,a8,db,4e,26,d4,6d,46,db,51,c6,5d,2e,36,aa,82,36,ab,69,d1,76,15,86,c4,d2,fc,6f,4d,ef,99,86,45,19,5a,ce,c1,50,17,50,3f,5d,b7,aa,2f,23,c6,6c,9c,b2,6,c0,4f,11,52,af,a9,23,14,80,10,3e,93,9f,b,c5,d,38,e6,14,c5,fe,4f,5c,eb,93,e3,bd,30,63,84,fd,ea,14,54,17,11,9,d2,bf,e7,55,6a,35,69,2f,7d,eb,7c,8f,48,c2,bd,9,15,d4,8f,b5,39,fa,ff,25,4e,6e,62,c,cd,9f,97,66,5a,de,bc,e8,ce,58,7e,8e,f,12,c9,db,eb,83,d7,62,b0,bb,3f,e9,69,d4,8d,67,b4,85,cb,72,22,0,21,55,9b,87,10,d0,b4,45,54,4d,c,bc,17,85,37,52,bc,d8,54,49,bc,89,49,e,25,7c,e9,da,67,63,ee,b8,bb,5d,d8,8a,b2,be,d6,bf,96,2b,ae,34,e9,5d,38,13,5c,ec,64,21,8,4f,0,f3,7a,86,b5,c3,da,f,d9,a2,84,66,56,e1,1d,64,cf,76,a0,a5,8f,49,a6,e5,51,bb,54,ee,b6,d0,39,17,cf,27,ce,f,91,1a,ac,e6,66,57,d1,91,ff,86,95,48,9f,5a,82,ca,71,ed,d5,4,c6,44,83,db,2a,66,80,24,7c,d3,d9,bd,b5,9f,b2,21,12,3a,94,b6,6f,2e,79,1c,97,b3,8f,7c,ea,67,72,6b,bb,97,fa,9f,e5,af,9b,b5,37,ed,c0,12,d5,ff,ff,4c,89,7a,43,42,16,1a,ca,49,4f,42,ca,18,d0,4d,43,59,4e,4,d4,a9,3e,ca,ee,46,61,e,24,59,b1,b3,1b,51,2a,64,31,2a,a3,4d,46,9b,3a,26,d2,5d,44,9c,32,34,9d,85,b7,ce,d5,9c,d2,25,66,f2,22,6b,ad,95,37,f6,82,5b,ff,fb,3f,2d,33,ef,47,d5,dd,5a,ce,6f,f3,d4,10,fa,32,ac,24,93,9,42,1c,a9,29,58,58,fc,8a,26,6e,e6,1,d2,2c,55,af,f1,59,44,55,4d,8b,f2,fc,ad,6c,f7,99,30,cb,5a,8f,e8,ad,af,6a,ce,33,cc,f4,b7,5a,5d,34,1d,55,9,55,6c,93,72,d4,e4,38,a7,fe,b7,c9,7e,7b,db,2c,6c,3f,12,ca,83,e6,eb,c8,cc,38,50,1b,99,a6,89,25,4f,33,49,82,54,5f,7c,5b,a,51,9f,f4,77,a4,24,ac,e4,67,3d,f1,e8,eb,23,71,1d,e1,2c,92,f,21,8a,b2,5f,d,0,98,ca,ae,2b,15,a9,f6,31,8d,36,82,2d,50,d6,ff,7d,7c,3a,e2,a3,e,66,e3,2,99,91,23,f1,74,d5,3e,ff,58,1c,b7,a2,36,f9,e,f3,a9,98,8e,f1,73,a2,eb,91,3a,b5,4a,52,d0,c1,54,4e,4f,92,28,5d,ca,8b,4,47,14,fc,62,89,3e,13,d3,cb,31,a7,57,94,c9,3f,2f,d0,e1,b1,d4,da,d7,e5,14,74,63,af,8b,87,23,6b,23,78,e3,e0,74,0,6a,83,ab,6f,25,c4,41,89,5d,86,ec,1b,a,ad,69,ea,b5,79,14,23,d1,24,2a,56,ad,cc,54,cc,73,f9,49,63,9f,5a,1e,c0,e3,ab,ff,ff,55,9c,7a,c7,69,2a,a2,e4,5f,7,6f,c1,d7,7,b3,e2,8a,c2,a6,e3,5e,99,5a,6e,85,e5,be,b6,d,85,c6,a7,93,31,8c,43,ce,9a,e,42,9b,bd,f5,1e,16,a0,6f,6f,bf,27,75,c6,66,87,b5,5c,4e,17,d6,ee,59,db,86,48,2e,82,62,6,18,64,92,40,18,44,4,0,0,0,0,0,0,0,0,0,0,0,0,0,0,0,0,4c,8a,2c,14,51,0,70,88,a1,e,2,0,0,0,0,0,0,0,0,0,0,0,0,0,0,20,c,0,69,8e,41,a5,88,11,eb,a5,e5,c,1f,b2,81,a2,40,a0,16,d3,56,ad,7,a7,ff,fe,b2,50,50,a5,7,ce,bd,42,d4,d7,fc,e,2c,7b,88,2,d2,1b,2e,4d,6b,a1,bf,76,2d,36,a3,e9,f5,fd,69,57,55,7c,d9,55,5d,39,ef,af,57,71,c9,30,fa,9b,7f,53,76,a,b2,af,56,82,2d,67,d3,89,58,9f,15,ab,ac,eb,da,f7,b7,6e,2f,7a,b6,f5,e3,f7,fe,d2,bf,d6,e8,a1,94,fb,a3,e9,5f,97,c4,54,27,aa,b4,87,aa,21,d5,72,b9,d5,8a,f0,dd,7b,69,5b,1c,96,f2,c3,ca,8e,9a,f4,77,53,a3,4b,92,57,71,f7,a,f2,2a,cc,7b,1e,b8,48,cf,d9,d6,dd,86,ec,f9,30,c3,b0,5d,67,aa,83,49,ae,9c,ec,be,fe,dc,bb,6c,be,1,f1,3a,77,d,40,75,2c,cb,2b,28,79,98,28,4e,c2,79,14,8f,5d,3d,93,5a,b9,f,6f,65,be,a9,58,e1,c2,17,66,12,1,4c,d,d9,33,7f,b0,52,10,ff,ff,56,18,79,e7,a1,46,a3,85,5e,e9,af,c2,37,41,97,db,22,a5,a9,3d,67,c9,ea,b0,aa,fc,ed,7a,e7,95,da,94,69,38,fc,1e,48,5a,ce,78,63,6d,93,59,32,c2,a4,26,2e,fb,65,54,57,7d,12,eb,62,d0,ac,82,36,9b,4e,2d,4f,c,74,fd,89,b1,7c,8e,f3,a3,d7,b3,de,4e,65,66,c7,d5,3a,5d,a7,ad,1d,d3,67,5b,c7,1e,7f,33,a,d7,b9,30,89,30,53,9a,11,71,c,f4,71,a2,a6,60,f2,11,97,d,5a,af,ba,9b,dd,9d,96,59,da,ca,6e,73,42,e4,e9,c9,ca,88,7c,c0,e,1f,da,86,96,9f,e7,26,54,b3,31,a9,91,e4,7b,65,8e,e7,5a,5d,4d,31,ad,b2,26,36,fb,76,58,ae,6b,10,6f,57,49,27,f9,b3,b7,f,fe,8b,2b,ab,48,e2,76,ab,fc,be,d0,c,fe,57,7d,d2,2a,f4,bb,ba,26,ce,dd,55,f6,f3,a6,7e,48,c3,99,38,fb,4e,81,8,5c,62,2b,79,72,bf,f,a7,f7,a8,c8,3,5a,ee,a6,e3,a8,be,ea,4d,4d,2,86,28,6d,5e,99,a7,3e,42,9a,bb,2b,4b,81,2e,e3,3c,fd,81,6f,51,5b,84,d2,47,a9,d9,a3,45,36,50,2a,27,89,f0,21,7f,8b,8c,98,a,23,aa,7c,51,af,66,54,6e,68,e5,95,85,55,e3,ca,a7,8,bd,c2,45,d2,8b,d1,72,34,16,26,e8,f2,31,12,4e,9f,bf,3e,1b,7e,46,5c,34,d4,25,7a,31,8c,47,2a,ca,fa,1d,ee,f2,39,9d,d,10,b5,24,b0,5a,45,45,90,45,88,18,e0,ff,ff,55,89,79,67,f9,88,2a,be,58,c5,ed,bf,3b,f1,55,40,6c,2a,c6,22,93,d2,87,a6,98,9c,22,67,e4,7a,a3,58,6e,3f,13,de,18,a5,61,46,cb,35,92,ec,87,c2,7b,4a,57,c,35,37,51,4e,a4,e3,63,b6,ca,8e,ae,1e,b2,cc,22,4a,22,ba,51,96,68,b3,69,7d,e7,d9,3b,35,25,db,77,f4,5a,2e,a3,de,ac,e5,6b,7f,4a,1f,d2,ad,bd,c5,a5,66,95,3d,8c,aa,89,c9,8c,5f,34,32,ac,9d,77,f7,58,f2,b4,39,6e,35,77,d3,27,5f,f3,b1,5a,23,f3,3f,ef,ae,74,b4,d6,e9,ae,d7,ac,45,7f,b6,d7,e2,f4,df,5,98,8c,85,51,8f,74,b,9b,2e,6a,5f,12,8d,75,c2,1d,c9,3d,ef,e5,33,98,ab,db,a3,39,c3,a,b6,3c,fe,74,5d,ba,13,a5,2e,c,93,73,99,56,4f,6a,6a,53,7e,c3,4c,29,8c,bb,e9,68,90,e8,9e,1a,b8,ff,9e,95,7d,6d,4d,ff,57,a9,86,1d,4b,e3,b6,4c,64,73,4e,6a,a2,eb,ba,fa,e5,86,cf,8d,54,9a,91,34,f0,be,f,5e,e5,4c,81,41,2a,e6,58,8c,d0,4f,42,47,7a,fc,d8,dc,17,51,f4,8b,b3,c7,57,34,51,e7,57,55,b,17,92,82,ac,9c,90,45,b2,3d,41,c8,d3,c9,21,76,d5,de,47,45,36,da,e1,de,9b,39,c7,6d,ab,ed,78,28,97,9b,bb,66,32,b6,d0,99,79,59,32,2f,ae,3d,c8,aa,fa,b1,bc,50,b3,56,37,1a,7a,b9,17,5d,ad,21,96,4,b2,95,bd,1a,14,f0,8d,b1,ff,ff,55,97,79,67,f9,85,18,cd,21,23,f3,81,46,c1,b4,ac,31,2a,4f,49,f1,f9,f4,45,36,17,a0,85,aa,6d,27,d,ee,f8,68,b1,38,44,f1,be,ea,79,10,ed,6b,c2,3b,46,c6,b2,4d,9a,d9,4b,24,e2,66,c8,5e,47,9c,36,91,93,c3,68,e1,80,36,ed,46,7e,db,ff,8a,6b,c8,2f,3f,75,2e,57,db,a9,9d,e9,49,7c,9b,48,34,9b,70,f6,70,a5,e2,2d,2a,22,b3,8b,44,62,9f,5f,3f,c,86,77,3f,b2,2d,ff,4a,fa,4e,4f,65,d1,f1,35,7f,ae,5b,7d,e1,76,f0,ad,3,5b,19,f3,90,32,88,8b,ad,ab,4f,c6,5e,d9,9a,a4,e4,ae,cd,22,bf,cf,5d,7d,df,ee,b2,ef,7a,a7,55,5f,71,b9,15,52,d8,c3,ec,88,c7,2a,ed,1f,77,b5,7a,31,ac,2d,a0,6a,97,85,4b,af,a5,17,2,a5,41,3a,ee,80,62,a4,65,2b,3c,60,3d,28,53,4b,2f,46,1c,c1,2b,51,e4,70,9,2f,2b,37,56,7d,d5,a7,f7,99,4b,5b,f6,e6,fa,23,4b,21,ce,be,f5,af,cb,6,7e,ec,d0,cd,d2,89,81,88,28,3e,a6,d6,2c,35,42,5f,9a,7c,82,eb,96,a1,57,7a,65,c,7f,a3,de,f4,22,ce,c8,cd,26,32,5e,ac,36,71,88,1e,ea,f9,f9,52,5a,aa,b4,ec,1b,bf,f2,dd,ee,c4,fd,bf,2d,c1,31,db,37,c1,3f,57,6a,3a,5c,88,96,db,4d,7,55,e1,f9,ee,c1,e3,f3,39,4b,c7,ca,dd,9b,f9,73,9d,9d,15,5f,8e,5,c5,e5,4a,5b,30,40,52,a4,ff,ff,54,4,78,ed,61,29,c2,df,ba,29,a7,bd,d5,3d,a7,42,b3,48,c7,3d,8,5c,a9,11,97,28,3e,68,fc,5e,66,55,4f,bf,8c,6d,c6,8b,f1,ae,e4,51,92,b5,ec,d8,fa,ee,54,f1,50,c7,18,95,8b,d5,d3,aa,ea,ed,f5,ad,66,92,a8,cc,27,77,52,f1,20,6d,57,f1,e3,b8,61,c5,6,e2,1f,bd,68,a8,ed,63,6f,3f,bd,be,52,b0,b6,ee,28,78,6d,d8,38,c3,f9,de,e0,d7,2a,11,c6,cf,c3,94,e8,d5,5a,e6,ff,93,73,61,37,11,e9,4e,47,6c,7c,85,d6,73,34,4f,71,ed,0,4a,60,6d,d8,97,d6,d1,62,e,1b,fe,ce,f3,4b,86,f2,79,36,bb,4b,41,6b,eb,d,2d,ec,e4,74,d,9a,eb,fa,e4,58,e0,33,1e,2d,e1,4b,c9,8c,3c,e,a7,f1,8f,b6,a6,5e,6f,2c,25,37,3a,a1,53,8a,cb,ee,83,55,1d,5a,79,1a,d4,db,88,c7,a8,6f,9e,43,c4,c5,19,17,b2,ad,ba,b4,f3,df,ba,5d,76,b8,c2,e9,92,6a,64,fe,47,7c,9f,f5,35,42,e0,9d,d2,28,5b,63,43,95,6,ad,4a,e7,a2,bb,d6,52,22,18,81,d9,76,93,bd,af,81,73,d5,c3,b3,23,1a,9e,4b,2e,4d,f6,c9,50,bb,29,90,ed,b8,9c,63,82,93,ab,18,bb,51,44,22,bd,3e,ea,1d,27,53,47,f4,9,bc,a4,d7,2,5,40,d8,ee,ab,3,47,94,18,44,a2,6c,3f,1c,a9,2d,17,9e,d6,e7,4,96,fb,93,b0,5a,8e,73,db,55,95,17,6d,3b,68,98,f3,4c,15,c0,ff,ff,53,92,79,69,a1,29,b3,10,61,ea,86,84,f,74,e,52,ca,8f,ce,8d,d1,15,4a,4e,f8,96,ac,c6,d3,6f,bb,e1,51,95,e2,4c,b7,3b,8c,e2,5b,c4,68,c9,a9,c9,19,6a,b6,93,50,d6,cc,8d,b7,51,15,3a,db,53,18,14,ce,70,3,49,5d,34,73,f,c9,7f,98,55,45,cd,77,7a,69,c8,c1,54,b5,d3,59,e5,b0,d0,e0,4c,9d,8c,92,5b,d0,95,8b,2a,f6,72,bc,30,5a,58,a9,af,15,ae,bb,1e,14,b0,d5,cf,aa,f5,1f,3d,8f,9,fa,af,b7,a7,be,ba,d4,b6,91,c,15,9e,4c,68,78,28,d6,c3,82,eb,0,c7,4a,25,a,93,aa,9e,9d,da,82,8e,2f,87,1a,71,82,5,44,eb,49,4f,4f,2,fc,67,e2,67,f3,5b,56,ca,23,55,b2,c7,46,a1,45,77,3d,54,32,8e,6a,4a,33,27,16,fa,75,d8,11,66,fe,b4,63,95,92,64,b0,b6,71,43,cf,5b,f8,7c,b0,81,ff,1b,a7,3e,f3,f3,2a,25,e5,74,35,be,fa,40,76,51,d5,b9,86,3,c7,fa,5a,43,cd,3,f2,b1,d7,b8,35,fc,fb,cb,e,5a,c2,87,55,c4,a,55,f5,52,fb,c8,4e,e7,f3,99,f9,57,97,62,25,cd,a4,65,c1,9d,a,ea,5e,4b,9,62,12,58,fa,9c,5a,6c,e8,8f,5e,da,4,9f,14,3a,e,35,f2,a6,df,f1,c3,4d,6f,79,13,85,10,9c,8,e7,1,26,54,99,65,f7,7a,f7,2b,48,cc,74,4d,9b,fd,9,3c,cc,b0,a4,ae,92,a9,fd,49,d0,11,48,68,94,20,13,13,ff,ff,54,20,78,fd,57,e2,22,63,14,c5,ee,7a,83,61,26,c2,bd,e9,16,6b,f3,a1,34,6a,12,dc,f0,c3,e5,ab,c3,e5,4a,1a,bb,d1,c6,9c,a1,46,91,35,93,b2,ec,67,3a,d6,26,eb,11,f5,34,85,ab,a,8d,b7,14,50,d5,2d,d5,68,9d,17,c3,c7,2b,90,30,a1,ad,22,af,7c,d,ca,ee,7f,6e,41,4e,19,db,be,35,c5,4e,43,90,db,4a,f6,3a,71,80,72,91,b8,36,24,ca,a1,6,7d,6d,3d,3a,c7,f7,7b,f9,5f,5d,b9,77,35,8d,15,2b,e5,49,ed,dc,7b,7b,9e,94,24,d8,93,ec,1d,9a,10,dc,ae,7e,21,43,b6,6f,da,cb,e5,3d,44,c2,95,7f,1f,b3,b7,ff,cd,e8,ae,6d,4b,a3,e3,ae,c5,11,35,f8,f0,fa,33,40,ba,88,83,31,4e,3d,e6,eb,2a,64,9e,76,4e,b8,e7,eb,37,57,57,a0,54,3a,21,61,cb,df,f0,ed,85,f8,b5,19,3d,89,15,52,69,7,cf,48,46,6,f6,72,e2,e7,11,5b,4f,fb,4a,f5,88,5b,7f,33,37,85,8a,19,af,91,8,b8,53,b1,42,96,79,d5,38,17,ce,d1,ca,67,e6,8e,d2,f2,aa,d1,ef,d9,de,89,75,35,2a,7a,63,ad,9d,ba,a0,41,1c,94,5c,28,fd,2c,31,da,35,53,9c,9b,5c,d4,75,35,9d,ec,ad,c1,d7,e5,a6,f1,cd,ef,1e,fc,60,46,55,35,1a,e7,59,9f,a5,52,f9,c6,50,bd,ba,75,25,67,c0,da,e8,e9,d5,a,94,f1,c3,cb,22,ad,77,d4,a9,59,80,62,d8,81,d4,84,a5,40,7d,79,ff,ff,53,8,78,eb,61,26,35,c,5e,cb,a0,71,af,5a,d0,39,18,6a,4f,39,2f,cf,52,6f,c6,d6,41,e5,43,a9,45,3b,e9,66,cd,9d,c7,2a,d,36,15,8f,ab,d9,68,b8,e8,8f,16,d5,29,a7,1f,47,ad,51,ad,b6,aa,7c,5e,a4,71,bd,26,4d,1a,f1,70,e,df,8f,14,57,69,b2,bb,ab,1c,a3,bf,ef,91,e3,9c,78,d4,0,e0,d5,db,bd,82,50,ac,9c,c6,ef,ff,66,7a,8a,61,6f,5b,b6,8,2d,75,5d,7a,fd,fb,e2,8c,3a,ed,a5,b5,7c,77,aa,9f,66,74,fd,d5,ee,68,ab,88,60,9d,b6,be,e3,16,82,17,53,1e,6b,94,b2,db,1a,4e,e6,9f,d6,b7,a5,f2,b7,65,7e,25,3b,5d,ac,f4,4a,77,70,13,62,0,8c,87,e5,6,88,ac,d6,58,98,c6,cb,be,c5,fa,af,79,50,d5,ed,2d,cd,90,df,2a,13,24,a5,e5,fd,84,13,96,e6,75,b7,12,f6,9e,ed,11,37,5f,2e,da,74,f7,3a,6a,d8,1b,f0,ad,47,b9,2d,15,be,56,c8,22,f8,63,21,d0,3c,f7,f0,ee,e6,5a,a5,2e,35,c0,8a,27,de,a6,a2,9f,e2,b6,5f,ea,2f,6b,94,1e,dc,de,a1,fd,88,5f,f4,79,20,6a,da,93,99,90,18,9d,f1,a6,98,bd,8f,9,56,75,27,d3,8c,3c,b8,24,fe,53,bf,81,d2,ab,58,7a,ab,24,1b,85,78,d8,8d,9d,e9,55,6e,26,97,5,39,38,1c,25,b,83,bb,98,75,26,39,a7,69,a4,4c,7b,7c,dc,6f,a5,bd,2d,58,3f,1c,59,a4,6c,d6,e4,64,6d,ff,ff,53,9,79,59,a0,4a,24,da,5e,d8,ef,b2,d5,3d,6a,d0,e4,64,b9,3c,e5,1f,3b,51,4f,11,ce,f8,56,ac,2f,2a,29,a1,1c,63,39,dc,67,3e,c5,34,a6,f1,ea,76,62,6,e2,66,69,1c,99,72,b6,5c,e,3d,d3,eb,b8,57,5d,42,5c,ee,95,85,cd,35,6f,23,65,db,da,6e,55,ca,f4,ef,47,df,b9,e5,74,4f,94,87,c0,9b,9f,d3,46,53,e6,a7,90,63,ce,56,aa,30,66,4a,2b,72,8c,80,a6,66,38,db,f9,ca,ce,97,b2,a5,af,f0,3f,fd,e4,21,66,27,ab,2,d6,7,85,b0,66,c0,89,a1,34,ba,1c,df,91,97,9d,17,26,bf,94,9d,9c,be,eb,57,3a,f9,99,d5,5f,73,4e,8b,3c,d7,5a,cf,9f,71,b5,26,88,4e,79,66,c1,e6,53,74,29,a1,d0,6d,d9,29,6c,72,13,ba,65,af,ff,91,9f,df,3a,4f,37,d5,2c,8c,95,6b,87,b3,d0,ee,22,50,6d,6c,5a,69,5b,f5,45,49,a9,2e,39,47,91,e8,8e,ad,7d,7a,7f,5a,5f,93,69,93,5,bc,3f,8e,d6,a,e9,4,1f,eb,a6,a,ac,bc,2,c5,56,bc,f7,aa,82,da,83,2e,9,ee,73,7f,ad,16,f1,fb,4a,a9,67,d,bc,2a,2c,c3,93,32,7c,34,53,15,a1,21,16,b6,d3,60,e8,af,5f,a7,3f,9a,2b,11,ad,1c,b2,be,26,b9,9b,d4,b2,d5,91,1b,b,3f,15,ea,3e,68,80,32,e3,f2,38,68,39,73,8c,5d,75,73,b8,e0,af,f9,3e,6f,12,75,82,5f,e9,3c,4f,1a,e4,6f,0,ef,d3,ff,ff,53,15,78,e7,f8,65,26,92,8d,7a,ee,80,fc,12,3,d9,7d,4e,2a,fd,e,b0,89,f4,34,63,3d,e9,3c,be,13,e3,51,48,c3,4b,b5,de,69,c8,d9,16,1e,bc,70,b4,bb,2c,48,59,7d,9e,a4,91,53,22,6f,a7,a2,51,46,25,83,b1,d4,92,c9,b0,7b,7d,1,5e,54,15,19,99,2,3f,3a,73,9d,51,bc,b9,f7,46,da,b4,74,1b,ea,c4,5b,e2,2f,ca,3f,ee,9d,ea,4b,3c,c5,78,d8,ad,6b,48,fe,2d,a1,81,d9,ba,97,3d,97,62,8e,d5,20,d3,b7,a8,57,78,2d,ea,1c,22,2c,a8,9a,6b,8e,28,1c,e4,4a,6c,63,9e,3b,b6,d1,b7,46,cc,d5,5b,28,df,26,4a,cb,eb,69,f8,e7,22,ca,db,32,18,41,e,c4,26,e4,74,34,97,73,78,53,9b,77,79,29,ae,61,fe,e3,d5,58,8d,92,f5,7c,3e,c5,29,9f,39,28,fe,e3,19,aa,44,a6,93,67,70,3c,7f,6,27,7b,32,77,d6,db,d1,9a,95,d6,9a,e8,e5,f9,6a,7d,6c,b2,df,1a,76,81,49,de,b6,47,d7,94,d7,a0,b,60,aa,46,32,c7,f2,3a,dd,63,26,65,57,cf,f9,cd,bf,bd,d5,95,66,82,54,f6,3e,cc,73,af,2b,81,eb,5a,d8,18,67,db,d3,ad,26,7f,5a,5d,29,ca,ee,f2,4b,a6,d3,87,97,1d,da,df,c3,97,87,eb,d7,3e,94,3e,47,b3,25,80,8c,86,8a,e6,a5,b4,89,a4,d1,30,c1,cd,cc,fe,7e,a4,45,21,2a,ee,6a,ab,30,ab,91,5e,db,c7,a4,f1,9a,91,fe,2a,36,3a,ff,ff,52,8c,78,db,9a,a,25,c,5e,c9,68,74,cf,5a,af,d1,64,68,2d,3c,d3,c6,fc,ec,a5,80,5a,77,e4,c9,44,cc,44,66,23,ad,b3,5,ec,46,6f,54,75,9c,12,33,17,60,d,55,7d,4e,c2,30,66,cd,50,9a,ba,e2,2b,65,91,3b,3c,72,52,fb,37,ab,d,94,7d,bc,3b,9d,ef,71,b3,39,55,d1,67,ad,b5,bb,63,75,f3,f9,92,a5,da,51,fd,ed,b7,eb,18,13,3f,6e,86,10,4d,a8,d1,bd,e7,53,4e,c6,a2,b7,b4,c4,e7,42,73,3e,31,65,cb,e4,fb,59,d9,5c,bd,79,b1,45,84,a5,b7,b8,fa,15,21,6b,63,fd,9,6a,22,27,7e,d1,96,76,b7,fc,ba,ff,77,ee,f8,8d,bb,aa,3b,a7,62,12,60,c8,e0,4a,8b,9e,86,57,4d,38,51,71,79,e0,e1,c9,3c,af,59,b9,68,e9,dd,f5,f5,d5,da,a1,54,5a,67,42,88,f3,ad,38,ae,80,1b,d1,28,ad,13,c,93,e,da,96,f0,59,ff,99,5c,5b,55,5f,4d,57,75,be,de,93,dc,68,98,d6,89,61,d4,74,70,fb,5a,51,6c,25,5c,1b,6c,d3,26,ae,ba,71,a7,15,7b,ef,ea,7d,fd,5b,c3,57,a5,5b,47,6,55,a5,bc,a,af,67,eb,9,5f,dc,b7,2e,b1,49,a1,cb,b4,18,92,ee,d5,21,69,65,db,c,f2,a3,9c,cf,59,27,25,7c,e5,7b,28,5b,16,22,70,ca,28,95,d1,ea,a9,1c,f0,4d,83,14,39,24,30,97,75,a4,b0,de,d2,59,a3,3a,6d,66,5b,cd,c5,d9,ce,ee,1c,ae,fb,75,d7,ff,ff,51,95,78,db,61,26,a1,52,7e,bb,19,95,90,b2,2e,c4,91,b3,cd,2,d4,95,8,5e,26,4d,91,c1,13,ee,25,59,c6,53,13,30,1a,df,4e,bc,8c,8f,a7,2b,4f,22,ac,e9,f5,c4,52,b0,d3,89,75,9a,35,ca,d0,8b,3a,49,78,7a,7,bc,0,67,cb,85,df,e,b3,d7,7f,53,e8,7f,bf,c5,f6,77,f5,5e,fe,fd,ac,be,77,a5,1c,ba,4a,b2,3c,d8,5,2b,d5,20,69,32,d7,5c,6a,7b,d7,dd,bd,f4,68,e4,ba,1b,88,be,8e,ba,7e,ac,51,64,97,4e,9b,31,d8,9c,e2,6f,8e,37,f7,4e,27,66,f2,ec,f3,f2,c2,e1,ac,aa,7f,fe,77,cf,8b,bb,ba,56,a5,bd,54,b9,95,bd,bf,93,b6,53,e7,c8,b3,d2,60,2d,68,e5,9f,36,c6,12,a5,e7,37,59,7f,3e,ea,27,29,ef,77,1e,f7,c7,ae,3d,94,66,da,5a,16,dc,d9,b8,aa,8f,f9,77,83,6e,ec,d8,bb,ee,a4,93,99,2a,69,73,38,62,29,74,dd,ad,d2,98,37,d4,b4,bd,52,39,39,e5,38,2f,eb,26,8b,bb,24,db,44,e1,f,c1,15,8,5a,21,9f,15,52,f5,36,cd,28,e7,7d,a6,8f,dd,3e,1d,6e,b4,4c,d2,33,6a,5f,40,41,ad,e3,89,b7,31,e4,e5,15,4c,11,40,fe,3a,c4,56,52,cd,e8,ad,eb,73,65,cd,59,a8,32,24,7e,c7,6f,6e,28,75,e9,9e,7d,40,29,8,50,d2,c3,ac,8c,1,3c,6f,94,db,b5,33,7d,e9,f6,b8,97,d2,bf,a2,b,b,b4,34,f,e7,da,df,20,49,bd,ff,ff,50,94,78,e7,a0,2d,b2,d9,41,da,95,64,1c,c4,91,30,f4,f3,40,ac,45,b0,dd,65,5a,a3,30,ae,d2,92,28,6d,11,44,82,a5,a7,53,e9,5c,52,cc,ac,da,4f,24,db,8a,14,db,72,2a,a2,4e,1f,dc,2b,2e,ba,a4,97,ad,45,67,a0,70,ff,1f,9e,55,6b,2e,7e,a2,be,ef,fd,6f,4f,3e,33,fa,ee,89,fa,a,dc,57,ff,dc,bd,97,9e,ee,57,3b,85,bc,c7,b4,2e,1,94,90,fd,bc,61,ed,5e,ea,10,ea,bd,2b,d1,e8,7d,93,2b,52,68,a9,a8,87,97,7d,46,e3,5e,16,dd,50,4e,cb,b6,a5,8f,9,43,be,5b,f7,f1,73,65,3e,d7,ef,c6,bf,d5,a8,5b,92,3d,2c,14,67,74,9e,31,23,eb,4e,4d,c,bb,ec,f2,be,ff,6d,1b,17,19,55,93,df,d7,ae,da,1c,52,fe,2b,a8,99,8b,37,29,7d,dc,3a,39,e5,65,9b,10,21,ca,63,62,bc,d,8a,8b,cc,94,9e,e7,79,36,9b,57,7e,dd,fe,d5,cf,de,cc,d8,dd,b,e8,d2,d4,a1,1a,ff,7d,aa,3f,5f,c5,f1,7b,70,57,cd,18,cb,3f,8e,58,9c,6f,bc,b7,f2,95,eb,db,f3,48,12,70,75,c2,30,53,96,dd,42,f2,f1,27,72,4a,38,f,dc,bd,1e,63,61,8f,e5,45,c4,27,f,d9,b4,ea,81,3b,f,9f,9d,ef,b3,73,4a,ef,a5,73,be,9,64,f0,eb,41,c,55,d7,8f,fa,ba,9b,1a,76,cc,1e,96,ca,1b,3a,dd,17,9d,2b,84,be,aa,a,be,d7,1c,3e,88,6a,d5,9,28,ba,60,72,57,ff,ff,51,5,78,69,a0,12,15,4,3e,ab,61,55,b0,2c,f3,da,5b,f,4f,2c,b,cd,3c,6a,14,6c,84,d8,ac,84,9e,d4,47,35,7,74,b7,3a,fb,ab,2a,29,69,d3,95,b0,ec,d,c9,27,4f,34,c5,c2,26,da,78,3e,b9,89,1c,1e,b2,b4,cc,c2,40,4f,96,74,72,1c,be,9b,9a,ee,75,58,a5,6b,7f,3f,6c,da,e6,fb,5f,65,6e,fe,56,ba,54,33,1b,a9,58,a5,18,83,a5,8a,95,3,37,57,b6,ae,65,a7,44,52,76,53,b9,3a,89,17,3b,42,e6,16,97,d5,b7,ea,4e,ff,2f,2f,52,bd,26,62,3c,8a,8b,ee,b5,5e,4d,f9,47,37,93,37,d9,4e,ab,2b,af,fb,bf,ee,95,c9,5b,dc,66,e4,85,de,cb,ba,f9,81,e7,8,e7,4c,68,b,3,2f,bf,fa,3c,4e,7d,d3,df,a9,6f,ae,e5,30,d5,3a,4b,9d,d2,cc,56,86,bd,88,42,a2,7a,74,d8,95,1,c,14,45,bf,84,5a,7f,d7,57,f2,55,cf,55,94,af,c9,56,ba,fc,bf,5d,a5,2d,29,4f,39,a5,2f,49,6e,87,27,f7,80,af,19,9a,4e,b7,16,27,52,79,98,84,f,15,cb,f9,8b,a2,aa,b5,e,ab,bb,fe,68,20,7e,76,1b,73,b8,d5,6d,3f,d5,1d,b,6b,88,e1,bb,db,58,1,d0,e4,c5,7d,f0,86,4b,4c,af,b0,a6,e5,aa,8a,77,a5,d9,ad,5f,f,c5,91,3a,84,7e,dd,5f,7,a,28,cc,58,6e,e1,67,d,46,b6,9d,f3,cf,c9,ba,6a,df,86,ef,f8,35,12,48,73,d2,2d,f9,88,80,da,b4,ff,ff,50,98,78,da,e9,d,b3,c,5e,a9,62,71,4f,52,8c,4b,12,7,d3,3c,cc,2d,a,6c,95,93,4e,ab,13,ee,de,cc,31,ca,25,69,be,bb,13,24,45,c5,58,58,bb,a5,94,66,89,5a,8a,4e,93,ac,56,b2,8a,3b,48,a1,ea,e8,9e,75,9a,ce,12,3d,3b,cf,f,69,7d,76,53,9a,3a,af,ce,fe,e4,db,b5,53,d6,7e,bc,57,55,58,83,bc,c6,56,62,75,dc,37,ca,2f,1f,ed,aa,ad,fa,a1,57,b8,29,a9,d2,dd,c8,f7,e8,ef,dd,77,7e,52,b9,77,4e,fb,ce,d,57,ee,b8,27,ef,61,36,93,e7,1a,55,10,16,6c,19,e2,3c,67,fe,d,b6,e6,bc,fb,ce,a5,44,bb,a8,f8,2e,8a,50,74,56,dd,25,11,24,57,57,5c,3a,b,4e,d6,22,c8,8e,b1,86,37,84,f5,df,46,11,c7,3a,7f,6e,2d,df,c1,b4,76,9a,dd,f7,29,b7,34,ba,7a,aa,73,86,b,30,b4,19,26,d2,ad,f1,d4,34,fc,41,b3,50,4d,c7,5c,a9,cb,7c,95,6c,46,d6,d8,ba,1f,1c,d8,41,ef,e1,8e,81,2b,de,3f,5b,65,65,a5,9c,4b,b1,40,9f,49,aa,fc,a1,cb,c5,b8,6d,96,aa,34,6b,98,f7,3f,73,13,53,71,7f,5,b,ac,6,71,48,aa,b5,82,44,b7,99,8,6a,68,54,ae,ba,d4,b6,2f,b5,69,ff,b,9c,e9,c4,79,71,13,e7,72,b,3c,62,16,6c,1e,89,47,3c,f5,19,f1,18,55,1b,ed,7e,6f,b4,67,4e,17,6f,48,ec,bb,62,ba,9d,10,73,ac,5e,61,b0,2a,7e,ff,ff,50,1,78,e9,18,4a,a3,c,41,b6,d5,68,1b,a,f5,9a,3c,73,d1,2,f,40,65,3d,d9,5b,2e,ab,4b,3d,b3,3a,da,98,d4,86,a2,ba,5a,26,53,c9,b6,d3,74,47,c,89,75,8c,2a,a5,20,aa,28,a3,8f,8e,34,69,e8,52,43,45,ec,3d,6d,4a,33,c6,aa,1,5d,4b,9e,c7,57,7f,ba,ab,25,cf,de,bb,aa,81,cf,91,e2,53,dd,42,6c,d6,5c,15,66,be,97,51,c,72,1c,2a,df,1d,e2,a7,99,54,10,aa,88,7b,e5,e6,ad,f2,f4,d3,a5,9c,5c,d0,b7,5e,e4,53,a9,2d,3f,91,fc,2d,7e,5e,bb,b7,e5,cc,2f,8e,dd,53,f9,d7,4,4e,ed,24,ba,93,ea,6c,fb,e9,76,e6,20,88,87,c8,5c,e8,a7,f9,41,ed,56,e8,37,b,b1,ec,ae,89,33,ac,c9,ef,2c,df,7e,e7,ee,1e,e9,a7,73,8e,eb,e3,aa,94,df,d5,95,dd,c2,94,2d,39,db,ee,86,96,2c,43,5a,56,cb,b8,ad,ef,6a,c2,dd,fe,ca,e9,b,d6,69,e8,8f,df,de,b0,b4,5a,2d,bc,1e,47,e0,b9,83,7f,25,25,fc,38,5f,3d,bd,68,6a,8a,a7,44,f9,7f,ff,66,6c,8d,cf,92,58,7d,51,8b,a6,7,d1,af,22,3e,e,67,6c,ee,85,a2,e6,19,56,8e,ec,27,ff,ab,3b,e2,f1,54,fb,e5,a7,7a,a5,8a,21,55,1f,8e,fb,ae,22,fb,ab,5f,69,bc,cb,48,4f,cb,1b,83,4d,e4,f5,4f,7,84,d1,b2,bd,b7,6a,e3,e2,23,ba,a9,be,61,db,0,c9,77,7a,22,86,65,60,9f,d8,ff,ff,50,95,78,d7,f7,48,36,ca,71,3,a2,f4,fb,5a,2,d1,2b,6b,c8,bc,f0,32,3c,ac,a7,7c,2,b8,94,87,42,45,33,b0,f0,ab,ab,69,ad,75,1c,6d,93,2b,71,b2,dc,51,59,d2,78,de,87,54,1e,a3,4a,b6,d3,54,9c,70,31,c0,55,c7,1e,75,a0,31,f7,a6,3e,5a,4e,27,ac,a3,d6,f3,fa,ab,e5,df,da,77,d1,d2,ae,5,64,e6,ee,d7,cc,b3,f3,71,1b,ac,24,7,2c,39,d9,8f,97,cb,9,d3,b9,73,3d,40,6d,ee,ae,64,94,bf,ef,1d,5e,48,74,39,9c,80,52,b6,55,2d,8f,c8,10,c4,92,f0,55,f,df,df,e9,b9,ba,b5,5d,eb,77,5b,ed,3e,8d,b9,ad,ab,ac,8a,52,bf,3f,c9,ff,3f,32,d1,3c,8f,82,14,95,34,17,39,fc,22,51,2c,fa,d5,e3,79,32,b4,bd,3b,31,2e,b1,ec,3e,af,45,86,a7,b5,76,96,80,92,1e,b2,af,da,84,b6,52,49,d,4c,b0,bc,c9,e,97,fc,ec,9b,ea,da,9b,76,8b,21,22,65,d7,1f,c3,db,fe,ec,bc,b3,2e,44,b1,26,49,22,1a,ae,23,4d,f0,e9,d6,af,df,dd,4e,56,ff,fa,9e,ca,ab,27,fb,89,74,47,9e,1d,95,ae,e9,93,b9,4d,a3,1f,fc,37,c6,33,9,fc,65,74,e,2a,ab,f0,5b,71,4b,cf,e2,d5,bf,f9,13,6,b4,59,b1,ed,d2,80,f0,5c,93,7d,61,30,77,38,33,d8,8c,76,6c,27,ad,4b,e5,c9,c6,da,55,56,9d,89,55,7d,c6,77,33,82,2e,89,13,16,ba,51,1e,e5,b,ff,ff,4f,94,78,d9,58,2e,24,cd,5e,b7,22,52,2f,41,b4,39,5a,f2,3c,ca,27,c9,57,86,a4,8c,a8,a8,ec,2c,98,ba,ef,75,b2,1d,95,d4,ec,29,d4,8a,28,c4,a6,41,51,91,3a,ea,e8,e6,a1,58,b6,e1,70,d6,b2,89,8e,db,ef,45,4e,50,86,86,df,a8,ea,7c,b1,f1,38,be,a3,7c,2d,37,3f,df,d4,d6,ed,ea,93,eb,ad,41,3f,65,7f,3f,1f,ca,66,42,ce,7d,6f,1f,c3,d9,ea,b9,e2,ee,dc,5,96,35,29,be,d7,e9,15,4d,68,e5,e4,1e,57,d1,47,cf,d9,2b,59,14,64,12,ad,23,6c,33,df,65,a0,bb,24,69,e8,6e,27,97,d5,c1,f5,dc,71,f8,a9,eb,d6,d0,95,92,74,b2,8f,71,b,76,fb,f3,3e,de,28,ea,f7,8a,f8,63,6d,1d,91,5d,1d,ef,64,ef,5d,7c,e5,6d,96,53,7e,73,e2,c2,ab,af,12,40,63,89,88,97,4a,f7,3e,b,2d,e5,31,bb,f,2e,4,c2,50,d7,4f,ef,de,84,d5,55,c7,f,9b,c6,91,af,94,5b,3b,d5,cf,8e,be,cd,55,3a,23,c8,9c,f4,14,c7,7c,90,d2,d3,82,dc,f8,84,ed,4b,4b,d5,b5,dd,fc,93,44,9c,e9,6d,2c,8f,1f,d6,e5,9c,a7,e9,15,b0,87,c6,6d,48,62,20,c5,60,1b,d9,db,79,a3,91,9f,96,d7,de,e5,74,dc,c6,c0,89,b4,ea,b4,6a,7e,53,d9,ef,ee,61,1e,27,d1,c5,fd,2d,17,68,83,5f,b1,28,36,fe,c2,17,37,76,b7,f3,9e,60,55,c9,d7,38,f0,9f,14,12,0,b0,98,ff,ff,4e,8e,78,da,e0,e,33,c,41,46,db,73,ce,65,4e,a8,bc,36,d0,c8,f1,ef,3,a9,19,21,4e,99,51,2c,5e,af,66,a,87,64,a6,a7,4a,ba,24,16,74,5b,b0,b6,a4,67,ac,22,4d,e0,dc,9d,b,43,5a,24,a8,a,fe,54,71,1d,b2,e3,e0,d3,cd,d5,b0,aa,d9,63,bd,e5,4d,ca,a7,74,f9,ce,52,49,79,45,20,3e,b8,d6,8,2f,b6,17,d3,a6,7,2d,92,d5,f3,5a,e6,92,6e,c4,2f,1b,8f,f6,bb,4c,84,5d,5b,9a,db,4c,d6,86,4d,ce,d4,67,1f,76,ed,fe,a1,9c,94,46,16,b9,ff,c5,e2,fa,92,37,4f,a7,f4,75,a4,93,87,b4,b9,75,cf,a8,bc,ca,6c,85,9,3,6b,a7,12,f2,cb,e1,73,73,1a,1c,4d,be,9e,4c,6c,5a,78,46,bb,3d,c5,e9,71,24,64,b9,2d,3f,72,6e,f9,14,89,f8,4d,d7,8d,a3,2f,1e,3f,b9,2d,68,b,2c,c4,5c,59,8e,8c,6,8a,51,55,5a,bf,fb,43,be,8c,ba,ba,ad,1b,6a,17,41,42,7,3c,c4,7d,59,a3,84,4c,92,8b,f7,cd,39,4c,a4,fa,a3,5a,b7,92,38,fd,40,ff,53,91,c6,5f,f6,6b,da,e0,37,21,45,a5,fb,9f,ad,8c,8d,c8,ec,b6,19,3e,db,61,cd,88,a6,3e,3d,b5,51,de,96,d4,af,72,a5,c5,ea,af,83,70,ef,49,e4,8d,83,a8,f4,93,44,8c,7e,6a,e4,a9,2a,64,e0,21,c9,76,3f,f8,f7,34,5c,6f,52,da,ab,86,ab,6b,51,aa,20,4d,63,cd,ae,f2,d7,ea,dd,c8,bd,9e,ff,ff,4e,7,78,67,59,2a,a4,85,44,ea,4c,87,cc,35,46,d6,41,cc,c3,dd,f2,45,e0,70,23,df,88,8e,fa,74,52,13,f,26,4f,60,19,51,56,18,d4,4d,a7,18,ae,1c,da,8a,33,4a,a9,a7,54,16,8,ba,84,fe,31,ee,40,8a,1c,dc,c6,bd,1b,b4,a3,1c,86,42,18,2f,34,ba,ad,37,95,4e,78,f5,eb,2d,59,6c,f7,f3,52,9a,fe,bc,f8,c1,e2,14,7f,85,94,6a,90,42,fd,16,83,d1,dd,2b,5b,fb,f6,e7,2f,6a,b7,9e,eb,6e,78,a5,6a,30,69,8f,67,d,c8,1b,55,9b,8e,d3,2c,65,6b,40,8c,a5,7e,21,65,36,b7,a7,39,4d,dc,bf,f6,aa,8e,3b,79,1d,73,36,ce,e9,36,7c,81,c0,bc,f6,c6,f9,84,6d,82,2c,cc,3b,cf,33,ae,3a,49,db,19,dd,5c,bb,83,db,7b,79,b6,a6,e2,ba,a,ae,29,b2,36,4c,f0,df,35,bf,a4,51,93,7,c6,a6,da,57,f2,2c,6a,9a,9e,93,6d,d8,84,d2,e9,7f,6,4d,56,16,4e,7e,db,1d,3e,1f,d0,6c,3d,cc,f7,a9,d6,26,86,1a,b0,3a,6c,5e,98,26,d4,e5,d1,e6,be,74,cd,96,63,b9,7d,7f,dd,c5,63,ea,99,7e,a2,1e,bf,5a,b2,72,7,af,3d,34,4c,1d,a4,48,cc,26,82,63,3f,5a,b9,23,bc,bb,b8,ef,e9,d8,64,e4,95,15,e1,87,7e,aa,23,77,7a,a6,9c,f6,1d,e3,eb,4a,3b,5b,b7,2d,81,5f,cc,a2,cf,a6,79,7d,d5,2c,b9,b2,ec,dc,2c,3b,94,85,92,c,e4,ea,c0,44,77,ff,ff,4e,6,78,67,91,e,26,84,84,ca,84,73,cc,9e,2b,d2,a1,f1,c6,cd,3d,ef,1c,1,65,db,99,a4,ab,55,ae,bf,70,4e,b4,a5,33,53,70,c1,93,66,48,54,4d,46,db,59,9b,d0,a7,ab,d1,52,be,7e,39,9a,b1,32,18,7c,a8,5c,5a,a7,49,af,c2,9d,d4,d3,4c,de,ea,93,c7,3b,ee,f7,53,b5,ed,dd,fd,4b,2d,16,a6,55,9a,e,ec,2c,38,bd,4c,c6,ae,4e,18,c,c1,3f,5c,f2,cc,6b,d1,2f,7f,4e,4b,ef,d5,11,ce,73,ab,93,de,ac,af,40,74,d4,4b,cb,d3,c9,58,59,49,b1,c1,cd,48,c3,5c,66,bf,a,8f,3d,6d,b9,e2,db,8b,cb,80,bb,ba,fd,fa,4c,66,3e,6,2a,a7,52,28,99,ba,b,63,0,46,41,6a,4e,15,50,41,c3,af,92,57,6f,fe,7f,72,8f,6e,dc,6b,49,d,f8,f5,97,31,5f,a1,3a,a9,a9,c0,8d,d,5d,13,1d,47,3f,b5,33,2d,34,4d,8e,4f,86,bc,8b,3f,ba,47,6d,6d,66,da,19,2a,32,ea,bf,e7,d7,82,c5,91,3f,14,7b,f5,44,9d,e5,e7,34,ba,30,58,38,4e,55,4a,ee,3b,af,35,8b,be,d6,95,59,9e,49,5e,b3,40,5e,69,3c,2b,2c,af,ea,84,c9,6b,7,8,23,8e,63,e9,25,35,c3,f,1b,8,d3,34,d7,3c,4d,be,d1,74,56,60,f5,d9,d9,26,49,2c,40,e7,bd,6c,b8,53,d8,ca,bb,36,97,47,f2,b9,8c,ba,6a,df,da,26,2b,8c,d3,94,3f,fd,ab,cc,d0,da,49,c4,a8,9c,b3,a4,8b,3a,ff,ff,4d,e,78,d8,e1,a,b3,a,68,9a,d4,57,ce,5e,27,48,bc,6a,cf,e,26,ef,8,69,9a,e3,46,45,63,ed,96,fa,6f,b0,ba,74,d6,aa,4d,c6,9a,4b,23,5b,4d,b4,a5,8d,29,3,90,d3,1c,2c,f5,5,4d,97,64,de,50,ce,d3,9e,2d,78,c3,c4,c1,fd,e7,f5,59,eb,9c,b5,20,8a,ba,7a,5a,d2,74,4a,70,8e,a5,49,ce,5d,56,ed,a6,63,57,e7,5e,f1,a5,a0,96,c,7d,5,d8,94,f8,c9,c6,2b,4e,cf,8a,75,52,a7,72,ae,ed,90,d,f3,18,b6,2b,16,3f,3,c9,93,a2,91,50,e9,d9,35,9c,64,b9,f5,d9,1b,d0,f7,c8,93,5b,4f,4a,fe,5d,bf,bb,ea,a0,d2,65,d3,74,9f,18,d8,fb,ae,5e,b5,b4,ec,ae,63,b9,ce,6,c1,a4,87,b8,2d,e4,fd,9d,da,92,d5,ff,72,df,dd,db,7e,95,b8,2f,3a,73,f,c8,c7,f0,6a,7d,af,cd,29,ab,9d,46,64,98,b1,38,44,8a,76,ab,18,f4,f4,d4,7b,bd,d5,3b,9f,75,c5,79,ff,71,f3,c,92,ce,0,e7,5,d3,5d,3c,51,30,e8,d0,b9,75,e5,8d,19,17,e4,36,3a,8f,1b,7e,e6,fd,ad,ab,18,81,d3,d3,f2,9b,d1,52,56,98,3f,4,90,0,61,ce,dc,9d,32,c5,56,31,3,5e,89,c4,2b,7a,f1,bc,68,83,ee,5b,ae,24,cc,9c,ef,56,3,90,fc,e6,61,77,a6,aa,c7,e,aa,a2,74,c3,1e,ee,41,d9,5,6d,3d,61,6d,20,70,92,1b,8d,f4,e5,10,c9,4f,9e,c1,2,22,8b,4f,23,ff,ff,4d,8e,78,da,d8,42,c1,4,48,d8,bc,f6,20,64,9e,3f,3c,6f,c7,1b,34,d,4a,7d,ca,52,ef,a4,2a,73,3e,d2,30,2e,c0,67,36,63,46,d2,c4,90,b6,ce,69,c5,1f,3f,54,9a,aa,91,a8,6e,53,13,4e,28,46,e2,28,86,1e,19,21,d1,d1,64,cf,15,de,5e,53,6c,ee,e8,da,86,b6,da,53,b8,87,75,97,c7,be,c4,13,39,fe,1d,32,f5,b3,e1,3b,53,6a,e2,e2,88,e0,bb,e0,57,59,ab,47,9f,f7,39,59,e4,8b,fc,be,39,76,7c,32,3e,f5,9d,c4,10,66,30,30,40,20,f7,85,a7,9d,24,9a,23,c2,78,1f,12,1e,ba,7f,d3,ae,bf,97,6a,a5,ff,f0,f1,d0,b7,68,c1,6b,fc,86,d7,40,62,6b,7e,15,a5,4,b3,55,30,3c,e0,c8,b6,b9,52,c7,aa,de,db,a3,9d,cf,fb,6e,d4,e1,a0,59,6e,64,48,d7,b6,93,e1,21,4,e7,88,2b,d,60,32,ed,95,9d,5b,fe,7a,be,54,68,ae,6a,d4,93,5a,8d,9f,49,f9,a1,d5,e4,9d,db,47,90,96,52,7c,51,e8,94,1f,b4,c5,ca,84,4a,d4,cb,4f,2e,fe,f7,32,89,55,32,55,d9,fe,aa,b6,9f,cd,6f,8,f1,eb,ae,5e,9c,22,53,11,1f,c7,75,14,83,74,5d,ed,ff,c9,fe,58,7b,7c,8b,c7,7f,8c,4,d6,aa,77,b2,64,a,9d,a4,15,61,1c,39,94,f2,14,8a,c6,f,3f,29,b3,5e,a6,af,d5,56,22,e7,6b,6d,a4,d7,be,4b,b6,9b,2a,81,3e,51,47,e1,79,2b,c2,48,85,fa,70,ab,ff,ff,4c,9e,78,67,50,2e,32,c6,64,5a,3c,b6,b2,5d,47,38,4b,6c,d0,34,a,b2,52,ef,34,2b,4f,e,bc,2c,68,fa,71,b6,e2,4e,86,de,11,a7,1b,2c,f4,db,4e,a6,d0,cd,b1,d4,15,38,24,6d,9c,2d,3d,1a,de,61,1b,b1,16,d1,11,be,6e,8e,e,c0,28,df,84,a9,dc,bb,75,e8,37,bb,64,2f,71,f6,f5,e3,ee,fb,66,80,6d,eb,28,fd,5a,29,c2,9b,97,df,44,49,fe,3e,b9,15,ca,89,ea,44,2e,79,7d,16,a4,29,46,3c,91,74,f4,4c,4a,3a,bd,69,12,b3,d1,bf,f1,1a,a1,b6,4f,db,37,13,8f,f5,b1,cf,c8,31,a4,5d,16,ae,15,e3,9f,4b,c3,c5,b5,66,ae,55,25,a7,a5,45,3,d2,8a,9f,23,6,4f,38,9f,a0,b7,73,ef,29,5f,2b,ef,4e,9f,c3,4a,bf,bb,b2,48,fb,2f,9b,58,92,51,7e,74,9d,ce,d5,31,83,a,83,57,9b,eb,86,f6,37,60,8d,2,6b,da,ef,2d,b9,73,3,4d,1d,98,7a,ee,df,c2,c8,be,34,62,71,7d,4f,74,35,66,60,69,b1,be,f1,36,d4,e2,d9,11,69,76,2d,f4,73,b5,39,7c,7c,7a,b5,4a,90,56,7f,c2,d6,e2,90,9a,82,ae,71,b0,d7,3b,59,e6,92,c3,6c,14,d9,e9,b5,52,8d,78,2b,2a,bc,c3,3e,5e,21,db,e6,68,a,c7,ac,aa,cb,f3,48,80,88,6d,29,85,c6,60,68,98,5c,eb,20,d8,35,6b,f0,b8,8c,f1,d4,cb,b9,23,6a,37,a,5f,71,d4,f,48,37,35,b0,75,af,60,c1,f3,ff,ff,4c,9e,78,ca,d9,2a,23,53,64,38,8a,b3,ca,e4,5e,2f,3c,48,b4,d4,7,c4,5a,74,84,dd,46,b1,99,eb,27,6,68,c6,d4,70,61,15,2d,a7,14,54,c6,ab,4e,31,24,66,28,e0,8d,45,99,89,b7,f8,36,92,81,4b,8e,c1,f8,17,cc,3e,58,5e,bc,65,19,bf,d5,6d,3a,97,67,ea,5f,17,2f,88,d5,e3,36,b7,f6,ca,73,c7,2a,6f,3d,70,d2,4b,4c,68,16,d5,1a,e6,3f,4f,f8,e,1e,75,ad,5b,72,2e,88,b4,aa,98,d0,b5,e5,f7,26,c1,ee,26,56,69,8d,cf,1f,3f,38,53,a6,d5,26,55,4e,89,16,ba,69,b3,cb,94,ed,75,9b,4e,5b,da,61,66,e9,e5,2d,78,bd,80,40,50,75,d1,1a,89,8f,af,b3,8c,6d,e1,6c,d8,45,97,41,41,bf,14,bb,f5,46,ce,df,8a,b9,77,f,59,5d,58,2e,ea,5c,44,9b,46,65,f6,47,b7,ce,bb,3d,54,2,22,4f,15,2d,88,63,c3,d1,34,5e,df,6f,b7,20,da,65,cf,c6,e7,f7,95,98,d5,95,bb,d1,f0,ec,7f,c6,f4,b5,1,bd,bc,1b,3c,73,85,38,6c,d8,b6,f6,e1,4a,28,f9,cb,ac,ac,84,eb,f0,ac,e8,11,e4,38,de,2d,50,1f,ba,f1,97,46,66,58,96,61,38,75,67,1,a7,a3,17,54,fe,c9,67,d7,3b,e3,cb,5a,c3,d4,2,58,58,fd,c4,7f,62,56,4e,9e,90,a6,f2,86,b0,da,79,52,45,73,48,df,2e,66,c4,cf,d8,cf,e5,39,dd,25,26,8b,cd,db,8d,1,f9,74,92,d4,5a,72,44,ff,ff,4c,5,78,69,10,26,41,8c,47,cf,a2,f3,1f,4a,26,c7,e1,f4,34,8b,68,d0,6c,e,b5,da,56,32,b4,4e,3e,c2,33,a5,a8,32,37,4c,51,91,a3,2a,43,5b,4d,3a,9b,71,89,54,49,c8,a8,6d,a8,a3,15,3b,92,e7,d4,24,10,6,c6,50,92,2f,c1,b,76,bc,e7,2d,97,4d,8d,a7,13,b7,7,f,97,24,d3,db,43,cc,b2,7e,de,e9,48,f9,a,aa,1d,85,6d,24,c1,ed,4e,12,72,9d,eb,2b,ed,ca,ad,7,df,df,c9,92,67,a5,34,3b,de,4e,db,6e,b9,d6,ad,46,df,a3,96,80,b7,69,ed,9a,75,d6,a2,90,4c,c3,37,3a,76,af,2a,e9,f9,d3,75,5b,ab,c3,e7,69,68,31,1e,2a,ca,7d,df,74,50,b8,4d,e5,7c,8d,22,ac,3a,a2,5d,87,16,f8,37,86,bc,d5,f3,b4,7a,64,be,59,a8,49,b,b,2f,dc,c2,1d,50,9c,16,c4,9a,11,97,d9,6b,a5,56,93,6c,37,56,62,14,bc,8f,53,96,ff,4b,dd,3f,e5,78,b9,83,d,b3,c6,91,3f,d9,a7,12,70,d6,8f,39,c2,74,ee,36,8,16,dc,27,7e,36,66,3c,b2,a5,cc,dd,52,f2,4d,74,5c,c6,7,5b,94,7,ca,64,73,7f,b5,f6,b5,b3,b,2a,c1,c7,56,ba,17,ad,3,4f,2f,bb,46,79,9,f2,b7,4a,a6,ce,ea,2d,eb,6c,bd,73,49,cd,56,2c,2c,a9,b4,12,3,e,45,a2,aa,ae,e1,36,97,7f,7e,d0,c7,35,fa,4b,66,21,75,aa,6b,e1,40,88,d0,98,65,88,2d,61,27,f0,30,ce,ff,ff,4c,c,77,fc,d5,48,19,c,35,11,af,a7,ca,b4,e,52,3c,f1,16,d2,34,27,12,a8,86,fb,c4,9e,eb,4e,4e,c3,25,46,9c,50,e2,cc,aa,16,aa,6d,45,19,3a,2a,a9,6a,9,92,c5,98,b0,98,1e,99,49,8a,d,cf,15,66,4a,ea,ca,48,5a,2e,bd,b8,77,b7,bc,b6,b9,b7,7d,96,3d,a5,6b,b6,54,e2,24,5e,11,f0,ea,67,31,4a,ec,e7,4b,33,46,c6,af,5f,a9,13,89,ac,f1,26,ce,8f,5e,8b,fa,7b,73,93,9f,e6,f1,4f,62,a8,a6,3c,a7,5a,73,4b,c1,c3,9c,15,b7,12,87,89,84,3c,ed,a,69,42,f5,c1,56,19,1a,c7,4e,d7,64,a9,14,ba,f4,1c,6f,c9,7e,21,1c,43,ca,d,8b,ab,c3,8f,1a,5a,6c,4e,5c,17,95,63,7e,d7,52,b3,c7,ec,54,ef,9b,f6,68,d,75,d2,1f,78,d2,e,d4,9f,57,6f,a9,65,21,1e,4e,98,36,ee,1e,b2,1d,44,32,be,c3,5c,3f,c7,1f,6b,3b,d6,92,e9,d4,17,4f,16,bb,e2,f8,8e,ef,ae,38,85,1a,ba,2c,4e,d,ce,77,3b,c2,e6,5c,3e,f4,ab,ab,7f,32,d9,6a,fc,e7,be,45,a5,ff,f2,ad,e8,4e,1c,36,1,95,e4,a3,4f,55,f6,d4,14,18,ec,94,89,38,b6,e1,2c,92,7a,d7,b5,dd,25,bd,3f,dd,cd,65,59,56,c5,a5,12,a0,c0,b4,d4,5a,c9,22,de,b3,f2,f,36,f5,d0,d5,99,b6,17,5,52,57,2b,4e,71,c9,d5,b5,2d,14,87,1b,93,83,26,ae,a4,dc,5f,e9,31,20,59,9d,ff,ff,4b,94,78,5a,c9,2a,a4,db,2f,cf,aa,f3,2b,3c,8e,d4,33,49,b4,54,2d,b2,a8,9d,97,77,69,4b,13,8b,b0,4a,6a,51,53,1a,35,13,4d,c4,e9,8a,25,1b,38,c8,e7,42,a7,29,46,c3,63,4d,23,d2,8a,cb,45,17,5f,15,75,d4,e6,ca,57,2,ff,6,bd,64,bb,8d,eb,d7,c2,a5,93,bd,ea,6b,16,68,a6,98,2c,36,d4,fe,f5,6f,e7,b0,9f,2,1f,1b,f8,d4,82,a3,ed,5c,54,47,99,9,ae,f5,5c,96,aa,49,c4,90,15,75,c7,a7,d9,e1,c9,e6,55,f0,3b,a3,f9,e6,2,8e,b9,ce,19,12,2f,48,a1,f4,db,15,43,fd,b0,54,5e,95,2a,77,dd,aa,c2,ae,2a,52,a,26,1d,4c,ac,54,10,cb,b4,b9,bc,11,5d,7a,42,3d,a6,3d,77,89,25,76,a9,fa,4f,9e,e1,2e,b9,ad,b,cc,6c,9e,c3,dd,35,39,72,95,a,7f,db,44,62,3a,3b,f9,fd,66,e,34,f5,58,4b,42,14,1c,6a,b9,60,ab,9d,9f,5a,62,57,2f,de,c0,45,c8,e2,12,8f,9,58,ee,27,16,7d,ed,84,71,ef,8a,18,9f,94,a9,5b,5b,75,de,b9,b9,77,38,cd,61,d3,ee,30,ed,8c,5d,5e,60,45,bb,4c,28,61,f1,2,a7,49,6c,27,c2,d9,c4,25,e8,92,c9,a5,6b,dd,48,37,27,5,7c,b4,59,38,6b,18,75,81,a9,81,b2,5f,0,6b,a5,8,61,4b,1e,27,16,65,ce,9c,29,6c,bd,ab,f,5d,1a,67,69,96,e8,26,ba,fc,20,73,37,6a,7a,f7,e9,71,19,a0,4,36,ff,ff,4b,0,78,68,91,42,b1,8b,6b,cd,a9,2e,30,b3,62,b8,92,64,e0,6b,ee,3a,90,5d,c9,d8,6f,b9,d,2b,a9,43,6d,46,26,2b,25,53,86,25,59,a1,e9,d0,a9,b6,e2,89,c6,9a,95,38,92,c1,b8,e1,e9,53,34,4d,75,98,ce,aa,71,17,21,5b,35,e,14,b6,26,5f,b0,b4,dd,df,d6,ea,c5,5b,a4,f8,80,52,40,c5,81,a6,52,76,23,56,27,41,48,aa,7d,6c,b1,68,f8,7,ac,a1,13,9d,d3,f7,8,f2,a7,cb,db,8f,f8,ba,21,5e,c7,77,82,29,f4,d2,a3,2b,b0,12,60,d9,6e,c1,d2,43,88,a3,43,cd,3e,f9,df,7e,f4,56,ea,9f,d8,a5,d9,26,15,9b,dc,20,b1,2e,4,67,33,b2,ec,d5,c8,9c,ed,cd,cd,a9,85,79,1e,8a,22,5d,1,cc,35,da,cb,54,b7,5f,95,2e,a8,d1,58,5a,72,67,bd,8f,13,7a,3,a2,87,4a,59,82,46,1d,89,3f,2b,2c,4f,5,8f,6e,6b,95,eb,bb,91,77,2a,4f,ce,9b,27,26,72,cc,26,c9,4f,4b,4c,bf,a1,e9,44,98,89,b4,18,b,ae,51,ea,bb,35,c0,49,c9,a7,5b,fe,6b,cf,76,5b,28,27,41,ac,64,2f,85,94,31,26,db,d3,23,b,71,9e,90,1a,0,ad,d1,51,20,b8,df,de,89,72,b5,fd,5a,bb,bb,81,d9,3,5f,6c,fc,8e,24,95,7f,51,9,95,d9,69,3c,2d,eb,b,84,44,e6,7a,57,63,99,54,ba,5,ef,f6,9f,c6,a9,cc,b8,17,52,ea,b,64,b,22,cc,4,93,a3,10,1a,fa,d7,ff,ff,4b,a2,78,57,42,7,33,9,8c,7a,e1,f3,4a,bc,92,c4,63,6a,24,4d,a,3e,db,8d,85,dc,7d,69,6c,6c,ae,a3,66,42,ce,8f,a1,2b,72,22,b3,e8,3b,9,99,96,e2,72,34,63,a5,d1,b9,dd,26,8e,19,28,a4,c0,39,cc,fe,af,17,e1,5f,d9,0,2d,27,a7,d,a,ba,d7,3e,5b,b3,53,e6,f4,a9,ca,40,23,38,94,35,da,f4,f4,e3,f8,56,67,ac,7,b2,25,c0,33,50,db,34,9b,28,1d,c3,6f,1c,be,3a,cf,ab,71,68,b9,90,58,75,3e,dd,e7,13,ed,3,d5,4d,2a,4f,4f,26,d3,4c,e6,90,f5,d8,71,18,27,73,da,2c,5a,d7,24,3f,a9,5d,1f,b5,f0,68,42,7b,dc,78,4d,16,79,59,a6,fe,97,b4,fe,b4,d8,e9,4a,9c,9f,35,16,db,dc,47,7e,d5,75,7b,eb,fb,89,b7,da,94,ee,ea,52,6a,b7,31,3a,6f,72,94,b8,50,64,9c,2a,b7,2f,86,e0,33,b9,33,b4,e5,98,3d,1b,a0,e2,c9,bb,1d,64,3a,8d,81,42,fd,91,8,e5,91,de,29,26,b4,17,f2,98,95,e0,6c,51,2f,e1,c2,df,7c,a2,69,53,16,f6,2f,db,53,44,c4,e,7b,46,16,33,d7,e3,a,7d,c9,29,60,22,49,5,e,ee,2b,5,2b,62,dd,19,3b,bb,da,cd,ee,9f,93,c2,e5,37,d1,8d,4d,8d,e2,f7,27,e4,fa,6f,6b,43,a6,f7,a2,ac,22,c7,7e,97,5f,17,d8,a7,f3,7a,41,7f,e4,bd,f,76,39,7a,3d,59,25,19,27,e3,be,6a,15,ed,9e,21,4b,20,1f,ff,ff,4b,91,78,5a,88,32,33,13,47,cb,ea,a4,46,bc,73,42,6c,2a,36,d,2a,3e,e0,95,f5,a7,6d,83,74,54,3e,b3,24,e5,6,6d,44,de,e8,c3,59,aa,a6,da,8d,b8,cd,25,da,63,71,36,5c,72,c,37,3a,57,1a,b4,f3,e8,2a,d2,a0,e9,bb,5a,fd,3a,1d,19,62,f8,b8,b5,a9,95,68,7a,15,ca,ea,f,f9,c4,b2,81,4f,6c,ee,1a,f9,35,21,c,14,1f,7b,3b,43,49,49,67,38,be,45,7a,fb,79,eb,6e,ee,ab,ce,8e,79,b,b3,7f,4c,bb,3c,50,f3,3f,24,5a,71,ce,2b,ea,4f,39,e9,e7,62,67,28,1d,dc,76,9c,ae,75,ff,31,d6,eb,ff,f4,e9,13,a,94,55,51,f3,ee,a7,6d,13,b8,da,cf,e5,82,28,46,d,c8,3b,a,6d,49,ea,6d,95,fa,1f,db,ce,44,48,a3,ed,e2,4e,62,6b,8e,49,26,69,de,eb,4b,bb,9a,d9,d4,61,fa,b8,dd,ad,6b,55,5d,ca,8f,bc,c1,d,41,ff,91,91,4e,15,9,56,b9,34,da,58,6,c9,3d,f4,bb,c3,8b,f5,30,88,a0,f2,bf,63,b9,18,14,c5,1e,32,d5,35,e,b5,8b,9e,5b,19,40,4b,ee,95,f3,13,b9,cb,32,94,46,84,74,25,d3,f7,13,de,d9,5d,9,be,72,68,b1,6,ae,41,8c,2e,ce,f5,79,67,f8,ab,9e,2e,43,b2,e1,ad,9e,82,1a,ff,e4,cb,8c,9f,8b,84,c0,b9,9e,b2,cc,25,46,c8,ca,3d,76,59,8a,7a,24,55,e6,ea,ba,95,32,1a,1a,77,80,66,ab,10,7e,20,78,c6,b3,ff,ff,4a,90,78,5a,49,6a,a1,1b,44,e8,4c,50,3a,d9,97,c8,e3,61,40,72,2,65,d5,b8,a6,f4,8c,4e,ab,45,c8,5b,89,58,9c,e8,63,15,4d,44,cd,a2,a8,5b,ad,48,91,c7,26,a2,70,ba,ce,28,55,b9,f0,c8,b5,4b,8e,8c,39,a5,b1,bd,bd,ae,5,39,3a,ae,9f,2,da,ce,d1,c5,ea,67,e6,a9,8c,ea,22,42,a,cf,2c,ce,15,ae,73,5c,e5,60,d9,b,74,75,2f,e1,c0,9c,8b,52,3a,bf,ea,b3,3a,34,80,6d,5b,ca,f0,ef,9b,b1,4a,7,b0,89,75,3f,98,60,d2,d1,e,ab,41,fa,9,6a,39,9,43,58,d7,3b,8d,57,dc,b6,8f,c5,d6,a2,d5,ec,ab,fa,ed,8b,86,2,27,d,1e,21,2e,42,dd,90,b3,d9,c7,87,51,55,6e,a0,91,77,2a,6e,5b,9c,75,cc,1c,db,54,fe,15,49,27,d0,52,69,28,8c,1f,be,ad,5,6,70,58,f5,2e,a2,24,26,31,fa,d8,f9,f2,ba,f5,5f,a6,5a,da,29,7a,fa,d0,8e,4d,cd,7c,c1,d,d2,45,f2,b6,16,42,86,b5,a7,9c,dd,38,e8,4f,a,a4,4c,fd,8b,f0,86,ba,e5,cb,ee,bd,e4,8b,d5,b7,79,e5,60,cb,90,5,39,57,ac,7e,48,30,db,3c,6a,51,44,97,33,25,ac,58,36,98,da,ce,b6,b7,af,92,79,4e,13,f5,36,da,c4,75,b7,d5,31,de,d9,f9,f7,47,f,71,9c,c1,62,2,a4,9a,9e,8d,f4,f3,3d,9c,7b,78,f7,ad,3d,a5,33,4c,77,96,81,60,8d,c7,e1,52,47,c,3f,20,0,5f,ff,ff,4a,92,78,58,c0,4b,31,14,44,5c,1c,48,3b,43,93,c7,5b,41,42,a4,ed,99,57,5a,c4,99,ed,37,18,e9,48,64,4a,36,a3,88,e3,13,63,38,2c,18,c6,a3,4d,ba,c6,65,b6,f7,43,15,1b,4f,a9,d0,71,1f,b9,93,69,6e,1e,78,3d,6b,f0,9a,2c,31,90,24,df,4e,e6,17,dd,4a,33,74,23,d5,68,f8,ca,5,91,91,86,2f,26,0,69,18,3a,f0,7e,cb,22,0,b4,8d,7d,16,3d,ef,6c,d2,df,ca,a3,b5,25,5d,d2,53,a5,7b,f9,b9,ec,f,b1,1a,a,86,82,19,9a,ea,89,68,6d,23,12,6b,78,37,87,29,54,e,7f,ce,7e,6f,97,ca,7a,7d,f0,23,d7,c5,cc,39,d2,16,5d,3,a2,64,53,98,c,74,e2,d0,37,80,c5,d1,e6,f3,26,32,f9,59,99,1a,b7,47,64,bd,66,68,dd,d0,4b,4a,40,99,23,13,28,7c,a7,6a,e,c5,1f,66,4a,e2,fa,d6,2c,27,4f,5a,96,d5,c6,44,89,76,da,e4,6d,e8,ef,32,77,ec,37,f6,b5,95,cb,67,7c,a9,83,c0,3c,98,54,55,13,c3,ad,76,4c,87,a8,17,ad,eb,a5,68,55,b7,9f,b4,a4,b7,6e,69,6c,65,8b,3d,5e,5d,e5,ad,b4,7a,82,1f,63,c1,54,1d,47,9,3c,56,ff,be,2d,c9,ee,61,2e,3c,63,99,1b,40,40,fb,b8,23,5a,c9,7d,25,1d,ff,75,d,53,1e,3b,84,9c,5f,40,71,24,9,b0,62,6c,cf,17,d5,b4,9c,b9,b,9a,e5,c2,63,78,1a,fa,9b,87,17,e5,2d,57,b1,40,f9,c4,ff,ff,48,a,76,7c,4e,0,bc,fc,de,b6,d0,37,13,d,f1,3c,69,94,46,c9,34,c,c1,5d,be,bf,4e,e4,53,ec,37,4a,e9,46,2b,69,e2,d6,2d,b8,63,9c,f9,16,2d,54,db,ac,a9,1b,4e,a4,d6,18,ca,22,89,ba,f9,cb,25,30,ab,2d,cf,34,91,f5,85,c2,70,3f,78,fd,6d,6,28,fb,22,de,ef,49,fc,bb,69,a3,f5,f3,69,f3,7b,d,c9,d2,3c,49,a3,9f,9a,b1,9d,4a,4c,a3,6,b7,21,49,f7,9f,55,65,90,2e,fb,fe,28,4f,e,b6,7f,d4,33,48,c1,2a,9,ca,3f,b6,7a,23,20,2,ad,a3,b8,47,15,8e,5a,9f,55,f,d5,a9,93,fc,9d,ff,cd,56,7,13,83,4d,72,12,f0,54,81,f2,87,3f,9b,b5,1,7e,7d,57,f0,4b,ca,9,38,50,79,f5,17,b9,c8,e6,3f,ab,bb,a7,16,fb,8b,2b,5d,3b,bd,be,e5,64,96,18,ad,6c,3a,5f,f5,27,8,51,6a,6a,ae,43,54,cd,91,67,10,35,2f,27,d7,36,a1,43,4b,88,f6,f5,cd,82,da,6b,98,7d,58,63,a9,eb,28,dd,7d,9,ca,66,8c,29,a3,9a,71,e8,4b,3,8e,a,13,b9,84,84,4b,38,e,1a,88,3b,b6,df,44,f9,47,53,c3,43,83,e4,8d,92,c7,25,5c,28,32,4a,b1,7,32,7c,22,b1,e3,1f,4,d9,61,0,24,e5,4f,8f,94,48,1c,28,3a,5c,dc,33,ac,8c,55,44,81,1,48,d9,85,44,5a,c8,e3,c0,a3,11,a0,d8,de,de,31,12,86,1d,1,22,99,2a,45,ee,df,19,d8,f3,67,ff,ff,44,8e,75,e8,c1,32,32,96,4,dc,5b,28,49,7b,f5,9a,d1,88,42,b1,ea,c5,81,90,b4,6d,ad,31,18,c9,b6,ce,4d,a8,95,8f,9d,d2,6d,ab,3,8c,61,1d,4d,b7,4b,8d,b4,a8,96,18,9d,12,9c,2f,a6,a2,40,7b,4b,a1,d9,c3,7,ff,c7,fd,8b,59,3d,f7,fa,af,bf,5a,d2,4e,73,d4,b2,de,cc,81,f5,ef,1a,b8,60,40,c2,d6,e2,af,93,dc,56,3b,a3,bf,19,3a,af,34,bd,7f,b7,b2,24,55,c5,43,a,b6,25,2c,d1,a7,b0,7c,db,47,1f,9d,de,53,ff,19,29,47,59,80,3,ab,f6,67,63,41,3d,a8,8e,98,fd,62,e8,90,6e,77,de,be,6c,af,17,66,d3,3c,bf,2a,4d,d3,ec,21,c7,f3,a5,57,73,18,cb,ce,f8,f8,12,39,ec,83,5c,11,97,7e,7c,b7,e7,e5,ff,4e,92,21,4b,b0,5,c5,34,ce,eb,cb,71,23,9c,92,dd,c6,24,8c,c2,58,77,12,7c,ea,70,94,d1,87,44,79,7a,4e,ac,6e,fa,68,5e,58,7b,21,7b,15,12,4d,9,ad,63,b,37,43,4e,7a,84,d7,8,94,49,bd,97,b4,52,58,d4,a9,31,95,8,d9,25,9f,90,f1,17,d9,18,8f,4e,34,d1,2c,c3,90,2b,c1,6a,40,b,d0,2a,29,35,2,30,6b,2,32,17,8e,82,18,c8,12,92,80,41,18,f1,1,2a,7a,e9,28,1e,53,db,4e,4,96,8d,13,bc,18,96,c0,50,e1,10,7e,e1,a4,d2,58,5c,20,30,c3,37,24,1f,dd,5b,87,c,b,65,23,71,85,be,a2,e8,ab,a7,ff,ff,41,8f,74,ea,11,12,4f,24,6d,14,dc,51,9e,e5,6e,a1,d7,ef,a6,98,73,ae,e1,e,b2,d3,8c,aa,3a,90,2a,32,55,27,28,8c,c9,13,16,a4,aa,86,b3,5a,33,a8,85,63,1a,da,6d,4a,92,8c,74,92,a6,69,97,51,45,3c,f2,ed,31,22,48,d2,76,64,f5,17,58,3b,bc,fa,f7,fb,8b,75,fe,9,6,3c,38,59,3,92,7d,c4,6d,b5,9d,d9,49,b9,ee,27,fc,b7,fd,5a,ee,27,e5,bb,9e,b9,bd,56,5c,ed,70,29,13,a8,b9,7c,d,27,5b,db,fc,2a,73,99,e1,1e,94,5c,4d,d5,44,c8,6b,d3,44,e9,5d,48,d2,fd,14,1a,3b,da,56,88,14,c5,3d,6,c3,bd,20,7,73,3c,f5,77,ae,75,e7,aa,a9,74,2f,52,e5,99,bd,4,9c,4d,a3,88,6a,d7,aa,c9,f3,87,6e,d9,8f,c7,10,80,eb,1c,55,52,2,43,e6,e9,de,10,bc,51,12,fb,5c,30,4a,af,a0,91,20,e8,e7,c7,6c,ae,7c,1c,8f,a1,d3,ac,c6,86,46,a9,a5,1e,f3,8,7f,1c,cf,25,a6,3d,6e,18,46,47,a9,37,d9,95,1e,6e,26,9a,2c,c9,70,4b,37,95,59,b5,93,69,a3,a1,1e,61,3c,da,f1,b8,f1,aa,a1,3f,ac,2a,d8,3d,88,fc,61,22,6,7c,62,6,2d,d8,d2,81,13,a6,6d,4f,b9,95,8,1b,be,aa,b7,ff,95,ea,45,be,69,d4,d9,72,27,90,8d,e4,be,50,91,1,40,4c,5d,a1,21,1,86,14,ec,52,e3,e1,af,45,cf,69,1c,2c,d5,6f,f,39,dd,dd,8c,c3,17,ff,ff,3f,92,74,67,10,f2,38,c5,11,9e,e7,82,ae,ed,4f,b5,63,19,c,df,61,45,7a,8e,41,10,cc,d0,e8,ca,42,d6,4c,ba,e7,3f,16,fa,85,46,a2,8a,b4,94,8d,a6,a2,aa,e,98,59,38,5d,67,8,db,90,b7,86,de,7f,45,75,c9,4a,af,4b,38,76,88,6f,78,e3,e7,de,2c,5b,49,b3,c1,cc,af,f8,1d,85,c0,e2,5e,d9,ba,c1,db,2d,ed,75,45,64,a1,d3,96,ff,61,be,b,8f,d3,67,9b,22,8d,6a,eb,bf,7e,d9,20,86,66,b4,1e,37,3e,cf,48,a5,57,e,e2,e9,5,1c,f2,75,32,5d,b0,a6,e5,6d,e5,96,48,5a,53,c4,d2,28,b0,aa,1b,9f,6,d5,47,a7,4a,fb,5c,42,63,40,d9,26,9c,4d,eb,90,8f,26,76,29,94,31,75,6a,db,7e,e0,56,54,6d,db,8c,2d,d3,c7,e0,43,93,8f,2b,3a,c5,d7,57,e8,ba,67,8,60,40,44,53,ec,14,e5,52,34,41,ce,8c,db,3a,e1,1f,bc,c0,cf,3e,e7,9b,ac,30,3c,82,8d,33,9,2d,35,fa,b1,64,3c,5e,95,ad,a,5b,79,af,ad,98,db,ad,e,2f,6a,42,f,99,d5,47,1d,71,fb,87,3f,a6,66,17,6e,ab,3a,cf,85,2c,d,91,52,54,98,63,46,69,5e,cd,ba,16,50,2e,66,b0,5b,82,6a,6a,a2,71,13,bd,1f,87,da,c6,64,cf,b4,a7,e9,e2,29,8,be,8d,d4,ea,f0,a8,28,62,1a,d9,20,89,4d,88,58,27,33,8a,82,92,6a,45,38,f6,ea,7e,71,ec,e3,dd,49,52,2e,0,c5,14,ff,ff,3d,c,73,7a,8f,b0,82,5a,18,d4,53,8d,34,cb,69,9a,aa,4d,25,42,ab,a3,54,81,48,63,58,c4,dd,11,62,e4,4c,d5,4b,8c,c4,ea,6e,18,e2,6d,d1,53,a9,37,1b,88,d3,4b,c9,a6,d3,89,b2,4c,c6,be,bc,d,f3,39,7c,89,2a,a0,eb,79,f,b7,e6,64,c2,2,a2,54,1,4c,55,6b,d2,e7,e7,14,4b,3c,b2,1b,3d,94,18,9f,5c,82,65,d8,db,6f,1a,d8,6d,79,63,ae,5e,f3,fc,4d,24,2,67,8d,c0,78,9a,49,9c,6b,3e,f7,a7,59,85,39,74,55,29,6c,d7,8e,16,c6,d7,54,a6,b3,ef,e8,59,df,7b,85,52,44,dd,9a,98,cc,66,e5,b9,e7,4c,24,43,db,b9,9c,c1,5a,76,c6,97,2d,7f,32,b6,16,c3,2,3a,d8,ff,5b,42,5d,72,5,46,65,77,cb,11,d0,b8,1,75,71,cb,81,71,f9,ef,74,ef,45,51,26,56,fe,2c,8d,90,52,78,da,3d,8f,25,6f,51,f7,16,62,1,5b,5d,33,45,e5,37,2d,1c,bc,e,0,40,46,ca,55,68,6c,53,82,ba,56,93,6c,42,d3,12,60,4a,ac,3a,b3,7e,cd,12,df,7c,a3,23,d5,d9,3c,e5,79,da,7b,ba,91,9,a,b2,6b,83,86,2a,ff,ae,66,b4,20,a6,3a,4a,7,2b,d7,38,eb,f5,2b,ce,f0,22,b6,73,5e,e2,c7,25,56,dd,20,79,70,38,6e,7f,74,25,24,4c,81,7f,45,7c,1e,4e,46,d6,d0,1e,a8,35,41,bc,4d,d0,7c,7f,dc,6c,92,a7,70,40,81,1e,ca,64,8d,af,3a,3c,dc,5b,ff,ff,3c,9c,73,d9,10,f1,96,95,59,76,de,8c,c4,81,b5,c,d3,89,24,cc,48,d4,d4,6c,58,a1,a9,58,55,35,38,9b,6d,b4,de,64,c8,a5,4e,17,52,70,56,eb,48,d8,9c,32,27,13,6d,56,a6,5d,42,48,79,ea,63,33,cd,2c,36,21,65,bb,bf,1b,fd,a6,fd,e6,ca,6f,6f,4e,72,ec,9a,84,60,e8,bf,41,fd,c1,24,50,67,31,c9,be,3d,f1,3d,e8,a6,af,51,d7,fb,3e,17,d1,b6,9b,3c,94,e3,35,35,3c,b9,94,f2,51,25,1,40,9e,f4,d2,cd,ad,c4,da,e1,50,98,a,21,b3,39,11,4d,1b,c5,c5,3b,17,62,1f,d,ff,a4,72,e8,71,1b,cd,61,37,db,cc,5c,ea,a0,7b,92,78,9e,a,d9,8,5d,8,21,86,2e,4d,ef,be,f1,88,4b,5a,e0,ef,d8,ac,ee,cb,f9,df,17,7c,78,e,ae,eb,d6,a2,e9,28,6e,9c,d1,91,3c,d6,3e,f8,48,8d,70,fb,21,f5,e0,df,7a,b0,d3,84,5f,5c,b3,42,21,7b,51,79,b6,67,8d,48,b9,49,9e,51,86,6d,3e,8b,13,f5,2d,61,5,b5,15,4d,9c,bb,2c,91,79,2d,aa,fe,17,72,6b,4d,5d,36,5d,38,c0,21,8,69,1c,c5,54,1e,b3,d2,dd,14,5,8a,4e,21,15,b8,bf,42,74,7d,a9,46,1c,52,62,9e,39,28,2f,99,28,e6,33,c9,40,a2,d8,3e,85,f5,30,df,b1,e1,ac,50,2f,3,c1,da,39,ec,af,b8,2d,8d,4f,5c,95,10,4a,d8,9a,8a,fd,5a,cb,2f,da,e8,f4,3b,c3,7a,70,7b,78,7a,52,ff,ff,3c,15,73,68,a0,f0,c0,3c,11,d5,db,b6,91,51,2d,e4,24,2e,28,13,2d,ce,82,95,c4,a2,72,88,cc,75,3a,28,a9,c3,22,a9,9a,63,86,a6,3a,51,34,eb,4b,17,11,ac,aa,da,8d,ba,63,85,4c,82,59,b0,74,de,1b,af,c8,1a,25,af,ef,1d,4b,18,c6,f7,86,47,17,ff,8f,6c,86,80,3e,a3,10,f9,53,9e,f1,8a,6c,a5,1c,4f,c0,9e,db,a0,9d,5a,50,d0,7c,c2,5a,e6,cb,4b,54,73,74,45,66,6e,19,8e,f4,19,e4,b4,7b,ae,e9,49,e8,7c,25,ff,14,1a,8b,a1,b2,bc,59,c8,f5,d4,4b,d6,c3,13,44,3c,39,63,64,77,9d,1c,1a,a5,f0,cf,a7,cd,d4,6f,b1,9d,ec,ec,60,de,6d,9,29,8,db,c3,6e,a8,89,f8,6c,92,4,b9,37,35,7a,af,c4,3f,46,1,5d,35,4,37,f3,b7,95,4c,64,55,2e,5,55,49,f,1b,b9,11,3f,89,0,76,9b,24,cf,44,3f,ae,b6,6e,d1,ec,62,81,d,57,5,b6,c7,9c,f,d4,c6,e5,ef,eb,74,63,4c,d2,44,20,9f,f6,22,f1,e9,a0,66,e9,d5,2d,2e,a6,2a,ed,b7,94,a0,83,ae,96,8c,99,21,ee,3b,dc,13,a7,4c,aa,1a,da,ea,f0,d6,33,90,c8,40,75,4c,47,9b,1,1b,38,27,7b,69,66,7a,50,7f,ca,d8,87,e7,61,94,b4,7,86,e1,c,82,d5,a1,d3,b6,8c,4b,98,f9,c5,16,9e,7c,d7,95,8c,ae,c,38,cd,69,7e,a8,c0,e4,11,69,17,13,cd,ad,81,a2,99,50,50,16,15,9d,ff,ff,3b,93,73,59,11,f1,a2,24,79,76,cf,76,4e,de,44,97,db,45,56,a2,61,4e,8c,51,47,12,58,c8,a2,51,45,52,8d,46,d5,47,33,13,51,c2,9d,66,48,a3,36,26,6a,53,15,4a,8d,b8,cc,6d,45,1c,64,e3,d0,d2,d4,ac,e7,3a,7c,d,3d,df,56,4c,6b,b9,ca,68,f6,e6,da,70,f2,99,fe,32,db,75,a4,ee,2d,a3,73,c9,1c,c9,a8,2b,dd,b4,a7,11,37,6f,7d,28,b3,35,92,eb,bf,f3,9f,96,22,b7,8a,c7,1a,65,41,67,1c,5e,76,57,60,41,cb,d5,a1,d8,18,15,d9,25,32,ce,cf,9f,a3,83,9f,71,b3,1a,aa,3c,a8,fe,45,a,1b,c,2a,53,2e,b4,21,95,96,c,a0,d6,25,7b,14,e4,5e,af,67,9c,5,63,f7,99,d2,ba,8d,2a,f2,51,2e,24,c,83,cd,cd,78,e9,64,dd,cf,41,2e,a0,b8,bb,2d,32,af,92,d8,ca,bb,29,cd,ca,11,89,85,46,1b,3d,9e,cf,ff,45,24,56,51,d,75,8c,c2,43,6b,b8,1d,63,ca,48,7,10,ef,52,26,65,70,40,8,87,a0,d0,84,6e,24,9b,ca,f5,10,ad,7a,2a,87,6b,76,79,3e,d,3e,de,da,ea,1,e1,15,2b,ea,48,4f,99,cd,94,11,e0,97,98,86,e7,95,94,f3,a6,92,b,d9,ab,bd,8a,e5,8d,57,24,da,2c,d2,a1,d6,cf,82,da,a1,bb,aa,4f,7b,38,10,eb,b9,4b,25,f9,e0,f6,2a,ff,aa,51,bd,51,e8,50,88,bb,e7,20,c,48,de,68,3d,e,e3,40,c9,29,9d,b5,0,97,65,ff,ff,3b,1f,73,66,d9,f1,92,9e,4c,f6,9e,88,54,8b,91,17,59,6a,9e,8e,45,b5,23,4d,b8,64,4e,a4,e9,8c,e5,4,54,d2,f3,9c,fa,e3,31,c5,21,8c,d6,a2,72,73,f2,70,b9,13,51,b5,21,90,54,b,a9,61,74,18,9e,8a,2f,c6,38,c,dc,28,eb,b4,4f,f9,53,15,70,fa,57,d,e1,75,4a,4f,e2,90,20,84,c3,f5,a,89,60,b8,a4,8a,f4,d,ba,70,d1,75,6,9d,98,84,30,31,ae,d9,2f,cd,61,4,90,c3,ae,45,7,3d,93,df,22,a7,73,93,80,d7,7,26,b1,2f,16,c5,56,2b,18,ae,8f,a9,2c,c7,d,5d,3b,c,fa,4a,75,2a,49,4a,37,e5,e,9a,ce,72,e4,d5,50,bf,4f,72,96,4e,ae,d4,9b,2,83,68,fa,5a,9f,1e,6f,17,51,2a,33,ef,bc,af,cb,47,8c,dd,1b,de,34,43,98,bc,c5,52,28,d2,63,d8,96,e1,16,d0,d1,d5,7e,34,f,2f,25,5b,a,6,64,57,cb,80,d9,c8,e4,f2,c,61,fd,32,5b,d9,ec,d4,5d,78,92,a2,1e,67,42,ae,c8,9d,3f,8a,2b,c3,5a,f3,59,f5,25,27,8f,71,40,e9,75,68,3a,e7,f9,a3,f0,33,47,f9,be,7e,ed,83,71,55,29,d0,1,7b,3,68,da,da,be,e0,76,4d,8e,1a,15,f,ac,b6,4d,a0,89,92,ea,a8,d8,50,64,4b,5b,5b,c8,5c,e,cb,13,95,de,20,19,f,50,9c,5d,4c,c5,57,5f,85,b5,9b,5c,27,5d,34,c7,3b,43,10,57,2a,ba,2a,8a,66,52,d0,37,c8,20,30,36,ff,ff,3a,94,72,e6,e0,1,27,53,3d,93,dc,cb,b5,c,11,44,7b,25,a6,e1,30,9b,13,9c,fc,a2,6d,c0,f3,6d,1a,74,12,26,a4,66,37,21,65,e6,a2,70,e4,9c,35,38,d3,90,53,4c,6d,51,92,c5,a0,ba,9c,a2,6e,8,2c,d9,c2,dc,8c,5a,35,f1,85,65,c4,c7,76,9,41,7a,b5,2b,b0,bd,62,cb,83,bf,49,f8,de,bd,b0,8e,a4,27,f2,bb,97,30,27,5b,a7,23,c,17,27,d1,42,4a,ba,5f,55,c3,1d,7e,68,5b,7c,6d,60,ef,4,12,e9,f6,27,3b,ec,c,31,50,44,8e,96,a2,5c,4e,7c,97,15,61,9e,9b,a6,bb,3f,e7,d1,a3,d8,86,17,27,d3,f2,dc,89,53,ed,43,f5,e6,be,3b,cc,23,e2,8a,1,95,c0,66,28,48,e2,8c,bf,79,b0,91,52,99,55,dc,9e,6d,e5,c7,38,41,e6,3c,2c,63,6c,11,bd,75,6c,e8,ec,96,e4,34,4a,44,ad,ce,59,e5,25,3b,71,c1,a4,9d,2e,52,a1,de,eb,e0,a7,ee,4,9c,92,58,e,38,55,f3,69,32,94,3a,3f,eb,fc,d1,b1,7c,62,7a,5f,c1,ba,d5,c3,e5,ac,5b,19,a9,88,b4,fe,6,2,64,93,2f,d9,8a,94,98,84,60,78,f2,50,5c,8b,8d,6f,27,da,ae,c9,82,c1,b8,a6,18,cd,50,e3,5c,89,7b,54,d7,88,73,38,b3,84,7d,4f,ad,10,59,cc,1a,a,60,4f,60,d9,18,2d,b1,9e,6b,cd,15,6f,2d,5d,db,f,4c,53,1f,d7,e0,a3,e9,f2,77,5e,fc,ac,25,6e,36,ab,65,ba,3b,a1,58,ff,ff,39,12,71,e7,8a,8,7,e0,4d,76,f,72,3e,ca,8c,9b,42,b0,a6,e7,4a,98,1b,71,37,92,73,9d,1e,69,a9,c,a6,95,30,89,b5,59,8d,66,63,51,38,ce,32,24,da,8a,b5,18,92,25,5b,50,49,2d,db,cd,1a,4e,9c,35,c6,a2,a8,ff,ae,d,2e,9f,3b,44,35,3f,51,75,ce,f2,fc,a9,6b,24,7c,a,8c,4e,e9,ea,73,6e,bb,97,38,cd,d3,41,5d,4b,37,93,17,95,8f,31,cd,3e,35,e2,8a,7a,d9,f3,c2,d7,fd,8c,86,5c,4f,34,85,30,e8,99,76,b8,aa,f6,4e,1a,ed,6a,4b,b,cb,8e,24,ba,3d,bc,b1,f7,ce,3,1b,b9,76,4a,6f,2,70,1e,b6,20,d3,1f,69,79,bc,78,f7,56,4b,48,b8,c0,db,42,91,2b,d9,7c,64,4a,e3,71,7,e,69,c4,c2,fe,ad,3f,b9,29,e6,d3,aa,bc,5f,82,c1,cf,b8,c8,c9,1d,dc,c9,1e,bb,9c,75,26,a6,98,92,59,af,92,32,cf,e0,d6,e7,ff,8c,3f,29,fa,3e,4d,cb,17,55,74,d7,98,28,c5,1f,41,97,18,50,4a,ee,e4,77,11,f2,26,36,98,46,6e,2c,f9,9,e9,52,c1,d2,c5,40,c6,ad,ec,b3,7d,46,d7,2e,ba,42,a2,8e,66,7a,75,6d,d8,89,cb,40,c1,f7,14,6c,27,3a,8a,2e,a2,70,6d,2a,fb,f5,c9,ff,46,61,23,e1,4d,69,30,c1,5c,57,96,9,c8,a6,ab,18,f2,4a,17,a2,48,84,e5,4e,e3,8,46,d2,44,43,7c,87,b5,11,70,b5,22,94,1a,32,d5,38,31,2,c0,a3,8a,ff,ff,38,8b,72,58,e7,91,15,db,b5,45,d7,53,b8,89,90,29,57,4f,a,dc,42,b4,5c,31,d6,5a,ac,c7,13,4d,f5,3a,15,29,13,a6,f3,eb,a2,a5,8c,82,b5,1b,54,56,da,91,1c,22,c5,45,1a,8d,1e,92,88,5c,73,72,a,27,6,a2,6a,14,35,cb,9f,c7,bc,cd,d2,5f,7a,5b,27,b6,b5,8c,a7,a0,86,31,50,ef,2,85,d9,97,25,8b,1e,df,5e,27,88,9c,56,b,57,9d,48,c6,ba,6e,2d,41,97,67,33,78,4,55,97,b5,35,2d,8b,ea,6c,6a,8b,80,bf,9b,a,90,fa,ae,32,b4,56,fc,29,3b,5c,88,8c,fc,b2,ed,7d,9d,26,73,43,6c,1a,ba,35,82,e7,7e,37,49,b8,44,ae,ca,44,f6,55,c8,b4,c3,27,ed,e6,48,26,36,62,d2,64,c8,17,e3,ea,ea,19,59,28,6c,5c,54,eb,62,1f,3a,c4,c9,c4,4a,af,fa,fa,36,a8,aa,2e,2,65,d8,71,33,9a,cd,d7,48,54,d5,9,37,f6,83,fe,90,fb,9a,7c,1f,de,18,84,ce,1,51,91,49,d,24,6,fa,c1,92,74,cb,89,84,f1,92,44,d1,ad,cf,85,c8,f3,7b,d,7c,46,12,51,e4,54,5e,b7,47,3b,e0,69,d2,5e,ae,7b,23,86,f1,20,a,6a,b7,5c,95,12,c6,46,d5,b1,7a,73,26,1d,a1,b8,98,f9,38,4e,cb,8e,e6,fe,f,d,c8,52,98,f4,d1,6b,81,38,65,a5,95,10,b4,9b,cc,f5,f1,ed,de,2,d1,c8,d3,3,ad,e9,f0,a1,2c,ef,9f,d3,8,ca,f6,af,81,10,3a,c0,7b,a,ff,ff,38,94,72,56,e1,8,87,e0,4d,76,52,ed,be,bb,89,19,91,4b,e,ba,e9,37,6,50,aa,d4,4a,c4,a2,6d,46,e2,6e,1a,db,65,67,1a,86,1c,23,8a,1b,12,51,aa,9c,9c,f7,92,ad,3a,29,8d,c5,13,cd,12,15,a5,10,fe,1e,1b,36,87,da,a5,f6,2b,d7,39,6a,3e,26,6d,4,5b,bb,86,13,cc,c7,63,57,1a,6,fa,d5,ae,d8,e7,a7,51,2d,e0,3c,49,a2,57,9c,18,cc,e9,75,d9,cd,34,f9,70,8c,5b,ff,f0,62,fd,d0,84,17,b3,ba,7a,e2,91,e9,d,14,8b,cb,65,9,4f,8e,c2,18,bb,25,b3,dc,ea,65,21,2f,ea,52,2f,aa,c4,65,a6,94,89,9,aa,c4,bd,a1,d5,c2,7d,da,ea,23,89,11,1f,73,15,ac,11,3b,80,2c,9c,d8,5b,3c,c3,a,90,b0,bc,e3,ff,f0,d6,fa,8c,b1,21,3b,92,30,38,6b,92,75,c8,5a,22,11,50,e6,16,91,1f,a4,eb,60,5c,a9,b,75,38,b3,97,ef,b3,48,ea,21,b6,85,4,f,1e,14,12,df,c8,37,e1,cc,15,33,a2,d3,e2,eb,c0,dd,cb,b,bc,49,e8,da,84,3b,ab,37,9f,79,6d,32,6,29,1f,fe,85,5b,a8,af,45,13,ed,f2,57,2f,b1,f2,47,1c,5b,c9,56,37,93,3b,e4,f2,79,49,ed,24,ea,73,50,89,7f,f8,d8,c6,ca,c8,6e,b2,a3,cb,b5,77,93,9b,4,b5,60,e8,6,f6,52,2d,16,a9,ac,11,56,3a,15,b4,2b,3c,b7,ad,14,ff,a7,34,22,55,51,cb,5b,6c,ba,c3,1a,fc,b9,c2,ff,ff,38,f,72,55,59,f0,b3,da,b8,65,d8,47,b3,44,48,3b,19,47,35,9,a9,c4,8e,89,b3,17,50,4e,77,49,35,1c,4d,ba,94,a4,c7,e,2a,38,6a,89,b7,1c,34,b7,11,75,62,d4,82,b5,1b,8a,27,12,89,9d,26,3c,3a,40,13,d8,59,b,5b,9,da,5d,cb,c0,dc,51,e0,bd,e6,9c,c4,39,17,a0,f5,6,c2,a2,7d,b7,b4,c4,75,6e,15,79,aa,22,c7,b6,e,3,e1,43,5,be,c7,c3,f,b2,3e,f8,b1,94,71,df,1e,47,dd,dc,91,26,62,ad,87,28,5f,71,53,76,a6,14,25,f,1a,c2,c5,a4,49,91,e1,b2,ee,9,86,e0,31,e5,1f,3a,3f,de,29,82,3,2b,a3,f5,f2,a4,5b,4f,1f,f5,65,8a,67,56,a0,2a,1a,ed,1b,f4,2c,c5,a7,34,e3,be,c8,31,b4,16,eb,b3,5,96,5c,9b,be,39,76,67,e5,5,1b,88,44,bc,76,73,21,20,fa,a0,9d,be,d7,c1,dc,a,30,e7,a2,be,3f,8d,67,69,12,23,4b,11,1a,8b,7b,8b,48,d3,f1,5c,6c,e6,cc,cc,d1,93,3b,81,8,e1,da,c3,6f,e9,3,e5,88,d3,8b,da,9a,da,b9,8c,a6,da,13,6a,8a,60,b7,86,b1,5f,1,c3,24,7c,4a,8,ce,56,20,db,4,8,98,f7,b7,dc,9c,1b,b8,51,18,4,e0,18,f3,81,dd,7a,ff,b1,9a,8c,7e,49,37,cb,2f,c2,94,77,8f,d9,42,eb,12,74,d6,d6,9,ba,51,95,3e,8b,89,49,f1,47,c8,ae,64,73,3c,4a,7d,e3,33,97,d4,bc,8b,d3,40,41,5f,ff,ff,37,92,72,64,d8,48,f6,6e,54,f6,13,c8,c4,11,eb,42,a1,8d,a5,12,a9,43,5a,36,2a,62,6d,d3,13,4f,9,c,59,f3,e3,6e,39,12,6d,3c,6f,3d,f4,cc,34,74,d2,89,d1,1c,86,1c,91,ad,b7,4c,1d,c5,56,bf,c5,5e,67,9f,c9,8d,62,83,64,cb,af,67,e4,88,91,74,47,51,dc,ce,b7,97,71,10,dd,d0,cc,92,dd,bd,66,ae,d4,68,ac,2b,17,6,aa,98,de,d0,ef,1,12,2d,2,5f,6b,ee,51,1f,c,8a,74,a4,f1,f4,24,a3,4d,9b,8d,51,88,b6,63,2b,fa,78,68,b4,cd,68,ad,36,a0,dc,92,c1,37,81,e6,f9,da,95,ea,45,2e,da,47,6d,1b,b8,b8,94,93,92,79,46,e1,f2,5e,92,13,e6,60,e5,2d,c0,b1,55,a5,8,3b,7d,d5,3e,48,c5,a1,90,b5,49,fc,45,2c,84,e0,c3,b,b1,95,d0,f7,93,cc,c2,b2,10,43,a2,15,6a,88,45,5f,cd,d0,c9,df,91,6d,1e,e2,c1,6e,e5,9f,bd,e,54,4,d4,7a,ac,28,65,f2,7e,45,d2,ef,f9,3c,8b,55,e2,3d,83,10,61,fd,4a,a3,3c,73,9a,8,33,e6,27,82,d2,3c,8a,67,22,b0,89,15,58,85,6f,d2,b,c7,a0,b6,55,8d,43,94,34,38,f6,a7,8c,38,d8,f9,1e,c0,b7,b3,1a,b8,47,3e,bc,fd,d1,1f,6,1c,af,7c,19,d9,b1,c1,26,d6,43,4d,e8,e0,68,dc,46,b2,e5,dd,a3,1b,3e,4a,79,80,c8,f1,67,ca,2e,68,ca,2a,bb,e4,b,4d,3,5c,ca,85,82,80,6a,d5,ff,ff,36,8e,72,62,e1,5,76,66,69,1e,ae,a5,41,2,99,98,8c,4d,8c,dc,e6,f4,8b,56,38,29,75,26,ea,89,a8,e2,6d,b8,a3,51,1e,99,6b,24,e7,3b,a4,a1,71,c5,51,ad,57,cf,b1,99,21,55,37,1b,30,6a,fd,24,93,e5,ca,a,cb,ca,71,33,53,67,e9,b9,de,9d,4f,67,75,cc,33,fd,d7,b6,19,70,96,c1,97,21,17,dc,80,75,69,8b,4d,84,70,de,30,da,b3,ea,5b,e8,de,e6,88,c6,93,66,6a,ea,94,e1,37,83,63,cc,29,51,75,c1,56,97,59,73,36,6,db,62,d,b3,f0,ba,5e,83,23,1d,17,38,ad,61,d6,30,7e,fe,ba,e2,dc,59,fb,3,b3,f8,e1,b7,88,75,1f,38,69,3c,ed,2,1c,1f,34,3d,7,1a,53,11,29,c4,84,8b,9c,2f,19,57,4f,a7,81,73,8c,4e,9d,6f,b4,5c,a3,1c,f1,fd,18,b3,26,c2,ec,31,c0,db,1d,50,d2,fb,d1,54,f9,11,8f,bb,f1,4f,98,a7,7e,4b,6b,7c,c8,dc,b0,d0,9f,68,5a,22,13,e3,ff,eb,77,22,47,6,1,f8,a0,a7,b0,e2,ba,ce,ef,57,83,d4,42,81,55,d7,6,d9,ea,fd,6c,96,8d,dc,d9,3c,91,c7,0,ac,20,73,3f,34,4,13,d3,25,6d,de,61,ca,c9,1b,b7,47,da,f7,29,45,94,78,c6,64,a4,af,6f,a5,ea,29,ba,90,1c,ac,7,2,40,83,59,c1,2b,c7,d3,c5,68,70,55,0,a9,5c,b7,1d,ed,64,ca,82,cb,ea,12,de,a3,4a,4c,c4,9d,33,8e,6e,d3,9a,70,7,13,ff,ff,35,8d,71,79,92,87,bf,f,69,66,43,33,21,1c,e9,a9,59,c5,39,d0,c6,b4,a5,21,d8,8f,4d,9a,2b,51,9a,a1,aa,26,e3,89,44,dc,31,58,2a,6a,9c,4d,6a,35,58,c9,b7,13,52,25,4b,8a,41,a3,33,47,9b,da,29,89,f,2,e9,a7,c5,4c,4e,be,ec,e1,b1,ce,47,84,fa,77,13,64,81,bf,ad,2f,55,86,f3,e9,45,40,ad,f4,24,79,ad,e4,2f,6,ea,2a,d3,e4,ba,ed,5f,a2,6b,a6,a5,4c,8f,ea,34,13,ba,f9,f0,30,2e,b8,df,98,a8,95,d2,ae,f6,af,b6,82,6f,22,d,33,6a,74,74,11,1b,9,4,de,98,a2,ab,72,7d,12,9e,f4,af,d0,55,a6,cf,3f,18,d5,dc,24,62,7e,31,9b,26,74,4c,94,60,1c,52,46,fc,44,d4,b6,57,2f,7d,66,de,7f,81,68,32,b3,6f,14,b8,a3,c,a,e4,db,f6,a9,dc,7c,e4,aa,7,fb,58,19,5c,36,9d,6e,8a,1e,84,95,13,0,c2,e3,3a,ea,d7,f4,ac,d1,af,59,fd,9,f9,bf,1e,35,d6,a8,9a,42,b8,30,45,c2,a3,ef,23,14,d0,2,5a,2a,14,a1,f2,34,1,3d,50,da,6,c5,a0,51,a2,e5,e1,44,4c,20,7c,b5,5d,70,30,39,d6,e6,ba,d9,e0,f9,1,94,4b,48,ed,16,93,58,24,7a,24,5f,41,68,49,4e,d2,40,e3,43,bc,5,26,97,2e,52,16,42,1b,c1,e0,99,34,7b,c,cb,8d,53,24,82,25,76,e6,78,fb,e5,cc,36,3e,83,bb,2b,29,9c,ea,f6,69,fc,95,7a,78,52,d8,ff,ff,35,15,71,64,d9,8,87,94,5d,57,2a,51,81,5b,89,56,59,ad,ac,53,8d,b6,9a,72,1e,a1,6a,19,27,3b,50,d4,a6,38,9b,6e,c,d3,86,a9,1a,35,36,e4,46,52,d3,5d,32,a2,8a,98,72,6e,ca,6d,9d,49,47,8,b0,17,96,84,52,c9,9b,1a,dc,f,d1,c8,f8,98,3,8,b4,1f,5,e2,29,82,c1,c9,60,7a,91,19,e2,b4,16,a3,bc,ed,2c,e2,33,98,2e,d4,53,e5,76,fc,5d,90,82,2c,cd,bc,e6,73,94,d5,55,19,4e,b3,b0,b2,c3,97,2e,56,68,8d,e5,d,60,65,2c,f2,61,40,4f,e2,81,6,de,cd,4b,20,7b,a6,9d,62,1b,10,91,bb,bc,e3,ad,bc,7d,32,96,7a,25,e4,cc,8f,7e,5b,52,15,52,48,94,49,c5,da,47,60,2b,a,ba,e,a3,62,6f,78,fa,4e,43,60,59,79,36,ad,a7,7a,5e,62,5b,ab,2a,e7,b,c0,2a,73,28,6b,2,2f,32,bd,d7,8a,ea,a1,28,ad,d7,95,32,4a,77,7f,a1,f9,e2,47,eb,ba,73,7a,c2,81,f1,4d,42,7a,3c,cc,4a,47,3a,15,ca,53,e3,9b,ee,1f,77,7c,b,bc,b0,84,a9,c5,a,3d,66,4b,2d,6a,cd,f2,b3,f2,c6,ed,3b,89,87,e2,9d,a4,2a,1d,98,30,d9,c6,13,18,5e,f4,45,d8,5a,6a,ce,a9,1f,ad,e9,6d,36,f,f9,fd,9d,25,c1,ca,d7,81,b2,e7,8f,ed,11,18,da,b3,3c,34,fe,44,38,e7,9d,db,e9,cd,e9,da,43,1f,63,d9,7a,7f,51,56,f0,f0,69,8d,7,eb,cb,7,a2,ff,ff,34,14,71,63,18,24,93,8f,71,75,56,85,52,ca,ad,28,e9,65,53,5b,4c,dc,54,50,c6,e9,71,27,1a,8d,c6,aa,85,48,5c,16,a4,e4,2e,46,da,a5,b5,53,4e,aa,cb,6a,28,cc,90,49,31,2,5b,75,f0,21,86,3f,a5,c6,c3,e2,be,9,71,d3,e,31,47,4a,20,bf,57,18,b3,75,ac,b2,d3,7a,c6,93,62,dc,2,65,58,83,75,37,5a,31,7e,de,d6,35,cd,da,eb,c3,85,9b,51,9b,ff,6,b5,ee,cf,db,6c,c0,b9,3f,6a,c3,c,8f,dc,75,13,c3,a,c4,8b,81,fe,48,2e,7d,8a,ff,45,eb,e0,32,fb,67,c1,57,69,9e,47,6f,7f,b7,2,12,51,6a,c5,46,59,f8,5f,45,1a,33,ab,a3,9a,68,66,b8,bb,55,24,37,c1,ba,65,5f,c0,bb,b5,ca,5f,35,a4,9,b4,98,3a,59,10,80,22,ab,b2,a7,c8,59,d4,f,62,3c,a8,dc,f,39,98,34,61,74,22,5b,ca,fe,c8,8,32,e8,bd,2f,6b,66,d5,c7,68,da,8e,15,10,2a,6b,cb,e1,85,2b,51,ed,2a,ed,30,ca,14,4,ef,80,e5,c0,ef,96,95,8a,89,4f,b2,c3,5f,cf,8b,95,3e,37,c7,7b,37,f4,e6,69,3b,dc,74,9b,34,62,a7,d0,62,e2,b0,b9,a3,31,6c,10,75,ba,bc,18,a6,24,e,89,11,99,12,bb,7a,5,29,4f,51,23,13,70,8a,e,34,50,c8,fd,7d,fe,2a,39,93,91,1b,9e,e5,30,3d,c2,29,96,6d,83,4e,55,77,4a,a8,56,9a,73,65,15,de,eb,76,98,7a,d8,fe,52,ff,ff,33,98,70,e6,61,8,f5,ed,51,75,53,91,55,d2,86,3a,c5,6c,b7,4b,a6,17,2a,6a,35,14,89,38,da,58,b8,77,39,e8,72,35,85,96,35,f3,de,4d,49,ce,b2,28,62,8d,47,1a,39,36,da,72,34,f5,99,a8,de,87,8a,48,77,33,85,92,d0,e7,ff,8b,ca,59,40,a1,ca,44,82,65,7e,87,a5,75,fd,a1,d4,1c,e2,60,3d,5f,89,d,f4,3f,fd,38,78,63,c1,73,28,40,ce,eb,46,d1,35,a9,2c,9e,d1,46,5d,f1,a5,b9,86,a,c0,f3,1d,3a,de,74,20,aa,65,c9,6c,5a,c3,1d,b8,82,b,31,29,d9,e6,27,af,21,2,ae,4,b4,b5,9f,be,3b,df,f3,d1,55,a7,25,a0,70,f2,95,af,c8,d3,c7,8e,6a,c5,39,ea,8b,e1,40,8f,e8,c4,66,63,dc,d8,21,e0,5a,3,26,d1,48,33,4c,27,53,2a,83,2e,bd,7c,4d,95,d4,dc,a,8b,41,36,64,68,80,f1,55,a9,4c,d2,ba,dd,e6,98,4f,ee,85,a1,18,5f,17,e8,45,c0,4a,e0,d7,28,3,47,c9,45,62,9c,dd,ab,91,b1,6,46,ad,30,7e,4c,85,c2,5b,c7,76,29,2b,6a,90,d,92,35,84,bc,6d,9b,4e,5c,fa,a7,c9,60,37,ca,30,8e,2,a6,1c,c0,17,95,c9,75,37,64,d,3a,6d,f8,91,6,32,b1,ce,c7,ae,99,fb,4,6d,28,4e,79,c1,4d,75,6b,ca,48,a3,73,71,f6,4,9,64,34,25,7c,6,a0,fa,78,23,89,bc,16,a8,79,27,8e,51,0,21,7f,c8,4f,33,19,66,f0,76,1c,ff,ff,33,f9,70,d6,5a,ee,4,dc,6d,f5,53,70,e1,c,11,b9,13,47,a8,1a,c5,c8,a2,4e,95,53,67,34,ab,4e,43,18,e9,88,d3,ac,48,d2,b1,9b,19,a8,3c,62,6e,41,61,55,48,a1,8c,f4,c9,94,c7,ed,b9,d0,ce,9f,a,67,75,2f,ac,2e,d3,26,bb,95,d9,7f,70,80,4e,b0,9d,76,12,a3,21,cd,fa,69,dd,dd,76,58,4a,9b,5d,c5,93,5f,21,a0,6d,83,59,5c,3d,c6,af,75,35,4d,5b,32,8d,82,92,67,a0,e4,b0,7b,6,61,f1,4d,39,24,8c,a7,da,d1,7b,19,2a,c4,36,15,bf,41,e6,2c,1a,5,fe,4d,f3,6b,ef,a8,e4,c4,f0,9e,4d,6f,84,c6,1e,e,45,71,12,1b,cb,6f,d3,92,91,df,9f,5c,83,9b,a4,2a,26,67,c3,15,ff,ec,86,9b,f0,5c,39,21,f6,c,80,16,5f,a,1f,dc,ea,da,74,45,97,13,b8,e7,8c,37,69,81,6,66,9e,5b,e0,c0,35,37,bc,d5,2c,7b,6a,6c,3c,f9,a1,18,37,fc,4,41,37,f7,eb,a0,52,8d,bb,66,d6,8f,a3,78,5c,51,9e,39,2,e3,40,be,c9,42,af,86,29,56,a1,9d,4c,29,d0,e3,1c,6e,51,d9,dd,4a,45,26,ad,84,fd,d,87,b5,d3,5a,c0,ec,b6,58,bd,90,5b,26,f1,ef,3a,76,71,ae,75,50,42,95,fe,37,94,ff,35,90,d8,f5,7e,77,b4,c5,62,8a,87,1,e8,35,14,46,2d,6a,5d,9f,74,f4,35,16,b4,4c,b,7d,f6,5e,5b,9,a2,bd,9,b1,5,dc,c5,55,a9,cc,dc,99,79,ff,ff,32,aa,70,64,d0,20,8d,53,22,95,5d,28,bb,cf,e9,96,eb,2c,74,93,6a,c3,13,52,97,1c,e7,5a,d3,73,9d,9c,4d,ba,63,4d,a6,db,6b,38,93,8c,aa,da,ac,4b,39,f3,23,20,b1,34,dc,73,9d,1b,24,e8,97,bf,34,c0,4b,1f,a9,83,e5,dd,2e,1b,a1,99,14,4e,9b,f5,b5,7f,37,7c,cc,ec,58,df,f9,a9,da,c2,ad,24,77,72,5e,4,eb,1d,18,56,ae,29,17,c4,8a,1a,6,55,20,ff,cd,35,56,b1,8d,c9,bc,13,df,9,76,c3,3a,31,13,4,69,4d,b0,66,e0,a5,6b,f3,4b,9a,2c,8e,a0,f8,86,bd,66,cc,f5,44,30,ef,88,8e,47,ea,5f,34,da,70,18,5d,b7,da,3e,a2,f,d7,39,3e,a8,8c,1b,d0,ce,a1,b3,cb,51,2,6f,69,f5,5d,6f,c2,7a,2e,6e,8b,19,2c,13,cd,f1,3,96,b1,a,3d,7a,bd,fa,84,b9,71,2c,d,bb,49,e4,30,d9,8d,9c,1d,26,58,bc,6a,11,4d,55,bc,c,18,9d,5b,2b,cc,24,9d,74,1b,73,24,96,7,60,89,23,c6,b1,ba,bd,4b,30,d2,3d,9d,65,32,42,7,aa,ac,bc,f4,5,35,62,63,63,bf,57,ee,d7,5c,78,a1,1e,36,9c,c5,34,4a,b6,1c,39,80,1f,76,ce,12,82,be,a2,4,a9,1b,df,eb,2c,5,26,62,61,27,d9,b,87,ba,ae,44,b3,68,1a,2b,10,97,12,31,40,b2,6b,3d,a,8c,b3,21,1f,ab,7e,a8,64,cd,19,fd,83,9d,ad,bf,b6,56,24,c4,e,17,6,5b,83,76,2c,1,af,ff,ff,32,9c,6f,e6,61,4,1d,d,7d,29,5b,38,b4,9c,51,27,58,c8,ca,da,6a,21,69,6d,c8,db,2e,ce,7b,8e,8b,53,16,17,54,4a,95,21,5d,21,85,6d,55,2,b1,b5,23,6a,36,d4,35,b4,a4,4b,bb,64,85,c5,6d,91,88,30,f7,83,99,59,93,86,d,bb,8b,ee,1f,ea,37,de,61,8,1c,62,5f,81,bf,ee,ea,f0,12,9a,e3,a1,24,b,85,2e,5c,e4,23,e2,8b,b9,1e,4d,28,7e,6b,dc,39,86,91,d7,d4,4f,36,f7,1f,41,9b,36,d1,b9,ce,78,e,50,51,cc,44,86,e5,52,34,83,f0,9c,5f,67,6f,f8,a8,8f,ea,f9,f,eb,e7,30,82,a0,57,43,55,8c,52,20,a8,9d,7d,96,bd,23,93,d2,36,8,ab,10,4f,18,9f,d4,f5,75,82,85,f5,87,8f,c9,9,4a,47,ca,11,54,ce,c1,7b,1f,a6,41,b2,67,60,92,25,1a,cb,d7,a5,61,ee,64,95,54,a,d5,1e,41,c2,6b,42,53,38,ac,3b,dc,fd,d6,47,a2,e,fd,df,3a,b4,8e,43,f4,b8,8e,4d,72,62,44,a1,3f,56,d1,25,3c,c5,d5,e4,9d,58,bc,6d,3b,e0,6c,bb,21,59,79,d5,d5,7c,f,4,62,9a,ea,ff,e0,0,1c,ba,20,6b,3c,cf,d3,27,2d,5,5,de,ac,86,14,c1,d2,b5,39,a4,ce,2c,cb,31,9f,ea,f0,c,9a,d3,7b,10,8c,a6,ac,4f,8c,75,19,38,d,18,3a,1,20,9b,e8,98,e9,db,c9,e4,6a,c,3e,59,15,b2,ec,89,94,bb,4b,6,4f,da,cf,e3,ac,e5,81,c,38,4d,ff,ff,32,9c,6e,68,d9,8,9b,44,7d,3a,63,90,a5,d,49,c4,e3,31,c4,ba,81,4a,5a,92,73,ba,4d,aa,62,70,d4,a4,50,e2,aa,2e,9a,6b,58,53,37,3e,b4,3a,2a,43,4c,71,54,d3,6a,a7,5,4d,55,77,ce,ba,fd,d6,a,ba,f4,88,c0,7f,18,d6,15,79,f7,3e,63,40,94,34,c8,75,c3,6b,ce,b7,f,86,4b,26,b4,38,74,81,35,b7,c7,19,fd,90,de,9c,9,3b,a6,95,71,77,ea,32,72,a2,b6,ed,4,89,71,1f,b,7f,ff,51,fe,4d,fc,a1,12,44,92,a3,26,d8,3f,59,d,95,86,7b,74,fb,6f,ff,c1,54,41,3d,e9,2a,29,5b,2,f2,8f,e6,b7,23,da,3,71,f0,f5,9a,e1,81,cc,77,c8,23,a0,ea,ef,85,ba,42,e9,31,81,9f,a4,1f,1,67,19,c1,9,40,95,b4,41,99,22,a7,b8,ff,24,d,fa,2b,e6,3d,3a,7b,98,da,c3,fd,ab,58,73,ed,3a,31,ab,9,b7,77,71,cf,c1,ef,ee,86,d6,68,41,91,dc,7,25,b8,60,cc,8e,f2,5,8c,eb,ce,a1,f5,b3,3b,23,84,f8,40,5f,20,a2,be,5d,4d,4d,61,e2,19,d1,49,e1,9b,73,61,9,e1,4a,ec,9d,c5,cd,75,91,59,bc,6f,c6,b6,b7,0,f3,c4,25,97,4a,73,75,a8,c8,94,2c,a7,1d,a2,78,d8,96,7f,4,29,9e,aa,ad,58,3d,6d,df,71,8d,81,7c,2b,37,f9,dd,1a,ac,fd,30,45,56,3b,8b,ed,35,ca,59,1b,3d,71,f9,d0,a0,63,9f,d9,a1,da,dc,87,bc,59,a0,fc,f0,ff,ff,32,be,6e,67,58,9,19,51,3c,fe,9a,a9,b6,95,51,48,61,6a,2a,a4,11,c6,93,aa,28,6a,4d,ba,a2,6d,c3,93,4d,c3,54,1d,33,59,35,b8,d4,4e,9a,53,7b,9f,1d,30,e6,8c,55,46,d6,2e,b0,8a,2,d,e0,3e,dd,43,80,fb,b4,3d,b8,c,eb,4e,a0,88,54,a6,24,d6,14,ac,2,0,ca,5b,b0,9c,66,a7,cc,c0,23,8c,87,ac,11,30,cc,d8,2c,cc,f0,ec,c8,5c,20,a8,be,c,8a,db,2f,24,bb,e6,a6,ba,10,e2,5b,4,6e,d6,3a,5e,9e,69,a2,b0,af,4,3b,49,e9,e1,25,e1,fc,6a,9b,e5,cb,3d,5e,69,5f,83,37,a7,3b,f1,33,61,25,95,e9,87,38,6f,6c,a8,be,92,b,8d,60,77,5a,c3,a3,81,23,62,fb,fa,59,80,3,e9,c5,c4,34,87,1b,f5,e2,fe,38,d3,4c,2d,71,84,59,c5,3e,9c,e0,24,d6,62,48,23,70,2,ac,5c,93,71,42,b6,8f,86,9a,d7,ba,51,79,66,42,e9,6f,17,7c,62,dc,7c,63,8c,61,3,7,62,15,31,43,85,b1,57,83,55,49,34,1d,2,7e,f5,d8,a6,61,9c,c,f6,86,55,29,5d,24,5e,f5,8,e,17,6a,cc,1a,fd,e1,1a,c8,e6,33,1d,eb,c5,2b,db,20,11,ea,f3,9a,ce,1e,b8,ab,d,ee,6a,3a,7c,a4,9,e3,a9,c,ad,a,20,1c,df,d5,c7,66,6c,b2,c7,b0,b4,f5,59,1d,ff,2d,69,77,28,9b,73,80,10,ad,c0,d7,7c,42,8d,3e,13,e3,60,47,47,54,3c,a8,60,89,d9,16,28,de,ff,ff,32,c4,6e,d8,a1,24,89,97,51,a5,4b,70,d5,5,1d,36,8d,6d,38,9a,c6,33,23,6a,8a,e1,4e,44,95,83,18,6b,35,52,b2,6a,2a,93,a6,b8,d2,6d,2a,65,2e,c,d3,a9,9b,6,2e,37,8,da,b2,b5,b0,f3,8e,90,b8,bf,ee,1e,bc,e1,24,a1,5b,db,da,ae,50,7f,6a,86,7f,59,72,d6,ec,68,39,76,27,15,aa,ba,33,c3,51,39,7d,36,89,18,f2,c7,bd,e8,de,90,14,1d,83,38,a1,89,14,d4,a7,d4,2b,75,1e,a8,c0,47,fa,be,9a,b6,e7,61,96,b3,0,4f,a0,d0,67,9f,e7,86,7c,66,77,cf,30,9c,b9,4e,d6,f,1,6b,4f,2b,9d,54,90,44,71,22,c8,98,50,6b,e2,e3,ce,1c,a9,5c,18,a5,56,7e,19,37,68,b4,a,da,f1,ed,75,b,7b,72,32,3b,f5,44,67,1d,cb,63,8d,25,5b,4c,38,f5,59,7c,96,10,f5,85,4d,ba,76,3d,78,a0,dc,98,f1,1b,45,f,ac,55,55,60,e3,3c,7d,d1,f6,7e,45,c0,b1,f1,eb,53,5e,d7,18,64,a1,91,43,5a,62,33,63,3,52,17,da,2a,c4,a,24,7a,7c,50,83,9d,5e,cf,df,e3,87,ff,3d,c8,68,df,17,b3,15,ca,b9,ab,77,f1,9c,3c,d1,5e,e6,51,eb,7c,dd,39,a5,58,7b,78,d4,8f,22,7,91,fd,db,d0,bf,ff,56,8d,95,49,3a,e5,cc,c0,d2,ac,69,e6,22,e6,30,f,85,5d,9b,1a,71,9e,28,8c,f5,61,99,61,cc,ed,9e,eb,53,75,34,4c,22,3d,e8,25,dc,9b,b0,a4,b4,ff,ff,32,bb,6e,e5,19,5,17,91,7c,fe,9d,6c,50,e4,65,c5,1b,4d,63,29,49,5a,5a,dc,fe,9a,2e,ce,7e,16,22,f1,56,23,4d,a4,c5,92,86,b7,79,fd,36,13,95,43,15,46,a9,39,ce,c5,15,35,31,95,4c,4e,37,e1,a1,a5,f0,ad,97,cb,9c,8,60,44,82,c0,7c,b2,28,1,ca,2a,d2,98,59,2c,50,38,5,d,12,bd,ec,d0,59,58,48,d8,6d,95,cf,ee,c7,68,b9,77,22,56,7b,62,be,30,46,69,dc,83,66,1d,e,e2,71,3e,d6,65,27,74,26,d,5c,2a,9d,40,aa,c3,42,59,d5,6c,1,8e,8,ed,30,b9,a1,5d,1b,59,97,ce,19,bf,b8,7d,e8,f4,1b,d5,15,e0,af,da,55,6e,8a,e2,a5,db,8d,e2,c8,8a,27,f2,64,eb,9,93,54,8b,7c,5b,19,9f,b2,51,4c,5,3c,aa,15,de,2,ed,31,ff,9b,37,ee,88,5d,83,c3,42,c,ae,cb,b0,6d,fe,40,a,74,7c,4c,68,3,3f,4f,a5,c9,2a,6e,8c,84,7e,da,70,a7,ff,77,cf,fd,f6,fc,16,54,b1,6d,d,26,a5,e0,9d,11,3b,3c,40,1,46,60,e4,66,2c,d8,24,e8,47,d5,c6,34,4,c1,76,6e,e7,a2,85,54,66,35,4a,1f,3e,91,92,aa,46,a,41,6f,53,e2,d8,32,9c,62,3c,d8,be,19,2b,b5,a1,f8,bb,79,dd,ff,d0,cb,65,58,40,bf,2a,1e,3d,5a,cc,76,1b,e0,b4,f8,7a,23,b1,7a,36,1b,2c,97,8f,5a,80,ce,3b,eb,d6,d4,3a,4d,93,6b,b5,27,4e,30,2c,60,35,ad,ff,ff,32,ee,6e,63,98,ec,a2,e5,29,f4,a9,56,22,96,32,98,a4,43,26,e4,30,c8,2c,70,b6,a1,c2,44,dc,85,9e,9f,3e,c6,a1,a5,b8,e2,81,d8,9a,75,51,59,8a,2a,5f,33,a5,39,f2,9a,1b,75,b2,ac,3f,11,27,b7,1d,2d,ce,98,79,a5,35,cb,e9,b9,42,13,37,cf,2f,4f,3e,f4,4c,e1,4a,fe,23,a1,c0,45,16,d9,a3,fe,c1,2f,63,28,e5,8e,a1,51,67,19,b5,84,53,f7,b8,d2,65,71,48,36,4a,47,34,6b,c2,6a,16,6a,f4,6e,b1,2d,4f,2f,d,cf,82,59,17,93,20,23,96,de,18,79,9e,ef,67,fb,f2,e1,c9,a8,e1,e9,2e,e7,29,68,99,aa,e0,8,b5,e7,c3,6e,74,61,8d,39,81,42,2d,c5,3a,c8,e3,ae,41,b5,3e,59,f9,14,b,91,2e,89,93,aa,3e,db,d0,27,a,85,ee,4b,4,84,a4,eb,95,25,46,4d,22,a7,7b,e3,42,1c,cc,57,c1,f7,14,e8,9e,8,88,20,a,7d,e4,c1,c,91,f8,3f,53,72,85,84,2f,b2,5b,19,b9,d2,bb,6,86,e9,28,ef,60,b6,35,ae,9b,82,d2,e5,85,18,f7,5c,4f,b1,a7,40,7d,2,2c,5d,8b,51,9b,76,2a,6,b7,bc,4,bc,e8,92,d2,b8,37,a,71,a5,fb,c7,74,7b,2a,6f,8b,f7,b4,da,db,17,bf,63,3e,5a,8d,b0,25,8a,9b,af,18,b8,bc,32,78,50,77,e5,d5,68,8f,c4,76,c5,ce,0,b9,36,7f,71,fe,b0,82,d5,27,4d,59,25,e9,5a,cb,c2,0,4f,81,75,a5,b4,28,45,1,ff,ff,31,46,6c,77,11,ee,9e,b2,49,75,93,49,2a,a1,8d,b8,64,2d,58,24,4c,c7,d4,a,b3,28,ad,2b,b,89,a4,e9,a6,c8,1c,e6,e6,dc,39,27,51,a3,a4,5d,e7,45,d2,31,a8,9b,52,98,62,89,d1,54,35,b1,66,bc,49,38,28,9e,fc,e6,e1,89,d3,6,75,9c,3f,f7,77,b5,f6,bd,f9,a4,e7,b1,3f,81,b,56,43,1a,1d,19,f0,cd,77,5d,1f,f3,5e,2a,4c,f7,88,9e,9d,73,f6,3d,63,98,b8,8b,2a,f6,11,f7,d8,64,61,88,8c,47,7d,fc,7e,d5,bb,a9,19,25,f3,cc,d1,e9,fa,34,a0,f1,55,5d,a9,9f,ab,7d,e5,52,bd,79,c,4f,b2,6e,aa,66,dc,5d,b1,52,1f,8a,0,f3,8b,9a,79,35,3f,ef,16,24,67,62,69,60,59,ad,51,1f,8a,bc,19,d8,12,b5,85,b,f9,40,96,79,f,33,99,8b,a5,a7,7c,3,1d,99,9c,60,18,2b,e9,9,8b,ef,e6,66,f3,76,e,cf,5f,d8,9b,41,22,5c,22,ce,82,6d,15,6a,a2,c1,fb,72,e8,cb,6,e0,34,d2,94,b1,ef,7a,d9,11,23,a8,19,25,b6,c2,52,17,16,95,c0,a2,8,90,77,a1,cb,42,6f,95,8,8a,28,44,50,b,58,20,24,a5,98,44,d2,19,a1,1,3c,a6,44,36,6c,1d,3,20,c6,48,4a,43,f,41,5,cb,3d,7d,8,41,2,4,c,66,9a,70,e0,d7,3a,62,b4,84,4c,d3,ac,fb,99,b,c5,d0,38,7,9b,1f,e,40,60,fc,98,26,c0,7,c7,8d,b4,6b,f7,29,c5,d9,0,42,fe,ff,ff,26,71,67,66,b9,72,a1,c2,e3,eb,22,45,2e,25,cd,29,1b,4e,47,1b,71,a2,b8,8f,91,5b,45,37,25,92,26,91,e0,72,23,64,70,24,3c,7d,5c,69,a3,c4,75,3,c4,ad,70,39,16,46,da,49,27,1b,6d,70,ee,ad,c6,d3,df,1f,ed,ff,8d,df,bf,b3,db,be,fd,f7,be,fb,ef,b5,fe,fc,fd,eb,ef,bd,dd,f7,f6,f7,f7,df,7d,dd,ed,ed,cf,ef,df,77,77,df,9f,df,df,7b,de,ee,bd,f7,df,70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1f,29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6.xml><?xml version="1.0" encoding="utf-8"?>
<AeropointSoundList id="7" comment="Syamisen" file="07_Syamisen.hca" tag="bf4d6511-6318-4925-ba35-785e3a537ad4"/>
</file>

<file path=customXml/item7.xml><?xml version="1.0" encoding="utf-8"?>
<AeropointSoundList id="2" comment="Click" file="02_Click.hca" tag="e1b63dc6-84bc-46c2-a515-1e871eae14d0"/>
</file>

<file path=customXml/item8.xml><?xml version="1.0" encoding="utf-8"?>
<AeropointData tag="cbba6e2d-06e9-4924-b37b-e1d8ce4d9336" folder="" file="E:\OneDrive\業務\プロジェクト\RZA\Framework\20181205_ビューアセット_ハンズオン\セミナー\コンテンツ\サウンド\03_Taiko.hca">
  <Data>48,43,41,0,2,0,0,60,66,6d,74,0,1,0,56,22,0,0,0,33,0,80,3,40,63,6f,6d,70,1,55,1,f,1,1,80,80,0,0,0,0,63,69,70,68,0,0,70,61,64,0,0,0,0,0,0,0,0,0,0,0,0,0,0,0,0,0,0,0,0,0,0,0,0,0,0,0,0,0,0,0,0,0,0,0,0,0,0,0,0,0,0,0,0,0,a6,ea,ff,ff,53,1b,9d,c2,1d,2b,61,3b,ab,c3,43,b2,d2,b2,bb,bb,2b,4a,cb,c2,a5,2d,2c,bb,bb,b9,db,24,43,40,e4,33,ca,4a,44,8c,ca,52,cc,39,d5,d,d,3b,e1,59,b5,ac,c1,52,54,34,ac,a6,33,3b,a9,64,95,2c,44,59,ab,2d,35,3a,b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8,4,a2,c2,d,3d,10,b2,49,1c,e7,24,e3,8e,54,29,52,49,5f,ba,7e,e0,0,0,f8,28,de,c1,6,2,6,84,a8,23,5d,7e,e5,3b,36,e,ea,94,9a,9e,26,6,32,c7,b0,93,ce,2b,94,53,77,77,f,ee,cf,87,ff,6d,fe,aa,6a,6a,25,3e,b6,bc,df,cc,bd,e,b7,f7,9b,29,dd,63,3c,cd,da,e0,af,bc,6e,fa,19,1e,a7,5d,f5,b8,ff,db,a5,99,66,e5,9f,95,f,3f,e7,6e,be,5a,f9,3a,df,7d,5f,5c,ae,bf,eb,cf,f7,27,6e,c0,90,9a,ff,ff,54,72,7e,9f,b8,a4,da,51,6e,2f,6b,8c,c9,3d,79,4a,a,a9,d4,2a,4e,16,7d,5e,4f,43,9b,16,5d,8d,36,90,93,cd,ed,81,25,b,69,e6,63,99,93,2a,53,41,ef,a0,b4,c7,b2,b1,94,42,93,b,7e,c6,fd,b,b5,ff,b2,da,e7,7e,ce,f3,c0,5e,70,bd,94,3,b6,9f,44,b7,ea,10,97,3b,b0,7a,3c,fa,60,0,c0,70,6,1,7b,c5,5b,11,50,4c,ff,90,c5,b4,39,fc,e6,35,82,fa,2f,52,6c,7b,18,85,81,49,b0,a,6e,23,df,88,10,4,1,d0,6d,a0,cb,59,97,8b,f1,5b,ca,6,0,e5,60,1e,a0,5b,d8,4c,d5,cc,97,3e,32,2c,42,33,2,ad,16,3b,32,70,c6,1c,ac,8e,11,18,33,4d,71,23,c5,46,18,5c,2e,73,cc,74,e6,c3,ed,87,40,a7,ee,9,f6,99,a2,db,ac,57,b9,f,c2,90,1e,ba,95,3b,84,ab,2b,59,a9,1,99,65,7c,a,2b,34,f1,a3,c8,0,c7,dc,9f,d3,c3,93,0,23,18,7a,d8,ac,90,df,28,bb,12,d9,64,44,27,bf,50,50,b2,78,18,97,2d,43,bd,23,fd,6,68,8b,c0,1f,88,32,94,49,2d,b0,c0,e5,7c,47,d8,41,87,71,51,86,23,7,d5,40,b1,4a,30,22,f4,4b,7f,e9,cf,c1,d3,eb,69,12,3c,b1,36,ee,29,6,e,90,11,37,c7,6a,45,dc,61,46,58,7c,85,43,9,b4,13,84,21,e0,7c,f,f1,f6,d5,5d,f8,88,5c,2a,ba,5a,57,7c,5a,f,9f,70,81,7c,e6,3d,55,cf,cc,1e,b8,ff,ff,54,86,7d,1f,96,62,26,cc,42,15,54,51,ca,65,74,16,3d,fe,b8,54,16,21,63,cb,56,84,5a,a5,eb,d8,b0,a5,c8,7a,6b,26,49,3c,f9,3b,90,6e,b3,2c,78,d9,9,6f,29,3d,f0,1b,40,6f,da,e1,44,ef,8,d2,e5,b1,ac,55,ad,d1,9f,a0,e,cb,fb,9d,7f,6,c0,86,68,1,8b,51,c5,20,5d,5b,a2,26,43,6e,9b,1e,58,18,7,ef,a4,17,e,f3,c5,db,d0,b,32,83,b7,93,63,17,ab,51,29,cb,44,64,f3,aa,57,be,ae,a9,ee,94,10,b9,bc,19,11,b0,ad,cb,d7,4d,b1,bc,65,0,86,18,1c,a,2,6c,52,c8,2e,43,d6,f0,b4,41,18,a9,6c,a4,f7,47,36,aa,2f,f3,56,e9,88,34,38,b8,fa,0,6,15,88,36,ab,90,60,51,60,db,5a,ed,e1,f7,3c,a1,2,12,69,b3,88,8d,b3,2a,59,25,52,b0,e,5d,a9,74,75,60,24,68,b7,2f,fc,a0,22,10,d,80,27,ae,e0,ae,8f,f0,db,2a,c9,27,d5,a0,7e,a8,b9,2,26,db,50,d0,9,6a,70,1a,c,85,5f,f,33,2f,97,bb,0,7d,d,92,72,e2,1,83,bb,de,ce,2,18,93,88,80,77,a8,40,a5,c5,43,d1,14,c,ab,40,cb,42,1e,bd,ef,c7,d6,70,e,1c,ee,54,69,a1,5e,ab,a9,ec,7f,2,ff,20,be,c4,f2,5c,2b,b4,5,b5,fe,66,42,7c,d,a0,dc,20,a2,c3,e1,e0,2b,4e,9,17,81,a7,9f,f9,72,d6,0,8,6,22,78,e6,b0,58,51,c4,0,2d,db,f0,d6,82,ff,ff,53,b5,7d,2,49,67,8,e1,4e,23,22,b2,27,31,f6,34,cc,88,b3,20,6d,67,7d,b2,24,6d,8c,fa,3d,b1,a,92,f6,c2,c9,70,b3,5c,5a,1d,e8,3e,a6,a7,9b,d9,65,4d,a2,6c,ad,31,58,7e,ff,51,76,64,5a,7f,38,42,69,61,1d,d0,47,bf,ba,95,3b,c5,23,b3,3d,fd,ac,71,40,c9,36,cc,4d,94,7c,30,43,de,ee,11,a7,fe,a0,54,a0,47,63,33,2e,8d,fd,89,65,a0,ea,1f,e2,47,29,29,32,e8,e8,e6,d7,97,9,3f,b3,6f,f2,1c,65,62,71,b8,12,c0,dc,30,1a,a2,6d,af,5,d5,d7,27,ea,27,e1,f9,dd,7a,ec,a8,13,54,33,3f,48,b7,df,a5,11,46,87,c1,23,43,2f,d,48,a8,ec,fb,9d,7f,c1,96,79,64,39,35,4f,a,57,5c,fc,5e,67,c9,f5,ca,74,6f,bb,67,6c,d0,60,f8,0,79,fa,e8,61,ea,8f,50,b,d9,e3,ac,99,db,1e,cf,3c,75,95,76,43,8d,60,be,2,90,57,69,e2,96,90,d6,64,2,c3,4d,37,7a,d9,9d,b3,1d,e6,31,44,91,94,30,ce,52,6c,7f,74,68,7,78,be,32,33,4c,77,b0,d6,fa,1d,c,aa,8b,d3,26,8,2,f,6e,db,c3,91,7e,b4,b1,6b,42,92,6b,8e,59,41,d0,e5,4c,11,fd,d0,b4,44,7e,56,52,84,10,9f,41,e1,63,c4,27,ab,ca,e6,90,11,b2,c7,97,2d,8c,62,32,3a,43,a0,ff,d0,9,bb,33,6e,da,81,68,f1,7b,b1,33,25,b7,c2,2b,8d,9b,49,27,3c,58,40,56,bc,ff,ff,51,a,7b,b0,53,c,b6,64,42,b3,61,f6,b5,55,8f,d6,53,51,36,8c,35,8f,3a,96,bc,5a,3a,36,2e,f5,36,5e,a9,b1,e5,6b,24,d8,de,98,d9,36,13,73,72,b4,62,bf,1,1c,4b,d0,ec,f3,45,2f,b4,29,e6,52,f6,28,c4,cb,ec,58,f5,c3,d3,ca,b7,a,cb,3b,39,df,72,30,d9,5c,ad,1f,7f,45,5e,5e,c8,2b,45,74,fd,9d,9a,af,68,1c,6,1c,aa,48,fe,df,fb,bc,54,26,8b,6b,f4,b3,f9,37,78,5c,f0,e8,5f,ee,dd,9f,f3,e2,4e,b8,eb,d8,6e,63,52,19,63,13,75,31,f3,85,21,ee,f6,25,d,e9,60,bc,7a,16,a0,c1,75,7d,b,c,df,3,6,93,5b,25,b5,9b,3c,c1,6d,79,40,68,6c,a9,2a,33,3c,98,d8,d2,bf,b4,ea,0,6a,82,ee,87,ff,5,d9,f4,10,49,64,80,b4,53,b9,f7,1,f0,0,51,e,31,8d,71,86,b7,2c,27,4f,86,e8,ca,80,2d,2a,3b,bb,b0,35,e1,83,34,23,e,5e,b,ed,7a,dc,b9,59,ca,84,43,6b,82,37,a1,c5,e9,c1,c8,a5,12,8e,24,51,45,75,80,c5,30,c2,da,24,a0,42,96,5,d6,f0,8f,c0,a6,60,13,24,a4,a6,9f,9f,7c,cf,30,d0,96,da,22,b,41,86,de,89,8d,b4,a6,70,f0,d2,2,5b,e3,82,1f,98,d2,79,94,25,18,89,7,8,ea,2d,2d,47,60,c4,93,67,43,80,91,af,86,e3,30,c8,6f,98,72,59,22,ab,86,9,7f,83,4f,dc,c9,1e,f1,c4,91,8,88,36,4c,2e,ff,ff,4f,1,7c,10,c9,25,a8,63,68,d6,a0,d9,b3,3d,e3,d1,20,89,c0,d3,70,b5,e7,52,dc,8a,72,24,d4,32,3f,37,a9,a4,d1,2f,cf,9,ac,e8,ea,12,b0,a6,96,24,d8,d0,e3,2,8d,cf,34,f1,dc,e2,48,7d,c5,e3,44,e4,5e,46,55,c,56,f2,3,54,7b,e5,d7,b1,19,a3,2e,67,10,8d,24,1f,e,22,62,db,ff,ae,67,5e,87,8e,19,b8,b3,d,7f,52,37,92,14,f5,9a,d4,c0,ee,d5,4f,20,af,67,b9,f9,ae,c4,9e,b5,93,3d,5e,da,59,e3,f5,6c,be,eb,42,75,b2,13,2c,54,4c,6e,bf,f8,d6,fb,73,25,e3,8b,cb,82,c,c5,37,cb,43,c1,b2,a1,f6,ec,aa,d,58,b3,df,86,e9,a9,d,e0,10,6,ea,af,cd,d6,3b,fc,a1,b5,79,5,2,89,b,eb,c6,4b,b3,ff,a6,5,f1,cd,2a,43,fd,68,a8,51,a3,b4,75,38,a3,ca,5c,50,32,6e,42,d5,28,da,e2,f0,c4,63,16,7c,dc,4,39,86,58,9d,98,97,a2,5e,3d,f0,4f,8,54,a5,34,95,d0,bf,cc,fe,c4,98,dc,75,6b,6f,6c,37,e3,21,45,15,38,26,1f,d9,7,95,47,0,eb,32,55,a8,83,b5,a2,6,a9,49,66,f3,f1,8d,a6,27,64,cb,40,10,9d,c,41,4e,bd,11,79,8d,31,e7,7a,94,65,5d,88,4c,70,b6,27,d2,71,b1,1f,e,46,6e,c9,62,8,41,0,11,99,23,f,78,c4,15,54,7f,ea,88,7a,e6,c6,ae,f8,5,c0,10,98,12,b9,4,8,79,1b,50,48,40,ab,b5,ff,ff,4f,c,7b,bf,98,5e,b8,4c,74,c4,a2,4a,8f,54,72,27,7d,11,1a,30,81,c1,20,f2,55,a4,cc,35,a9,49,e0,95,f,d7,4,3e,4f,7,94,79,88,78,79,9c,b3,cd,6f,92,55,63,c6,51,e6,b9,45,6,47,2f,30,6e,cb,7c,a6,55,67,b6,92,aa,bb,c0,3b,5a,41,5e,ec,8b,9d,c2,17,38,dd,1d,35,5c,d2,d0,ff,53,a8,dd,22,54,e2,50,60,9f,2b,b5,dc,a8,71,dd,fd,8e,c6,37,2b,8,b6,12,42,a4,32,51,3d,3d,58,63,f5,81,24,bc,0,cc,8e,19,67,b9,a0,6b,fc,6f,13,84,97,bf,50,f1,9f,16,e4,11,27,7d,17,43,7c,3,e1,d8,c9,dd,a1,97,b5,99,56,21,79,f1,73,d6,c4,59,a,bf,8e,be,c7,9a,9f,d4,c,ab,dc,ba,14,55,eb,e7,7d,b,c3,b4,9c,6a,8b,7a,da,34,2,87,de,98,dd,99,7b,39,12,87,d3,ac,72,a3,a6,56,13,c,60,af,38,fc,82,69,ee,3,ce,a0,e8,99,e5,1a,97,a8,21,b7,e6,6f,5a,cb,5d,f7,e6,69,7c,57,6,88,f0,a5,c0,c3,ce,a8,1e,f5,80,7a,79,60,c6,f0,bc,cf,a4,1f,d6,8a,7c,77,78,43,b8,b1,a2,68,d4,bb,2d,55,c4,e6,3f,93,aa,73,ef,1,4f,10,21,20,f1,c2,4e,b3,10,f7,60,72,ff,50,b2,4b,38,7,1e,26,92,cc,3c,28,30,13,47,38,ec,b2,33,e1,d9,f2,87,34,f0,92,d1,ec,89,10,10,a6,1,bf,6a,d,81,66,28,7e,5f,f0,67,3a,68,f8,30,c5,55,ff,ff,4d,35,7b,20,bd,a5,32,5c,89,61,51,ab,37,5b,84,8,db,45,36,e1,83,59,a3,aa,52,eb,3e,59,99,6c,6c,63,f2,27,21,46,1f,1b,aa,b5,2b,22,59,eb,34,57,e6,f5,40,b1,8d,2a,83,b,cf,48,25,51,76,52,e7,bc,b3,fd,7c,b4,53,df,4e,9d,c5,d3,63,b9,fa,3f,e2,cf,5d,bb,da,ed,20,b5,5c,43,b5,29,fc,dc,de,b,1e,f9,c,70,56,4a,ad,fd,4b,1b,89,e7,c1,27,d5,fa,ca,a7,7f,dc,eb,1b,e8,eb,b3,5e,8f,a4,4b,39,8d,6a,47,a7,d1,a5,ad,63,79,fa,34,63,fc,84,2e,5a,a9,6b,6e,23,56,e7,be,7b,4e,e1,9e,db,a,f0,e0,a3,a,84,22,7a,3c,3b,7c,7b,1c,3d,80,55,d6,7,c6,2e,cf,f,5,a8,6b,3b,84,3d,98,b3,5f,86,a4,86,d3,c,2b,68,94,6a,4b,9b,1,da,95,27,ee,74,bb,84,b9,17,72,10,f8,ef,2b,76,d3,4d,1e,58,b5,46,e1,c0,f8,5d,a1,2c,3a,1,78,11,f8,4,5f,48,4,66,4c,7f,83,bb,3b,e0,78,14,89,1b,ac,f,6c,a2,40,e0,d2,a5,f7,be,f2,1c,8a,ca,e8,45,fb,78,b0,8c,26,d1,d8,3,a9,73,8d,81,28,79,de,d1,74,83,bf,84,17,c8,74,25,10,3f,8e,60,5,1c,88,4a,ee,64,86,71,c,c6,76,a,80,0,9a,da,62,1a,12,30,b2,9b,88,a3,43,49,7a,5b,c8,14,f9,2f,4d,94,30,75,3,44,69,e3,89,1,80,1e,86,6,1,2,36,42,40,9b,60,5d,58,ff,ff,4c,4,7b,fc,fd,e5,8,4b,6e,96,e7,8e,c3,1c,79,d3,bc,b7,c7,69,49,2a,22,6e,47,6e,49,d1,b6,1e,69,40,8c,f9,eb,24,91,2d,7d,fc,55,de,f,24,f0,6c,13,72,49,ea,6f,cd,e2,f3,51,3c,56,9d,3d,be,80,ca,d6,7b,3c,b4,ab,0,e5,3,9f,35,79,83,55,32,cf,80,53,5c,e7,a8,51,17,1f,c9,9c,d2,14,77,a9,e9,d7,5,3f,15,18,7,b8,38,2c,29,15,2f,5f,a4,9b,f4,93,db,e2,68,c3,ce,ca,99,d4,38,a2,48,ac,83,cb,a,ae,2c,55,64,2a,8f,ff,38,29,b8,58,75,a2,8d,86,a3,54,45,ae,47,c9,40,4,52,5a,43,79,85,2b,65,7b,4a,ff,88,a5,d3,96,dc,f4,be,f3,22,4a,21,78,9a,2d,e2,94,33,94,55,57,7a,ef,cd,d0,37,1a,a7,ee,91,78,45,29,0,e2,8b,b9,57,ca,6f,20,c9,f1,43,7d,d4,99,ec,60,52,87,aa,1b,9c,0,75,4c,b9,80,d0,11,e,b2,73,38,57,e9,96,5f,cc,8e,f7,6,7,d6,4e,59,c2,97,bc,d4,75,5a,be,5d,ba,4d,18,a9,a,2a,90,98,44,4d,ef,cd,9f,25,a7,29,c4,ef,6d,73,1b,4d,9,64,7b,56,9f,23,e8,c5,e,2c,da,b7,4,2a,b3,83,43,2c,30,f0,aa,88,98,5e,2f,44,f3,44,49,2,a0,c4,b5,18,4c,71,91,96,d7,71,4c,4a,e3,96,f8,da,68,c6,1,df,ef,77,71,a4,11,5,12,65,a2,86,4c,5b,9c,b9,8,bb,8,80,3a,64,1a,88,cd,a0,c9,64,ff,ff,4b,5,79,a2,a,3e,47,64,d,aa,6f,83,c8,dc,8a,5d,3c,c6,d6,2b,a,32,d3,6a,bf,34,69,2b,7d,90,f9,9e,10,93,bd,c,2f,4,51,36,72,56,ac,9,b9,c8,5f,9c,db,3c,c9,8d,63,f2,39,3d,4f,c8,83,d7,d4,50,f5,82,10,af,6,2,ed,82,8c,6f,a2,0,80,b,53,ff,be,d3,15,21,dd,7d,8b,86,7a,4,9,38,40,dd,b3,fe,74,ee,2b,33,1d,c2,96,88,56,91,9b,73,d0,0,2,68,95,ef,17,62,54,1a,9b,9,80,76,10,2,20,b0,dd,e2,f,c,c2,2c,c0,48,b8,a,3a,e2,d8,33,3f,b6,d7,f5,64,f1,bb,d0,8e,99,96,b7,38,a4,55,e3,e7,fc,c0,7a,7a,1e,aa,dc,fb,a3,64,58,47,b8,cf,5,f8,13,ec,92,9d,f7,b8,be,ba,2d,e9,8b,1,6d,1c,9e,8d,27,5c,18,f0,e1,7d,63,3a,70,15,d2,61,4,9a,33,97,99,ea,aa,df,52,f1,80,9,a4,dd,38,43,bd,91,10,9c,2d,d1,13,1d,1b,a4,68,eb,b3,fb,d,6d,6d,bd,b5,2e,cc,c4,95,18,95,b8,83,af,72,58,44,40,0,37,23,55,f0,81,1c,13,e3,e7,17,26,50,a2,f,40,a7,f5,58,b1,8c,7a,f1,23,d2,57,e9,af,f3,aa,68,41,1,e5,ef,c2,30,7,9,b7,12,89,1c,86,9f,45,f5,6,89,10,5e,c,90,22,b,b7,a4,d2,5d,1c,e9,e9,57,9f,45,da,ed,c6,31,2a,c3,58,63,7d,f7,88,55,9f,85,83,f2,86,bd,57,ec,10,91,ff,e3,fc,ed,99,ff,ff,4a,c6,7b,1f,81,f4,a8,1b,2e,98,a1,89,d8,ec,13,da,7c,8d,54,a8,31,a3,18,f0,38,ed,a8,3a,bd,54,f9,6b,26,99,63,9,30,de,2d,48,6c,6c,f9,d,12,f8,3c,be,96,cd,f2,b9,bc,9a,9,bc,a7,d2,fc,a4,af,2b,d3,c6,b5,4a,c8,85,0,1d,df,9f,18,47,27,f6,dc,66,39,3,33,a2,fb,b9,48,36,ff,29,1d,b6,12,2,f2,4b,e0,f3,9,9e,8c,e3,9a,6c,c5,d1,1a,e4,5c,fb,53,2c,b,f9,b,38,e0,61,53,a6,8,8e,7d,a6,87,4e,33,cd,81,ad,a,e8,1a,ab,49,b3,1b,e9,7a,22,d9,bd,0,8f,4a,bf,ab,fa,65,9b,3c,1e,d,93,fa,52,be,9f,1a,ac,78,ab,67,70,6b,f0,de,15,bc,45,10,64,c2,d2,7a,74,28,d3,19,cb,6e,38,c4,57,6c,86,cf,58,74,6b,9c,19,8b,1f,d4,e5,b0,20,d1,9,cb,e0,d4,19,c9,fe,78,9e,4f,72,9d,46,91,44,5e,74,98,62,10,62,7,aa,81,86,7e,bf,f7,6e,73,3f,2c,d0,6b,25,4a,ad,8e,cb,e2,8,9d,e3,40,7b,da,96,b9,73,24,4d,c6,20,6b,54,10,70,da,1e,0,c3,59,5e,0,89,e7,bc,bf,ad,e7,21,9c,20,6c,28,90,8a,ba,83,88,27,56,f,cc,bc,35,35,f6,89,44,9e,e5,26,da,43,15,fc,80,1e,cf,3,b1,cf,bb,39,c8,df,56,dd,66,c1,92,49,b0,c0,24,95,8,ff,ff,cf,e8,f9,24,88,5d,30,67,32,89,6c,84,8,cc,35,bb,a3,c,be,b0,9,e6,ff,ff,49,7b,99,b9,b1,a3,3b,2c,33,cb,95,b3,34,3d,34,bb,45,2a,24,35,33,a3,34,3a,bb,b4,4c,25,c5,b2,4b,bd,4a,24,c2,b3,42,5c,32,b3,23,bc,52,34,51,5b,b5,39,64,13,b4,5b,5b,b4,34,1d,c1,54,bb,52,1f,21,a4,3c,d5,8b,ae,de,80,86,96,62,a9,58,5e,9f,b7,1,f5,6e,ee,1d,d9,65,99,7d,48,74,47,25,6e,b9,7c,df,fd,db,67,d2,a9,e4,5d,7f,d7,bb,2c,ce,59,9c,eb,ed,be,19,2f,4e,d4,f2,63,eb,bd,d5,77,36,e1,c7,1e,30,66,7a,fc,ad,df,7d,d7,c6,cf,fa,35,f1,4,53,56,ae,e5,ff,8f,18,3f,b,77,7a,2c,1d,4a,9a,c2,6c,88,14,ae,e3,e2,20,cd,9f,9e,c8,68,78,17,c4,83,c6,5,62,6a,40,89,cb,e3,38,d6,1f,80,d8,44,d2,eb,43,53,18,96,7d,e5,7a,10,ce,b5,d2,67,44,4,f2,29,58,28,54,61,10,b8,a4,74,31,5e,c2,d0,3c,c,c6,4e,53,98,8c,36,65,38,ee,e3,8,8d,c4,21,d2,0,48,10,2f,1,ea,37,8d,a6,e7,d3,ee,22,84,48,2d,71,dd,38,62,35,6e,80,e5,a3,6a,5f,9e,8c,35,2f,81,99,53,d0,0,5a,81,48,1a,db,6,89,22,f6,22,10,90,11,8a,d4,87,ec,f3,d0,89,95,d6,58,74,de,38,1a,88,1,e1,a0,4,13,ed,83,b8,68,d4,30,a9,2d,a3,9,38,15,69,9,f1,ba,4b,c,f4,74,3,39,f1,f,58,0,89,b9,24,69,30,c0,12,d2,f8,58,db,5f,ff,ff,47,dc,7a,21,eb,24,45,c,69,51,58,a9,79,1d,87,d2,7c,18,b6,e7,75,c4,aa,49,ec,3c,55,df,14,78,df,12,d4,f7,e5,1e,3c,13,48,57,1f,6d,d0,f3,f1,35,90,70,ad,1c,75,78,3c,f3,c8,a5,30,9c,43,6a,78,ca,49,be,dc,cb,38,74,59,a3,2b,ea,61,9,55,9e,8e,16,c3,e6,5f,6b,4f,98,4e,35,45,73,4a,22,cc,cc,20,81,62,bb,83,19,80,53,c,ec,83,5,45,bf,d0,fe,4e,63,2a,64,19,73,25,5f,56,ac,57,2e,fb,89,ed,b9,ff,11,fd,9a,22,8c,41,1c,c8,58,4f,68,bb,e5,cb,ec,0,1,cc,49,7e,84,2d,40,25,43,d4,7f,78,fc,96,f6,71,aa,7b,28,e7,f8,45,ff,c0,83,84,46,2e,15,57,b1,9c,69,6a,a0,34,b1,34,27,d6,f9,44,7b,2c,2b,3,2a,87,f6,d5,7d,5a,e1,2c,68,47,62,2d,98,c9,3f,79,c5,2a,ed,74,1c,bc,6b,c1,91,15,33,55,e0,4a,ed,be,f1,b5,c4,b0,25,18,5b,26,b1,ca,b5,88,74,34,3a,42,c9,23,dc,36,c1,be,fc,fc,af,5,2d,7d,a1,8a,df,6a,c5,d5,b5,63,57,58,49,7f,ac,cc,e1,2e,73,a8,60,f,21,d3,c7,39,ac,49,22,23,4b,d6,b6,59,24,7b,18,18,a4,d1,cf,77,85,6e,0,30,f6,3e,bc,d,33,e8,ed,64,6c,11,f6,e5,20,f0,aa,ea,34,1,8d,bf,41,10,e8,76,12,45,31,4a,45,a2,9e,84,83,88,4a,68,d,57,38,91,42,44,25,10,32,0,c0,89,ff,ff,47,4,7a,1f,71,f4,14,93,4b,3f,4,6d,46,eb,5e,64,ec,f1,a3,1a,2b,8,23,6a,66,bc,4e,c0,e5,c9,f8,a7,9f,c6,6,5e,3c,7c,11,4e,e4,72,24,c6,67,c2,4e,a2,25,97,91,49,bc,65,b5,4d,66,79,6d,f0,44,67,8e,d2,34,15,91,f2,9f,a8,dd,7d,fc,45,6,cb,51,57,d3,1e,de,c7,82,1d,6c,71,95,80,63,e4,79,40,2f,92,c6,44,40,1,3b,4d,a3,21,47,f0,88,ef,2a,7e,53,89,61,2a,a5,b,fe,d5,2e,db,d1,4a,df,ff,fa,52,8a,a2,ec,a3,cb,4,3a,a9,44,7,e4,cb,bc,5a,94,ec,57,a5,9c,12,c8,83,99,2,6e,47,e7,f8,3f,64,97,59,e7,40,80,20,b0,96,8e,54,ca,5b,fd,66,4a,59,84,ea,5a,bf,90,c1,58,78,4d,7,d4,2a,b6,91,7,7a,65,fe,34,75,35,4c,53,26,3,7d,3f,fd,cf,ad,d7,d3,e7,78,80,5a,15,5d,d6,52,cd,63,79,b8,a0,92,3e,54,95,43,e0,88,9b,9,81,ec,f9,1d,11,a2,fd,bb,f7,ae,55,4c,21,dc,11,8,42,9,75,2a,3f,6,92,dc,d2,ff,25,c4,f8,ed,11,15,16,3,f8,30,ab,e,d6,6,51,16,b1,3d,b5,b7,4d,9d,91,1e,b9,7b,5b,a2,9f,c6,e3,55,ea,10,55,82,e3,c4,11,d5,32,58,25,e3,a0,71,5b,9a,f8,2e,47,76,51,2c,75,ae,67,9d,d,bf,f4,3d,1d,2,3d,fc,c,ec,e0,12,85,22,40,98,7,cc,6,dc,c4,17,3e,28,76,20,b6,c1,60,a8,ff,ff,ff,46,bf,79,bf,78,3,c5,9a,11,a4,bc,64,a7,6d,4a,79,e9,f1,23,54,44,d4,a9,4e,47,36,68,45,e6,48,f7,bc,68,d0,27,87,ca,bc,10,86,e4,2e,17,28,b7,b5,a0,5b,3b,34,40,f7,64,f1,d2,b,7e,3f,3f,8f,be,ca,bb,3e,f9,38,ea,5,ec,ed,dc,87,7d,64,c3,a5,2b,f9,1b,43,d,80,e,fb,c5,67,22,c,33,98,dd,88,f6,50,39,27,62,64,79,5,eb,8d,c0,15,3e,b1,9c,7,83,6b,53,f2,4a,17,36,78,ad,47,35,2a,c8,82,5d,bb,cf,1,7d,e0,63,36,37,77,22,ab,76,75,92,21,21,fb,3e,8f,51,b,5d,ab,50,8,27,ec,21,58,b7,95,d1,2b,5e,ba,ae,bb,8a,d6,bf,e9,4d,aa,a4,7c,20,c7,e,69,6b,99,c,ec,db,9d,35,f1,d4,6d,1d,48,9d,ef,d3,2d,65,25,e5,b5,dc,e1,2,b4,a6,5c,ca,da,40,ff,9e,ea,38,e0,20,cd,1c,4b,27,fb,59,f3,e0,f4,44,66,4,d3,b7,8f,7a,3f,b2,d3,4,20,6d,f8,79,e7,c8,be,47,ce,c5,96,a5,96,1,92,f4,b,3d,63,ad,48,30,3a,0,f,cb,1f,17,30,dc,8e,39,c0,c1,9c,e3,bb,65,a8,43,ab,3b,f0,14,52,b5,88,86,66,e9,78,fc,53,0,80,51,38,66,9f,db,8f,56,11,83,c1,74,2e,cf,c8,74,32,69,58,42,8c,63,b9,70,c4,6a,78,93,b9,67,72,6d,c8,12,2d,b7,0,7b,32,60,24,8e,39,27,fd,80,9a,f8,63,13,df,b0,c6,d0,80,6e,16,6b,ff,ff,45,9c,99,b1,a1,b2,3b,bb,34,b3,34,b3,3a,3e,35,3b,36,21,b3,b4,9c,aa,cb,ba,b2,d2,e3,c5,4c,2b,c1,dc,2a,bc,d9,aa,4a,4d,c1,43,ab,33,b3,53,50,dc,3b,53,c5,a2,bc,3b,dc,2c,4c,5,ba,9e,ba,41,cd,3a,a2,2d,64,33,10,4a,1f,a2,bc,4b,ea,e2,92,77,e3,14,bb,b3,f0,5d,76,5c,5,f7,17,cf,ea,5a,29,20,0,5e,3d,10,6e,3,b1,4d,6e,8a,4f,66,c6,31,e2,37,5f,68,f0,2,2a,8d,24,b1,70,28,a,70,aa,f,41,c1,bc,0,16,cf,46,6,3,3c,17,23,54,2c,46,75,14,1b,9,ac,89,72,1e,52,a8,c7,59,fc,fe,da,8,36,e5,aa,61,78,f5,7d,6,6a,3a,67,9,7b,2b,c3,ea,e4,a,a9,3c,32,1c,0,f4,20,6b,8,45,8f,a0,8c,e0,70,32,eb,51,a0,d6,37,90,34,56,f,5c,36,ce,dc,36,ee,6f,22,58,d5,9e,1c,ab,8c,7c,69,ae,79,96,58,31,78,5e,92,3e,50,90,69,94,e8,b9,6a,47,c,79,8f,6a,9f,50,7d,d3,92,74,5e,9d,27,3e,b4,e0,37,60,68,82,f1,f1,13,a9,86,8a,52,2a,e0,aa,48,97,8,31,56,1,83,c0,1b,78,c5,24,bc,c8,bd,6,b3,63,c1,92,f,5d,cc,fb,95,df,d9,e5,9d,cd,40,47,fd,dc,95,a1,c6,d9,77,b,ba,d8,67,ab,12,e8,3,85,8e,a6,d1,46,18,82,13,65,c8,86,25,9b,52,30,99,d6,6a,43,c4,43,e,ec,2,85,b2,7b,8e,f8,80,30,83,af,ff,ff,44,9c,79,23,ea,21,42,99,c8,c6,62,55,c7,4e,8f,c2,1b,ac,de,d5,bd,8e,e1,86,77,8b,da,29,7c,b,42,75,1d,cb,49,f0,4e,e3,93,b2,fb,a4,99,19,d6,53,e2,81,6,e5,a7,c6,e1,70,2d,e6,41,2b,3b,e2,15,72,ed,33,f7,2d,9f,92,8a,3f,81,8b,77,60,55,2d,a3,66,a3,7f,b1,77,bb,ef,8a,6e,47,21,4f,bf,b6,f6,e2,fe,6,9d,59,e8,d7,7f,47,7b,aa,f6,3f,50,ec,58,bd,d9,f0,49,29,ad,a0,6f,8c,bf,3a,1f,be,e7,e4,7f,e9,d5,d4,e9,4d,7e,9d,61,a6,52,b4,94,53,90,3b,e0,dc,2a,d3,2,89,ae,c1,48,3,62,2c,c1,71,a1,4d,0,37,9e,e3,fa,41,3d,1a,1d,ca,8f,27,b3,f4,e5,7,4a,63,30,8c,4e,ae,bc,7c,cd,81,c7,f,b4,5a,d0,f2,2b,52,71,ea,c1,57,89,c1,48,63,50,1d,69,94,4d,dc,cf,91,cc,c0,30,e9,d7,47,b5,26,6e,6,f3,49,1a,0,4,58,78,23,7,f8,c6,40,0,5c,4b,22,6d,79,a,82,d5,14,88,8,b8,39,12,8,67,d4,b8,e6,ab,5e,fa,e6,75,c1,f3,29,a2,9e,cf,d8,8f,e5,29,86,a0,ae,63,72,81,a,19,24,7b,8a,15,3b,51,a6,22,e,4c,1a,1f,36,c0,7,90,78,97,21,8f,87,7c,33,ad,2e,0,38,21,86,52,8e,38,b,4e,e9,68,6d,6a,98,e1,12,8b,1c,f,a5,d,5f,d3,e8,76,2a,22,45,33,1b,20,2b,1e,c0,63,8e,a,71,4,98,c4,78,1a,70,ff,ff,43,bb,79,80,1,30,b4,cc,51,a4,da,be,31,54,93,be,c6,4a,17,d8,c5,de,bb,af,2d,59,58,cf,24,44,45,db,74,9f,11,f2,41,de,29,36,60,a6,cc,c4,8b,bd,d9,8b,ba,ab,b4,85,a,ef,78,bb,b8,af,1a,ee,be,be,ae,f8,85,1f,90,d2,a8,10,84,66,7b,67,79,ae,1d,67,1d,77,c9,15,1b,b7,39,4d,d1,e,0,1b,70,ae,f9,74,77,56,7b,ca,28,0,8,4,e2,87,e,a0,84,a6,8,2d,fe,61,49,17,3b,ac,ad,44,72,8,77,4c,49,ff,d4,76,a2,97,6c,5,c6,c5,16,60,4,5d,67,60,42,85,26,6d,25,74,c9,b6,fd,c7,f6,e3,2f,de,50,12,63,2c,4e,12,ba,6f,3a,48,a2,58,5c,fa,82,e0,3e,5b,a2,9d,4a,29,d4,d6,ac,8d,d1,2d,71,b2,1b,8b,ab,dc,a0,94,98,5e,6,ac,8a,7d,41,5a,3b,91,db,21,45,9d,7,de,c,8f,5,b5,1f,a0,c4,3a,84,f0,91,3a,78,e0,4d,d4,78,87,a7,24,e,cc,ab,86,d3,c0,a5,34,fc,8c,91,53,5f,f5,63,ea,a2,d8,fe,49,1c,5c,23,1a,b6,bc,81,c1,92,b9,ce,d3,c9,95,ed,ab,4f,fa,60,d,75,6f,a0,4d,5f,c0,4a,27,f1,7,11,21,8c,ee,34,ed,41,27,14,23,16,b6,80,86,fe,8c,52,e6,94,9,92,73,61,aa,c7,89,18,de,e1,2e,20,15,96,86,3c,3e,f3,24,ef,6e,11,cd,80,5c,2c,e6,c1,93,97,88,f,7,58,b6,40,21,23,e6,16,81,ac,83,0,39,39,ff,ff,41,96,79,1f,67,a0,93,14,d,c2,dc,2c,4b,1b,6f,4e,e5,51,a4,94,42,f5,3b,9,da,b2,a9,b5,ae,3d,e3,19,4a,bf,9,70,76,2a,31,9a,94,83,25,db,15,35,5a,ee,d8,d7,68,d7,d6,bd,c2,ed,f1,12,4a,af,60,34,71,c4,ba,4,c8,25,4f,18,64,5f,ef,6b,a0,9e,b8,fd,6e,fa,31,cc,45,5e,d8,e6,72,69,88,cc,7f,b5,ff,73,97,4d,bb,bb,a8,c5,52,fa,59,6,1c,0,6f,fc,32,b1,64,78,5e,9b,5f,62,b2,b9,d9,e3,50,a9,86,c9,dd,95,cf,69,dd,91,76,56,9d,26,e2,54,a4,4d,52,14,47,e1,df,d7,c7,cc,6a,ac,bf,db,1b,8,d,c4,7b,5e,eb,d0,eb,b1,32,71,71,42,2b,7e,ae,31,6d,de,2e,a6,ef,30,19,38,4,25,d8,d1,8e,a2,58,d4,1e,dd,d3,d3,9b,a8,dc,7d,d0,51,b,b8,6f,ab,f1,86,9e,78,83,70,2b,18,8a,15,87,39,c8,18,e4,cc,4,54,73,3d,30,e,53,ab,a0,12,4e,19,eb,99,20,a6,2e,61,ed,39,a2,c7,8a,10,4a,39,32,ea,11,7b,5,df,a0,ad,8,44,60,97,19,40,a9,98,33,25,64,78,1e,18,0,29,b0,df,d1,e0,7,b7,a0,fa,84,a4,7b,c1,70,f2,b3,fc,ef,9f,ab,95,d9,5,82,b8,30,3b,48,d8,14,8,80,42,61,58,8,ee,72,7,4b,a1,c,e2,89,4a,f3,b9,b5,91,53,6f,c9,95,45,c5,ee,71,7e,ac,da,7f,20,0,c8,aa,aa,f7,5b,47,3b,f3,44,c1,b0,fe,e0,ff,ff,40,9e,79,11,e9,f2,33,13,46,a1,30,4e,46,e9,95,a2,cb,51,a,22,51,42,fb,66,65,f,7f,b5,ad,ee,a7,1a,ec,46,bb,a6,30,4c,6a,28,92,ec,63,55,bd,a2,1d,cd,bd,40,de,e,e0,91,f8,3b,72,6e,da,26,5e,ea,eb,b4,bd,40,8d,9b,c3,be,de,f4,a4,17,56,69,5e,6f,eb,92,db,ba,6c,b5,ff,7f,94,ea,69,f6,7d,75,90,b7,c7,8d,c2,43,fa,57,48,75,b8,f2,1c,a2,97,8,f,89,54,eb,e8,5f,e1,3f,d1,d5,c1,45,6e,c7,db,87,b6,c3,b7,a2,77,93,4,92,49,ab,bb,24,4d,f,1f,c4,3d,a8,64,1a,15,83,ea,17,0,76,70,89,f3,9a,36,6f,c5,2a,b8,b7,5f,c4,cf,b3,b7,bc,cb,b9,45,d,5c,38,cb,90,60,57,39,6f,1e,6,68,c2,96,9,9,d1,1,23,7b,95,2a,d1,5e,a7,d4,6e,df,5a,f5,6b,e4,4b,ce,7b,a7,50,a,f6,20,75,3e,c2,e8,25,26,38,28,75,3,4a,c5,7e,6b,c2,11,a8,47,e0,1f,72,b9,22,e,58,6e,24,e5,b7,6,75,76,1b,f3,41,7d,a8,d0,13,2,91,e8,e1,49,df,b0,b3,9,b6,e2,84,fc,c7,93,1c,44,d0,13,b1,76,33,24,0,6,b3,37,5,7d,7a,e8,b1,bc,e0,23,74,34,4,62,31,22,c0,6b,e,98,8,89,17,cc,31,c,0,9f,10,6a,1,7d,fc,c0,85,b4,89,c9,9a,88,15,98,2,6b,12,c0,e0,d9,b,d8,c9,9,6,99,e,69,14,2,6f,14,45,0,c0,0,85,89,ff,ff,40,9,98,a8,a9,ca,b3,b3,9c,c2,c2,bb,35,1c,c5,43,44,aa,33,34,3a,ba,b3,b4,3b,42,65,3b,54,b9,ba,d3,d1,a6,59,29,59,44,cb,c3,13,cb,34,b9,cd,9c,5c,41,33,ad,ca,64,cb,14,da,9c,33,bd,d1,99,63,58,ca,24,c4,3c,3a,1,d,5f,7b,61,37,1b,f9,39,44,eb,31,1c,95,3c,df,98,40,16,3e,c0,5,b6,4,30,60,0,80,f8,7,4b,8d,ce,dc,d8,f1,8c,82,f2,f4,96,a6,38,6b,45,18,91,53,66,78,60,14,43,e4,f,25,90,0,62,1,4,3f,2,3c,b9,7b,f1,42,33,61,34,b5,5c,65,d7,ea,c,b3,11,48,7c,50,e1,1,68,7c,2,39,a8,8,3,90,1,10,40,d,3e,f7,4a,c0,96,9c,cc,f3,13,94,13,e0,ab,2e,2b,a1,91,52,96,b1,0,4,31,40,1,58,22,30,ba,0,1,0,4,6b,1d,93,6,1f,56,34,9a,97,38,3a,50,47,32,1b,75,ab,9f,bf,0,11,4,40,2,56,18,36,c,0,0,0,8,4c,23,85,34,fc,bd,f1,5b,d,44,e0,45,59,5,8b,db,ba,b5,da,d1,8d,aa,86,ef,5d,75,ca,eb,be,d7,fd,f3,cd,ef,f3,be,2b,6a,ec,c4,ad,9c,1b,61,de,53,6,f7,42,59,1e,16,6a,c9,12,93,6f,ce,ff,53,33,ff,e1,b1,e8,a9,2e,94,74,e9,7e,cc,c9,c9,11,fa,58,37,37,4d,e,c8,11,95,7c,57,da,40,54,de,8b,bb,9b,f1,c,d6,ce,d2,a7,60,d,f6,1a,79,2e,c,b8,c1,44,23,3d,ff,ff,40,e,78,af,58,24,6f,2,51,42,a3,49,db,2b,ee,f8,62,ee,b1,13,68,a3,a2,4a,f6,e2,5e,8,fb,bd,99,1e,ed,f,3,5d,a4,d8,ed,aa,8a,e,31,d7,47,19,2b,ea,d3,24,57,5b,d9,ef,34,1c,3a,c7,da,61,6e,97,67,a9,44,b3,a5,8a,94,6c,b1,2b,97,85,81,86,6a,1,35,8b,1b,d9,f7,69,6d,1,ed,e7,8d,55,25,55,50,1d,6d,ff,dc,cf,22,8c,df,ba,21,24,c8,21,52,7a,1e,31,7a,e6,c,7c,bd,a7,ab,ec,fe,4e,fe,fa,77,b9,48,92,be,ee,dc,93,dd,dd,35,94,bb,df,b5,1d,c9,5b,49,2b,c2,12,15,40,88,f1,ba,1a,36,8d,2c,9f,44,1a,10,69,c7,c4,94,b9,e4,0,d7,45,b5,c2,81,ce,3f,69,fb,c7,5d,48,d3,82,64,8a,c,6,48,2a,31,5d,1a,43,3d,c3,ec,dc,8f,db,f,80,81,fa,4,4c,60,de,20,b1,26,19,78,27,eb,81,2,d2,be,cf,7e,e6,b4,d5,47,44,99,5,1c,7e,cd,e,3,58,c,15,36,d8,1c,24,85,37,52,1f,9b,87,e7,4b,ae,15,9,74,5e,11,8c,a9,e6,bf,95,32,20,2,88,a4,a2,66,d9,81,f,42,18,4b,20,ab,3b,c8,ad,1a,87,6,82,c8,1f,93,d4,cc,da,31,38,cd,c1,6f,bc,11,a0,d1,c,80,36,b7,e1,9f,7b,6f,45,32,16,7,6d,58,7e,95,48,66,c2,e0,85,ea,68,fb,9b,d5,c,d6,3e,0,38,2,b0,24,0,df,8,7,b8,13,71,9e,4d,8,be,16,0,a8,47,ff,ff,3f,3f,78,21,e6,17,c2,63,1b,b9,4b,52,88,e3,ad,bc,bb,a5,c8,53,ea,66,31,82,ea,1e,ef,2e,cb,92,53,d8,ee,32,1d,ea,dd,6c,1d,86,15,e9,3a,e2,ab,5e,a9,4e,a9,b2,86,c0,5c,17,b9,7,59,d6,6a,26,c4,77,6a,bc,f9,4e,d7,e9,19,34,95,4b,e7,59,54,86,60,92,df,65,1c,65,69,8d,e2,c,2,c7,56,d4,f7,a5,2b,a4,90,cf,39,52,95,aa,62,44,ed,7f,5b,2d,42,6d,19,cf,42,73,7f,b9,6a,bd,24,2,ed,78,0,4d,1d,66,a9,ff,6d,78,40,bd,91,6d,cc,69,59,c1,55,4d,cf,5e,89,3c,8b,d6,c6,24,89,3e,ea,a0,1c,1,8d,a0,30,d3,b7,18,7d,ea,5,90,6f,8a,79,51,1b,38,c2,11,df,c8,65,8f,e1,2d,a0,68,3,48,15,a,29,32,65,ec,6f,5f,5d,19,75,31,1c,b8,56,c7,ee,7,8,a8,ac,44,c2,ea,6b,be,a6,c2,2a,ac,23,8d,32,e1,e2,bb,51,58,3f,a3,4d,34,ef,70,c5,a4,51,6e,2d,63,65,64,29,94,1b,5e,a1,b3,9c,0,b0,14,d9,23,84,e,b,75,f7,c9,a6,df,2b,e6,21,dd,28,bc,31,d5,c5,d5,f9,c9,15,f1,6d,c8,ad,5a,b9,ef,16,f5,bc,3f,5a,12,7a,14,20,bd,21,2,bd,2f,c4,50,5f,6a,db,b7,d7,6d,83,9a,c4,f6,d5,4f,df,6e,35,1e,b1,a6,1c,9d,9b,bc,cb,81,b2,23,a7,79,f8,b6,cb,9b,df,77,87,d2,ed,ff,2f,96,f9,6,e0,70,44,bb,4f,ae,b3,f2,1d,ff,ff,3e,b,79,7b,bd,5e,64,89,53,b9,1d,d,b4,9e,4f,28,a9,2c,3e,e8,4c,8c,98,a6,d6,bb,52,5e,d0,3d,9a,d0,8e,92,69,ed,b1,dc,5d,55,c,50,d6,7a,cf,b4,82,72,ae,db,be,10,14,bd,5c,a1,ee,43,d6,33,28,d7,4f,ae,9b,5d,a1,4b,4f,99,6b,32,e2,59,b8,f3,be,33,8a,8b,6b,eb,c0,ae,8e,c5,bd,f0,15,53,76,dc,ed,c,0,c8,2,72,32,9,5,58,a2,55,e6,62,b,57,83,23,3,89,1e,8e,b9,e3,ac,7f,22,27,19,b2,ff,58,84,10,18,0,21,8e,9d,ac,1a,8c,96,60,46,1e,6b,52,b1,b9,5,46,46,70,b5,1d,64,1f,36,7f,36,c4,c2,e6,5c,e9,20,0,0,e1,26,80,de,a5,4c,b4,22,3a,20,4f,16,47,bf,a6,e3,3c,9f,99,3d,de,62,b9,61,21,a9,ab,7a,f1,47,88,d6,68,1,9e,31,13,5f,7d,b2,5b,e9,27,1d,98,42,ff,40,83,c9,20,fe,54,f7,27,cb,7,b8,3d,b8,85,5,31,b,8,d2,c,31,e6,8,6e,9a,fa,b1,e4,3d,47,a1,9b,83,45,cc,21,e7,c3,66,59,27,2d,44,3,f2,6a,d2,fb,fc,9b,1f,f6,76,ff,c3,60,ea,3a,28,97,8,8f,33,c4,21,5,ba,4b,e3,78,a4,93,a,4,f0,3e,12,24,3b,e2,4e,ea,36,43,8a,39,df,77,73,47,ab,bb,72,51,d6,c8,b7,5a,18,6a,f0,c9,2b,38,a0,92,8a,7e,a5,cc,a0,59,38,77,60,ad,79,34,14,37,3c,99,1c,60,54,5b,df,98,34,5d,a0,ff,ff,3e,1e,78,8f,49,f1,43,3b,ce,13,82,89,a9,24,8d,78,6f,7d,1,45,66,14,d3,bd,1c,f3,9d,c6,82,5d,a8,9a,ee,b2,8c,23,b2,86,c,ba,24,78,38,3a,fd,be,b2,33,b2,5d,ee,e5,d8,78,d4,83,ee,e1,d9,46,28,c3,4d,f5,e4,d6,e0,48,c8,4a,ee,f9,3e,1b,f0,a1,2,a1,b0,25,4b,ae,45,7,ff,19,41,2f,92,8a,95,d5,42,f1,69,e6,8,51,9b,8a,9,af,21,f0,e2,9f,2c,d4,da,f5,bc,f9,a7,4a,d0,fb,5f,6a,bf,b3,d1,b7,77,23,d7,1d,f4,dd,f5,f5,d5,d7,7f,6d,27,3e,e,30,73,fc,c6,41,a4,78,3d,71,68,fa,14,15,f,45,66,24,ae,74,7f,fc,c1,f,62,89,4b,5c,fb,5d,33,bb,dc,fd,cb,f6,3b,73,d6,dd,fd,65,4b,ab,a2,21,65,e8,50,80,af,e0,6b,6d,db,dc,78,21,6d,ca,55,16,fe,db,15,e3,65,d9,33,3a,47,b9,44,9c,e8,fb,e4,f6,2e,b7,8e,df,58,57,2e,df,86,7c,49,29,50,2,8e,d0,b2,79,1a,f5,d6,82,88,a0,7b,6b,78,c4,89,d1,83,14,84,10,3c,bd,75,a2,df,69,c,39,12,6d,1f,d8,4,2,f0,16,10,dc,82,42,4,90,1b,2b,25,70,db,61,1d,1f,83,95,39,22,c3,2c,f2,63,6d,a9,ae,2e,68,31,14,1b,8d,8,da,65,90,13,f1,6b,80,3d,ec,d,26,2b,6,2,6,86,2e,4b,11,10,54,26,54,bd,d2,51,c7,d,21,10,51,48,83,f8,4,5,18,20,42,a6,d0,b7,3,ff,ff,3c,89,77,a1,e6,44,a6,58,52,36,d2,8b,38,e2,c4,a4,62,80,38,9c,4a,2a,f4,94,27,91,4f,b6,c7,3f,a8,ad,c8,b1,18,6e,24,eb,8e,b3,1c,89,c7,89,72,f5,46,76,e1,d5,58,a8,93,4e,35,d6,c7,54,d8,13,98,1c,c6,cb,f1,4e,2b,cd,76,93,75,ee,1,bb,34,72,40,d6,8e,da,ce,10,b2,0,44,b9,c0,82,ec,b7,76,9d,59,a2,8d,66,25,c6,8e,f7,fd,b6,85,e9,9,48,11,6d,9b,58,c,37,81,a1,58,95,54,9e,0,24,fb,18,67,50,8b,c7,10,c,e0,56,1e,a4,6b,cd,2a,d8,d8,9c,92,c0,99,24,48,86,8f,c3,45,ef,6a,e,d5,a,4,34,49,25,e2,3b,1,18,2c,61,d5,74,1a,da,e8,15,ac,5e,10,b5,81,22,c6,73,76,5d,ff,a4,40,74,f5,d5,d4,7d,5,f8,83,df,51,6d,89,36,10,48,13,41,8,81,58,39,d2,9,ff,a2,b9,7b,4d,54,da,59,45,e3,a7,a1,bc,4a,70,f7,12,37,50,ff,3b,fb,a6,53,7d,5a,a2,44,4a,72,2b,34,21,4b,93,32,60,78,26,3,d7,7a,6e,72,bc,fb,cd,8b,99,1e,43,96,48,4b,2d,18,6,ec,95,72,2a,de,57,ba,93,c8,4d,13,93,d8,b8,c7,0,21,ab,31,51,6f,77,29,a,fb,83,5f,5b,44,f2,f4,92,cf,5b,ca,7c,fa,7b,4c,ee,e2,6a,8c,c4,9,65,fb,66,5b,14,6e,d9,54,2,91,ea,1f,ed,fb,19,27,7e,e7,e5,75,6e,e4,e6,62,93,b4,d0,9a,ea,1d,70,a4,c1,ff,ff,3b,13,77,af,41,28,34,92,4d,c3,b,91,67,4,f0,4e,e2,42,a6,92,81,52,a3,eb,2b,1c,4a,3a,92,b0,f4,cc,73,b2,4b,30,c6,a4,4d,4a,9c,48,c6,ec,16,e2,61,50,bd,5a,39,f4,e3,49,49,4b,ac,39,c3,83,a,62,d5,51,20,46,1,47,2c,9a,d9,89,54,cd,85,e5,d3,54,3f,27,4f,8f,18,e2,dc,d8,54,a4,d3,98,46,f7,63,6d,58,77,18,2c,96,d3,54,ff,d5,5,87,17,7c,42,a1,79,46,8f,b7,b4,dc,f9,7b,7c,85,6,a1,d1,57,76,e6,9e,8,88,65,d1,68,21,90,d2,38,b8,d3,27,8e,57,e1,ee,ef,22,ca,65,a9,25,8a,15,8d,5d,9b,c4,4,75,59,59,68,8,8c,fb,cf,71,56,25,2,96,7b,c8,2d,b9,f7,1c,1d,21,5,99,4c,59,c8,bf,7d,4f,21,e,76,27,85,f1,7,21,42,c1,af,f8,b7,36,ad,70,45,5d,e9,6a,d2,4,44,ee,52,a1,e4,2,42,8a,b7,ac,59,b,d3,f3,36,34,2a,99,4c,f9,64,70,81,e,cd,56,ed,d0,85,aa,11,21,93,23,98,5d,15,f0,b7,6c,84,37,44,7c,af,ec,ea,98,ee,82,e1,48,2e,35,9e,f3,fe,1a,10,61,39,f1,9b,55,9,53,31,bb,51,3d,5e,49,b4,8,31,0,5f,4f,6b,eb,c0,c8,95,d9,52,4d,a4,3e,40,f6,c4,92,77,84,b0,44,60,3c,6a,9b,a3,c1,92,1,18,f5,37,45,95,f3,14,be,4,f,1,d5,c8,5,b0,a3,8,2,c3,11,50,31,70,6f,e7,a0,78,2d,1d,ff,ff,3b,e,78,1f,48,f1,4e,f4,4d,18,1e,25,49,24,51,6a,7b,4c,c8,51,74,34,a2,c7,3b,ba,ea,23,6a,3b,51,d6,42,a7,c,69,29,45,51,ce,bf,4e,44,5e,85,76,4d,61,d4,4c,33,af,82,31,3e,86,4e,33,14,e,42,96,63,1c,54,43,5f,73,dd,6b,5d,f3,55,90,fc,9c,2c,f8,33,aa,97,80,1c,1c,60,71,2c,40,c4,1,72,e8,ad,2c,f2,86,8e,51,1d,39,37,76,b7,c0,f1,51,41,ed,e1,e6,61,10,40,fe,b0,0,fb,8e,8e,7,80,8,56,c1,d1,dc,43,5e,2f,f1,af,59,8b,3,35,49,bc,c1,f5,fb,fe,a9,e5,f3,ae,8e,f6,bc,ba,60,d,bc,33,80,0,0,24,9,14,27,f8,32,8e,79,21,5a,bb,80,e3,29,cf,9e,a0,e1,7c,1a,da,e1,a9,1f,bf,d0,f6,af,55,7b,9c,ca,0,41,fe,c3,3f,d4,dc,80,c,c3,12,19,8b,84,77,93,aa,4c,36,11,4a,3e,a7,bf,24,b9,ba,ee,79,1c,9e,56,37,bd,36,52,16,b,aa,a9,c4,3c,fc,89,e,3c,46,26,a1,d4,6,c1,e7,4f,66,54,99,3b,b3,5f,87,d2,ea,dd,94,77,b2,fd,59,eb,33,15,7c,fb,b9,de,8c,fb,d1,bf,f8,95,3d,92,92,cb,ac,cc,8e,0,8f,35,b4,3,dc,7f,dd,2d,76,a7,b,b9,c8,43,e6,d6,d4,ee,f7,7e,df,f3,96,49,bc,6c,aa,5c,c6,90,1b,47,e0,9,b0,a,74,5c,e,b5,39,b1,d5,6f,f,8,3c,78,c3,c4,d6,70,c8,f9,9f,51,98,1,80,f,f7,ff,ff,3b,f,77,bf,50,f0,a8,67,71,a6,54,6a,15,db,71,49,21,ec,c4,63,7d,3a,62,6c,d6,f3,6f,ba,3a,cf,a3,d5,97,a9,76,0,29,a0,4a,32,ac,6d,1d,48,ea,be,8c,72,9c,6e,7d,3b,69,46,bb,7a,b7,a6,d4,35,34,dc,53,66,38,d6,81,4e,1f,d1,da,54,63,72,6d,87,92,83,7c,18,d0,35,2,d2,d8,6e,1,d6,3c,82,7f,84,61,f6,31,79,b6,6a,f9,49,ee,d8,c,2b,2,de,4f,14,8,97,81,d3,bd,da,40,f5,6a,70,80,de,3a,bf,b6,60,cc,27,47,bc,94,60,9c,2c,df,d0,84,c8,d,1,b5,57,1,94,11,dc,ef,6c,b9,7d,2c,99,7a,cc,e8,cc,c0,22,ab,40,81,b,2f,34,9d,bf,6,db,28,66,42,29,b5,1e,1d,69,5d,ad,fb,e2,72,d,2d,96,40,bd,b7,21,9b,b6,80,1f,60,0,40,d4,11,e4,8a,d7,28,9,fe,c2,2c,52,ed,db,b,9e,9,2d,c1,15,2b,84,81,a1,23,27,b0,7,1a,31,0,0,c,8a,97,fc,7,ca,ba,1d,b7,12,30,ca,22,4c,9e,4a,6e,82,72,6e,91,2b,f0,c0,f8,90,7f,47,cb,d2,65,9a,7f,d4,ff,d5,6,f9,cb,fa,ad,33,71,ca,79,e3,28,45,f1,76,9e,61,f0,97,82,2a,97,c2,5d,9d,8b,49,7b,a5,56,a1,bd,5a,ae,de,bb,e5,bd,6,6b,41,93,28,ee,b2,ea,56,fd,7,3f,45,35,da,29,4e,c5,65,f4,5e,9b,fe,77,5a,62,df,39,7c,73,d4,ff,f0,ea,e8,bf,df,d1,71,0,91,72,ff,ff,3b,1f,77,1f,31,44,a8,a,a2,97,15,4d,e7,53,bd,b4,8c,4d,85,1a,71,97,9c,af,3e,ba,9d,be,bc,b,b3,f,50,75,97,6a,f6,a,e8,c8,8b,7b,9f,d3,88,e8,6,67,1b,d7,5d,b2,51,ec,f5,51,ca,63,8f,4e,c0,94,5d,5a,3a,17,42,b7,16,ac,b,2f,20,85,f8,1e,13,e6,89,d9,6a,a4,ba,c2,bb,8b,14,50,a8,2f,6a,ef,f9,47,5c,b7,8a,f3,86,8,10,34,33,4e,db,8a,2,77,1f,dd,80,23,10,60,49,bd,fe,80,56,5e,73,ce,36,77,c7,dd,70,73,ad,4f,e7,17,32,55,aa,d,28,5,79,85,d5,71,24,a3,5c,94,1e,15,40,53,2,65,64,46,52,38,77,ee,26,10,cf,99,b6,fa,43,26,84,d2,91,40,3e,65,a3,7,96,a9,1e,cd,94,c2,8,a8,8d,9b,f5,1c,f5,5,8d,4,7c,4c,67,72,f2,a7,ee,d4,b4,7c,fb,b3,95,cb,e8,15,9c,36,c1,f6,3,db,a0,7c,b3,1,7c,3f,e3,c,36,48,b8,19,90,6,ba,86,2f,4f,9e,74,87,15,b4,bb,bd,e4,f8,ed,b9,fb,86,ae,41,67,5f,dc,f5,e8,95,e6,12,2,20,5,10,16,c9,c9,aa,d2,1,45,c5,ce,4f,f4,33,8d,48,bb,f5,2e,a6,6c,8a,b6,a9,d1,b4,4,39,5f,da,45,ea,8f,20,c7,2a,d8,91,8,5a,1,9e,68,3f,43,1e,27,6f,35,5c,38,da,c8,4,9a,65,89,eb,19,82,e7,d1,1d,ef,81,77,a8,9,8,b2,62,60,60,12,3f,9,f6,2,7e,e9,2c,40,c9,6a,ff,ff,3a,38,77,f,39,5,a4,52,49,c4,a9,76,c6,95,cf,b6,51,8d,15,18,ae,a,dc,93,23,d2,ec,35,49,58,f4,67,37,a7,d7,a7,a6,71,6e,36,54,83,a6,5b,71,28,e5,3d,66,71,2c,d4,a7,5c,48,94,18,be,7d,d6,a,4e,51,d6,e,55,73,70,c0,5b,97,ab,22,7f,b,a,25,87,de,b1,de,7a,64,e6,b6,31,1d,e7,1a,b,1a,72,99,93,58,ff,a7,29,22,9f,1f,19,5b,ad,e,54,f8,61,61,57,eb,ab,1c,39,1a,5b,b8,bb,f8,10,fe,81,ef,c5,dd,fa,a6,a2,b0,63,12,4b,b2,c1,2a,b1,f3,3b,a,87,a,97,4e,6f,6e,86,15,fb,2,61,d2,9d,d6,b7,61,33,b2,14,32,69,98,e9,cc,a0,8d,7f,da,6c,33,a4,d0,64,86,62,20,f2,62,bf,13,c8,54,be,54,18,9f,f1,3e,2b,9f,6c,12,93,e6,38,a6,56,c5,98,1e,19,c6,b3,41,7,88,65,f0,bc,e3,46,16,a9,73,c2,4d,dc,1f,b3,1f,42,aa,16,c2,31,d5,e0,a5,82,70,5b,d5,76,cd,26,cc,d9,d9,51,a3,14,32,3e,bc,dd,1c,ff,aa,b9,2f,54,1d,1e,c0,3b,52,c5,b2,d6,b2,ca,a6,b2,67,da,3c,f1,a5,fd,6,6c,9d,d3,19,25,a2,22,58,66,1c,d0,13,98,1d,61,3b,78,ae,8d,aa,c4,99,a,c7,56,f,c9,e6,fa,28,19,6c,8a,d1,a5,60,65,20,4c,80,61,75,da,88,fc,61,2f,8d,1e,ef,46,66,1d,1,1,3f,a,aa,35,c8,ea,76,a,ca,fc,30,7d,40,fb,42,ff,ff,38,a2,77,8f,40,f0,b2,98,32,9,8,a9,e7,13,7a,ae,b1,cd,a6,8a,65,e3,21,8e,57,40,d6,a3,d1,ad,a5,53,eb,2e,8a,97,9d,63,66,c6,d2,a6,1c,93,aa,8c,f0,65,b5,8b,7d,53,b,5b,a0,dc,8e,95,c4,a7,2a,c8,78,ca,c8,aa,98,86,2f,66,7,b4,c8,58,50,4a,5,ae,e4,30,57,12,2e,74,de,e0,6f,b8,78,9b,fb,91,cc,f7,4,75,a2,5,57,d8,85,5f,8f,3a,ca,36,31,9,2d,2,20,61,e9,3f,cb,e6,ed,3c,13,8a,8f,74,c4,e2,5c,9e,9f,f4,6a,7c,d0,33,9c,cf,1c,88,2f,40,e1,c1,a7,a1,29,9c,83,e7,43,85,7f,75,f5,4c,da,be,8a,31,2d,22,f0,54,15,55,a9,ac,33,9a,7b,d2,4d,26,d7,c7,4e,1f,2c,43,1a,f4,ad,4c,f8,3c,90,14,fc,3,36,aa,f,f3,1a,24,7c,f4,c7,5c,53,d0,53,e2,91,22,21,a,6,36,de,44,22,b4,64,ef,8f,bf,42,15,71,73,50,c8,1e,92,e5,8c,13,3b,b4,f,fd,35,9d,aa,62,f0,99,cb,26,27,da,58,4,d3,6e,6e,b1,94,ae,9c,6a,67,55,fd,3c,f5,12,c8,20,91,51,10,2f,1e,5d,97,4b,d6,88,66,44,bf,28,45,e8,cb,ea,7d,f6,5a,6c,49,84,25,16,14,5f,b4,47,13,6d,fb,8c,1a,5f,ee,7e,5d,9,12,77,5c,1c,c8,a7,bb,c5,37,34,1a,de,d,c4,6d,34,16,78,d,6,7f,7e,4d,9f,6,1b,89,7b,50,d4,84,af,ba,d7,c,5,d6,20,fe,e0,3f,53,ff,ff,38,8,77,9f,38,f,b9,13,25,b5,52,31,76,4d,a5,ea,3a,ee,26,92,4e,34,94,55,a8,fb,b,a7,14,b1,9,d8,5,37,22,65,b3,93,55,34,b3,94,44,64,8d,76,3a,86,d2,cc,56,a4,1d,3d,5e,85,86,33,9a,d1,fe,68,af,fa,ea,f3,53,d7,81,69,b,76,30,9b,b8,21,42,b2,57,c6,f9,20,d5,b,84,0,86,32,7,2,c6,81,d8,8,2c,60,5,67,f,1d,25,11,50,12,c8,aa,d5,10,21,56,2,56,38,87,0,65,a5,d1,80,c0,33,7b,d8,6d,6c,d,36,31,82,f0,c5,37,9a,9a,48,8,ea,e7,99,d1,ab,fd,26,24,9c,2,38,30,b4,eb,f5,3b,53,1,73,79,a4,8f,41,12,19,1b,44,4f,d7,20,32,9,b6,8f,37,d5,6f,c6,d9,b,11,f3,f1,b3,20,77,63,e,8a,28,28,3,e9,26,1e,fc,97,e4,50,52,81,71,5,6,35,6c,4d,ae,fe,37,6f,28,c4,36,26,ed,ab,7f,9a,bd,b3,80,4e,dd,62,c2,e4,4e,81,96,fb,97,48,47,3c,1,45,2,73,85,8f,37,25,da,1c,88,79,22,c8,98,9b,c4,f7,63,5e,9c,70,2b,ca,62,28,6f,a5,85,5,72,7,b0,8c,6a,ac,c3,56,7c,bd,8,f4,2b,e6,1f,d4,d,7c,17,2c,8f,f5,25,c,5d,e6,e5,e9,d0,17,a7,5e,46,c4,a2,c5,d8,7d,7e,a0,61,62,f0,14,71,84,f8,41,91,80,31,61,1f,52,33,7a,20,d8,5,4f,c4,5e,c4,43,27,6e,f6,f1,59,a8,c0,92,ea,a1,ff,80,6,80,ff,ff,38,1c,76,3f,38,ef,c4,52,15,1b,4,ea,48,e7,6d,95,dc,6f,b0,ca,a5,40,e1,86,46,e8,ea,c8,fa,62,4c,6b,7d,9e,a8,a1,ca,8b,a6,17,54,4d,e2,6c,4e,42,a9,cd,29,83,31,d5,ba,2d,bd,2,74,29,4b,ba,5,a5,90,b,52,e6,a,56,65,a0,46,26,cd,8a,d,45,9c,85,b1,4a,90,7f,dd,31,1e,6c,58,53,f7,38,2b,df,8e,61,e0,c,c7,49,26,18,80,a4,bf,8,8a,90,e4,d6,5f,87,8a,c7,a4,60,de,72,ca,11,5e,3,cf,39,cd,7c,6f,d6,88,6b,df,c3,50,4,34,da,a4,6e,22,aa,f4,6,f2,2d,5f,c5,b2,b1,d9,e1,5c,9c,25,40,83,eb,44,67,ea,1f,48,3f,6b,6b,3c,b7,85,62,fd,62,4,68,c7,5d,20,a9,ef,bb,64,d9,78,2,f8,51,c1,b2,e8,6d,ee,5f,5,8,be,26,ae,75,4c,be,a9,ac,e6,2d,a4,de,cf,62,f0,c9,6b,43,c0,1c,d,cb,66,65,9,7,30,30,9,49,85,eb,46,8f,5b,81,c4,d2,6,18,b2,6f,20,42,b,83,e6,f4,7e,70,7f,70,7a,e7,93,38,d7,45,19,e8,1e,80,67,81,17,3a,37,f7,ab,88,cd,6c,3f,49,c,94,b8,aa,3c,a8,c7,dc,98,b6,2c,96,50,57,4,b6,cf,49,27,be,c9,b4,eb,ac,35,91,70,5e,ea,55,db,1a,a2,b1,51,e0,ed,89,65,60,b,cc,c6,a8,35,91,e1,40,33,c9,4,b1,53,cf,2e,68,8f,b2,d3,6f,72,13,d4,ee,ea,20,94,ab,58,34,c3,1e,40,a1,be,ff,ff,37,8a,77,1f,39,ef,60,23,29,35,20,45,f6,1d,85,77,2f,68,96,9b,2d,98,d3,ac,d6,77,60,21,19,ea,15,96,8,e1,79,bd,24,cf,4c,3a,63,a9,9b,13,6e,17,4b,8d,3a,da,8d,b8,84,a5,46,93,c9,52,ee,11,46,e7,12,7a,12,d7,b6,9,3b,d3,11,e3,8c,a7,4a,ab,8a,66,7c,dd,da,fb,93,e6,f6,b8,5b,dc,7f,90,d5,de,a9,b2,ab,43,da,e7,37,77,1f,68,9f,a6,e0,63,1e,36,4f,15,ee,8f,a8,40,b4,e8,95,98,3d,97,40,62,99,64,42,1f,a6,1b,7e,da,e2,a,ab,d4,a8,31,83,80,4e,a1,69,4d,ea,1e,3e,b6,d,21,3c,b5,fa,76,61,bc,7c,7e,5,b1,32,1a,d,f9,2b,68,24,b4,ae,44,71,b1,ec,30,f0,16,e,a,52,4b,43,c1,16,fb,fd,f4,8e,62,41,6b,7,db,e6,84,e1,0,e7,e1,6e,1,da,8a,8d,d1,89,bf,1d,87,12,b8,72,2c,48,a4,ae,6d,8f,e6,a3,90,33,69,74,52,6d,8b,e2,7b,f8,59,2,13,a6,78,b2,d2,20,f4,92,86,80,96,f0,ab,85,16,a1,b4,e3,ff,4a,77,32,3f,c9,4d,f,56,9a,23,66,35,32,95,fe,a,30,c,ef,71,93,aa,8d,ec,82,1b,a2,d0,fa,32,4e,70,3a,ba,18,7d,34,d4,c1,74,b6,c1,94,2a,9d,17,9f,d7,47,bf,1c,a6,48,cb,c6,67,ce,a8,26,8d,1f,f5,f1,9d,b0,72,d5,14,6f,2c,bc,9a,b7,a3,9e,dd,af,5a,18,a0,93,b3,b6,ab,b,4e,e8,9d,44,ce,7,ff,ff,36,6,77,f,13,ef,42,31,d,c0,e7,4f,17,72,ee,3,db,6f,ae,9a,6d,35,b,4e,a7,19,92,43,3,6e,2a,9c,35,18,dc,6c,c7,21,6d,53,52,a6,33,94,36,21,52,92,36,cc,72,31,9f,3b,53,11,55,9b,35,33,64,60,66,e5,61,2e,28,ed,37,3c,80,48,c5,35,4c,da,a4,6a,ba,eb,ad,f,f3,f4,8a,9b,82,cf,d4,fb,d8,ee,3e,6,b1,d2,13,ca,75,6d,94,d6,4,58,b1,91,39,38,9,28,6e,33,a5,4d,c5,80,6,1,21,5d,52,b3,cb,a6,ea,3a,6f,63,be,70,2b,5d,25,8,e4,da,86,7b,d1,81,2,f6,2c,8b,37,39,ba,e5,bb,b5,d7,91,83,3e,f2,8e,aa,1e,1c,b0,b4,90,22,29,c2,91,7c,7d,4a,a9,66,8c,77,93,92,87,8,6c,64,64,23,6,13,7b,39,1b,96,52,86,2f,e,5,e2,43,28,23,94,c3,23,e3,a4,55,a2,c2,9f,4f,24,f9,d8,46,2d,f1,37,d9,98,32,53,be,6a,be,d1,2a,c5,ea,36,e6,c9,59,47,cf,5f,47,4d,25,4e,37,d5,77,72,73,2b,c3,83,4c,b0,87,1a,55,d9,c6,a,2a,14,76,1,63,29,3f,ab,57,6b,94,ae,58,71,f4,21,11,7c,df,7c,3c,f4,86,3b,3f,1,d1,88,9b,a3,c2,8,52,10,26,c2,29,a5,e2,9b,4,41,46,c5,c5,da,34,58,80,9c,2,7f,1f,67,73,85,99,3b,c4,c1,28,b,bc,ba,4e,a6,fd,d4,83,62,c2,5,77,dc,5a,10,af,36,3,c4,6a,c9,ae,25,ca,c0,d2,6b,ff,ff,35,97,77,f,30,0,a8,d2,d,c2,9b,72,ac,a1,ee,1e,b2,82,42,a1,71,29,1e,11,45,12,6c,f4,c2,b1,2a,cc,8a,33,53,8a,26,d3,c9,a7,4b,c1,a5,b9,dd,23,5b,50,d6,61,aa,b4,e3,85,b6,c6,ef,b5,ca,2b,c8,6f,49,ac,6c,54,6d,c6,50,39,ef,1a,bc,b7,bf,45,a9,ff,a8,c2,2c,5,e8,26,fa,65,a2,53,51,8c,e4,cd,67,80,61,e0,6b,49,d3,3a,2b,8e,9c,c3,74,77,32,7,1,c1,1,41,9d,91,22,74,63,6a,86,5c,cc,5c,a7,3e,38,af,22,94,6e,5a,26,53,92,e5,6,e7,d1,10,db,46,99,c,22,bb,d3,90,22,2b,f5,4a,24,58,a9,d7,74,19,c3,9a,a2,46,59,59,69,f1,e5,78,92,f3,a3,cd,c6,46,a7,6d,3,13,3b,9d,ef,31,8c,79,a2,de,bd,84,d,c2,fa,7,6a,50,ee,d0,63,18,72,5,b1,64,59,63,5b,f8,dd,bf,f3,99,f9,20,42,a7,c8,58,ec,1b,bf,9f,2f,51,1a,6e,75,99,74,a7,e8,64,7f,26,48,11,e,64,d,e9,17,0,b2,37,21,e2,e,97,ce,79,16,48,31,36,dd,63,21,df,4b,3e,bb,52,82,40,b9,cf,76,b9,9c,2,13,f9,c2,a8,29,c9,ed,4c,93,27,5d,32,fc,3a,50,98,c3,70,4d,4c,bd,c0,8d,f3,f0,34,93,38,a3,e5,46,ba,97,e,45,3,28,51,a,82,a4,84,46,f,8b,23,e2,a5,9d,2a,24,e6,7f,b7,a6,0,17,20,e7,d5,c8,2e,94,19,7f,a2,ab,91,4a,bf,fc,6d,4f,ff,ff,35,91,76,1f,21,ef,15,3b,11,35,19,19,23,d8,54,c9,62,eb,97,d1,cc,b6,a2,87,16,ab,89,56,1e,4d,3a,5b,89,b8,94,8a,a5,44,8a,23,9c,2e,a3,1c,51,38,9a,91,25,93,54,d3,4e,31,b1,a5,a1,90,87,d7,e,5e,9,fa,64,ff,2f,f2,d7,4,28,29,49,4d,b1,6c,11,d3,f,5e,5d,84,ff,cc,e8,2,83,4b,21,b2,52,c4,1a,4c,5e,73,43,85,3e,61,57,b1,50,d4,8e,1a,67,af,5f,1e,25,8f,67,6d,f5,e7,b9,af,31,c6,c5,1f,d,2d,b0,6e,bc,11,57,d6,77,89,13,39,60,4c,2c,7b,95,b8,7d,ae,da,d6,bf,8b,e3,ef,5e,6d,50,f4,6e,78,69,bb,ba,e0,73,9a,cc,1a,ac,e4,7c,f6,cb,98,81,7d,ab,8c,b,d2,7f,a4,34,99,f7,1e,bd,58,8,bd,34,de,c5,9b,3,99,56,f8,ba,85,fd,32,8c,66,11,19,e5,ba,ce,b3,ee,d6,20,19,7b,33,a0,ab,79,5f,5e,69,e2,cf,2c,22,85,f9,7,70,4b,e3,f2,ed,57,1a,5a,33,18,3d,60,54,23,66,5f,54,4,16,21,25,97,eb,26,57,a7,9e,9b,e1,23,c1,dd,d9,e3,a8,c8,2b,e2,6b,8f,14,ee,e,9f,d5,1d,fd,10,b8,5e,71,a7,e8,94,e6,b4,eb,d2,98,9,25,9f,5f,e6,cd,5d,6e,3a,b7,e7,cc,16,73,19,30,e1,2a,42,b5,83,f5,ff,58,cd,ad,54,3e,22,cc,a2,e2,18,a2,17,56,3,67,9e,45,d6,57,56,ca,e8,c9,b7,46,71,7c,5d,eb,d7,6c,c0,df,c1,ff,ff,35,9b,77,7a,bc,64,22,63,eb,46,2d,2c,48,bb,d,b7,7b,c7,b1,d3,a6,2a,53,34,cc,92,87,44,cb,89,b6,9d,69,66,5a,8a,46,d3,6d,c8,2a,74,a9,11,c9,45,52,6d,c8,31,8d,aa,68,e9,a5,12,af,41,e2,e6,5c,65,c5,a3,f5,9,a8,6b,34,16,8c,b1,3e,cc,33,2e,ec,65,42,e5,65,38,e8,72,77,7b,c6,3d,98,be,71,c,d9,ac,32,54,46,47,7c,8c,f9,3d,e7,19,f,36,eb,3a,32,5d,6e,21,e9,51,cb,9f,44,8a,74,74,15,bb,bc,87,9a,25,a3,c,b3,7b,95,f9,60,2f,a4,a1,ab,b4,94,42,4,95,69,c4,d1,88,25,25,3,83,49,79,e0,b6,7d,76,b7,6,b2,78,68,50,96,fc,6b,5b,fa,15,4d,7b,74,41,d6,24,5a,82,50,69,44,72,ee,d8,f9,fb,26,e8,15,5f,f0,71,9d,30,f4,d5,65,56,dc,b9,27,3,43,64,e,3d,3a,95,77,75,0,5e,25,11,9a,ff,e,2c,16,53,39,47,b8,fa,bd,91,7b,55,be,f0,f2,50,b0,5f,8a,b6,1f,2e,c2,26,ab,7,89,fb,74,46,10,30,96,dd,f1,81,4a,1c,4f,8d,f8,aa,5f,61,3f,76,25,f1,8d,53,e6,7c,9d,c8,f5,63,93,a4,90,48,90,85,f6,4a,47,cd,e6,43,22,b0,53,c4,bd,42,d,b5,97,59,b2,69,95,c1,41,3c,b8,12,b5,41,60,b3,4,28,d1,97,13,10,f8,80,1f,18,8e,2,82,2c,1c,81,fc,68,91,54,38,8b,83,1,96,3a,f0,96,b9,6f,ba,9f,0,c,1,ff,ff,35,9c,76,8f,21,5,9e,bc,50,3a,64,26,bb,52,8e,de,b9,e8,f5,5a,42,a6,ab,52,a,69,b1,17,24,49,b6,e2,6d,46,a4,4d,51,2f,3b,a4,5b,ad,2c,93,86,b6,30,ac,d4,e4,66,b3,54,6a,99,a,0,91,7a,26,23,cf,b8,62,a0,90,8e,21,ad,23,8e,24,5e,37,64,41,a0,4c,50,96,3e,f,20,44,b4,6f,3,cb,60,36,44,20,c0,42,76,0,8a,e3,57,b4,7b,1b,41,2d,e5,b6,15,bf,6d,72,cd,65,29,ee,e8,1a,d7,be,6a,97,67,3d,5,0,14,40,85,9a,41,29,48,38,fa,d5,ef,c,b5,c0,6b,eb,8b,4b,b7,ef,91,a9,e3,2c,4a,5,5e,33,80,ba,e0,b0,64,8d,de,7,cd,de,ad,91,46,76,af,e4,9c,5d,9f,46,2d,bc,d3,55,4f,59,a6,d9,97,80,bf,f2,9b,64,bd,3b,b4,33,13,aa,ed,7a,5a,bf,3c,15,6f,48,c5,d,db,df,6c,a6,1d,94,76,66,4b,d1,bf,ef,2e,5c,68,1f,11,eb,f7,32,d5,27,a4,ad,38,1c,73,4b,22,fc,a0,96,84,26,c8,a6,c6,54,e3,52,d1,83,2f,c6,53,88,49,7f,0,bb,aa,22,79,11,e3,a5,b4,76,c4,a4,b6,49,65,b1,8a,bf,26,8d,5a,4f,9d,f4,39,c3,c7,27,5c,4e,10,57,1,7c,ee,ad,bb,57,50,7c,d2,dd,ab,da,5f,23,cb,69,d7,c0,d1,bd,3,d9,b7,44,f8,50,17,5,c9,9c,9b,37,9,d2,1c,4c,aa,4f,e5,d,23,a9,a2,38,27,cc,e,dd,d1,37,57,4d,b0,f9,0,8c,70,ff,ff,34,9,76,8f,20,1d,aa,d,ea,76,a,71,26,a7,60,ca,5e,84,22,db,4a,1a,61,ea,a,8d,89,b4,b7,3f,27,45,6e,73,f4,6a,28,4c,78,b8,70,b1,34,a3,3a,73,f4,e7,d6,da,75,35,22,8d,c4,9a,8d,c6,61,f9,b7,2b,13,c0,d1,93,5f,f7,5c,a2,d6,51,55,d7,aa,b6,9f,50,f8,68,f3,19,1e,6d,6d,f6,ce,52,b4,3b,96,64,a6,e9,bb,f5,27,e9,27,dc,9d,c2,96,f5,30,b7,dc,79,3c,26,c4,e9,90,5c,50,3a,1,60,63,e7,e1,1d,f1,3b,e5,21,b0,23,5e,89,a7,bb,75,8c,2f,ad,ee,5e,da,82,88,0,5e,78,f2,2f,b,37,19,cd,d9,4a,98,25,79,91,f0,17,85,4a,3b,1a,f,5a,1e,bc,d,79,4e,90,c6,e4,5,6a,6,44,21,52,c2,93,38,1a,94,6b,6f,21,bf,6a,e1,e5,d7,bd,c6,bf,b6,64,6a,34,1c,c1,3a,da,95,3a,3a,4b,63,f4,85,a0,40,45,68,47,90,ee,93,4b,c4,fd,c6,2,6b,47,ca,2a,ee,35,9a,8c,f9,6f,54,9,18,cf,92,c7,69,d4,6a,98,d8,67,a,92,e7,e4,a2,40,7f,88,8e,c4,52,af,23,8,83,24,84,28,52,dc,36,a2,de,85,62,35,e1,c4,32,f9,1b,a5,e9,9e,1,76,2e,d,2a,38,0,96,19,3e,83,f9,bb,37,53,f9,86,3,35,b5,a6,a8,36,c8,46,a4,9c,18,fe,55,76,3b,22,4f,8d,5c,75,3c,70,6c,32,fd,b9,da,e6,51,6,9c,5,8e,cc,27,fa,41,59,b1,45,ff,d4,f,93,ff,ff,34,1b,76,f,b,ee,b4,12,51,b3,19,4a,4b,61,75,ce,b7,49,c4,cc,ac,b8,72,6d,a8,a2,52,17,52,55,63,79,f5,a5,5c,67,7,60,59,b5,4c,6d,b9,cf,b1,c,da,a9,54,2d,6b,13,1a,8e,a,dd,ed,81,7a,d8,15,8,a7,9c,3b,8e,d7,ba,4c,1c,71,bb,be,ad,f,43,6e,56,fc,1e,bb,5b,d5,33,79,cb,91,d3,70,5,21,8,f8,a9,fb,d,7f,43,79,1a,4,a1,26,d2,e5,12,19,48,b0,3d,2b,82,78,5c,fe,11,b6,23,8e,4b,8a,2f,6d,45,5f,96,5d,32,30,c2,4c,fb,83,4f,b8,92,5a,41,ee,0,e3,34,59,39,e1,26,84,55,ce,e,93,40,19,c,5,9f,4d,28,4d,c9,9f,62,10,0,70,31,8e,8,46,42,a6,3b,e7,71,22,ea,9b,ba,c8,fd,91,cc,3f,b2,fd,d1,e2,70,38,62,25,b5,40,9c,6e,bb,23,3b,f0,58,4f,25,e5,f8,89,bc,42,94,16,39,68,26,e4,bc,ca,11,e6,41,54,56,cd,df,36,b7,f4,49,84,3f,63,c4,c,e9,23,1c,70,c8,ee,84,8e,24,42,2f,1,dc,d8,35,8a,a9,af,9f,98,1c,5f,d0,68,eb,90,3d,21,5f,ba,6d,ff,d5,ce,a3,3f,49,6f,a9,96,64,e3,67,c4,a9,88,cd,ec,8,55,94,dd,dd,85,cc,e9,4e,cf,a4,8a,d,69,91,b4,33,a0,31,84,bb,20,24,e3,46,9d,41,58,38,84,34,39,17,2b,28,32,46,f0,f0,d6,eb,99,ee,ed,d7,c4,6e,5f,3a,70,bc,88,51,75,51,b,d6,4c,ab,16,ff,ff,33,5,75,8f,a,2b,b1,3a,ad,aa,93,69,35,d7,52,15,3b,48,74,b2,46,26,e2,8d,b6,ca,8e,a8,d4,66,b8,93,58,54,a2,c9,b8,93,89,b4,e2,a9,b8,cc,89,b8,a2,4e,96,e4,35,33,94,18,aa,96,93,5b,d5,40,d6,5d,89,6e,eb,de,51,a8,b4,91,39,80,ab,9a,ec,b4,44,85,3d,e4,c1,fd,15,ff,e5,92,33,fa,e,47,ed,ac,43,a2,48,20,d1,6d,6b,a9,8,1b,59,9e,50,62,50,56,24,4,9c,56,1a,f,26,f0,b1,91,32,49,f8,2f,5d,e8,f5,51,96,f0,9b,31,9f,48,1b,23,23,f2,34,fb,aa,72,bc,e3,90,29,79,e1,97,91,3c,1b,af,bb,2d,75,5,25,3e,f1,e2,32,80,bc,dd,14,c8,a7,d1,ee,ac,de,4d,d3,20,8,4d,8f,93,6f,1d,7f,1f,83,19,e4,f0,e5,1b,a2,12,97,49,ab,19,90,4f,ef,16,e7,9e,a6,5c,8,31,a8,fa,2b,d2,28,f7,39,6b,5a,df,7f,ec,50,2c,19,cf,b5,a6,90,ea,df,d6,e8,ec,ec,47,43,b9,c1,f9,e6,8b,f4,8,bf,b5,38,ba,ef,25,bd,4f,92,3d,b2,aa,25,47,a9,86,ee,c4,31,9,ea,ac,fc,76,be,71,c4,45,f1,1a,41,3c,b9,21,8b,d,50,db,23,d0,c2,89,38,3,3a,c3,8,b6,de,7,a2,4c,93,83,9d,a3,25,29,49,bd,b7,24,5e,ab,29,14,6a,38,87,95,72,27,49,48,8e,b7,d6,4e,64,40,40,e3,3f,97,44,88,2f,89,78,71,c0,13,e3,8f,ed,ff,fa,29,a2,0,be,f0,ff,ff,33,18,75,f9,fc,5d,e2,59,4f,a5,62,69,e,9a,ad,e1,9a,ed,2,31,34,d3,b,75,c3,4c,a5,42,95,8e,9a,cc,81,b7,22,74,4a,28,c6,c2,ab,4c,d8,8c,89,58,2b,54,c5,5b,51,a8,9c,4a,36,e1,a3,34,10,2a,e,90,5a,b3,b2,9d,6d,a6,2,3a,f3,5e,32,cf,9c,d6,3e,76,1,58,c3,85,c3,1d,8d,33,18,32,f0,de,c1,9f,d5,99,c,e7,5f,9e,72,3d,25,a,cc,f7,19,26,0,25,18,b2,3e,b7,28,1d,ac,45,77,ba,ca,b1,f,37,d6,34,a0,63,69,16,1e,3a,66,b2,9f,5e,d9,26,92,d8,27,ea,6e,1a,e,1b,fd,5,3,37,a8,47,5d,2b,7d,ce,ec,5e,fa,a,1a,7a,41,91,c0,c8,d1,a7,42,2,6c,bb,d,fd,f3,6e,ca,22,71,e0,8e,33,c0,58,a1,39,d3,4d,8c,e6,da,16,ef,d,40,ad,cf,20,bd,20,30,56,b5,16,78,ad,e,37,c3,6c,a5,78,36,c4,5e,71,4c,11,5a,8b,8c,22,65,3b,7,59,16,7a,b2,26,cb,ae,80,5d,55,81,20,d6,8a,ca,16,c9,75,ab,44,d1,8c,f8,62,84,1a,59,86,bf,9d,82,33,eb,60,e,f3,e7,87,18,e9,2e,7b,42,d9,69,13,36,91,32,2a,22,68,97,2b,f4,66,9f,8c,56,b5,1f,9a,f6,7a,81,57,e1,75,44,20,fa,60,a9,ae,89,f9,f,2,bb,f8,5e,44,76,27,24,fd,82,c6,ee,87,8a,bf,1c,30,71,c5,f3,da,46,e9,e,44,41,7c,34,3c,28,80,af,f2,c6,13,19,8c,6d,b4,ff,ff,32,9f,74,af,2,21,14,85,71,18,64,59,b8,dd,a4,3,61,8a,28,db,89,9a,a1,72,98,9c,54,b6,a4,32,17,1b,6d,45,45,8a,28,da,a2,34,dc,75,28,d4,51,29,52,86,46,9b,6d,3f,4b,8d,ae,ea,c8,29,5b,c9,db,26,3a,77,b2,a2,eb,9,a7,c6,3f,9,cb,60,2a,9c,4e,a3,99,a2,7a,b1,d6,bd,89,20,53,cb,71,c0,6e,82,ca,68,50,53,d7,b0,fb,cb,28,3c,ea,4a,8b,b1,f2,41,8b,79,d7,63,f8,b6,18,da,fb,a8,64,2d,dc,d7,9d,5a,10,6e,da,23,a0,95,f8,3b,ee,3e,b5,15,dc,1c,20,cc,5e,24,d6,df,2f,bc,0,b2,ea,cd,12,8e,33,97,c,e2,d5,53,22,62,da,ae,50,9a,8a,19,e,e,f,78,d2,2d,52,af,27,48,dd,14,76,c4,bd,c7,3b,28,6e,f3,66,36,3b,3,75,ff,c8,d8,ea,31,86,68,e5,51,b0,66,51,b5,58,2c,60,d,d2,a3,ad,3f,2e,18,77,de,d9,0,71,f9,c5,bc,83,d,c,6f,5b,8,a4,e,84,94,5f,34,77,97,39,3f,c2,7a,82,73,1d,a8,31,15,c2,43,6b,f8,c9,3,e0,e7,12,6b,5f,3c,f5,f8,fe,5e,4,db,82,7b,73,76,5e,6c,af,e6,c2,7c,81,7a,fb,3b,2f,39,8d,17,7f,70,6b,77,6,fc,fd,ea,d8,48,b0,be,f8,9,82,92,91,54,37,72,c,53,62,5a,41,c0,6d,cd,c,fd,47,86,d4,82,97,40,87,14,6e,bd,82,ca,50,bb,9c,b3,ad,b6,21,9e,62,26,7a,e5,44,c0,dc,ff,ff,32,ca,74,1e,f9,ec,c1,8,70,c6,ab,2e,3b,21,8e,84,92,55,2b,ce,e9,87,24,31,a6,d2,c6,b5,46,30,b8,aa,6a,8c,9b,6e,28,62,c5,aa,62,bc,ea,eb,18,62,d5,4d,d4,b2,50,c3,94,4d,40,4e,51,8c,63,55,27,89,d5,e6,a1,8,b3,d8,41,97,d5,31,c6,8f,a0,ff,90,20,65,3f,5a,41,fc,9d,9,3a,f0,a0,da,f0,26,4c,98,12,78,ee,bc,2a,e6,a4,f8,7f,3,2a,f,8,6b,6d,f2,5d,d8,7,26,18,a2,6e,c1,ec,21,2d,52,3c,a7,ac,2d,34,7e,70,41,c1,e0,69,c8,de,e5,37,a5,f3,de,cb,f8,39,70,f,3b,e0,13,15,43,13,e9,ce,e5,5b,ec,67,cd,4a,87,d7,d5,b5,ed,1d,b6,3b,52,48,5b,15,92,1,a5,47,fe,be,7c,c4,db,96,53,fb,81,7b,30,9f,7b,27,d2,5,7b,6,b4,9f,9b,d4,7b,50,84,fa,a7,29,e4,22,f2,cc,1,16,e3,a9,1,a3,d3,f7,c9,95,b5,c3,e5,5d,56,dc,db,8b,fc,2c,ed,80,d3,c1,59,fd,12,b7,88,91,43,48,55,14,54,58,4,28,7c,a7,f1,4f,62,dd,cc,88,c0,63,48,ec,50,73,fc,d5,ac,e0,fd,1f,dd,9a,20,86,38,24,61,86,78,b7,c6,9f,22,80,94,37,ef,6b,f,1f,3b,f7,f7,48,b5,f0,56,62,a4,c4,5c,c7,93,7b,d4,30,72,b2,41,27,52,d6,40,2b,88,cb,72,97,6b,0,82,98,2c,ee,45,26,0,9d,41,9f,cd,df,b2,3c,75,8a,19,98,3e,d5,c0,7c,c6,65,d0,ff,ff,32,d1,73,9e,f8,28,42,63,70,b4,5d,92,38,5d,cf,a8,d0,91,b4,db,36,98,6f,3a,d6,e7,3e,c8,55,31,39,1a,4f,11,d2,6d,2a,d1,95,25,8c,6e,26,d3,b0,43,1c,4e,28,dc,2e,36,d4,6d,ba,20,e2,5a,9,75,10,b0,c1,15,d6,e0,9c,a3,be,9c,8f,36,72,7f,6,8b,df,ac,91,f8,c2,5e,f4,12,78,c9,28,e,27,ae,d7,d0,fe,e0,86,56,73,8c,c8,98,a7,93,e6,f7,49,15,1b,3a,ab,6f,62,c0,9e,3f,b7,d2,79,d5,29,d6,ce,6c,a1,54,ee,da,89,64,f9,18,2d,e5,94,e,24,f0,fc,5a,59,96,8d,3a,ea,8b,6,86,6,a0,1,e7,d6,ad,4c,2e,9a,d5,9,50,d3,3d,4b,36,f0,35,56,1d,7,0,b,9f,3f,5c,2b,53,0,43,11,15,ae,c3,ef,47,8,1d,29,e3,68,21,59,ca,a2,4c,8e,58,3f,55,c1,12,a,23,4e,68,4f,46,9c,83,77,54,de,6a,22,4f,1c,1e,50,21,2d,8b,a,53,1e,17,8b,c8,b4,d5,fc,a7,dc,cb,9e,b3,2,f3,9,c,4f,35,57,23,6a,9a,2a,81,8,f5,51,bc,a6,7a,64,40,7a,87,df,c,38,22,25,c9,1e,ad,ad,61,e5,d3,4b,c1,14,c,3e,2,4b,4f,bc,11,9f,40,d7,c5,c,8c,85,79,58,a5,f5,82,6f,b,80,48,18,1b,17,b1,19,18,ca,18,7e,d8,71,23,34,3c,c4,4d,76,0,88,67,49,76,96,f2,b1,f3,d5,55,61,1b,87,6e,b,d2,c6,64,17,2e,5f,c8,1c,51,ed,ab,0,4d,f7,ff,ff,31,a0,72,9e,f1,eb,32,d4,46,b1,5b,54,d9,2a,35,c0,da,4d,8b,b,69,c8,d4,58,33,24,51,99,62,51,2a,a9,74,c4,f9,bd,25,13,6d,54,6b,6c,e5,19,8c,c6,db,6b,18,9d,4a,42,b1,77,7d,e7,c7,87,bb,21,f9,f5,d3,b1,20,e,ae,d6,d,ce,f4,4b,3b,3b,f2,ec,66,48,a,e7,f,99,e8,c0,f4,b4,86,5c,d8,a2,ab,f4,69,dc,d0,e5,58,a6,c9,23,92,40,4e,77,87,1f,51,d,72,c0,c1,1d,5,6,b2,ae,dd,67,65,72,cb,76,8a,c,40,3c,59,6,c5,a3,bf,f7,97,3d,34,84,ad,f,58,1c,24,ed,1c,f1,30,2c,37,a8,8a,27,cf,6,73,c0,1b,b4,ae,92,e9,e2,c0,1c,2c,5c,73,a0,96,85,37,a5,e1,8,e2,18,bd,82,19,ed,61,a3,8f,52,49,a3,56,3a,ab,95,4,e0,38,dc,18,3,a3,a,27,8b,1a,a6,3c,1b,b6,68,e6,91,28,60,b9,2e,b9,12,83,d6,24,ef,14,4e,b6,4e,76,d0,bf,d2,1e,23,d1,39,d1,a9,41,4d,f2,83,61,d1,60,9a,fb,8e,4b,d6,f6,91,d1,7e,71,c2,95,e7,fc,c9,d7,0,4,56,2c,d9,e9,20,d4,e6,7,d3,4d,6,c5,aa,ec,30,b4,81,26,9c,36,7e,39,19,5b,81,48,bc,d3,e2,8f,78,f9,8e,6a,88,46,4e,7d,7f,a1,87,2c,b2,5d,50,46,f0,ca,89,f9,ad,a4,dc,33,1,f4,80,2f,95,49,2a,7,33,f9,c3,39,54,71,95,3b,39,c7,e6,1a,ca,5f,6e,66,c,d7,16,58,14,f3,ff,ff,31,5c,70,81,d6,a,97,39,f6,35,59,71,b9,23,32,f4,94,89,a4,dc,71,36,e1,a6,42,e2,91,45,12,87,16,ba,65,c6,9c,6c,55,79,9d,12,72,b1,1c,99,75,b5,13,6d,a8,dc,9c,ee,93,31,29,b,c2,4,ad,9c,f1,75,f6,11,3e,76,fe,7a,ea,79,e6,be,79,7e,68,7b,4c,d,e8,2d,fc,e,31,50,92,e2,b6,60,1b,c0,8f,b0,83,c3,e7,c4,8f,f2,d4,24,93,5e,96,90,42,41,7e,c4,70,8a,a5,d4,36,15,6c,f2,ec,67,87,80,31,68,8f,0,53,17,66,29,25,28,c0,0,25,34,b7,93,2a,e3,55,d0,15,63,81,14,a4,4a,e1,52,1,8,a0,6a,f0,40,b1,d,c2,ff,fc,f,bc,3,58,a4,a8,ed,f7,5e,c7,19,3e,6e,54,1d,be,26,b7,cb,6a,7e,c7,e9,78,1c,56,5f,96,2e,f6,a7,ba,75,ca,5,63,d0,6f,5c,5f,72,cc,7e,13,95,d3,34,8c,c6,eb,9a,f7,d7,a0,64,f2,59,6c,70,9,69,72,f8,d4,e1,60,b2,7b,c1,5b,d6,2e,e8,ce,c7,57,17,84,90,bd,13,6a,2f,d9,6e,2e,28,d1,43,97,f7,23,88,16,e,1b,31,39,4e,92,b,aa,9f,99,36,37,ee,f0,1,78,b4,8f,c1,3d,ee,9a,6b,25,a0,42,df,71,b4,87,0,53,e2,0,c0,ca,36,1c,58,a2,66,e1,d6,b8,8,e,64,23,9,b,88,b7,c,76,91,70,c1,36,f5,e5,a0,48,a0,1e,91,71,39,8e,c7,ae,44,4e,8,c6,c3,87,a8,f9,c1,dc,ad,f5,a6,70,3f,ab,ff,ff,27,65,80,bd,d3,f8,1e,53,a4,ca,ad,aa,da,bd,24,52,ad,b7,81,e6,41,54,23,ca,44,a4,ca,b5,37,87,e6,38,e3,95,bf,81,e5,b1,eb,78,7e,63,8e,42,44,24,49,5c,1d,4a,bd,28,f3,86,b9,5c,78,3e,5b,f8,1e,5c,78,9d,9,12,ab,4a,d4,75,7,52,af,2c,5a,fe,17,96,fe,17,97,7d,ef,6f,af,af,b7,ed,bb,7f,7e,7f,bf,df,df,ef,fb,fd,f6,f6,fb,f7,fd,f6,fd,bd,bd,bd,bf,6d,d7,f7,f7,f7,f7,ef,f7,fb,fb,f7,f7,fb,fe,ff,7d,bd,80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e3,c8,ff,ff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0,de,2e,</Data>
</AeropointData>
</file>

<file path=customXml/item9.xml><?xml version="1.0" encoding="utf-8"?>
<AeropointSoundList id="1" comment="BootVoice" file="01_BootVoice.hca" tag="225d53ba-b46e-4be9-8db9-6ea6ab6e407c"/>
</file>

<file path=customXml/itemProps1.xml><?xml version="1.0" encoding="utf-8"?>
<ds:datastoreItem xmlns:ds="http://schemas.openxmlformats.org/officeDocument/2006/customXml" ds:itemID="{2C73154F-D4B8-4357-8FE0-9851B76DC463}">
  <ds:schemaRefs/>
</ds:datastoreItem>
</file>

<file path=customXml/itemProps10.xml><?xml version="1.0" encoding="utf-8"?>
<ds:datastoreItem xmlns:ds="http://schemas.openxmlformats.org/officeDocument/2006/customXml" ds:itemID="{EB7A9CA5-F8B2-4548-BA2E-67D8D7B5357C}">
  <ds:schemaRefs/>
</ds:datastoreItem>
</file>

<file path=customXml/itemProps11.xml><?xml version="1.0" encoding="utf-8"?>
<ds:datastoreItem xmlns:ds="http://schemas.openxmlformats.org/officeDocument/2006/customXml" ds:itemID="{CE70A08F-D3FF-45D9-941C-D381B7AC35AF}">
  <ds:schemaRefs/>
</ds:datastoreItem>
</file>

<file path=customXml/itemProps12.xml><?xml version="1.0" encoding="utf-8"?>
<ds:datastoreItem xmlns:ds="http://schemas.openxmlformats.org/officeDocument/2006/customXml" ds:itemID="{FA025D38-197E-4B7F-8F10-3E6B22AA47DF}">
  <ds:schemaRefs/>
</ds:datastoreItem>
</file>

<file path=customXml/itemProps13.xml><?xml version="1.0" encoding="utf-8"?>
<ds:datastoreItem xmlns:ds="http://schemas.openxmlformats.org/officeDocument/2006/customXml" ds:itemID="{E861A464-3722-4009-B7B8-282F8937CBC4}">
  <ds:schemaRefs/>
</ds:datastoreItem>
</file>

<file path=customXml/itemProps14.xml><?xml version="1.0" encoding="utf-8"?>
<ds:datastoreItem xmlns:ds="http://schemas.openxmlformats.org/officeDocument/2006/customXml" ds:itemID="{1E083D8B-0929-4760-BAC9-04C49ADB1B93}">
  <ds:schemaRefs/>
</ds:datastoreItem>
</file>

<file path=customXml/itemProps15.xml><?xml version="1.0" encoding="utf-8"?>
<ds:datastoreItem xmlns:ds="http://schemas.openxmlformats.org/officeDocument/2006/customXml" ds:itemID="{4A953D94-65C5-47E4-B6EE-86650B4328DC}">
  <ds:schemaRefs/>
</ds:datastoreItem>
</file>

<file path=customXml/itemProps16.xml><?xml version="1.0" encoding="utf-8"?>
<ds:datastoreItem xmlns:ds="http://schemas.openxmlformats.org/officeDocument/2006/customXml" ds:itemID="{F404301B-980B-4572-B95A-7EF16E1D2B9F}">
  <ds:schemaRefs/>
</ds:datastoreItem>
</file>

<file path=customXml/itemProps17.xml><?xml version="1.0" encoding="utf-8"?>
<ds:datastoreItem xmlns:ds="http://schemas.openxmlformats.org/officeDocument/2006/customXml" ds:itemID="{B8A249AF-E237-4AAC-BB51-9F40B470CED7}">
  <ds:schemaRefs/>
</ds:datastoreItem>
</file>

<file path=customXml/itemProps18.xml><?xml version="1.0" encoding="utf-8"?>
<ds:datastoreItem xmlns:ds="http://schemas.openxmlformats.org/officeDocument/2006/customXml" ds:itemID="{D45C3189-A053-428A-BE13-D9589099F9D9}">
  <ds:schemaRefs/>
</ds:datastoreItem>
</file>

<file path=customXml/itemProps19.xml><?xml version="1.0" encoding="utf-8"?>
<ds:datastoreItem xmlns:ds="http://schemas.openxmlformats.org/officeDocument/2006/customXml" ds:itemID="{80D29345-1965-473E-A74D-AFC484834F45}">
  <ds:schemaRefs/>
</ds:datastoreItem>
</file>

<file path=customXml/itemProps2.xml><?xml version="1.0" encoding="utf-8"?>
<ds:datastoreItem xmlns:ds="http://schemas.openxmlformats.org/officeDocument/2006/customXml" ds:itemID="{46FDFEA8-542C-4DA7-AAB9-B45C29E0A093}">
  <ds:schemaRefs/>
</ds:datastoreItem>
</file>

<file path=customXml/itemProps20.xml><?xml version="1.0" encoding="utf-8"?>
<ds:datastoreItem xmlns:ds="http://schemas.openxmlformats.org/officeDocument/2006/customXml" ds:itemID="{BBFEDB04-E0BA-4289-8744-4A52D512C3DE}">
  <ds:schemaRefs/>
</ds:datastoreItem>
</file>

<file path=customXml/itemProps21.xml><?xml version="1.0" encoding="utf-8"?>
<ds:datastoreItem xmlns:ds="http://schemas.openxmlformats.org/officeDocument/2006/customXml" ds:itemID="{0179926C-A129-45B0-913F-B3C737801E37}">
  <ds:schemaRefs/>
</ds:datastoreItem>
</file>

<file path=customXml/itemProps22.xml><?xml version="1.0" encoding="utf-8"?>
<ds:datastoreItem xmlns:ds="http://schemas.openxmlformats.org/officeDocument/2006/customXml" ds:itemID="{DA80C851-CD3B-434E-BE53-389C46682E82}">
  <ds:schemaRefs/>
</ds:datastoreItem>
</file>

<file path=customXml/itemProps23.xml><?xml version="1.0" encoding="utf-8"?>
<ds:datastoreItem xmlns:ds="http://schemas.openxmlformats.org/officeDocument/2006/customXml" ds:itemID="{B5834494-4196-44A2-A931-6F0CFC2A8E34}">
  <ds:schemaRefs/>
</ds:datastoreItem>
</file>

<file path=customXml/itemProps24.xml><?xml version="1.0" encoding="utf-8"?>
<ds:datastoreItem xmlns:ds="http://schemas.openxmlformats.org/officeDocument/2006/customXml" ds:itemID="{CA50923C-236D-4B86-8785-3A8629AF10D6}">
  <ds:schemaRefs/>
</ds:datastoreItem>
</file>

<file path=customXml/itemProps25.xml><?xml version="1.0" encoding="utf-8"?>
<ds:datastoreItem xmlns:ds="http://schemas.openxmlformats.org/officeDocument/2006/customXml" ds:itemID="{DE9A5D76-3469-44C7-9A3E-1EDEC22E9E5C}">
  <ds:schemaRefs/>
</ds:datastoreItem>
</file>

<file path=customXml/itemProps26.xml><?xml version="1.0" encoding="utf-8"?>
<ds:datastoreItem xmlns:ds="http://schemas.openxmlformats.org/officeDocument/2006/customXml" ds:itemID="{F82CEE22-8550-4398-A821-25BC70B9668F}">
  <ds:schemaRefs/>
</ds:datastoreItem>
</file>

<file path=customXml/itemProps27.xml><?xml version="1.0" encoding="utf-8"?>
<ds:datastoreItem xmlns:ds="http://schemas.openxmlformats.org/officeDocument/2006/customXml" ds:itemID="{777F0F4E-EFD0-44AA-A74F-095ED5E488BE}">
  <ds:schemaRefs/>
</ds:datastoreItem>
</file>

<file path=customXml/itemProps28.xml><?xml version="1.0" encoding="utf-8"?>
<ds:datastoreItem xmlns:ds="http://schemas.openxmlformats.org/officeDocument/2006/customXml" ds:itemID="{68DB3C2A-0FE6-4C3D-AA9D-6EE43CAE0FE5}">
  <ds:schemaRefs/>
</ds:datastoreItem>
</file>

<file path=customXml/itemProps29.xml><?xml version="1.0" encoding="utf-8"?>
<ds:datastoreItem xmlns:ds="http://schemas.openxmlformats.org/officeDocument/2006/customXml" ds:itemID="{C18E793F-FA7F-4444-9BB4-FE5163B4A023}">
  <ds:schemaRefs/>
</ds:datastoreItem>
</file>

<file path=customXml/itemProps3.xml><?xml version="1.0" encoding="utf-8"?>
<ds:datastoreItem xmlns:ds="http://schemas.openxmlformats.org/officeDocument/2006/customXml" ds:itemID="{A6DFD70A-EF6D-45CC-9214-89EE0E8D6A04}">
  <ds:schemaRefs/>
</ds:datastoreItem>
</file>

<file path=customXml/itemProps30.xml><?xml version="1.0" encoding="utf-8"?>
<ds:datastoreItem xmlns:ds="http://schemas.openxmlformats.org/officeDocument/2006/customXml" ds:itemID="{FE65DFB2-0083-4F81-9595-E72A51FC4A5F}">
  <ds:schemaRefs/>
</ds:datastoreItem>
</file>

<file path=customXml/itemProps31.xml><?xml version="1.0" encoding="utf-8"?>
<ds:datastoreItem xmlns:ds="http://schemas.openxmlformats.org/officeDocument/2006/customXml" ds:itemID="{3FFFB5BD-0DE5-4E0D-A4D6-B5B04E3771B4}">
  <ds:schemaRefs/>
</ds:datastoreItem>
</file>

<file path=customXml/itemProps32.xml><?xml version="1.0" encoding="utf-8"?>
<ds:datastoreItem xmlns:ds="http://schemas.openxmlformats.org/officeDocument/2006/customXml" ds:itemID="{FAE3853C-4706-4ABC-A092-4B24F086F355}">
  <ds:schemaRefs/>
</ds:datastoreItem>
</file>

<file path=customXml/itemProps4.xml><?xml version="1.0" encoding="utf-8"?>
<ds:datastoreItem xmlns:ds="http://schemas.openxmlformats.org/officeDocument/2006/customXml" ds:itemID="{EE119A5F-B5D0-4561-A933-F45D45FF41A5}">
  <ds:schemaRefs/>
</ds:datastoreItem>
</file>

<file path=customXml/itemProps5.xml><?xml version="1.0" encoding="utf-8"?>
<ds:datastoreItem xmlns:ds="http://schemas.openxmlformats.org/officeDocument/2006/customXml" ds:itemID="{67381CAB-23BB-418C-95CF-DF6E5AE3F4AD}">
  <ds:schemaRefs/>
</ds:datastoreItem>
</file>

<file path=customXml/itemProps6.xml><?xml version="1.0" encoding="utf-8"?>
<ds:datastoreItem xmlns:ds="http://schemas.openxmlformats.org/officeDocument/2006/customXml" ds:itemID="{584D22C8-B523-406B-946D-55B52658735F}">
  <ds:schemaRefs/>
</ds:datastoreItem>
</file>

<file path=customXml/itemProps7.xml><?xml version="1.0" encoding="utf-8"?>
<ds:datastoreItem xmlns:ds="http://schemas.openxmlformats.org/officeDocument/2006/customXml" ds:itemID="{AFF0AF5D-5DE2-4FE3-80CF-DAE4F1730621}">
  <ds:schemaRefs/>
</ds:datastoreItem>
</file>

<file path=customXml/itemProps8.xml><?xml version="1.0" encoding="utf-8"?>
<ds:datastoreItem xmlns:ds="http://schemas.openxmlformats.org/officeDocument/2006/customXml" ds:itemID="{54EF5366-AC48-43AC-9153-50F14D497DD5}">
  <ds:schemaRefs/>
</ds:datastoreItem>
</file>

<file path=customXml/itemProps9.xml><?xml version="1.0" encoding="utf-8"?>
<ds:datastoreItem xmlns:ds="http://schemas.openxmlformats.org/officeDocument/2006/customXml" ds:itemID="{45471DD2-38D3-46E9-B664-5DC109CB390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8886</TotalTime>
  <Words>153</Words>
  <Application>Microsoft Office PowerPoint</Application>
  <PresentationFormat>ユーザー設定</PresentationFormat>
  <Paragraphs>103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9" baseType="lpstr">
      <vt:lpstr>HGPｺﾞｼｯｸE</vt:lpstr>
      <vt:lpstr>HGP創英角ｺﾞｼｯｸUB</vt:lpstr>
      <vt:lpstr>HG創英角ﾎﾟｯﾌﾟ体</vt:lpstr>
      <vt:lpstr>Meiryo UI</vt:lpstr>
      <vt:lpstr>ＭＳ Ｐゴシック</vt:lpstr>
      <vt:lpstr>新細明體</vt:lpstr>
      <vt:lpstr>セガ丸ゴシック-DB</vt:lpstr>
      <vt:lpstr>Arial</vt:lpstr>
      <vt:lpstr>Calibri</vt:lpstr>
      <vt:lpstr>Calibri Light</vt:lpstr>
      <vt:lpstr>Segoe UI Black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581</cp:revision>
  <dcterms:created xsi:type="dcterms:W3CDTF">2018-01-31T23:45:04Z</dcterms:created>
  <dcterms:modified xsi:type="dcterms:W3CDTF">2018-11-26T09:42:02Z</dcterms:modified>
</cp:coreProperties>
</file>