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customXml/itemProps6.xml" ContentType="application/vnd.openxmlformats-officedocument.customXmlProperties+xml"/>
  <Override PartName="/customXml/itemProps7.xml" ContentType="application/vnd.openxmlformats-officedocument.customXmlProperties+xml"/>
  <Override PartName="/customXml/itemProps8.xml" ContentType="application/vnd.openxmlformats-officedocument.customXmlProperties+xml"/>
  <Override PartName="/customXml/itemProps9.xml" ContentType="application/vnd.openxmlformats-officedocument.customXmlProperties+xml"/>
  <Override PartName="/customXml/itemProps10.xml" ContentType="application/vnd.openxmlformats-officedocument.customXmlProperties+xml"/>
  <Override PartName="/customXml/itemProps11.xml" ContentType="application/vnd.openxmlformats-officedocument.customXmlProperties+xml"/>
  <Override PartName="/customXml/itemProps12.xml" ContentType="application/vnd.openxmlformats-officedocument.customXmlProperties+xml"/>
  <Override PartName="/customXml/itemProps13.xml" ContentType="application/vnd.openxmlformats-officedocument.customXmlProperties+xml"/>
  <Override PartName="/customXml/itemProps14.xml" ContentType="application/vnd.openxmlformats-officedocument.customXmlProperties+xml"/>
  <Override PartName="/customXml/itemProps15.xml" ContentType="application/vnd.openxmlformats-officedocument.customXmlProperties+xml"/>
  <Override PartName="/customXml/itemProps16.xml" ContentType="application/vnd.openxmlformats-officedocument.customXmlProperties+xml"/>
  <Override PartName="/customXml/itemProps17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8"/>
  </p:sldMasterIdLst>
  <p:sldIdLst>
    <p:sldId id="258" r:id="rId19"/>
  </p:sldIdLst>
  <p:sldSz cx="6096000" cy="34544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781" autoAdjust="0"/>
    <p:restoredTop sz="94660"/>
  </p:normalViewPr>
  <p:slideViewPr>
    <p:cSldViewPr snapToGrid="0">
      <p:cViewPr>
        <p:scale>
          <a:sx n="150" d="100"/>
          <a:sy n="150" d="100"/>
        </p:scale>
        <p:origin x="3582" y="28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8.xml"/><Relationship Id="rId13" Type="http://schemas.openxmlformats.org/officeDocument/2006/relationships/customXml" Target="../customXml/item13.xml"/><Relationship Id="rId18" Type="http://schemas.openxmlformats.org/officeDocument/2006/relationships/slideMaster" Target="slideMasters/slideMaster1.xml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customXml" Target="../customXml/item7.xml"/><Relationship Id="rId12" Type="http://schemas.openxmlformats.org/officeDocument/2006/relationships/customXml" Target="../customXml/item12.xml"/><Relationship Id="rId17" Type="http://schemas.openxmlformats.org/officeDocument/2006/relationships/customXml" Target="../customXml/item17.xml"/><Relationship Id="rId2" Type="http://schemas.openxmlformats.org/officeDocument/2006/relationships/customXml" Target="../customXml/item2.xml"/><Relationship Id="rId16" Type="http://schemas.openxmlformats.org/officeDocument/2006/relationships/customXml" Target="../customXml/item16.xml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customXml" Target="../customXml/item6.xml"/><Relationship Id="rId11" Type="http://schemas.openxmlformats.org/officeDocument/2006/relationships/customXml" Target="../customXml/item11.xml"/><Relationship Id="rId5" Type="http://schemas.openxmlformats.org/officeDocument/2006/relationships/customXml" Target="../customXml/item5.xml"/><Relationship Id="rId15" Type="http://schemas.openxmlformats.org/officeDocument/2006/relationships/customXml" Target="../customXml/item15.xml"/><Relationship Id="rId23" Type="http://schemas.openxmlformats.org/officeDocument/2006/relationships/tableStyles" Target="tableStyles.xml"/><Relationship Id="rId10" Type="http://schemas.openxmlformats.org/officeDocument/2006/relationships/customXml" Target="../customXml/item10.xml"/><Relationship Id="rId19" Type="http://schemas.openxmlformats.org/officeDocument/2006/relationships/slide" Target="slides/slide1.xml"/><Relationship Id="rId4" Type="http://schemas.openxmlformats.org/officeDocument/2006/relationships/customXml" Target="../customXml/item4.xml"/><Relationship Id="rId9" Type="http://schemas.openxmlformats.org/officeDocument/2006/relationships/customXml" Target="../customXml/item9.xml"/><Relationship Id="rId14" Type="http://schemas.openxmlformats.org/officeDocument/2006/relationships/customXml" Target="../customXml/item14.xml"/><Relationship Id="rId22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62000" y="565338"/>
            <a:ext cx="4572000" cy="1202643"/>
          </a:xfrm>
        </p:spPr>
        <p:txBody>
          <a:bodyPr anchor="b"/>
          <a:lstStyle>
            <a:lvl1pPr algn="ctr"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762000" y="1814360"/>
            <a:ext cx="4572000" cy="834013"/>
          </a:xfrm>
        </p:spPr>
        <p:txBody>
          <a:bodyPr/>
          <a:lstStyle>
            <a:lvl1pPr marL="0" indent="0" algn="ctr">
              <a:buNone/>
              <a:defRPr sz="604"/>
            </a:lvl1pPr>
            <a:lvl2pPr marL="115146" indent="0" algn="ctr">
              <a:buNone/>
              <a:defRPr sz="504"/>
            </a:lvl2pPr>
            <a:lvl3pPr marL="230292" indent="0" algn="ctr">
              <a:buNone/>
              <a:defRPr sz="453"/>
            </a:lvl3pPr>
            <a:lvl4pPr marL="345437" indent="0" algn="ctr">
              <a:buNone/>
              <a:defRPr sz="403"/>
            </a:lvl4pPr>
            <a:lvl5pPr marL="460583" indent="0" algn="ctr">
              <a:buNone/>
              <a:defRPr sz="403"/>
            </a:lvl5pPr>
            <a:lvl6pPr marL="575729" indent="0" algn="ctr">
              <a:buNone/>
              <a:defRPr sz="403"/>
            </a:lvl6pPr>
            <a:lvl7pPr marL="690875" indent="0" algn="ctr">
              <a:buNone/>
              <a:defRPr sz="403"/>
            </a:lvl7pPr>
            <a:lvl8pPr marL="806021" indent="0" algn="ctr">
              <a:buNone/>
              <a:defRPr sz="403"/>
            </a:lvl8pPr>
            <a:lvl9pPr marL="921167" indent="0" algn="ctr">
              <a:buNone/>
              <a:defRPr sz="403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38879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10731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181226" y="183915"/>
            <a:ext cx="657225" cy="292744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09551" y="183915"/>
            <a:ext cx="1895475" cy="292744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38954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08671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5925" y="861202"/>
            <a:ext cx="5257800" cy="1436934"/>
          </a:xfrm>
        </p:spPr>
        <p:txBody>
          <a:bodyPr anchor="b"/>
          <a:lstStyle>
            <a:lvl1pPr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5925" y="2311730"/>
            <a:ext cx="5257800" cy="755650"/>
          </a:xfrm>
        </p:spPr>
        <p:txBody>
          <a:bodyPr/>
          <a:lstStyle>
            <a:lvl1pPr marL="0" indent="0">
              <a:buNone/>
              <a:defRPr sz="604">
                <a:solidFill>
                  <a:schemeClr val="tx1">
                    <a:tint val="75000"/>
                  </a:schemeClr>
                </a:solidFill>
              </a:defRPr>
            </a:lvl1pPr>
            <a:lvl2pPr marL="115146" indent="0">
              <a:buNone/>
              <a:defRPr sz="504">
                <a:solidFill>
                  <a:schemeClr val="tx1">
                    <a:tint val="75000"/>
                  </a:schemeClr>
                </a:solidFill>
              </a:defRPr>
            </a:lvl2pPr>
            <a:lvl3pPr marL="230292" indent="0">
              <a:buNone/>
              <a:defRPr sz="453">
                <a:solidFill>
                  <a:schemeClr val="tx1">
                    <a:tint val="75000"/>
                  </a:schemeClr>
                </a:solidFill>
              </a:defRPr>
            </a:lvl3pPr>
            <a:lvl4pPr marL="34543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4pPr>
            <a:lvl5pPr marL="460583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5pPr>
            <a:lvl6pPr marL="575729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6pPr>
            <a:lvl7pPr marL="690875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7pPr>
            <a:lvl8pPr marL="806021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8pPr>
            <a:lvl9pPr marL="92116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0544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09550" y="919574"/>
            <a:ext cx="127635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562100" y="919574"/>
            <a:ext cx="127635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60751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4" y="183916"/>
            <a:ext cx="5257800" cy="66769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894" y="846808"/>
            <a:ext cx="25788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19894" y="1261815"/>
            <a:ext cx="25788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086100" y="846808"/>
            <a:ext cx="25915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086100" y="1261815"/>
            <a:ext cx="25915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16035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02092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46702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>
              <a:defRPr sz="806"/>
            </a:lvl1pPr>
            <a:lvl2pPr>
              <a:defRPr sz="705"/>
            </a:lvl2pPr>
            <a:lvl3pPr>
              <a:defRPr sz="604"/>
            </a:lvl3pPr>
            <a:lvl4pPr>
              <a:defRPr sz="504"/>
            </a:lvl4pPr>
            <a:lvl5pPr>
              <a:defRPr sz="504"/>
            </a:lvl5pPr>
            <a:lvl6pPr>
              <a:defRPr sz="504"/>
            </a:lvl6pPr>
            <a:lvl7pPr>
              <a:defRPr sz="504"/>
            </a:lvl7pPr>
            <a:lvl8pPr>
              <a:defRPr sz="504"/>
            </a:lvl8pPr>
            <a:lvl9pPr>
              <a:defRPr sz="50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51656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 marL="0" indent="0">
              <a:buNone/>
              <a:defRPr sz="806"/>
            </a:lvl1pPr>
            <a:lvl2pPr marL="115146" indent="0">
              <a:buNone/>
              <a:defRPr sz="705"/>
            </a:lvl2pPr>
            <a:lvl3pPr marL="230292" indent="0">
              <a:buNone/>
              <a:defRPr sz="604"/>
            </a:lvl3pPr>
            <a:lvl4pPr marL="345437" indent="0">
              <a:buNone/>
              <a:defRPr sz="504"/>
            </a:lvl4pPr>
            <a:lvl5pPr marL="460583" indent="0">
              <a:buNone/>
              <a:defRPr sz="504"/>
            </a:lvl5pPr>
            <a:lvl6pPr marL="575729" indent="0">
              <a:buNone/>
              <a:defRPr sz="504"/>
            </a:lvl6pPr>
            <a:lvl7pPr marL="690875" indent="0">
              <a:buNone/>
              <a:defRPr sz="504"/>
            </a:lvl7pPr>
            <a:lvl8pPr marL="806021" indent="0">
              <a:buNone/>
              <a:defRPr sz="504"/>
            </a:lvl8pPr>
            <a:lvl9pPr marL="921167" indent="0">
              <a:buNone/>
              <a:defRPr sz="504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5813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19100" y="183916"/>
            <a:ext cx="5257800" cy="66769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100" y="919574"/>
            <a:ext cx="5257800" cy="21917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191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1113A3-849B-4872-90B9-0EB7E4DE73EF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019300" y="3201718"/>
            <a:ext cx="20574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3053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B86117-D213-4EF1-B4E4-23FD7CC306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83427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230292" rtl="0" eaLnBrk="1" latinLnBrk="0" hangingPunct="1">
        <a:lnSpc>
          <a:spcPct val="90000"/>
        </a:lnSpc>
        <a:spcBef>
          <a:spcPct val="0"/>
        </a:spcBef>
        <a:buNone/>
        <a:defRPr kumimoji="1" sz="110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7573" indent="-57573" algn="l" defTabSz="230292" rtl="0" eaLnBrk="1" latinLnBrk="0" hangingPunct="1">
        <a:lnSpc>
          <a:spcPct val="90000"/>
        </a:lnSpc>
        <a:spcBef>
          <a:spcPts val="252"/>
        </a:spcBef>
        <a:buFont typeface="Arial" panose="020B0604020202020204" pitchFamily="34" charset="0"/>
        <a:buChar char="•"/>
        <a:defRPr kumimoji="1" sz="705" kern="1200">
          <a:solidFill>
            <a:schemeClr val="tx1"/>
          </a:solidFill>
          <a:latin typeface="+mn-lt"/>
          <a:ea typeface="+mn-ea"/>
          <a:cs typeface="+mn-cs"/>
        </a:defRPr>
      </a:lvl1pPr>
      <a:lvl2pPr marL="17271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604" kern="1200">
          <a:solidFill>
            <a:schemeClr val="tx1"/>
          </a:solidFill>
          <a:latin typeface="+mn-lt"/>
          <a:ea typeface="+mn-ea"/>
          <a:cs typeface="+mn-cs"/>
        </a:defRPr>
      </a:lvl2pPr>
      <a:lvl3pPr marL="287865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504" kern="1200">
          <a:solidFill>
            <a:schemeClr val="tx1"/>
          </a:solidFill>
          <a:latin typeface="+mn-lt"/>
          <a:ea typeface="+mn-ea"/>
          <a:cs typeface="+mn-cs"/>
        </a:defRPr>
      </a:lvl3pPr>
      <a:lvl4pPr marL="403010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518156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633302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748448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63594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7873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1pPr>
      <a:lvl2pPr marL="115146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2pPr>
      <a:lvl3pPr marL="230292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3pPr>
      <a:lvl4pPr marL="34543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460583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575729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690875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06021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2116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図 14" descr="&lt;?xml version=&quot;1.0&quot; encoding=&quot;utf-8&quot;?&gt;&#10;&lt;AEROPOINT_SHAPE&gt;&#10;  &lt;SHAPE effect=&quot;background&quot; /&gt;&#10;&lt;/AEROPOINT_SHAPE&gt;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1" y="216"/>
            <a:ext cx="6096000" cy="3454400"/>
          </a:xfrm>
          <a:prstGeom prst="rect">
            <a:avLst/>
          </a:prstGeom>
        </p:spPr>
      </p:pic>
      <p:sp>
        <p:nvSpPr>
          <p:cNvPr id="21" name="表示部_ベース" descr="&lt;?xml version=&quot;1.0&quot; encoding=&quot;utf-8&quot;?&gt;&#10;&lt;AEROPOINT_SHAPE&gt;&#10;  &lt;SHAPE effect=&quot;background&quot; /&gt;&#10;&lt;/AEROPOINT_SHAPE&gt;"/>
          <p:cNvSpPr/>
          <p:nvPr/>
        </p:nvSpPr>
        <p:spPr>
          <a:xfrm>
            <a:off x="1" y="-1"/>
            <a:ext cx="6096000" cy="457200"/>
          </a:xfrm>
          <a:prstGeom prst="rect">
            <a:avLst/>
          </a:prstGeom>
          <a:solidFill>
            <a:schemeClr val="tx1">
              <a:alpha val="7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88000" rtlCol="0" anchor="ctr"/>
          <a:lstStyle/>
          <a:p>
            <a:r>
              <a:rPr lang="ja-JP" altLang="en-US" sz="1400" dirty="0" smtClean="0"/>
              <a:t>ＧＰＩＯ　テスト</a:t>
            </a:r>
            <a:endParaRPr lang="ja-JP" altLang="en-US" sz="1400" dirty="0"/>
          </a:p>
        </p:txBody>
      </p:sp>
      <p:sp>
        <p:nvSpPr>
          <p:cNvPr id="16" name="角丸四角形 15" descr="&lt;?xml version=&quot;1.0&quot; encoding=&quot;utf-8&quot;?&gt;&#10;&lt;AEROPOINT_SHAPE&gt;&#10;  &lt;SHAPE effect=&quot;button&quot; /&gt;&#10;  &lt;MESSAGE element=&quot;B1_ON&quot; /&gt;&#10;  &lt;SOUND id=&quot;0&quot; /&gt;&#10;  &lt;OUT_SIGNAL led=&quot;0&quot; out=&quot;1&quot; /&gt;&#10;&lt;/AEROPOINT_SHAPE&gt;"/>
          <p:cNvSpPr>
            <a:spLocks/>
          </p:cNvSpPr>
          <p:nvPr/>
        </p:nvSpPr>
        <p:spPr>
          <a:xfrm>
            <a:off x="886103" y="1116589"/>
            <a:ext cx="1270000" cy="508000"/>
          </a:xfrm>
          <a:prstGeom prst="roundRect">
            <a:avLst/>
          </a:prstGeom>
          <a:solidFill>
            <a:srgbClr val="2AABE2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ja-JP" altLang="en-US" sz="1400" dirty="0" smtClean="0">
                <a:solidFill>
                  <a:schemeClr val="tx1"/>
                </a:solidFill>
              </a:rPr>
              <a:t>ＯＮ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17" name="角丸四角形 16" descr="&lt;?xml version=&quot;1.0&quot; encoding=&quot;utf-8&quot;?&gt;&#10;&lt;AEROPOINT_SHAPE&gt;&#10;  &lt;SHAPE effect=&quot;button&quot; /&gt;&#10;  &lt;MESSAGE element=&quot;B1_OFF&quot; /&gt;&#10;  &lt;SOUND id=&quot;0&quot; /&gt;&#10;  &lt;OUT_SIGNAL led=&quot;0&quot; out=&quot;0&quot; /&gt;&#10;&lt;/AEROPOINT_SHAPE&gt;"/>
          <p:cNvSpPr>
            <a:spLocks/>
          </p:cNvSpPr>
          <p:nvPr/>
        </p:nvSpPr>
        <p:spPr>
          <a:xfrm>
            <a:off x="886103" y="1714598"/>
            <a:ext cx="1270000" cy="508000"/>
          </a:xfrm>
          <a:prstGeom prst="roundRect">
            <a:avLst/>
          </a:prstGeom>
          <a:solidFill>
            <a:srgbClr val="2AABE2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</a:rPr>
              <a:t>ＯＦＦ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18" name="角丸四角形 17" descr="&lt;?xml version=&quot;1.0&quot; encoding=&quot;utf-8&quot;?&gt;&#10;&lt;AEROPOINT_SHAPE&gt;&#10;  &lt;SHAPE effect=&quot;button&quot; /&gt;&#10;  &lt;MESSAGE element=&quot;B2_ON&quot; /&gt;&#10;  &lt;SOUND id=&quot;0&quot; /&gt;&#10;  &lt;OUT_SIGNAL led=&quot;1&quot; out=&quot;1&quot; /&gt;&#10;&lt;/AEROPOINT_SHAPE&gt;"/>
          <p:cNvSpPr>
            <a:spLocks/>
          </p:cNvSpPr>
          <p:nvPr/>
        </p:nvSpPr>
        <p:spPr>
          <a:xfrm>
            <a:off x="2408532" y="1116589"/>
            <a:ext cx="1270000" cy="508000"/>
          </a:xfrm>
          <a:prstGeom prst="roundRect">
            <a:avLst/>
          </a:prstGeom>
          <a:solidFill>
            <a:srgbClr val="F9DE58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ja-JP" altLang="en-US" sz="1400" dirty="0" smtClean="0">
                <a:solidFill>
                  <a:schemeClr val="tx1"/>
                </a:solidFill>
              </a:rPr>
              <a:t>ＯＮ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19" name="角丸四角形 18" descr="&lt;?xml version=&quot;1.0&quot; encoding=&quot;utf-8&quot;?&gt;&#10;&lt;AEROPOINT_SHAPE&gt;&#10;  &lt;SHAPE effect=&quot;button&quot; /&gt;&#10;  &lt;MESSAGE element=&quot;B2_OFF&quot; /&gt;&#10;  &lt;SOUND id=&quot;0&quot; /&gt;&#10;  &lt;OUT_SIGNAL led=&quot;1&quot; out=&quot;0&quot; /&gt;&#10;&lt;/AEROPOINT_SHAPE&gt;"/>
          <p:cNvSpPr>
            <a:spLocks/>
          </p:cNvSpPr>
          <p:nvPr/>
        </p:nvSpPr>
        <p:spPr>
          <a:xfrm>
            <a:off x="2408532" y="1714598"/>
            <a:ext cx="1270000" cy="508000"/>
          </a:xfrm>
          <a:prstGeom prst="roundRect">
            <a:avLst/>
          </a:prstGeom>
          <a:solidFill>
            <a:srgbClr val="F9DE58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</a:rPr>
              <a:t>ＯＦＦ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20" name="角丸四角形 19" descr="&lt;?xml version=&quot;1.0&quot; encoding=&quot;utf-8&quot;?&gt;&#10;&lt;AEROPOINT_SHAPE&gt;&#10;  &lt;SHAPE effect=&quot;button&quot; /&gt;&#10;  &lt;MESSAGE element=&quot;B3_ON&quot; /&gt;&#10;  &lt;SOUND id=&quot;0&quot; /&gt;&#10;  &lt;OUT_SIGNAL led=&quot;2&quot; out=&quot;1&quot; /&gt;&#10;&lt;/AEROPOINT_SHAPE&gt;"/>
          <p:cNvSpPr>
            <a:spLocks/>
          </p:cNvSpPr>
          <p:nvPr/>
        </p:nvSpPr>
        <p:spPr>
          <a:xfrm>
            <a:off x="3930961" y="1116589"/>
            <a:ext cx="1270000" cy="508000"/>
          </a:xfrm>
          <a:prstGeom prst="roundRect">
            <a:avLst/>
          </a:prstGeom>
          <a:solidFill>
            <a:srgbClr val="FC7A51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</a:rPr>
              <a:t>ＯＮ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22" name="角丸四角形 21" descr="&lt;?xml version=&quot;1.0&quot; encoding=&quot;utf-8&quot;?&gt;&#10;&lt;AEROPOINT_SHAPE&gt;&#10;  &lt;SHAPE effect=&quot;button&quot; /&gt;&#10;  &lt;MESSAGE element=&quot;B3_OFF&quot; /&gt;&#10;  &lt;SOUND id=&quot;0&quot; /&gt;&#10;  &lt;OUT_SIGNAL led=&quot;2&quot; out=&quot;0&quot; /&gt;&#10;&lt;/AEROPOINT_SHAPE&gt;"/>
          <p:cNvSpPr>
            <a:spLocks/>
          </p:cNvSpPr>
          <p:nvPr/>
        </p:nvSpPr>
        <p:spPr>
          <a:xfrm>
            <a:off x="3930961" y="1714598"/>
            <a:ext cx="1270000" cy="508000"/>
          </a:xfrm>
          <a:prstGeom prst="roundRect">
            <a:avLst/>
          </a:prstGeom>
          <a:solidFill>
            <a:srgbClr val="FC7A51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</a:rPr>
              <a:t>ＯＦＦ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23" name="正方形/長方形 22"/>
          <p:cNvSpPr>
            <a:spLocks/>
          </p:cNvSpPr>
          <p:nvPr/>
        </p:nvSpPr>
        <p:spPr>
          <a:xfrm>
            <a:off x="1190903" y="685800"/>
            <a:ext cx="660400" cy="406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ja-JP" altLang="en-US" sz="1400" dirty="0" smtClean="0">
                <a:solidFill>
                  <a:schemeClr val="tx1"/>
                </a:solidFill>
                <a:latin typeface="+mn-ea"/>
              </a:rPr>
              <a:t>Ｎｏ．１</a:t>
            </a:r>
            <a:endParaRPr lang="ja-JP" altLang="en-US" sz="14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24" name="正方形/長方形 23"/>
          <p:cNvSpPr>
            <a:spLocks/>
          </p:cNvSpPr>
          <p:nvPr/>
        </p:nvSpPr>
        <p:spPr>
          <a:xfrm>
            <a:off x="2713332" y="685800"/>
            <a:ext cx="660400" cy="406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ja-JP" altLang="en-US" sz="1400" dirty="0" smtClean="0">
                <a:solidFill>
                  <a:schemeClr val="tx1"/>
                </a:solidFill>
                <a:latin typeface="+mn-ea"/>
              </a:rPr>
              <a:t>Ｎｏ．２</a:t>
            </a:r>
            <a:endParaRPr lang="ja-JP" altLang="en-US" sz="14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25" name="正方形/長方形 24"/>
          <p:cNvSpPr>
            <a:spLocks/>
          </p:cNvSpPr>
          <p:nvPr/>
        </p:nvSpPr>
        <p:spPr>
          <a:xfrm>
            <a:off x="4235761" y="685800"/>
            <a:ext cx="660400" cy="406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ja-JP" altLang="en-US" sz="1400" dirty="0" smtClean="0">
                <a:solidFill>
                  <a:schemeClr val="tx1"/>
                </a:solidFill>
                <a:latin typeface="+mn-ea"/>
              </a:rPr>
              <a:t>Ｎｏ．３</a:t>
            </a:r>
            <a:endParaRPr lang="ja-JP" altLang="en-US" sz="14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14" name="角丸四角形 13" descr="&lt;?xml version=&quot;1.0&quot; encoding=&quot;utf-8&quot;?&gt;&#10;&lt;AEROPOINT_SHAPE&gt;&#10;  &lt;SHAPE effect=&quot;button&quot; /&gt;&#10;  &lt;MESSAGE element=&quot;B1_TOGGLE&quot; /&gt;&#10;  &lt;SOUND id=&quot;0&quot; /&gt;&#10;  &lt;OUT_SIGNAL led=&quot;0&quot; out=&quot;2&quot; /&gt;&#10;&lt;/AEROPOINT_SHAPE&gt;"/>
          <p:cNvSpPr>
            <a:spLocks/>
          </p:cNvSpPr>
          <p:nvPr/>
        </p:nvSpPr>
        <p:spPr>
          <a:xfrm>
            <a:off x="886103" y="2584607"/>
            <a:ext cx="1270000" cy="508000"/>
          </a:xfrm>
          <a:prstGeom prst="roundRect">
            <a:avLst/>
          </a:prstGeom>
          <a:solidFill>
            <a:srgbClr val="2AABE2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en-US" altLang="ja-JP" sz="1400" dirty="0" smtClean="0">
                <a:solidFill>
                  <a:schemeClr val="tx1"/>
                </a:solidFill>
              </a:rPr>
              <a:t>TOGGLE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26" name="角丸四角形 25" descr="&lt;?xml version=&quot;1.0&quot; encoding=&quot;utf-8&quot;?&gt;&#10;&lt;AEROPOINT_SHAPE&gt;&#10;  &lt;SHAPE effect=&quot;button&quot; /&gt;&#10;  &lt;MESSAGE element=&quot;B2_TOGGLE&quot; /&gt;&#10;  &lt;SOUND id=&quot;0&quot; /&gt;&#10;  &lt;OUT_SIGNAL led=&quot;1&quot; out=&quot;2&quot; /&gt;&#10;&lt;/AEROPOINT_SHAPE&gt;"/>
          <p:cNvSpPr>
            <a:spLocks/>
          </p:cNvSpPr>
          <p:nvPr/>
        </p:nvSpPr>
        <p:spPr>
          <a:xfrm>
            <a:off x="2408532" y="2584607"/>
            <a:ext cx="1270000" cy="508000"/>
          </a:xfrm>
          <a:prstGeom prst="roundRect">
            <a:avLst/>
          </a:prstGeom>
          <a:solidFill>
            <a:srgbClr val="F9DE58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en-US" altLang="ja-JP" sz="1400" dirty="0" smtClean="0">
                <a:solidFill>
                  <a:schemeClr val="tx1"/>
                </a:solidFill>
              </a:rPr>
              <a:t>TOGGLE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27" name="角丸四角形 26" descr="&lt;?xml version=&quot;1.0&quot; encoding=&quot;utf-8&quot;?&gt;&#10;&lt;AEROPOINT_SHAPE&gt;&#10;  &lt;SHAPE effect=&quot;button&quot; /&gt;&#10;  &lt;MESSAGE element=&quot;B3_TOGGLE&quot; /&gt;&#10;  &lt;SOUND id=&quot;0&quot; /&gt;&#10;  &lt;OUT_SIGNAL led=&quot;2&quot; out=&quot;2&quot; /&gt;&#10;&lt;/AEROPOINT_SHAPE&gt;"/>
          <p:cNvSpPr>
            <a:spLocks/>
          </p:cNvSpPr>
          <p:nvPr/>
        </p:nvSpPr>
        <p:spPr>
          <a:xfrm>
            <a:off x="3930961" y="2584607"/>
            <a:ext cx="1270000" cy="508000"/>
          </a:xfrm>
          <a:prstGeom prst="roundRect">
            <a:avLst/>
          </a:prstGeom>
          <a:solidFill>
            <a:srgbClr val="FC7A51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en-US" altLang="ja-JP" sz="1400" dirty="0" smtClean="0">
                <a:solidFill>
                  <a:schemeClr val="tx1"/>
                </a:solidFill>
              </a:rPr>
              <a:t>TOGGLE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883865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1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0.xml"/></Relationships>
</file>

<file path=customXml/_rels/item1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1.xml"/></Relationships>
</file>

<file path=customXml/_rels/item1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2.xml"/></Relationships>
</file>

<file path=customXml/_rels/item1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3.xml"/></Relationships>
</file>

<file path=customXml/_rels/item1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4.xml"/></Relationships>
</file>

<file path=customXml/_rels/item1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5.xml"/></Relationships>
</file>

<file path=customXml/_rels/item1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6.xml"/></Relationships>
</file>

<file path=customXml/_rels/item1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7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_rels/item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.xml"/></Relationships>
</file>

<file path=customXml/_rels/item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7.xml"/></Relationships>
</file>

<file path=customXml/_rels/item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8.xml"/></Relationships>
</file>

<file path=customXml/_rels/item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9.xml"/></Relationships>
</file>

<file path=customXml/item1.xml><?xml version="1.0" encoding="utf-8"?>
<AeropointSoundList id="10" comment="Sound10" file="" tag=""/>
</file>

<file path=customXml/item10.xml><?xml version="1.0" encoding="utf-8"?>
<AeropointSoundList id="4" comment="Sound4" file="" tag=""/>
</file>

<file path=customXml/item11.xml><?xml version="1.0" encoding="utf-8"?>
<AeropointData tag="6711575b-be0f-4917-967a-edb3434d3d34" folder="" file="E:\OneDrive\業務\プロジェクト\RZA\Framework\20181205_ビューアセット_ハンズオン\セミナー\コンテンツ\サウンド\03.hca">
  <Data>48,43,41,0,2,0,0,60,66,6d,74,0,1,0,56,22,0,0,0,2,0,80,1,f0,63,6f,6d,70,1,55,1,f,1,1,80,80,0,0,0,0,63,69,70,68,0,0,70,61,64,0,0,0,0,0,0,0,0,0,0,0,0,0,0,0,0,0,0,0,0,0,0,0,0,0,0,0,0,0,0,0,0,0,0,0,0,0,0,0,0,0,0,0,0,0,28,d8,ff,ff,56,97,94,dc,3c,3f,cf,f7,a5,4a,c3,c5,c3,5c,ba,bd,1c,15,15,29,d2,5a,51,5a,cc,b4,23,25,33,26,38,b7,e5,10,b0,c7,63,4e,72,94,af,f,e,a5,31,10,f2,c6,ee,d0,ae,d5,9,13,f,43,50,ca,77,c,37,2a,b7,c,a6,70,68,90,90,f6,df,f6,7f,de,c1,f3,cf,b7,d3,c5,14,4e,8e,a0,68,71,e1,d9,47,e5,e3,60,0,0,53,fa,f5,5f,57,fd,3e,bf,a1,55,7f,f5,7f,fd,4a,fb,b6,c9,8,6c,7e,16,ba,e7,62,42,0,20,1c,30,39,0,1,bf,98,0,0,0,0,21,18,2e,e0,3,36,30,e2,2c,22,e6,8,c0,0,8,63,2c,33,80,84,0,20,1,41,80,c0,0,1,24,0,0,0,0,0,10,0,20,30,0,0,1,2,b0,0,0,0,22,80,78,73,42,6,0,0,24,0,0,0,2,0,0,0,0,0,0,0,0,0,0,10,0,0,98,8,0,0,84,71,82,0,40,60,0,0,0,c0,0,0,0,0,0,0,0,0,0,0,0,0,0,0,0,0,0,0,0,0,2,0,0,83,0,0,0,0,0,0,0,0,0,2,f,0,0,0,0,8,0,0,0,0,0,0,b,3c,3d,51,65,a0,a3,c6,3,15,69,6d,99,9c,e7,fc,fd,dd,32,13,db,af,ba,fe,de,eb,57,5c,5a,e7,7d,7d,39,ab,ea,e7,10,61,41,6c,0,0,8,0,0,c,3,45,c7,e0,8c,0,a8,0,0,0,0,0,14,b,a0,c0,7,1,80,0,58,61,80,2,4,0,4d,a6,ff,ff,4c,25,93,19,54,cc,2b,6b,44,33,cc,2c,44,d6,ca,98,5a,ad,1c,ac,41,da,c3,14,b2,e3,43,16,33,53,1f,43,43,c,b3,b1,bd,42,3c,3b,b4,3a,33,cb,a4,52,b4,2c,2d,c3,9a,7c,74,36,c9,24,ed,b,2c,b2,cf,14,8e,a4,8b,10,71,18,dd,8e,7b,7b,75,78,ff,a1,c3,b,f1,cd,e0,d9,c1,f9,8a,5d,bf,6c,f2,3d,b5,f,f7,e3,77,cb,3b,f8,e9,ce,6e,72,3f,a3,ef,d5,da,fd,6f,9f,6e,b7,ad,4b,a4,28,c0,22,d9,83,f4,cf,9b,a7,cf,49,a1,8b,f7,db,99,bf,8c,25,ec,29,7c,b3,97,ce,eb,ce,bf,c9,d7,af,7,7d,b7,fd,89,2f,8f,cb,a9,20,de,3b,5d,be,b2,7f,4c,db,d8,1c,a0,10,31,1c,9b,a4,e3,34,77,58,b2,6f,32,b1,cf,e9,8b,85,86,df,97,86,d6,e1,b,b6,a5,c9,43,51,b0,72,8b,1,48,17,40,69,a3,cd,0,0,42,48,42,1d,a3,b2,22,e1,60,96,2,3,9a,40,0,0,0,0,0,0,0,0,0,0,0,0,0,0,0,0,0,0,0,0,0,0,0,0,0,0,0,0,0,0,0,0,0,0,0,0,0,0,0,0,0,0,0,0,0,0,0,0,0,0,0,0,0,0,0,0,0,0,0,0,0,0,0,0,0,0,0,0,0,0,0,0,0,0,0,0,0,0,0,0,0,0,0,0,0,0,0,0,0,0,0,0,0,0,0,0,0,0,0,0,0,0,0,0,0,0,0,0,0,0,0,0,0,0,0,41,b1,</Data>
</AeropointData>
</file>

<file path=customXml/item12.xml><?xml version="1.0" encoding="utf-8"?>
<AeropointSoundList id="3" comment="Sound3" file="" tag=""/>
</file>

<file path=customXml/item13.xml><?xml version="1.0" encoding="utf-8"?>
<AeropointSoundList id="7" comment="Sound7" file="" tag=""/>
</file>

<file path=customXml/item14.xml><?xml version="1.0" encoding="utf-8"?>
<AeropointSoundList id="11" comment="Sound11" file="" tag=""/>
</file>

<file path=customXml/item15.xml><?xml version="1.0" encoding="utf-8"?>
<AeropointSoundList id="14" comment="Sound14" file="" tag=""/>
</file>

<file path=customXml/item16.xml><?xml version="1.0" encoding="utf-8"?>
<AeropointSoundList id="0" comment="select" file="03.hca" tag="6711575b-be0f-4917-967a-edb3434d3d34"/>
</file>

<file path=customXml/item17.xml><?xml version="1.0" encoding="utf-8"?>
<AeropointSoundList id="15" comment="Sound15" file="" tag=""/>
</file>

<file path=customXml/item2.xml><?xml version="1.0" encoding="utf-8"?>
<AeropointSoundList id="5" comment="Sound5" file="" tag=""/>
</file>

<file path=customXml/item3.xml><?xml version="1.0" encoding="utf-8"?>
<AeropointSoundList id="8" comment="Sound8" file="" tag=""/>
</file>

<file path=customXml/item4.xml><?xml version="1.0" encoding="utf-8"?>
<AeropointSoundList id="9" comment="Sound9" file="" tag=""/>
</file>

<file path=customXml/item5.xml><?xml version="1.0" encoding="utf-8"?>
<AeropointSoundList id="6" comment="Sound6" file="" tag=""/>
</file>

<file path=customXml/item6.xml><?xml version="1.0" encoding="utf-8"?>
<AeropointSoundList id="1" comment="Sound1" file="" tag=""/>
</file>

<file path=customXml/item7.xml><?xml version="1.0" encoding="utf-8"?>
<AeropointSoundList id="12" comment="Sound12" file="" tag=""/>
</file>

<file path=customXml/item8.xml><?xml version="1.0" encoding="utf-8"?>
<AeropointSoundList id="2" comment="Sound2" file="" tag=""/>
</file>

<file path=customXml/item9.xml><?xml version="1.0" encoding="utf-8"?>
<AeropointSoundList id="13" comment="Sound13" file="" tag=""/>
</file>

<file path=customXml/itemProps1.xml><?xml version="1.0" encoding="utf-8"?>
<ds:datastoreItem xmlns:ds="http://schemas.openxmlformats.org/officeDocument/2006/customXml" ds:itemID="{A9052824-D23D-4488-BC9D-94A3895EEEC5}">
  <ds:schemaRefs/>
</ds:datastoreItem>
</file>

<file path=customXml/itemProps10.xml><?xml version="1.0" encoding="utf-8"?>
<ds:datastoreItem xmlns:ds="http://schemas.openxmlformats.org/officeDocument/2006/customXml" ds:itemID="{D5B18DCA-F310-4B7E-9165-45A7BC95FF7E}">
  <ds:schemaRefs/>
</ds:datastoreItem>
</file>

<file path=customXml/itemProps11.xml><?xml version="1.0" encoding="utf-8"?>
<ds:datastoreItem xmlns:ds="http://schemas.openxmlformats.org/officeDocument/2006/customXml" ds:itemID="{B3D5E910-302E-4F0F-9ED7-1C6C8B51DC26}">
  <ds:schemaRefs/>
</ds:datastoreItem>
</file>

<file path=customXml/itemProps12.xml><?xml version="1.0" encoding="utf-8"?>
<ds:datastoreItem xmlns:ds="http://schemas.openxmlformats.org/officeDocument/2006/customXml" ds:itemID="{662F7461-E8E6-46F1-B488-293FE6A9062C}">
  <ds:schemaRefs/>
</ds:datastoreItem>
</file>

<file path=customXml/itemProps13.xml><?xml version="1.0" encoding="utf-8"?>
<ds:datastoreItem xmlns:ds="http://schemas.openxmlformats.org/officeDocument/2006/customXml" ds:itemID="{D12D3A37-75A3-4A22-BCBE-C8FC374090F8}">
  <ds:schemaRefs/>
</ds:datastoreItem>
</file>

<file path=customXml/itemProps14.xml><?xml version="1.0" encoding="utf-8"?>
<ds:datastoreItem xmlns:ds="http://schemas.openxmlformats.org/officeDocument/2006/customXml" ds:itemID="{95541BA5-3A45-45D3-976A-C10F9DC65AA7}">
  <ds:schemaRefs/>
</ds:datastoreItem>
</file>

<file path=customXml/itemProps15.xml><?xml version="1.0" encoding="utf-8"?>
<ds:datastoreItem xmlns:ds="http://schemas.openxmlformats.org/officeDocument/2006/customXml" ds:itemID="{E732A8A9-B7EE-4D91-A0AD-F825F3F3CD3C}">
  <ds:schemaRefs/>
</ds:datastoreItem>
</file>

<file path=customXml/itemProps16.xml><?xml version="1.0" encoding="utf-8"?>
<ds:datastoreItem xmlns:ds="http://schemas.openxmlformats.org/officeDocument/2006/customXml" ds:itemID="{95E25EB1-4555-48BD-917F-2C9B6D795DCB}">
  <ds:schemaRefs/>
</ds:datastoreItem>
</file>

<file path=customXml/itemProps17.xml><?xml version="1.0" encoding="utf-8"?>
<ds:datastoreItem xmlns:ds="http://schemas.openxmlformats.org/officeDocument/2006/customXml" ds:itemID="{E40E718E-CE96-4946-A097-F48DE1F696BA}">
  <ds:schemaRefs/>
</ds:datastoreItem>
</file>

<file path=customXml/itemProps2.xml><?xml version="1.0" encoding="utf-8"?>
<ds:datastoreItem xmlns:ds="http://schemas.openxmlformats.org/officeDocument/2006/customXml" ds:itemID="{48A55FF6-13C8-4341-80A4-1541EBDA4639}">
  <ds:schemaRefs/>
</ds:datastoreItem>
</file>

<file path=customXml/itemProps3.xml><?xml version="1.0" encoding="utf-8"?>
<ds:datastoreItem xmlns:ds="http://schemas.openxmlformats.org/officeDocument/2006/customXml" ds:itemID="{0E3147A1-2D61-4643-9CD7-7BC3683B14FC}">
  <ds:schemaRefs/>
</ds:datastoreItem>
</file>

<file path=customXml/itemProps4.xml><?xml version="1.0" encoding="utf-8"?>
<ds:datastoreItem xmlns:ds="http://schemas.openxmlformats.org/officeDocument/2006/customXml" ds:itemID="{BF6D87DC-2FBB-4B8D-8FAC-EDA11FF4A43F}">
  <ds:schemaRefs/>
</ds:datastoreItem>
</file>

<file path=customXml/itemProps5.xml><?xml version="1.0" encoding="utf-8"?>
<ds:datastoreItem xmlns:ds="http://schemas.openxmlformats.org/officeDocument/2006/customXml" ds:itemID="{38692B1E-9AFA-4D72-88AE-2449B61B0255}">
  <ds:schemaRefs/>
</ds:datastoreItem>
</file>

<file path=customXml/itemProps6.xml><?xml version="1.0" encoding="utf-8"?>
<ds:datastoreItem xmlns:ds="http://schemas.openxmlformats.org/officeDocument/2006/customXml" ds:itemID="{2A16FFCC-DD72-430E-9B58-DD45BE47B49C}">
  <ds:schemaRefs/>
</ds:datastoreItem>
</file>

<file path=customXml/itemProps7.xml><?xml version="1.0" encoding="utf-8"?>
<ds:datastoreItem xmlns:ds="http://schemas.openxmlformats.org/officeDocument/2006/customXml" ds:itemID="{822C5631-50A2-44B4-A44F-C7BFE9F48114}">
  <ds:schemaRefs/>
</ds:datastoreItem>
</file>

<file path=customXml/itemProps8.xml><?xml version="1.0" encoding="utf-8"?>
<ds:datastoreItem xmlns:ds="http://schemas.openxmlformats.org/officeDocument/2006/customXml" ds:itemID="{45512895-8112-4A38-B768-5EC56EB6759B}">
  <ds:schemaRefs/>
</ds:datastoreItem>
</file>

<file path=customXml/itemProps9.xml><?xml version="1.0" encoding="utf-8"?>
<ds:datastoreItem xmlns:ds="http://schemas.openxmlformats.org/officeDocument/2006/customXml" ds:itemID="{D9492340-5CEB-4395-8AE1-0A6C8239BA01}">
  <ds:schemaRefs/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19</Words>
  <Application>Microsoft Office PowerPoint</Application>
  <PresentationFormat>ユーザー設定</PresentationFormat>
  <Paragraphs>13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>HP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近藤 文仁</dc:creator>
  <cp:lastModifiedBy>近藤 文仁</cp:lastModifiedBy>
  <cp:revision>12</cp:revision>
  <dcterms:created xsi:type="dcterms:W3CDTF">2018-11-25T06:36:45Z</dcterms:created>
  <dcterms:modified xsi:type="dcterms:W3CDTF">2018-11-26T11:28:49Z</dcterms:modified>
</cp:coreProperties>
</file>

<file path=docProps/thumbnail.jpeg>
</file>