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customXml/itemProps6.xml" ContentType="application/vnd.openxmlformats-officedocument.customXmlProperties+xml"/>
  <Override PartName="/customXml/itemProps7.xml" ContentType="application/vnd.openxmlformats-officedocument.customXmlProperties+xml"/>
  <Override PartName="/customXml/itemProps8.xml" ContentType="application/vnd.openxmlformats-officedocument.customXmlProperties+xml"/>
  <Override PartName="/customXml/itemProps9.xml" ContentType="application/vnd.openxmlformats-officedocument.customXmlProperties+xml"/>
  <Override PartName="/customXml/itemProps10.xml" ContentType="application/vnd.openxmlformats-officedocument.customXmlProperties+xml"/>
  <Override PartName="/customXml/itemProps11.xml" ContentType="application/vnd.openxmlformats-officedocument.customXmlProperties+xml"/>
  <Override PartName="/customXml/itemProps12.xml" ContentType="application/vnd.openxmlformats-officedocument.customXmlProperties+xml"/>
  <Override PartName="/customXml/itemProps13.xml" ContentType="application/vnd.openxmlformats-officedocument.customXmlProperties+xml"/>
  <Override PartName="/customXml/itemProps14.xml" ContentType="application/vnd.openxmlformats-officedocument.customXmlProperties+xml"/>
  <Override PartName="/customXml/itemProps15.xml" ContentType="application/vnd.openxmlformats-officedocument.customXmlProperties+xml"/>
  <Override PartName="/customXml/itemProps16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7"/>
  </p:sldMasterIdLst>
  <p:sldIdLst>
    <p:sldId id="258" r:id="rId18"/>
  </p:sldIdLst>
  <p:sldSz cx="6096000" cy="34544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607"/>
    <a:srgbClr val="C8C8C8"/>
    <a:srgbClr val="4373CA"/>
    <a:srgbClr val="F4813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781" autoAdjust="0"/>
    <p:restoredTop sz="94660"/>
  </p:normalViewPr>
  <p:slideViewPr>
    <p:cSldViewPr snapToGrid="0">
      <p:cViewPr varScale="1">
        <p:scale>
          <a:sx n="161" d="100"/>
          <a:sy n="161" d="100"/>
        </p:scale>
        <p:origin x="132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8.xml"/><Relationship Id="rId13" Type="http://schemas.openxmlformats.org/officeDocument/2006/relationships/customXml" Target="../customXml/item13.xml"/><Relationship Id="rId18" Type="http://schemas.openxmlformats.org/officeDocument/2006/relationships/slide" Target="slides/slide1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customXml" Target="../customXml/item7.xml"/><Relationship Id="rId12" Type="http://schemas.openxmlformats.org/officeDocument/2006/relationships/customXml" Target="../customXml/item12.xml"/><Relationship Id="rId17" Type="http://schemas.openxmlformats.org/officeDocument/2006/relationships/slideMaster" Target="slideMasters/slideMaster1.xml"/><Relationship Id="rId2" Type="http://schemas.openxmlformats.org/officeDocument/2006/relationships/customXml" Target="../customXml/item2.xml"/><Relationship Id="rId16" Type="http://schemas.openxmlformats.org/officeDocument/2006/relationships/customXml" Target="../customXml/item16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customXml" Target="../customXml/item6.xml"/><Relationship Id="rId11" Type="http://schemas.openxmlformats.org/officeDocument/2006/relationships/customXml" Target="../customXml/item11.xml"/><Relationship Id="rId5" Type="http://schemas.openxmlformats.org/officeDocument/2006/relationships/customXml" Target="../customXml/item5.xml"/><Relationship Id="rId15" Type="http://schemas.openxmlformats.org/officeDocument/2006/relationships/customXml" Target="../customXml/item15.xml"/><Relationship Id="rId10" Type="http://schemas.openxmlformats.org/officeDocument/2006/relationships/customXml" Target="../customXml/item10.xml"/><Relationship Id="rId19" Type="http://schemas.openxmlformats.org/officeDocument/2006/relationships/presProps" Target="presProps.xml"/><Relationship Id="rId4" Type="http://schemas.openxmlformats.org/officeDocument/2006/relationships/customXml" Target="../customXml/item4.xml"/><Relationship Id="rId9" Type="http://schemas.openxmlformats.org/officeDocument/2006/relationships/customXml" Target="../customXml/item9.xml"/><Relationship Id="rId14" Type="http://schemas.openxmlformats.org/officeDocument/2006/relationships/customXml" Target="../customXml/item14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62000" y="565338"/>
            <a:ext cx="4572000" cy="1202643"/>
          </a:xfrm>
        </p:spPr>
        <p:txBody>
          <a:bodyPr anchor="b"/>
          <a:lstStyle>
            <a:lvl1pPr algn="ctr">
              <a:defRPr sz="151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762000" y="1814360"/>
            <a:ext cx="4572000" cy="834013"/>
          </a:xfrm>
        </p:spPr>
        <p:txBody>
          <a:bodyPr/>
          <a:lstStyle>
            <a:lvl1pPr marL="0" indent="0" algn="ctr">
              <a:buNone/>
              <a:defRPr sz="604"/>
            </a:lvl1pPr>
            <a:lvl2pPr marL="115146" indent="0" algn="ctr">
              <a:buNone/>
              <a:defRPr sz="504"/>
            </a:lvl2pPr>
            <a:lvl3pPr marL="230292" indent="0" algn="ctr">
              <a:buNone/>
              <a:defRPr sz="453"/>
            </a:lvl3pPr>
            <a:lvl4pPr marL="345437" indent="0" algn="ctr">
              <a:buNone/>
              <a:defRPr sz="403"/>
            </a:lvl4pPr>
            <a:lvl5pPr marL="460583" indent="0" algn="ctr">
              <a:buNone/>
              <a:defRPr sz="403"/>
            </a:lvl5pPr>
            <a:lvl6pPr marL="575729" indent="0" algn="ctr">
              <a:buNone/>
              <a:defRPr sz="403"/>
            </a:lvl6pPr>
            <a:lvl7pPr marL="690875" indent="0" algn="ctr">
              <a:buNone/>
              <a:defRPr sz="403"/>
            </a:lvl7pPr>
            <a:lvl8pPr marL="806021" indent="0" algn="ctr">
              <a:buNone/>
              <a:defRPr sz="403"/>
            </a:lvl8pPr>
            <a:lvl9pPr marL="921167" indent="0" algn="ctr">
              <a:buNone/>
              <a:defRPr sz="403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44596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0768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362450" y="183915"/>
            <a:ext cx="1314450" cy="2927444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19100" y="183915"/>
            <a:ext cx="3867150" cy="2927444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91073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79569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5925" y="861202"/>
            <a:ext cx="5257800" cy="1436934"/>
          </a:xfrm>
        </p:spPr>
        <p:txBody>
          <a:bodyPr anchor="b"/>
          <a:lstStyle>
            <a:lvl1pPr>
              <a:defRPr sz="151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5925" y="2311730"/>
            <a:ext cx="5257800" cy="755650"/>
          </a:xfrm>
        </p:spPr>
        <p:txBody>
          <a:bodyPr/>
          <a:lstStyle>
            <a:lvl1pPr marL="0" indent="0">
              <a:buNone/>
              <a:defRPr sz="604">
                <a:solidFill>
                  <a:schemeClr val="tx1">
                    <a:tint val="75000"/>
                  </a:schemeClr>
                </a:solidFill>
              </a:defRPr>
            </a:lvl1pPr>
            <a:lvl2pPr marL="115146" indent="0">
              <a:buNone/>
              <a:defRPr sz="504">
                <a:solidFill>
                  <a:schemeClr val="tx1">
                    <a:tint val="75000"/>
                  </a:schemeClr>
                </a:solidFill>
              </a:defRPr>
            </a:lvl2pPr>
            <a:lvl3pPr marL="230292" indent="0">
              <a:buNone/>
              <a:defRPr sz="453">
                <a:solidFill>
                  <a:schemeClr val="tx1">
                    <a:tint val="75000"/>
                  </a:schemeClr>
                </a:solidFill>
              </a:defRPr>
            </a:lvl3pPr>
            <a:lvl4pPr marL="345437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4pPr>
            <a:lvl5pPr marL="460583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5pPr>
            <a:lvl6pPr marL="575729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6pPr>
            <a:lvl7pPr marL="690875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7pPr>
            <a:lvl8pPr marL="806021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8pPr>
            <a:lvl9pPr marL="921167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09436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19100" y="919574"/>
            <a:ext cx="2590800" cy="2191785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086100" y="919574"/>
            <a:ext cx="2590800" cy="2191785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35318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4" y="183916"/>
            <a:ext cx="5257800" cy="66769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9894" y="846808"/>
            <a:ext cx="2578894" cy="415008"/>
          </a:xfrm>
        </p:spPr>
        <p:txBody>
          <a:bodyPr anchor="b"/>
          <a:lstStyle>
            <a:lvl1pPr marL="0" indent="0">
              <a:buNone/>
              <a:defRPr sz="604" b="1"/>
            </a:lvl1pPr>
            <a:lvl2pPr marL="115146" indent="0">
              <a:buNone/>
              <a:defRPr sz="504" b="1"/>
            </a:lvl2pPr>
            <a:lvl3pPr marL="230292" indent="0">
              <a:buNone/>
              <a:defRPr sz="453" b="1"/>
            </a:lvl3pPr>
            <a:lvl4pPr marL="345437" indent="0">
              <a:buNone/>
              <a:defRPr sz="403" b="1"/>
            </a:lvl4pPr>
            <a:lvl5pPr marL="460583" indent="0">
              <a:buNone/>
              <a:defRPr sz="403" b="1"/>
            </a:lvl5pPr>
            <a:lvl6pPr marL="575729" indent="0">
              <a:buNone/>
              <a:defRPr sz="403" b="1"/>
            </a:lvl6pPr>
            <a:lvl7pPr marL="690875" indent="0">
              <a:buNone/>
              <a:defRPr sz="403" b="1"/>
            </a:lvl7pPr>
            <a:lvl8pPr marL="806021" indent="0">
              <a:buNone/>
              <a:defRPr sz="403" b="1"/>
            </a:lvl8pPr>
            <a:lvl9pPr marL="921167" indent="0">
              <a:buNone/>
              <a:defRPr sz="40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19894" y="1261815"/>
            <a:ext cx="2578894" cy="1855941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086100" y="846808"/>
            <a:ext cx="2591594" cy="415008"/>
          </a:xfrm>
        </p:spPr>
        <p:txBody>
          <a:bodyPr anchor="b"/>
          <a:lstStyle>
            <a:lvl1pPr marL="0" indent="0">
              <a:buNone/>
              <a:defRPr sz="604" b="1"/>
            </a:lvl1pPr>
            <a:lvl2pPr marL="115146" indent="0">
              <a:buNone/>
              <a:defRPr sz="504" b="1"/>
            </a:lvl2pPr>
            <a:lvl3pPr marL="230292" indent="0">
              <a:buNone/>
              <a:defRPr sz="453" b="1"/>
            </a:lvl3pPr>
            <a:lvl4pPr marL="345437" indent="0">
              <a:buNone/>
              <a:defRPr sz="403" b="1"/>
            </a:lvl4pPr>
            <a:lvl5pPr marL="460583" indent="0">
              <a:buNone/>
              <a:defRPr sz="403" b="1"/>
            </a:lvl5pPr>
            <a:lvl6pPr marL="575729" indent="0">
              <a:buNone/>
              <a:defRPr sz="403" b="1"/>
            </a:lvl6pPr>
            <a:lvl7pPr marL="690875" indent="0">
              <a:buNone/>
              <a:defRPr sz="403" b="1"/>
            </a:lvl7pPr>
            <a:lvl8pPr marL="806021" indent="0">
              <a:buNone/>
              <a:defRPr sz="403" b="1"/>
            </a:lvl8pPr>
            <a:lvl9pPr marL="921167" indent="0">
              <a:buNone/>
              <a:defRPr sz="40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086100" y="1261815"/>
            <a:ext cx="2591594" cy="1855941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06836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73056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90156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5" y="230293"/>
            <a:ext cx="1966119" cy="806027"/>
          </a:xfrm>
        </p:spPr>
        <p:txBody>
          <a:bodyPr anchor="b"/>
          <a:lstStyle>
            <a:lvl1pPr>
              <a:defRPr sz="80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591594" y="497370"/>
            <a:ext cx="3086100" cy="2454863"/>
          </a:xfrm>
        </p:spPr>
        <p:txBody>
          <a:bodyPr/>
          <a:lstStyle>
            <a:lvl1pPr>
              <a:defRPr sz="806"/>
            </a:lvl1pPr>
            <a:lvl2pPr>
              <a:defRPr sz="705"/>
            </a:lvl2pPr>
            <a:lvl3pPr>
              <a:defRPr sz="604"/>
            </a:lvl3pPr>
            <a:lvl4pPr>
              <a:defRPr sz="504"/>
            </a:lvl4pPr>
            <a:lvl5pPr>
              <a:defRPr sz="504"/>
            </a:lvl5pPr>
            <a:lvl6pPr>
              <a:defRPr sz="504"/>
            </a:lvl6pPr>
            <a:lvl7pPr>
              <a:defRPr sz="504"/>
            </a:lvl7pPr>
            <a:lvl8pPr>
              <a:defRPr sz="504"/>
            </a:lvl8pPr>
            <a:lvl9pPr>
              <a:defRPr sz="504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19895" y="1036320"/>
            <a:ext cx="1966119" cy="1919911"/>
          </a:xfrm>
        </p:spPr>
        <p:txBody>
          <a:bodyPr/>
          <a:lstStyle>
            <a:lvl1pPr marL="0" indent="0">
              <a:buNone/>
              <a:defRPr sz="403"/>
            </a:lvl1pPr>
            <a:lvl2pPr marL="115146" indent="0">
              <a:buNone/>
              <a:defRPr sz="353"/>
            </a:lvl2pPr>
            <a:lvl3pPr marL="230292" indent="0">
              <a:buNone/>
              <a:defRPr sz="302"/>
            </a:lvl3pPr>
            <a:lvl4pPr marL="345437" indent="0">
              <a:buNone/>
              <a:defRPr sz="252"/>
            </a:lvl4pPr>
            <a:lvl5pPr marL="460583" indent="0">
              <a:buNone/>
              <a:defRPr sz="252"/>
            </a:lvl5pPr>
            <a:lvl6pPr marL="575729" indent="0">
              <a:buNone/>
              <a:defRPr sz="252"/>
            </a:lvl6pPr>
            <a:lvl7pPr marL="690875" indent="0">
              <a:buNone/>
              <a:defRPr sz="252"/>
            </a:lvl7pPr>
            <a:lvl8pPr marL="806021" indent="0">
              <a:buNone/>
              <a:defRPr sz="252"/>
            </a:lvl8pPr>
            <a:lvl9pPr marL="921167" indent="0">
              <a:buNone/>
              <a:defRPr sz="25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87392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5" y="230293"/>
            <a:ext cx="1966119" cy="806027"/>
          </a:xfrm>
        </p:spPr>
        <p:txBody>
          <a:bodyPr anchor="b"/>
          <a:lstStyle>
            <a:lvl1pPr>
              <a:defRPr sz="80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591594" y="497370"/>
            <a:ext cx="3086100" cy="2454863"/>
          </a:xfrm>
        </p:spPr>
        <p:txBody>
          <a:bodyPr/>
          <a:lstStyle>
            <a:lvl1pPr marL="0" indent="0">
              <a:buNone/>
              <a:defRPr sz="806"/>
            </a:lvl1pPr>
            <a:lvl2pPr marL="115146" indent="0">
              <a:buNone/>
              <a:defRPr sz="705"/>
            </a:lvl2pPr>
            <a:lvl3pPr marL="230292" indent="0">
              <a:buNone/>
              <a:defRPr sz="604"/>
            </a:lvl3pPr>
            <a:lvl4pPr marL="345437" indent="0">
              <a:buNone/>
              <a:defRPr sz="504"/>
            </a:lvl4pPr>
            <a:lvl5pPr marL="460583" indent="0">
              <a:buNone/>
              <a:defRPr sz="504"/>
            </a:lvl5pPr>
            <a:lvl6pPr marL="575729" indent="0">
              <a:buNone/>
              <a:defRPr sz="504"/>
            </a:lvl6pPr>
            <a:lvl7pPr marL="690875" indent="0">
              <a:buNone/>
              <a:defRPr sz="504"/>
            </a:lvl7pPr>
            <a:lvl8pPr marL="806021" indent="0">
              <a:buNone/>
              <a:defRPr sz="504"/>
            </a:lvl8pPr>
            <a:lvl9pPr marL="921167" indent="0">
              <a:buNone/>
              <a:defRPr sz="504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19895" y="1036320"/>
            <a:ext cx="1966119" cy="1919911"/>
          </a:xfrm>
        </p:spPr>
        <p:txBody>
          <a:bodyPr/>
          <a:lstStyle>
            <a:lvl1pPr marL="0" indent="0">
              <a:buNone/>
              <a:defRPr sz="403"/>
            </a:lvl1pPr>
            <a:lvl2pPr marL="115146" indent="0">
              <a:buNone/>
              <a:defRPr sz="353"/>
            </a:lvl2pPr>
            <a:lvl3pPr marL="230292" indent="0">
              <a:buNone/>
              <a:defRPr sz="302"/>
            </a:lvl3pPr>
            <a:lvl4pPr marL="345437" indent="0">
              <a:buNone/>
              <a:defRPr sz="252"/>
            </a:lvl4pPr>
            <a:lvl5pPr marL="460583" indent="0">
              <a:buNone/>
              <a:defRPr sz="252"/>
            </a:lvl5pPr>
            <a:lvl6pPr marL="575729" indent="0">
              <a:buNone/>
              <a:defRPr sz="252"/>
            </a:lvl6pPr>
            <a:lvl7pPr marL="690875" indent="0">
              <a:buNone/>
              <a:defRPr sz="252"/>
            </a:lvl7pPr>
            <a:lvl8pPr marL="806021" indent="0">
              <a:buNone/>
              <a:defRPr sz="252"/>
            </a:lvl8pPr>
            <a:lvl9pPr marL="921167" indent="0">
              <a:buNone/>
              <a:defRPr sz="25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62870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19100" y="183916"/>
            <a:ext cx="5257800" cy="66769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9100" y="919574"/>
            <a:ext cx="5257800" cy="21917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19100" y="3201718"/>
            <a:ext cx="13716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ACFFB4-6E84-46AF-ACD8-84F78BA31065}" type="datetimeFigureOut">
              <a:rPr kumimoji="1" lang="ja-JP" altLang="en-US" smtClean="0"/>
              <a:t>2018/12/3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019300" y="3201718"/>
            <a:ext cx="20574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305300" y="3201718"/>
            <a:ext cx="13716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74160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230292" rtl="0" eaLnBrk="1" latinLnBrk="0" hangingPunct="1">
        <a:lnSpc>
          <a:spcPct val="90000"/>
        </a:lnSpc>
        <a:spcBef>
          <a:spcPct val="0"/>
        </a:spcBef>
        <a:buNone/>
        <a:defRPr kumimoji="1" sz="110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7573" indent="-57573" algn="l" defTabSz="230292" rtl="0" eaLnBrk="1" latinLnBrk="0" hangingPunct="1">
        <a:lnSpc>
          <a:spcPct val="90000"/>
        </a:lnSpc>
        <a:spcBef>
          <a:spcPts val="252"/>
        </a:spcBef>
        <a:buFont typeface="Arial" panose="020B0604020202020204" pitchFamily="34" charset="0"/>
        <a:buChar char="•"/>
        <a:defRPr kumimoji="1" sz="705" kern="1200">
          <a:solidFill>
            <a:schemeClr val="tx1"/>
          </a:solidFill>
          <a:latin typeface="+mn-lt"/>
          <a:ea typeface="+mn-ea"/>
          <a:cs typeface="+mn-cs"/>
        </a:defRPr>
      </a:lvl1pPr>
      <a:lvl2pPr marL="172719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604" kern="1200">
          <a:solidFill>
            <a:schemeClr val="tx1"/>
          </a:solidFill>
          <a:latin typeface="+mn-lt"/>
          <a:ea typeface="+mn-ea"/>
          <a:cs typeface="+mn-cs"/>
        </a:defRPr>
      </a:lvl2pPr>
      <a:lvl3pPr marL="287865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504" kern="1200">
          <a:solidFill>
            <a:schemeClr val="tx1"/>
          </a:solidFill>
          <a:latin typeface="+mn-lt"/>
          <a:ea typeface="+mn-ea"/>
          <a:cs typeface="+mn-cs"/>
        </a:defRPr>
      </a:lvl3pPr>
      <a:lvl4pPr marL="403010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4pPr>
      <a:lvl5pPr marL="518156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5pPr>
      <a:lvl6pPr marL="633302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6pPr>
      <a:lvl7pPr marL="748448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7pPr>
      <a:lvl8pPr marL="863594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8pPr>
      <a:lvl9pPr marL="978739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1pPr>
      <a:lvl2pPr marL="115146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2pPr>
      <a:lvl3pPr marL="230292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3pPr>
      <a:lvl4pPr marL="345437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4pPr>
      <a:lvl5pPr marL="460583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5pPr>
      <a:lvl6pPr marL="575729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6pPr>
      <a:lvl7pPr marL="690875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7pPr>
      <a:lvl8pPr marL="806021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8pPr>
      <a:lvl9pPr marL="921167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円/楕円 1"/>
          <p:cNvSpPr/>
          <p:nvPr/>
        </p:nvSpPr>
        <p:spPr>
          <a:xfrm>
            <a:off x="1135328" y="901700"/>
            <a:ext cx="1651000" cy="1651000"/>
          </a:xfrm>
          <a:prstGeom prst="ellipse">
            <a:avLst/>
          </a:prstGeom>
          <a:solidFill>
            <a:srgbClr val="F48138"/>
          </a:solidFill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453"/>
          </a:p>
        </p:txBody>
      </p:sp>
      <p:sp>
        <p:nvSpPr>
          <p:cNvPr id="4" name="二等辺三角形 3"/>
          <p:cNvSpPr/>
          <p:nvPr/>
        </p:nvSpPr>
        <p:spPr>
          <a:xfrm>
            <a:off x="2088490" y="901700"/>
            <a:ext cx="1917700" cy="1651000"/>
          </a:xfrm>
          <a:prstGeom prst="triangle">
            <a:avLst/>
          </a:prstGeom>
          <a:solidFill>
            <a:srgbClr val="C8C8C8"/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ja-JP" altLang="en-US" sz="453"/>
          </a:p>
        </p:txBody>
      </p:sp>
      <p:sp>
        <p:nvSpPr>
          <p:cNvPr id="3" name="角丸四角形 2"/>
          <p:cNvSpPr/>
          <p:nvPr/>
        </p:nvSpPr>
        <p:spPr>
          <a:xfrm>
            <a:off x="3309672" y="901700"/>
            <a:ext cx="1651000" cy="1651000"/>
          </a:xfrm>
          <a:prstGeom prst="roundRect">
            <a:avLst/>
          </a:prstGeom>
          <a:solidFill>
            <a:srgbClr val="4373CA"/>
          </a:solidFill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453"/>
          </a:p>
        </p:txBody>
      </p:sp>
    </p:spTree>
    <p:extLst>
      <p:ext uri="{BB962C8B-B14F-4D97-AF65-F5344CB8AC3E}">
        <p14:creationId xmlns:p14="http://schemas.microsoft.com/office/powerpoint/2010/main" val="2349221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1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0.xml"/></Relationships>
</file>

<file path=customXml/_rels/item1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1.xml"/></Relationships>
</file>

<file path=customXml/_rels/item1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2.xml"/></Relationships>
</file>

<file path=customXml/_rels/item1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3.xml"/></Relationships>
</file>

<file path=customXml/_rels/item1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4.xml"/></Relationships>
</file>

<file path=customXml/_rels/item1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5.xml"/></Relationships>
</file>

<file path=customXml/_rels/item1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6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_rels/item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.xml"/></Relationships>
</file>

<file path=customXml/_rels/item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7.xml"/></Relationships>
</file>

<file path=customXml/_rels/item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8.xml"/></Relationships>
</file>

<file path=customXml/_rels/item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9.xml"/></Relationships>
</file>

<file path=customXml/item1.xml><?xml version="1.0" encoding="utf-8"?>
<AeropointSoundList id="4" comment="Sound4" file="" tag=""/>
</file>

<file path=customXml/item10.xml><?xml version="1.0" encoding="utf-8"?>
<AeropointSoundList id="14" comment="Sound14" file="" tag=""/>
</file>

<file path=customXml/item11.xml><?xml version="1.0" encoding="utf-8"?>
<AeropointSoundList id="0" comment="Sound0" file="" tag=""/>
</file>

<file path=customXml/item12.xml><?xml version="1.0" encoding="utf-8"?>
<AeropointSoundList id="1" comment="Sound1" file="" tag=""/>
</file>

<file path=customXml/item13.xml><?xml version="1.0" encoding="utf-8"?>
<AeropointSoundList id="8" comment="Sound8" file="" tag=""/>
</file>

<file path=customXml/item14.xml><?xml version="1.0" encoding="utf-8"?>
<AeropointSoundList id="2" comment="Sound2" file="" tag=""/>
</file>

<file path=customXml/item15.xml><?xml version="1.0" encoding="utf-8"?>
<AeropointSoundList id="7" comment="Sound7" file="" tag=""/>
</file>

<file path=customXml/item16.xml><?xml version="1.0" encoding="utf-8"?>
<AeropointSoundList id="11" comment="Sound11" file="" tag=""/>
</file>

<file path=customXml/item2.xml><?xml version="1.0" encoding="utf-8"?>
<AeropointSoundList id="13" comment="Sound13" file="" tag=""/>
</file>

<file path=customXml/item3.xml><?xml version="1.0" encoding="utf-8"?>
<AeropointSoundList id="3" comment="Sound3" file="" tag=""/>
</file>

<file path=customXml/item4.xml><?xml version="1.0" encoding="utf-8"?>
<AeropointSoundList id="9" comment="Sound9" file="" tag=""/>
</file>

<file path=customXml/item5.xml><?xml version="1.0" encoding="utf-8"?>
<AeropointSoundList id="6" comment="Sound6" file="" tag=""/>
</file>

<file path=customXml/item6.xml><?xml version="1.0" encoding="utf-8"?>
<AeropointSoundList id="10" comment="Sound10" file="" tag=""/>
</file>

<file path=customXml/item7.xml><?xml version="1.0" encoding="utf-8"?>
<AeropointSoundList id="15" comment="Sound15" file="" tag=""/>
</file>

<file path=customXml/item8.xml><?xml version="1.0" encoding="utf-8"?>
<AeropointSoundList id="5" comment="Sound5" file="" tag=""/>
</file>

<file path=customXml/item9.xml><?xml version="1.0" encoding="utf-8"?>
<AeropointSoundList id="12" comment="Sound12" file="" tag=""/>
</file>

<file path=customXml/itemProps1.xml><?xml version="1.0" encoding="utf-8"?>
<ds:datastoreItem xmlns:ds="http://schemas.openxmlformats.org/officeDocument/2006/customXml" ds:itemID="{F134C9CB-0EAB-4A0A-B32A-5B48B8B5C54E}">
  <ds:schemaRefs/>
</ds:datastoreItem>
</file>

<file path=customXml/itemProps10.xml><?xml version="1.0" encoding="utf-8"?>
<ds:datastoreItem xmlns:ds="http://schemas.openxmlformats.org/officeDocument/2006/customXml" ds:itemID="{5BB86280-E859-468F-BD51-2D469764435D}">
  <ds:schemaRefs/>
</ds:datastoreItem>
</file>

<file path=customXml/itemProps11.xml><?xml version="1.0" encoding="utf-8"?>
<ds:datastoreItem xmlns:ds="http://schemas.openxmlformats.org/officeDocument/2006/customXml" ds:itemID="{DB19E65B-3FD8-4303-8186-4D85074148A6}">
  <ds:schemaRefs/>
</ds:datastoreItem>
</file>

<file path=customXml/itemProps12.xml><?xml version="1.0" encoding="utf-8"?>
<ds:datastoreItem xmlns:ds="http://schemas.openxmlformats.org/officeDocument/2006/customXml" ds:itemID="{7737B4B8-FC82-4C6F-A2DE-068E5F682A17}">
  <ds:schemaRefs/>
</ds:datastoreItem>
</file>

<file path=customXml/itemProps13.xml><?xml version="1.0" encoding="utf-8"?>
<ds:datastoreItem xmlns:ds="http://schemas.openxmlformats.org/officeDocument/2006/customXml" ds:itemID="{C843A29F-BDB9-4120-8C3C-70E8C695D9C5}">
  <ds:schemaRefs/>
</ds:datastoreItem>
</file>

<file path=customXml/itemProps14.xml><?xml version="1.0" encoding="utf-8"?>
<ds:datastoreItem xmlns:ds="http://schemas.openxmlformats.org/officeDocument/2006/customXml" ds:itemID="{98D06775-14E9-4436-B266-D6F5F17BFD9A}">
  <ds:schemaRefs/>
</ds:datastoreItem>
</file>

<file path=customXml/itemProps15.xml><?xml version="1.0" encoding="utf-8"?>
<ds:datastoreItem xmlns:ds="http://schemas.openxmlformats.org/officeDocument/2006/customXml" ds:itemID="{89F80C82-32BF-47CE-A561-C862A9623A28}">
  <ds:schemaRefs/>
</ds:datastoreItem>
</file>

<file path=customXml/itemProps16.xml><?xml version="1.0" encoding="utf-8"?>
<ds:datastoreItem xmlns:ds="http://schemas.openxmlformats.org/officeDocument/2006/customXml" ds:itemID="{5090E6FF-E431-4B23-A7E6-CC9570C1E2DC}">
  <ds:schemaRefs/>
</ds:datastoreItem>
</file>

<file path=customXml/itemProps2.xml><?xml version="1.0" encoding="utf-8"?>
<ds:datastoreItem xmlns:ds="http://schemas.openxmlformats.org/officeDocument/2006/customXml" ds:itemID="{056EBD94-EEDB-4F8F-A448-BA02072CE5BC}">
  <ds:schemaRefs/>
</ds:datastoreItem>
</file>

<file path=customXml/itemProps3.xml><?xml version="1.0" encoding="utf-8"?>
<ds:datastoreItem xmlns:ds="http://schemas.openxmlformats.org/officeDocument/2006/customXml" ds:itemID="{12B46D3C-FC95-43E7-BB42-DC42BF4A9B89}">
  <ds:schemaRefs/>
</ds:datastoreItem>
</file>

<file path=customXml/itemProps4.xml><?xml version="1.0" encoding="utf-8"?>
<ds:datastoreItem xmlns:ds="http://schemas.openxmlformats.org/officeDocument/2006/customXml" ds:itemID="{051C7F18-B473-43F0-B889-B65628F82E7C}">
  <ds:schemaRefs/>
</ds:datastoreItem>
</file>

<file path=customXml/itemProps5.xml><?xml version="1.0" encoding="utf-8"?>
<ds:datastoreItem xmlns:ds="http://schemas.openxmlformats.org/officeDocument/2006/customXml" ds:itemID="{40D2B199-A285-41E9-A483-43B36447536C}">
  <ds:schemaRefs/>
</ds:datastoreItem>
</file>

<file path=customXml/itemProps6.xml><?xml version="1.0" encoding="utf-8"?>
<ds:datastoreItem xmlns:ds="http://schemas.openxmlformats.org/officeDocument/2006/customXml" ds:itemID="{B0FD26F1-6251-4E8F-8655-D9A3CF290311}">
  <ds:schemaRefs/>
</ds:datastoreItem>
</file>

<file path=customXml/itemProps7.xml><?xml version="1.0" encoding="utf-8"?>
<ds:datastoreItem xmlns:ds="http://schemas.openxmlformats.org/officeDocument/2006/customXml" ds:itemID="{7310F512-9108-4555-93C9-C938CA385B9D}">
  <ds:schemaRefs/>
</ds:datastoreItem>
</file>

<file path=customXml/itemProps8.xml><?xml version="1.0" encoding="utf-8"?>
<ds:datastoreItem xmlns:ds="http://schemas.openxmlformats.org/officeDocument/2006/customXml" ds:itemID="{1DCCBC26-DE6A-4CC6-B105-502616C02E3C}">
  <ds:schemaRefs/>
</ds:datastoreItem>
</file>

<file path=customXml/itemProps9.xml><?xml version="1.0" encoding="utf-8"?>
<ds:datastoreItem xmlns:ds="http://schemas.openxmlformats.org/officeDocument/2006/customXml" ds:itemID="{D06424D5-08B0-4D06-B517-3680274DC8FD}">
  <ds:schemaRefs/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734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>HP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近藤 文仁</dc:creator>
  <cp:lastModifiedBy>近藤 文仁</cp:lastModifiedBy>
  <cp:revision>15</cp:revision>
  <dcterms:created xsi:type="dcterms:W3CDTF">2018-07-02T08:29:25Z</dcterms:created>
  <dcterms:modified xsi:type="dcterms:W3CDTF">2018-12-03T02:57:27Z</dcterms:modified>
</cp:coreProperties>
</file>

<file path=docProps/thumbnail.jpeg>
</file>