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comments/modernComment_2D8C_53CBC34E.xml" ContentType="application/vnd.ms-powerpoint.comments+xml"/>
  <Override PartName="/ppt/comments/modernComment_103_E8DF91AF.xml" ContentType="application/vnd.ms-powerpoint.comments+xml"/>
  <Override PartName="/ppt/ink/ink1.xml" ContentType="application/inkml+xml"/>
  <Override PartName="/ppt/ink/ink2.xml" ContentType="application/inkml+xml"/>
  <Override PartName="/ppt/ink/ink3.xml" ContentType="application/inkml+xml"/>
  <Override PartName="/ppt/ink/ink4.xml" ContentType="application/inkml+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6" r:id="rId4"/>
  </p:sldMasterIdLst>
  <p:notesMasterIdLst>
    <p:notesMasterId r:id="rId17"/>
  </p:notesMasterIdLst>
  <p:sldIdLst>
    <p:sldId id="11660" r:id="rId5"/>
    <p:sldId id="257" r:id="rId6"/>
    <p:sldId id="259" r:id="rId7"/>
    <p:sldId id="11659" r:id="rId8"/>
    <p:sldId id="11662" r:id="rId9"/>
    <p:sldId id="11664" r:id="rId10"/>
    <p:sldId id="11654" r:id="rId11"/>
    <p:sldId id="11655" r:id="rId12"/>
    <p:sldId id="11656" r:id="rId13"/>
    <p:sldId id="11661" r:id="rId14"/>
    <p:sldId id="11653" r:id="rId15"/>
    <p:sldId id="11663" r:id="rId1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1E28615-8AA3-A198-3684-57DCF2F04EDB}" name="Catherine Kenzie" initials="CK" userId="S::catherine.kenzie.wm@renesas.com::5d6e2973-2497-4d57-93e8-78e4f8affe6f"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4A7B09-5AAB-4A55-B3BD-CDD257AD7F7A}" v="1" dt="2024-03-26T20:45:57.3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6" autoAdjust="0"/>
    <p:restoredTop sz="94660"/>
  </p:normalViewPr>
  <p:slideViewPr>
    <p:cSldViewPr snapToGrid="0">
      <p:cViewPr varScale="1">
        <p:scale>
          <a:sx n="108" d="100"/>
          <a:sy n="108" d="100"/>
        </p:scale>
        <p:origin x="57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omments/modernComment_103_E8DF91AF.xml><?xml version="1.0" encoding="utf-8"?>
<p188:cmLst xmlns:a="http://schemas.openxmlformats.org/drawingml/2006/main" xmlns:r="http://schemas.openxmlformats.org/officeDocument/2006/relationships" xmlns:p188="http://schemas.microsoft.com/office/powerpoint/2018/8/main">
  <p188:cm id="{BD0D85EC-8C44-4EF3-95C3-E3CD3D53AA39}" authorId="{B1E28615-8AA3-A198-3684-57DCF2F04EDB}" created="2024-06-12T19:42:40.717">
    <ac:txMkLst xmlns:ac="http://schemas.microsoft.com/office/drawing/2013/main/command">
      <pc:docMk xmlns:pc="http://schemas.microsoft.com/office/powerpoint/2013/main/command"/>
      <pc:sldMk xmlns:pc="http://schemas.microsoft.com/office/powerpoint/2013/main/command" cId="3906965935" sldId="259"/>
      <ac:spMk id="5" creationId="{9B0F8A94-6762-0C50-DC88-3916DD5EE512}"/>
      <ac:txMk cp="61" len="4">
        <ac:context len="834" hash="2940553010"/>
      </ac:txMk>
    </ac:txMkLst>
    <p188:pos x="5829329" y="271059"/>
    <p188:txBody>
      <a:bodyPr/>
      <a:lstStyle/>
      <a:p>
        <a:r>
          <a:rPr lang="en-US"/>
          <a:t>BSP</a:t>
        </a:r>
      </a:p>
    </p188:txBody>
  </p188:cm>
</p188:cmLst>
</file>

<file path=ppt/comments/modernComment_2D8C_53CBC34E.xml><?xml version="1.0" encoding="utf-8"?>
<p188:cmLst xmlns:a="http://schemas.openxmlformats.org/drawingml/2006/main" xmlns:r="http://schemas.openxmlformats.org/officeDocument/2006/relationships" xmlns:p188="http://schemas.microsoft.com/office/powerpoint/2018/8/main">
  <p188:cm id="{828032C9-5569-42F6-AAD4-7B6F4016C79D}" authorId="{B1E28615-8AA3-A198-3684-57DCF2F04EDB}" created="2024-06-12T19:41:56.492">
    <ac:txMkLst xmlns:ac="http://schemas.microsoft.com/office/drawing/2013/main/command">
      <pc:docMk xmlns:pc="http://schemas.microsoft.com/office/powerpoint/2013/main/command"/>
      <pc:sldMk xmlns:pc="http://schemas.microsoft.com/office/powerpoint/2013/main/command" cId="1405862734" sldId="11660"/>
      <ac:spMk id="6" creationId="{FADA0011-14A2-47BD-A058-C41CF6FF3F72}"/>
      <ac:txMk cp="1038" len="284">
        <ac:context len="1861" hash="3353682054"/>
      </ac:txMk>
    </ac:txMkLst>
    <p188:pos x="10918688" y="3167686"/>
    <p188:txBody>
      <a:bodyPr/>
      <a:lstStyle/>
      <a:p>
        <a:r>
          <a:rPr lang="en-US"/>
          <a:t>I see this APN as more of a coding guide for low level programming: with tips of how to understand the HW UM and then to identify and use the BSP register definition for each module (in the &lt;part no.&gt;.h file) to create custom functions</a:t>
        </a:r>
      </a:p>
    </p188:txBody>
  </p188:cm>
</p188:cmLst>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04:44:16.901"/>
    </inkml:context>
    <inkml:brush xml:id="br0">
      <inkml:brushProperty name="width" value="0.1" units="cm"/>
      <inkml:brushProperty name="height" value="0.1" units="cm"/>
      <inkml:brushProperty name="color" value="#AE198D"/>
      <inkml:brushProperty name="inkEffects" value="galaxy"/>
      <inkml:brushProperty name="anchorX" value="0"/>
      <inkml:brushProperty name="anchorY" value="0"/>
      <inkml:brushProperty name="scaleFactor" value="0.5"/>
    </inkml:brush>
  </inkml:definitions>
  <inkml:trace contextRef="#ctx0" brushRef="#br0">234 546 24575,'0'0'0,"0"4"0,0 7 0,0 5 0,0 4 0,-5 4 0,-1 1 0,1 2 0,1 0 0,1-1 0,1 1 0,1 0 0,-5-6 0,1 0 0,0 0 0,-5-5 0,2 1 0,1 2 0,2 1 0,1 3 0,2 1 0,1 1 0,1 0 0,0 1 0,-5-5 0,1 0 0,-1 0 0,0 1 0,-3-4 0,1 0 0,1 2 0,1 1 0,2 2 0,1 1 0,-4-4 0,-5 0 0,0 1 0,2 1 0,1 1 0,3 1 0,-3-4 0,2 0 0,0 1 0,2 0 0,1 2 0,1 1 0,2 1 0,0 1 0,0 0 0,0 0 0,-5 0 0,0 0 0,0 0 0,1 1 0,1-1 0,1 0 0,1-1 0,0 1 0,1 0 0,0 0 0,1 0 0,4-5 0,0-1 0,6-4 0,-1 0 0,3-4 0,-1 2 0,3-3 0,2-2 0,-2 2 0,2-2 0,2-2 0,-3 3 0,2-1 0,1 3 0,2-2 0,2-2 0,1 3 0,1-2 0,1-1 0,0-3 0,0-2 0,1-1 0,-1-1 0,0-1 0,0-1 0,0 1 0,0-1 0,0 1 0,0 0 0,0 0 0,0-5 0,-1-6 0,1 1 0,-5-5 0,0 2 0,0 3 0,0-3 0,2 3 0,-5-3 0,7-3 0,6 2 0,1-3 0,0-1 0,0 2 0,-2-1 0,4-3 0,-1 4 0,-1-1 0,-1 3 0,-2-2 0,-2-1 0,0 2 0,-1 4 0,0-2 0,-1 3 0,6-3 0,0-3 0,0 2 0,5 3 0,3-2 0,5-3 0,3-2 0,3 2 0,6-2 0,-9-2 0,1 4 0,-2-2 0,1-1 0,-4 3 0,-4 4 0,6-2 0,1-1 0,4-4 0,-4 4 0,0 2 0,7-1 0,1-2 0,0 2 0,1-2 0,-1 3 0,5-2 0,-1-2 0,0 3 0,-1 2 0,-2-1 0,4-3 0,4 3 0,0-3 0,3 3 0,-1 3 0,2-2 0,-2-2 0,1-4 0,3 2 0,-2 4 0,2 3 0,-4-2 0,3 3 0,-4 1 0,2 3 0,-2-4 0,-4-4 0,-2 1 0,3 1 0,3-2 0,4-4 0,4 3 0,8-3 0,7-2 0,2 2 0,-6-1 0,3-2 0,-8-3 0,-1 5 0,-6-2 0,-6-1 0,-6 3 0,2 0 0,-2-2 0,-2-2 0,-7 3 0,4 0 0,-2-2 0,2-2 0,4-1 0,5-1 0,10-6 0,10-1 0,3-6 0,11-4 0,5 1 0,-2 7 0,1-1 0,0-3 0,-4 1 0,-5 3 0,0-4 0,-8-3 0,-4 6 0,-8-2 0,-1 2 0,-6 8 0,-4 1 0,-3 2 0,-9 6 0,-2-1 0,-5 0 0,-6 3 0,-4 3 0,-3 4 0,-8 4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04:44:18.446"/>
    </inkml:context>
    <inkml:brush xml:id="br0">
      <inkml:brushProperty name="width" value="0.1" units="cm"/>
      <inkml:brushProperty name="height" value="0.1" units="cm"/>
      <inkml:brushProperty name="color" value="#AE198D"/>
      <inkml:brushProperty name="inkEffects" value="galaxy"/>
      <inkml:brushProperty name="anchorX" value="-8217.35449"/>
      <inkml:brushProperty name="anchorY" value="-724.68445"/>
      <inkml:brushProperty name="scaleFactor" value="0.5"/>
    </inkml:brush>
  </inkml:definitions>
  <inkml:trace contextRef="#ctx0" brushRef="#br0">0 0 24575,'0'0'0,"5"0"0,6 0 0,5 0 0,4 0 0,-2 6 0,2-1 0,1 6 0,2 4 0,1-1 0,0 3 0,2-3 0,0-4 0,-5 3 0,0-3 0,-6 3 0,-3 2 0,-5 4 0,-8-2 0,-8 1 0,-7 2 0,-5 2 0,-3 1 0,-3 2 0,5 0 0,1-4 0,4-5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04:44:20.591"/>
    </inkml:context>
    <inkml:brush xml:id="br0">
      <inkml:brushProperty name="width" value="0.1" units="cm"/>
      <inkml:brushProperty name="height" value="0.1" units="cm"/>
      <inkml:brushProperty name="color" value="#AE198D"/>
      <inkml:brushProperty name="inkEffects" value="galaxy"/>
      <inkml:brushProperty name="anchorX" value="-9638.68066"/>
      <inkml:brushProperty name="anchorY" value="-2342.85132"/>
      <inkml:brushProperty name="scaleFactor" value="0.5"/>
    </inkml:brush>
  </inkml:definitions>
  <inkml:trace contextRef="#ctx0" brushRef="#br0">6997 0 24575,'0'0'0,"-4"5"0,-2 6 0,-5 0 0,-3 4 0,-5 3 0,-4-2 0,-1 1 0,3 3 0,0-4 0,0 2 0,-2 1 0,0 3 0,-2-5 0,0 2 0,-5-4 0,-7 1 0,-5 1 0,-4 3 0,-3-3 0,-3-3 0,-5-5 0,-2 2 0,1 2 0,6-1 0,2 2 0,-4-2 0,4 3 0,7-3 0,-1 3 0,0-4 0,3-2 0,4 3 0,-6 3 0,2-3 0,-3-1 0,-2 1 0,-1-2 0,-3 3 0,5 3 0,-2-2 0,1-3 0,-2 2 0,-1 3 0,-1-2 0,-1-3 0,-1 1 0,5 4 0,1-3 0,-1 3 0,-6-4 0,-1 3 0,-1-2 0,-1 1 0,2 3 0,-5-2 0,1 1 0,0 3 0,1-3 0,2 1 0,-4 2 0,1 2 0,-5-3 0,2 0 0,1 3 0,-3 0 0,-4-3 0,3 1 0,1-4 0,-2 1 0,-2 1 0,2-2 0,2-4 0,-2 2 0,4 3 0,1 2 0,3-2 0,2 2 0,1-4 0,-3-3 0,-11 1 0,1 3 0,-5-3 0,4-1 0,3-4 0,3 3 0,5-2 0,-3-2 0,2 4 0,1-2 0,-4 4 0,1 3 0,-3 4 0,-5-2 0,-2 1 0,-9 3 0,-3 0 0,0 3 0,-6-5 0,-4 1 0,-4 1 0,-4 1 0,3-4 0,4 0 0,5 2 0,3-3 0,9 0 0,3 2 0,-5 2 0,5-4 0,5 1 0,4 2 0,5-3 0,4 0 0,-4 2 0,7 2 0,1-3 0,2 0 0,-6 2 0,-1 1 0,1-3 0,4 1 0,8 1 0,5-4 0,5 2 0,4-4 0,3 1 0,0 2 0,1 3 0,1-3 0,-1 1 0,0-3 0,5 1 0,0-4 0,-1-2 0,-1 1 0,5-2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04:44:22.007"/>
    </inkml:context>
    <inkml:brush xml:id="br0">
      <inkml:brushProperty name="width" value="0.1" units="cm"/>
      <inkml:brushProperty name="height" value="0.1" units="cm"/>
      <inkml:brushProperty name="color" value="#AE198D"/>
      <inkml:brushProperty name="inkEffects" value="galaxy"/>
      <inkml:brushProperty name="anchorX" value="-1372.21277"/>
      <inkml:brushProperty name="anchorY" value="-3184.08228"/>
      <inkml:brushProperty name="scaleFactor" value="0.5"/>
    </inkml:brush>
  </inkml:definitions>
  <inkml:trace contextRef="#ctx0" brushRef="#br0">185 1 24575,'0'0'0,"-4"0"0,-7 0 0,-5 5 0,-4 5 0,-3 1 0,2 3 0,0 4 0,4 4 0,0-4 0,4 1 0,3 2 0,4 1 0,3 1 0,1 2 0,2 0 0,0 1 0,1 0 0,5-5 0,0 5 0,4-5 0,6 1 0,8-6 0,4 2 0,1 0 0,1-3 0,-5 2 0,-2-4 0,0-3 0,-5 2 0,0-3 0,0-2 0,3-2 0,1-2 0,1-2 0,-3-6 0,0 0 0,-4-1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0F9F88-29BA-4932-92FA-59769375BDFE}" type="datetimeFigureOut">
              <a:rPr lang="en-GB" smtClean="0"/>
              <a:t>12/06/2024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CD7C83-B0D3-4C60-95F4-38A0AAA1B5F8}" type="slidenum">
              <a:rPr lang="en-GB" smtClean="0"/>
              <a:t>‹#›</a:t>
            </a:fld>
            <a:endParaRPr lang="en-GB"/>
          </a:p>
        </p:txBody>
      </p:sp>
    </p:spTree>
    <p:extLst>
      <p:ext uri="{BB962C8B-B14F-4D97-AF65-F5344CB8AC3E}">
        <p14:creationId xmlns:p14="http://schemas.microsoft.com/office/powerpoint/2010/main" val="287937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picture">
    <p:spTree>
      <p:nvGrpSpPr>
        <p:cNvPr id="1" name=""/>
        <p:cNvGrpSpPr/>
        <p:nvPr/>
      </p:nvGrpSpPr>
      <p:grpSpPr>
        <a:xfrm>
          <a:off x="0" y="0"/>
          <a:ext cx="0" cy="0"/>
          <a:chOff x="0" y="0"/>
          <a:chExt cx="0" cy="0"/>
        </a:xfrm>
      </p:grpSpPr>
      <p:sp>
        <p:nvSpPr>
          <p:cNvPr id="10" name="Bildplatzhalter 2"/>
          <p:cNvSpPr>
            <a:spLocks noGrp="1"/>
          </p:cNvSpPr>
          <p:nvPr>
            <p:ph type="pic" sz="quarter" idx="14"/>
          </p:nvPr>
        </p:nvSpPr>
        <p:spPr>
          <a:xfrm>
            <a:off x="468000" y="0"/>
            <a:ext cx="11253600" cy="6156000"/>
          </a:xfrm>
        </p:spPr>
        <p:txBody>
          <a:bodyPr lIns="144000" tIns="144000">
            <a:normAutofit/>
          </a:bodyPr>
          <a:lstStyle>
            <a:lvl1pPr>
              <a:defRPr sz="1000"/>
            </a:lvl1pPr>
          </a:lstStyle>
          <a:p>
            <a:r>
              <a:rPr lang="en-US" altLang="ja-JP"/>
              <a:t>Click icon to add picture</a:t>
            </a:r>
            <a:endParaRPr lang="en-US" dirty="0"/>
          </a:p>
        </p:txBody>
      </p:sp>
      <p:sp>
        <p:nvSpPr>
          <p:cNvPr id="12" name="Textplatzhalter 11"/>
          <p:cNvSpPr>
            <a:spLocks noGrp="1"/>
          </p:cNvSpPr>
          <p:nvPr>
            <p:ph type="body" sz="quarter" idx="11" hasCustomPrompt="1"/>
          </p:nvPr>
        </p:nvSpPr>
        <p:spPr>
          <a:xfrm>
            <a:off x="1080000" y="-1"/>
            <a:ext cx="5040000" cy="2592000"/>
          </a:xfrm>
          <a:solidFill>
            <a:schemeClr val="tx2"/>
          </a:solidFill>
        </p:spPr>
        <p:txBody>
          <a:bodyPr lIns="252000" tIns="252000" rIns="252000" bIns="252000" anchor="b" anchorCtr="0">
            <a:noAutofit/>
          </a:bodyPr>
          <a:lstStyle>
            <a:lvl1pPr>
              <a:lnSpc>
                <a:spcPct val="90000"/>
              </a:lnSpc>
              <a:spcAft>
                <a:spcPts val="0"/>
              </a:spcAft>
              <a:defRPr sz="3600" b="1" cap="all" baseline="0">
                <a:solidFill>
                  <a:schemeClr val="bg1"/>
                </a:solidFill>
                <a:latin typeface="+mj-lt"/>
              </a:defRPr>
            </a:lvl1pPr>
            <a:lvl2pPr marL="0" indent="0">
              <a:spcBef>
                <a:spcPts val="600"/>
              </a:spcBef>
              <a:spcAft>
                <a:spcPts val="0"/>
              </a:spcAft>
              <a:buNone/>
              <a:defRPr sz="2000" b="1" cap="all">
                <a:solidFill>
                  <a:schemeClr val="bg1"/>
                </a:solidFill>
                <a:latin typeface="+mj-lt"/>
              </a:defRPr>
            </a:lvl2pPr>
            <a:lvl3pPr>
              <a:defRPr b="1">
                <a:solidFill>
                  <a:schemeClr val="bg1"/>
                </a:solidFill>
                <a:latin typeface="+mj-lt"/>
              </a:defRPr>
            </a:lvl3pPr>
            <a:lvl4pPr>
              <a:defRPr>
                <a:solidFill>
                  <a:schemeClr val="bg1"/>
                </a:solidFill>
                <a:latin typeface="+mj-lt"/>
              </a:defRPr>
            </a:lvl4pPr>
            <a:lvl5pPr>
              <a:defRPr>
                <a:solidFill>
                  <a:schemeClr val="bg1"/>
                </a:solidFill>
                <a:latin typeface="+mj-lt"/>
              </a:defRPr>
            </a:lvl5pPr>
          </a:lstStyle>
          <a:p>
            <a:pPr lvl="0"/>
            <a:r>
              <a:rPr lang="en-US" noProof="0" dirty="0" err="1"/>
              <a:t>Textmasterformat</a:t>
            </a:r>
            <a:br>
              <a:rPr lang="en-US" noProof="0" dirty="0"/>
            </a:br>
            <a:r>
              <a:rPr lang="en-US" noProof="0" dirty="0" err="1"/>
              <a:t>bearbeiten</a:t>
            </a:r>
            <a:endParaRPr lang="en-US" noProof="0" dirty="0"/>
          </a:p>
          <a:p>
            <a:pPr lvl="1"/>
            <a:r>
              <a:rPr lang="en-US" noProof="0" dirty="0" err="1"/>
              <a:t>Zweite</a:t>
            </a:r>
            <a:r>
              <a:rPr lang="en-US" noProof="0" dirty="0"/>
              <a:t> </a:t>
            </a:r>
            <a:r>
              <a:rPr lang="en-US" noProof="0" dirty="0" err="1"/>
              <a:t>Ebene</a:t>
            </a:r>
            <a:endParaRPr lang="en-US" noProof="0" dirty="0"/>
          </a:p>
        </p:txBody>
      </p:sp>
      <p:sp>
        <p:nvSpPr>
          <p:cNvPr id="9" name="Textplatzhalter 11"/>
          <p:cNvSpPr>
            <a:spLocks noGrp="1"/>
          </p:cNvSpPr>
          <p:nvPr>
            <p:ph type="body" sz="quarter" idx="13"/>
          </p:nvPr>
        </p:nvSpPr>
        <p:spPr>
          <a:xfrm>
            <a:off x="1080000" y="2700000"/>
            <a:ext cx="5040000" cy="609737"/>
          </a:xfrm>
          <a:solidFill>
            <a:srgbClr val="9D9D9D"/>
          </a:solidFill>
        </p:spPr>
        <p:txBody>
          <a:bodyPr lIns="252000" tIns="180000" rIns="180000" bIns="180000" anchor="t" anchorCtr="0">
            <a:spAutoFit/>
          </a:bodyPr>
          <a:lstStyle>
            <a:lvl1pPr>
              <a:lnSpc>
                <a:spcPct val="100000"/>
              </a:lnSpc>
              <a:spcBef>
                <a:spcPts val="0"/>
              </a:spcBef>
              <a:spcAft>
                <a:spcPts val="0"/>
              </a:spcAft>
              <a:defRPr sz="1600" b="0" cap="all" baseline="0">
                <a:solidFill>
                  <a:schemeClr val="bg1"/>
                </a:solidFill>
                <a:latin typeface="+mj-lt"/>
              </a:defRPr>
            </a:lvl1pPr>
            <a:lvl2pPr marL="0" indent="0">
              <a:spcBef>
                <a:spcPts val="600"/>
              </a:spcBef>
              <a:spcAft>
                <a:spcPts val="0"/>
              </a:spcAft>
              <a:buNone/>
              <a:defRPr sz="1600" b="0" cap="none">
                <a:solidFill>
                  <a:schemeClr val="bg1"/>
                </a:solidFill>
                <a:latin typeface="+mj-lt"/>
              </a:defRPr>
            </a:lvl2pPr>
            <a:lvl3pPr>
              <a:defRPr b="1">
                <a:solidFill>
                  <a:schemeClr val="bg1"/>
                </a:solidFill>
                <a:latin typeface="+mj-lt"/>
              </a:defRPr>
            </a:lvl3pPr>
            <a:lvl4pPr>
              <a:defRPr>
                <a:solidFill>
                  <a:schemeClr val="bg1"/>
                </a:solidFill>
                <a:latin typeface="+mj-lt"/>
              </a:defRPr>
            </a:lvl4pPr>
            <a:lvl5pPr>
              <a:defRPr>
                <a:solidFill>
                  <a:schemeClr val="bg1"/>
                </a:solidFill>
                <a:latin typeface="+mj-lt"/>
              </a:defRPr>
            </a:lvl5pPr>
          </a:lstStyle>
          <a:p>
            <a:pPr lvl="0"/>
            <a:r>
              <a:rPr lang="en-US" altLang="ja-JP" noProof="0"/>
              <a:t>Click to edit Master text styles</a:t>
            </a:r>
          </a:p>
        </p:txBody>
      </p:sp>
      <p:pic>
        <p:nvPicPr>
          <p:cNvPr id="5" name="Bild 4" descr="Badge_grey.png" hidden="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84432" y="0"/>
            <a:ext cx="1419800" cy="1275442"/>
          </a:xfrm>
          <a:prstGeom prst="rect">
            <a:avLst/>
          </a:prstGeom>
        </p:spPr>
      </p:pic>
    </p:spTree>
    <p:extLst>
      <p:ext uri="{BB962C8B-B14F-4D97-AF65-F5344CB8AC3E}">
        <p14:creationId xmlns:p14="http://schemas.microsoft.com/office/powerpoint/2010/main" val="37817724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 Picture large + Caption">
    <p:spTree>
      <p:nvGrpSpPr>
        <p:cNvPr id="1" name=""/>
        <p:cNvGrpSpPr/>
        <p:nvPr/>
      </p:nvGrpSpPr>
      <p:grpSpPr>
        <a:xfrm>
          <a:off x="0" y="0"/>
          <a:ext cx="0" cy="0"/>
          <a:chOff x="0" y="0"/>
          <a:chExt cx="0" cy="0"/>
        </a:xfrm>
      </p:grpSpPr>
      <p:sp>
        <p:nvSpPr>
          <p:cNvPr id="2" name="Titel 1"/>
          <p:cNvSpPr>
            <a:spLocks noGrp="1"/>
          </p:cNvSpPr>
          <p:nvPr>
            <p:ph type="title"/>
          </p:nvPr>
        </p:nvSpPr>
        <p:spPr>
          <a:xfrm>
            <a:off x="468000" y="597227"/>
            <a:ext cx="11232000" cy="455509"/>
          </a:xfrm>
        </p:spPr>
        <p:txBody>
          <a:bodyPr/>
          <a:lstStyle/>
          <a:p>
            <a:r>
              <a:rPr lang="en-US" altLang="ja-JP" noProof="0"/>
              <a:t>Click to edit Master title style</a:t>
            </a:r>
            <a:endParaRPr lang="ja-JP" altLang="en-US" noProof="0" dirty="0"/>
          </a:p>
        </p:txBody>
      </p:sp>
      <p:sp>
        <p:nvSpPr>
          <p:cNvPr id="19" name="Textplatzhalter 6"/>
          <p:cNvSpPr>
            <a:spLocks noGrp="1"/>
          </p:cNvSpPr>
          <p:nvPr>
            <p:ph type="body" sz="quarter" idx="17"/>
          </p:nvPr>
        </p:nvSpPr>
        <p:spPr>
          <a:xfrm>
            <a:off x="9972000" y="1964991"/>
            <a:ext cx="1728000" cy="1239314"/>
          </a:xfrm>
        </p:spPr>
        <p:txBody>
          <a:bodyPr/>
          <a:lstStyle>
            <a:lvl1pPr>
              <a:defRPr sz="1400"/>
            </a:lvl1pPr>
            <a:lvl2pPr>
              <a:defRPr sz="1400"/>
            </a:lvl2pPr>
            <a:lvl3pPr>
              <a:defRPr sz="1400"/>
            </a:lvl3pPr>
            <a:lvl4pPr>
              <a:defRPr sz="1400"/>
            </a:lvl4pPr>
            <a:lvl5pPr>
              <a:defRPr sz="1400"/>
            </a:lvl5pPr>
          </a:lstStyle>
          <a:p>
            <a:pPr lvl="0"/>
            <a:r>
              <a:rPr lang="en-US" altLang="ja-JP" noProof="0"/>
              <a:t>Click to edit Master text styles</a:t>
            </a:r>
          </a:p>
          <a:p>
            <a:pPr lvl="1"/>
            <a:r>
              <a:rPr lang="en-US" altLang="ja-JP" noProof="0"/>
              <a:t>Second level</a:t>
            </a:r>
          </a:p>
          <a:p>
            <a:pPr lvl="2"/>
            <a:r>
              <a:rPr lang="en-US" altLang="ja-JP" noProof="0"/>
              <a:t>Third level</a:t>
            </a:r>
          </a:p>
        </p:txBody>
      </p:sp>
      <p:sp>
        <p:nvSpPr>
          <p:cNvPr id="20" name="Bildplatzhalter 8"/>
          <p:cNvSpPr>
            <a:spLocks noGrp="1"/>
          </p:cNvSpPr>
          <p:nvPr>
            <p:ph type="pic" sz="quarter" idx="18"/>
          </p:nvPr>
        </p:nvSpPr>
        <p:spPr>
          <a:xfrm>
            <a:off x="468000" y="1424991"/>
            <a:ext cx="8712000" cy="4248000"/>
          </a:xfrm>
        </p:spPr>
        <p:txBody>
          <a:bodyPr lIns="144000" tIns="144000">
            <a:noAutofit/>
          </a:bodyPr>
          <a:lstStyle>
            <a:lvl1pPr>
              <a:defRPr sz="1000"/>
            </a:lvl1pPr>
          </a:lstStyle>
          <a:p>
            <a:r>
              <a:rPr lang="en-US" altLang="ja-JP"/>
              <a:t>Click icon to add picture</a:t>
            </a:r>
            <a:endParaRPr lang="en-US" dirty="0"/>
          </a:p>
        </p:txBody>
      </p:sp>
      <p:cxnSp>
        <p:nvCxnSpPr>
          <p:cNvPr id="7" name="Gerade Verbindung 4">
            <a:extLst>
              <a:ext uri="{FF2B5EF4-FFF2-40B4-BE49-F238E27FC236}">
                <a16:creationId xmlns:a16="http://schemas.microsoft.com/office/drawing/2014/main" id="{CE41CD3C-03A4-4769-A3DC-5D30FCB02D61}"/>
              </a:ext>
            </a:extLst>
          </p:cNvPr>
          <p:cNvCxnSpPr/>
          <p:nvPr/>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F491FE76-0178-4C83-9226-A156A31B3252}"/>
              </a:ext>
            </a:extLst>
          </p:cNvPr>
          <p:cNvSpPr txBox="1"/>
          <p:nvPr/>
        </p:nvSpPr>
        <p:spPr>
          <a:xfrm>
            <a:off x="5668715" y="6463074"/>
            <a:ext cx="612668" cy="253916"/>
          </a:xfrm>
          <a:prstGeom prst="rect">
            <a:avLst/>
          </a:prstGeom>
          <a:noFill/>
        </p:spPr>
        <p:txBody>
          <a:bodyPr wrap="none" rtlCol="0">
            <a:spAutoFit/>
          </a:bodyPr>
          <a:lstStyle/>
          <a:p>
            <a:r>
              <a:rPr kumimoji="1" lang="en-US" altLang="ja-JP" sz="1050" b="1" dirty="0">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dirty="0">
              <a:solidFill>
                <a:schemeClr val="tx2"/>
              </a:solidFill>
              <a:latin typeface="+mj-lt"/>
            </a:endParaRPr>
          </a:p>
        </p:txBody>
      </p:sp>
    </p:spTree>
    <p:extLst>
      <p:ext uri="{BB962C8B-B14F-4D97-AF65-F5344CB8AC3E}">
        <p14:creationId xmlns:p14="http://schemas.microsoft.com/office/powerpoint/2010/main" val="42068804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Text + Chart">
    <p:spTree>
      <p:nvGrpSpPr>
        <p:cNvPr id="1" name=""/>
        <p:cNvGrpSpPr/>
        <p:nvPr/>
      </p:nvGrpSpPr>
      <p:grpSpPr>
        <a:xfrm>
          <a:off x="0" y="0"/>
          <a:ext cx="0" cy="0"/>
          <a:chOff x="0" y="0"/>
          <a:chExt cx="0" cy="0"/>
        </a:xfrm>
      </p:grpSpPr>
      <p:sp>
        <p:nvSpPr>
          <p:cNvPr id="2" name="Titel 1"/>
          <p:cNvSpPr>
            <a:spLocks noGrp="1"/>
          </p:cNvSpPr>
          <p:nvPr>
            <p:ph type="title"/>
          </p:nvPr>
        </p:nvSpPr>
        <p:spPr>
          <a:xfrm>
            <a:off x="467999" y="597227"/>
            <a:ext cx="11244575" cy="455509"/>
          </a:xfrm>
        </p:spPr>
        <p:txBody>
          <a:bodyPr/>
          <a:lstStyle/>
          <a:p>
            <a:r>
              <a:rPr lang="en-US" altLang="ja-JP" noProof="0"/>
              <a:t>Click to edit Master title style</a:t>
            </a:r>
            <a:endParaRPr lang="ja-JP" altLang="en-US" noProof="0" dirty="0"/>
          </a:p>
        </p:txBody>
      </p:sp>
      <p:sp>
        <p:nvSpPr>
          <p:cNvPr id="24" name="Diagrammplatzhalter 8"/>
          <p:cNvSpPr>
            <a:spLocks noGrp="1"/>
          </p:cNvSpPr>
          <p:nvPr>
            <p:ph type="chart" sz="quarter" idx="17"/>
          </p:nvPr>
        </p:nvSpPr>
        <p:spPr>
          <a:xfrm>
            <a:off x="6480000" y="1316991"/>
            <a:ext cx="5220000" cy="4248000"/>
          </a:xfrm>
          <a:noFill/>
        </p:spPr>
        <p:txBody>
          <a:bodyPr lIns="144000" tIns="144000" rIns="144000" bIns="144000">
            <a:noAutofit/>
          </a:bodyPr>
          <a:lstStyle/>
          <a:p>
            <a:r>
              <a:rPr lang="en-US" altLang="ja-JP"/>
              <a:t>Click icon to add chart</a:t>
            </a:r>
            <a:endParaRPr lang="en-US" dirty="0"/>
          </a:p>
        </p:txBody>
      </p:sp>
      <p:sp>
        <p:nvSpPr>
          <p:cNvPr id="7" name="Textplatzhalter 4"/>
          <p:cNvSpPr>
            <a:spLocks noGrp="1"/>
          </p:cNvSpPr>
          <p:nvPr>
            <p:ph type="body" sz="quarter" idx="14"/>
          </p:nvPr>
        </p:nvSpPr>
        <p:spPr>
          <a:xfrm>
            <a:off x="467998" y="1424991"/>
            <a:ext cx="5417647" cy="1887696"/>
          </a:xfrm>
        </p:spPr>
        <p:txBody>
          <a:bodyPr wrap="square">
            <a:spAutoFit/>
          </a:bodyPr>
          <a:lstStyle/>
          <a:p>
            <a:pPr lvl="0"/>
            <a:r>
              <a:rPr lang="en-US" altLang="ja-JP" noProof="0"/>
              <a:t>Click to edit Master text styles</a:t>
            </a:r>
          </a:p>
          <a:p>
            <a:pPr lvl="1"/>
            <a:r>
              <a:rPr lang="en-US" altLang="ja-JP" noProof="0"/>
              <a:t>Second level</a:t>
            </a:r>
          </a:p>
          <a:p>
            <a:pPr lvl="2"/>
            <a:r>
              <a:rPr lang="en-US" altLang="ja-JP" noProof="0"/>
              <a:t>Third level</a:t>
            </a:r>
          </a:p>
          <a:p>
            <a:pPr lvl="3"/>
            <a:r>
              <a:rPr lang="en-US" altLang="ja-JP" noProof="0"/>
              <a:t>Fourth level</a:t>
            </a:r>
          </a:p>
          <a:p>
            <a:pPr lvl="4"/>
            <a:r>
              <a:rPr lang="en-US" altLang="ja-JP" noProof="0"/>
              <a:t>Fifth level</a:t>
            </a:r>
            <a:endParaRPr lang="en-US" noProof="0" dirty="0"/>
          </a:p>
        </p:txBody>
      </p:sp>
      <p:cxnSp>
        <p:nvCxnSpPr>
          <p:cNvPr id="8" name="Gerade Verbindung 4">
            <a:extLst>
              <a:ext uri="{FF2B5EF4-FFF2-40B4-BE49-F238E27FC236}">
                <a16:creationId xmlns:a16="http://schemas.microsoft.com/office/drawing/2014/main" id="{48124AEF-254D-4661-97A8-FC2C4E7C939F}"/>
              </a:ext>
            </a:extLst>
          </p:cNvPr>
          <p:cNvCxnSpPr/>
          <p:nvPr/>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63DBF616-3B50-4D44-BED7-0BF75E4E5F14}"/>
              </a:ext>
            </a:extLst>
          </p:cNvPr>
          <p:cNvSpPr txBox="1"/>
          <p:nvPr/>
        </p:nvSpPr>
        <p:spPr>
          <a:xfrm>
            <a:off x="5668715" y="6463074"/>
            <a:ext cx="612668" cy="253916"/>
          </a:xfrm>
          <a:prstGeom prst="rect">
            <a:avLst/>
          </a:prstGeom>
          <a:noFill/>
        </p:spPr>
        <p:txBody>
          <a:bodyPr wrap="none" rtlCol="0">
            <a:spAutoFit/>
          </a:bodyPr>
          <a:lstStyle/>
          <a:p>
            <a:r>
              <a:rPr kumimoji="1" lang="en-US" altLang="ja-JP" sz="1050" b="1" dirty="0">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dirty="0">
              <a:solidFill>
                <a:schemeClr val="tx2"/>
              </a:solidFill>
              <a:latin typeface="+mj-lt"/>
            </a:endParaRPr>
          </a:p>
        </p:txBody>
      </p:sp>
    </p:spTree>
    <p:extLst>
      <p:ext uri="{BB962C8B-B14F-4D97-AF65-F5344CB8AC3E}">
        <p14:creationId xmlns:p14="http://schemas.microsoft.com/office/powerpoint/2010/main" val="33449533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 2 Charts">
    <p:spTree>
      <p:nvGrpSpPr>
        <p:cNvPr id="1" name=""/>
        <p:cNvGrpSpPr/>
        <p:nvPr/>
      </p:nvGrpSpPr>
      <p:grpSpPr>
        <a:xfrm>
          <a:off x="0" y="0"/>
          <a:ext cx="0" cy="0"/>
          <a:chOff x="0" y="0"/>
          <a:chExt cx="0" cy="0"/>
        </a:xfrm>
      </p:grpSpPr>
      <p:sp>
        <p:nvSpPr>
          <p:cNvPr id="2" name="Titel 1"/>
          <p:cNvSpPr>
            <a:spLocks noGrp="1"/>
          </p:cNvSpPr>
          <p:nvPr>
            <p:ph type="title"/>
          </p:nvPr>
        </p:nvSpPr>
        <p:spPr>
          <a:xfrm>
            <a:off x="467999" y="597227"/>
            <a:ext cx="11244575" cy="455509"/>
          </a:xfrm>
        </p:spPr>
        <p:txBody>
          <a:bodyPr/>
          <a:lstStyle/>
          <a:p>
            <a:r>
              <a:rPr lang="en-US" altLang="ja-JP" noProof="0"/>
              <a:t>Click to edit Master title style</a:t>
            </a:r>
            <a:endParaRPr lang="ja-JP" altLang="en-US" noProof="0" dirty="0"/>
          </a:p>
        </p:txBody>
      </p:sp>
      <p:sp>
        <p:nvSpPr>
          <p:cNvPr id="23" name="Diagrammplatzhalter 8"/>
          <p:cNvSpPr>
            <a:spLocks noGrp="1"/>
          </p:cNvSpPr>
          <p:nvPr>
            <p:ph type="chart" sz="quarter" idx="16"/>
          </p:nvPr>
        </p:nvSpPr>
        <p:spPr>
          <a:xfrm>
            <a:off x="467999" y="1316991"/>
            <a:ext cx="5460584" cy="4248000"/>
          </a:xfrm>
          <a:noFill/>
        </p:spPr>
        <p:txBody>
          <a:bodyPr lIns="144000" tIns="144000" rIns="144000" bIns="144000">
            <a:noAutofit/>
          </a:bodyPr>
          <a:lstStyle/>
          <a:p>
            <a:r>
              <a:rPr lang="en-US" altLang="ja-JP"/>
              <a:t>Click icon to add chart</a:t>
            </a:r>
            <a:endParaRPr lang="en-US" dirty="0"/>
          </a:p>
        </p:txBody>
      </p:sp>
      <p:sp>
        <p:nvSpPr>
          <p:cNvPr id="24" name="Diagrammplatzhalter 8"/>
          <p:cNvSpPr>
            <a:spLocks noGrp="1"/>
          </p:cNvSpPr>
          <p:nvPr>
            <p:ph type="chart" sz="quarter" idx="17"/>
          </p:nvPr>
        </p:nvSpPr>
        <p:spPr>
          <a:xfrm>
            <a:off x="6239416" y="1316991"/>
            <a:ext cx="5460584" cy="4248000"/>
          </a:xfrm>
          <a:noFill/>
        </p:spPr>
        <p:txBody>
          <a:bodyPr lIns="144000" tIns="144000" rIns="144000" bIns="144000">
            <a:noAutofit/>
          </a:bodyPr>
          <a:lstStyle/>
          <a:p>
            <a:r>
              <a:rPr lang="en-US" altLang="ja-JP"/>
              <a:t>Click icon to add chart</a:t>
            </a:r>
            <a:endParaRPr lang="en-US" dirty="0"/>
          </a:p>
        </p:txBody>
      </p:sp>
      <p:cxnSp>
        <p:nvCxnSpPr>
          <p:cNvPr id="7" name="Gerade Verbindung 4">
            <a:extLst>
              <a:ext uri="{FF2B5EF4-FFF2-40B4-BE49-F238E27FC236}">
                <a16:creationId xmlns:a16="http://schemas.microsoft.com/office/drawing/2014/main" id="{2BAE940A-B6B2-4062-A10D-8E38DBE86AC8}"/>
              </a:ext>
            </a:extLst>
          </p:cNvPr>
          <p:cNvCxnSpPr/>
          <p:nvPr/>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2AE69775-672D-4AA3-8EDA-94057BEF41E6}"/>
              </a:ext>
            </a:extLst>
          </p:cNvPr>
          <p:cNvSpPr txBox="1"/>
          <p:nvPr/>
        </p:nvSpPr>
        <p:spPr>
          <a:xfrm>
            <a:off x="5668715" y="6463074"/>
            <a:ext cx="612668" cy="253916"/>
          </a:xfrm>
          <a:prstGeom prst="rect">
            <a:avLst/>
          </a:prstGeom>
          <a:noFill/>
        </p:spPr>
        <p:txBody>
          <a:bodyPr wrap="none" rtlCol="0">
            <a:spAutoFit/>
          </a:bodyPr>
          <a:lstStyle/>
          <a:p>
            <a:r>
              <a:rPr kumimoji="1" lang="en-US" altLang="ja-JP" sz="1050" b="1" dirty="0">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dirty="0">
              <a:solidFill>
                <a:schemeClr val="tx2"/>
              </a:solidFill>
              <a:latin typeface="+mj-lt"/>
            </a:endParaRPr>
          </a:p>
        </p:txBody>
      </p:sp>
    </p:spTree>
    <p:extLst>
      <p:ext uri="{BB962C8B-B14F-4D97-AF65-F5344CB8AC3E}">
        <p14:creationId xmlns:p14="http://schemas.microsoft.com/office/powerpoint/2010/main" val="3173291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Chart large + caption">
    <p:spTree>
      <p:nvGrpSpPr>
        <p:cNvPr id="1" name=""/>
        <p:cNvGrpSpPr/>
        <p:nvPr/>
      </p:nvGrpSpPr>
      <p:grpSpPr>
        <a:xfrm>
          <a:off x="0" y="0"/>
          <a:ext cx="0" cy="0"/>
          <a:chOff x="0" y="0"/>
          <a:chExt cx="0" cy="0"/>
        </a:xfrm>
      </p:grpSpPr>
      <p:sp>
        <p:nvSpPr>
          <p:cNvPr id="2" name="Titel 1"/>
          <p:cNvSpPr>
            <a:spLocks noGrp="1"/>
          </p:cNvSpPr>
          <p:nvPr>
            <p:ph type="title"/>
          </p:nvPr>
        </p:nvSpPr>
        <p:spPr>
          <a:xfrm>
            <a:off x="468000" y="597227"/>
            <a:ext cx="11232000" cy="455509"/>
          </a:xfrm>
        </p:spPr>
        <p:txBody>
          <a:bodyPr/>
          <a:lstStyle/>
          <a:p>
            <a:r>
              <a:rPr lang="en-US" altLang="ja-JP" noProof="0"/>
              <a:t>Click to edit Master title style</a:t>
            </a:r>
            <a:endParaRPr lang="ja-JP" altLang="en-US" noProof="0" dirty="0"/>
          </a:p>
        </p:txBody>
      </p:sp>
      <p:sp>
        <p:nvSpPr>
          <p:cNvPr id="19" name="Diagrammplatzhalter 8"/>
          <p:cNvSpPr>
            <a:spLocks noGrp="1"/>
          </p:cNvSpPr>
          <p:nvPr>
            <p:ph type="chart" sz="quarter" idx="16"/>
          </p:nvPr>
        </p:nvSpPr>
        <p:spPr>
          <a:xfrm>
            <a:off x="468000" y="1316991"/>
            <a:ext cx="8712000" cy="4068000"/>
          </a:xfrm>
          <a:noFill/>
        </p:spPr>
        <p:txBody>
          <a:bodyPr lIns="144000" tIns="144000" rIns="144000" bIns="144000">
            <a:noAutofit/>
          </a:bodyPr>
          <a:lstStyle/>
          <a:p>
            <a:r>
              <a:rPr lang="en-US" altLang="ja-JP"/>
              <a:t>Click icon to add chart</a:t>
            </a:r>
            <a:endParaRPr lang="en-US" dirty="0"/>
          </a:p>
        </p:txBody>
      </p:sp>
      <p:sp>
        <p:nvSpPr>
          <p:cNvPr id="20" name="Textplatzhalter 6"/>
          <p:cNvSpPr>
            <a:spLocks noGrp="1"/>
          </p:cNvSpPr>
          <p:nvPr>
            <p:ph type="body" sz="quarter" idx="17"/>
          </p:nvPr>
        </p:nvSpPr>
        <p:spPr>
          <a:xfrm>
            <a:off x="9972000" y="1964991"/>
            <a:ext cx="1728000" cy="1239314"/>
          </a:xfrm>
        </p:spPr>
        <p:txBody>
          <a:bodyPr/>
          <a:lstStyle>
            <a:lvl1pPr>
              <a:defRPr sz="1400"/>
            </a:lvl1pPr>
            <a:lvl2pPr>
              <a:defRPr sz="1400"/>
            </a:lvl2pPr>
            <a:lvl3pPr>
              <a:defRPr sz="1400"/>
            </a:lvl3pPr>
            <a:lvl4pPr>
              <a:defRPr sz="1400"/>
            </a:lvl4pPr>
            <a:lvl5pPr>
              <a:defRPr sz="1400"/>
            </a:lvl5pPr>
          </a:lstStyle>
          <a:p>
            <a:pPr lvl="0"/>
            <a:r>
              <a:rPr lang="en-US" altLang="ja-JP" noProof="0"/>
              <a:t>Click to edit Master text styles</a:t>
            </a:r>
          </a:p>
          <a:p>
            <a:pPr lvl="1"/>
            <a:r>
              <a:rPr lang="en-US" altLang="ja-JP" noProof="0"/>
              <a:t>Second level</a:t>
            </a:r>
          </a:p>
          <a:p>
            <a:pPr lvl="2"/>
            <a:r>
              <a:rPr lang="en-US" altLang="ja-JP" noProof="0"/>
              <a:t>Third level</a:t>
            </a:r>
          </a:p>
        </p:txBody>
      </p:sp>
      <p:cxnSp>
        <p:nvCxnSpPr>
          <p:cNvPr id="7" name="Gerade Verbindung 4">
            <a:extLst>
              <a:ext uri="{FF2B5EF4-FFF2-40B4-BE49-F238E27FC236}">
                <a16:creationId xmlns:a16="http://schemas.microsoft.com/office/drawing/2014/main" id="{D3A74278-5E33-47CA-ADB1-29C6159D0314}"/>
              </a:ext>
            </a:extLst>
          </p:cNvPr>
          <p:cNvCxnSpPr/>
          <p:nvPr/>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D4728CF0-38B4-4893-A4B1-B1730B2CF536}"/>
              </a:ext>
            </a:extLst>
          </p:cNvPr>
          <p:cNvSpPr txBox="1"/>
          <p:nvPr/>
        </p:nvSpPr>
        <p:spPr>
          <a:xfrm>
            <a:off x="5668715" y="6463074"/>
            <a:ext cx="612668" cy="253916"/>
          </a:xfrm>
          <a:prstGeom prst="rect">
            <a:avLst/>
          </a:prstGeom>
          <a:noFill/>
        </p:spPr>
        <p:txBody>
          <a:bodyPr wrap="none" rtlCol="0">
            <a:spAutoFit/>
          </a:bodyPr>
          <a:lstStyle/>
          <a:p>
            <a:r>
              <a:rPr kumimoji="1" lang="en-US" altLang="ja-JP" sz="1050" b="1" dirty="0">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dirty="0">
              <a:solidFill>
                <a:schemeClr val="tx2"/>
              </a:solidFill>
              <a:latin typeface="+mj-lt"/>
            </a:endParaRPr>
          </a:p>
        </p:txBody>
      </p:sp>
    </p:spTree>
    <p:extLst>
      <p:ext uri="{BB962C8B-B14F-4D97-AF65-F5344CB8AC3E}">
        <p14:creationId xmlns:p14="http://schemas.microsoft.com/office/powerpoint/2010/main" val="3240299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hart  large + caption ">
    <p:spTree>
      <p:nvGrpSpPr>
        <p:cNvPr id="1" name=""/>
        <p:cNvGrpSpPr/>
        <p:nvPr/>
      </p:nvGrpSpPr>
      <p:grpSpPr>
        <a:xfrm>
          <a:off x="0" y="0"/>
          <a:ext cx="0" cy="0"/>
          <a:chOff x="0" y="0"/>
          <a:chExt cx="0" cy="0"/>
        </a:xfrm>
      </p:grpSpPr>
      <p:sp>
        <p:nvSpPr>
          <p:cNvPr id="20" name="Textplatzhalter 6"/>
          <p:cNvSpPr>
            <a:spLocks noGrp="1"/>
          </p:cNvSpPr>
          <p:nvPr>
            <p:ph type="body" sz="quarter" idx="17"/>
          </p:nvPr>
        </p:nvSpPr>
        <p:spPr>
          <a:xfrm>
            <a:off x="468000" y="5940000"/>
            <a:ext cx="11244575" cy="234744"/>
          </a:xfrm>
        </p:spPr>
        <p:txBody>
          <a:bodyPr>
            <a:noAutofit/>
          </a:bodyPr>
          <a:lstStyle>
            <a:lvl1pPr>
              <a:defRPr sz="1400"/>
            </a:lvl1pPr>
            <a:lvl2pPr marL="0" indent="0">
              <a:buNone/>
              <a:defRPr sz="1400"/>
            </a:lvl2pPr>
            <a:lvl3pPr>
              <a:defRPr sz="1400"/>
            </a:lvl3pPr>
            <a:lvl4pPr>
              <a:defRPr sz="1400"/>
            </a:lvl4pPr>
            <a:lvl5pPr>
              <a:defRPr sz="1400"/>
            </a:lvl5pPr>
          </a:lstStyle>
          <a:p>
            <a:pPr lvl="0"/>
            <a:r>
              <a:rPr lang="en-US" altLang="ja-JP" noProof="0"/>
              <a:t>Click to edit Master text styles</a:t>
            </a:r>
          </a:p>
        </p:txBody>
      </p:sp>
      <p:sp>
        <p:nvSpPr>
          <p:cNvPr id="4" name="コンテンツ プレースホルダー 3"/>
          <p:cNvSpPr>
            <a:spLocks noGrp="1"/>
          </p:cNvSpPr>
          <p:nvPr>
            <p:ph sz="quarter" idx="18"/>
          </p:nvPr>
        </p:nvSpPr>
        <p:spPr>
          <a:xfrm>
            <a:off x="460375" y="540000"/>
            <a:ext cx="11261725" cy="1875385"/>
          </a:xfrm>
        </p:spPr>
        <p:txBody>
          <a:bodyPr/>
          <a:lstStyle/>
          <a:p>
            <a:pPr lvl="0"/>
            <a:r>
              <a:rPr kumimoji="1" lang="en-US" altLang="ja-JP" noProof="0"/>
              <a:t>Click to edit Master text styles</a:t>
            </a:r>
          </a:p>
          <a:p>
            <a:pPr lvl="1"/>
            <a:r>
              <a:rPr kumimoji="1" lang="en-US" altLang="ja-JP" noProof="0"/>
              <a:t>Second level</a:t>
            </a:r>
          </a:p>
          <a:p>
            <a:pPr lvl="2"/>
            <a:r>
              <a:rPr kumimoji="1" lang="en-US" altLang="ja-JP" noProof="0"/>
              <a:t>Third level</a:t>
            </a:r>
          </a:p>
          <a:p>
            <a:pPr lvl="3"/>
            <a:r>
              <a:rPr kumimoji="1" lang="en-US" altLang="ja-JP" noProof="0"/>
              <a:t>Fourth level</a:t>
            </a:r>
          </a:p>
          <a:p>
            <a:pPr lvl="4"/>
            <a:r>
              <a:rPr kumimoji="1" lang="en-US" altLang="ja-JP" noProof="0"/>
              <a:t>Fifth level</a:t>
            </a:r>
            <a:endParaRPr kumimoji="1" lang="en-US" noProof="0" dirty="0"/>
          </a:p>
        </p:txBody>
      </p:sp>
      <p:sp>
        <p:nvSpPr>
          <p:cNvPr id="7" name="テキスト ボックス 6">
            <a:extLst>
              <a:ext uri="{FF2B5EF4-FFF2-40B4-BE49-F238E27FC236}">
                <a16:creationId xmlns:a16="http://schemas.microsoft.com/office/drawing/2014/main" id="{E44D5E23-B915-4847-AEAE-600DBB5D7A81}"/>
              </a:ext>
            </a:extLst>
          </p:cNvPr>
          <p:cNvSpPr txBox="1"/>
          <p:nvPr/>
        </p:nvSpPr>
        <p:spPr>
          <a:xfrm>
            <a:off x="5668715" y="6463074"/>
            <a:ext cx="612668" cy="253916"/>
          </a:xfrm>
          <a:prstGeom prst="rect">
            <a:avLst/>
          </a:prstGeom>
          <a:noFill/>
        </p:spPr>
        <p:txBody>
          <a:bodyPr wrap="none" rtlCol="0">
            <a:spAutoFit/>
          </a:bodyPr>
          <a:lstStyle/>
          <a:p>
            <a:r>
              <a:rPr kumimoji="1" lang="en-US" altLang="ja-JP" sz="1050" b="1" dirty="0">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dirty="0">
              <a:solidFill>
                <a:schemeClr val="tx2"/>
              </a:solidFill>
              <a:latin typeface="+mj-lt"/>
            </a:endParaRPr>
          </a:p>
        </p:txBody>
      </p:sp>
    </p:spTree>
    <p:extLst>
      <p:ext uri="{BB962C8B-B14F-4D97-AF65-F5344CB8AC3E}">
        <p14:creationId xmlns:p14="http://schemas.microsoft.com/office/powerpoint/2010/main" val="3546860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4 Charts + Caption">
    <p:spTree>
      <p:nvGrpSpPr>
        <p:cNvPr id="1" name=""/>
        <p:cNvGrpSpPr/>
        <p:nvPr/>
      </p:nvGrpSpPr>
      <p:grpSpPr>
        <a:xfrm>
          <a:off x="0" y="0"/>
          <a:ext cx="0" cy="0"/>
          <a:chOff x="0" y="0"/>
          <a:chExt cx="0" cy="0"/>
        </a:xfrm>
      </p:grpSpPr>
      <p:sp>
        <p:nvSpPr>
          <p:cNvPr id="2" name="Titel 1"/>
          <p:cNvSpPr>
            <a:spLocks noGrp="1"/>
          </p:cNvSpPr>
          <p:nvPr>
            <p:ph type="title"/>
          </p:nvPr>
        </p:nvSpPr>
        <p:spPr>
          <a:xfrm>
            <a:off x="468000" y="597227"/>
            <a:ext cx="11232000" cy="455509"/>
          </a:xfrm>
        </p:spPr>
        <p:txBody>
          <a:bodyPr/>
          <a:lstStyle/>
          <a:p>
            <a:r>
              <a:rPr lang="en-US" altLang="ja-JP" noProof="0"/>
              <a:t>Click to edit Master title style</a:t>
            </a:r>
            <a:endParaRPr lang="ja-JP" altLang="en-US" noProof="0" dirty="0"/>
          </a:p>
        </p:txBody>
      </p:sp>
      <p:sp>
        <p:nvSpPr>
          <p:cNvPr id="23" name="Diagrammplatzhalter 8"/>
          <p:cNvSpPr>
            <a:spLocks noGrp="1"/>
          </p:cNvSpPr>
          <p:nvPr>
            <p:ph type="chart" sz="quarter" idx="16"/>
          </p:nvPr>
        </p:nvSpPr>
        <p:spPr>
          <a:xfrm>
            <a:off x="468000" y="1316991"/>
            <a:ext cx="4272592" cy="2160000"/>
          </a:xfrm>
          <a:noFill/>
          <a:ln w="6350">
            <a:solidFill>
              <a:schemeClr val="bg2">
                <a:lumMod val="90000"/>
              </a:schemeClr>
            </a:solidFill>
          </a:ln>
        </p:spPr>
        <p:txBody>
          <a:bodyPr lIns="144000" tIns="144000" rIns="144000" bIns="144000">
            <a:noAutofit/>
          </a:bodyPr>
          <a:lstStyle/>
          <a:p>
            <a:r>
              <a:rPr lang="en-US" altLang="ja-JP"/>
              <a:t>Click icon to add chart</a:t>
            </a:r>
            <a:endParaRPr lang="en-US" dirty="0"/>
          </a:p>
        </p:txBody>
      </p:sp>
      <p:sp>
        <p:nvSpPr>
          <p:cNvPr id="24" name="Textplatzhalter 6"/>
          <p:cNvSpPr>
            <a:spLocks noGrp="1"/>
          </p:cNvSpPr>
          <p:nvPr>
            <p:ph type="body" sz="quarter" idx="17"/>
          </p:nvPr>
        </p:nvSpPr>
        <p:spPr>
          <a:xfrm>
            <a:off x="9972000" y="1964991"/>
            <a:ext cx="1728000" cy="1239314"/>
          </a:xfrm>
        </p:spPr>
        <p:txBody>
          <a:bodyPr/>
          <a:lstStyle>
            <a:lvl1pPr>
              <a:defRPr sz="1400"/>
            </a:lvl1pPr>
            <a:lvl2pPr>
              <a:defRPr sz="1400"/>
            </a:lvl2pPr>
            <a:lvl3pPr>
              <a:defRPr sz="1400"/>
            </a:lvl3pPr>
            <a:lvl4pPr>
              <a:defRPr sz="1400"/>
            </a:lvl4pPr>
            <a:lvl5pPr>
              <a:defRPr sz="1400"/>
            </a:lvl5pPr>
          </a:lstStyle>
          <a:p>
            <a:pPr lvl="0"/>
            <a:r>
              <a:rPr lang="en-US" altLang="ja-JP" noProof="0"/>
              <a:t>Click to edit Master text styles</a:t>
            </a:r>
          </a:p>
          <a:p>
            <a:pPr lvl="1"/>
            <a:r>
              <a:rPr lang="en-US" altLang="ja-JP" noProof="0"/>
              <a:t>Second level</a:t>
            </a:r>
          </a:p>
          <a:p>
            <a:pPr lvl="2"/>
            <a:r>
              <a:rPr lang="en-US" altLang="ja-JP" noProof="0"/>
              <a:t>Third level</a:t>
            </a:r>
          </a:p>
        </p:txBody>
      </p:sp>
      <p:sp>
        <p:nvSpPr>
          <p:cNvPr id="25" name="Diagrammplatzhalter 8"/>
          <p:cNvSpPr>
            <a:spLocks noGrp="1"/>
          </p:cNvSpPr>
          <p:nvPr>
            <p:ph type="chart" sz="quarter" idx="18"/>
          </p:nvPr>
        </p:nvSpPr>
        <p:spPr>
          <a:xfrm>
            <a:off x="4907408" y="1316991"/>
            <a:ext cx="4272592" cy="2160000"/>
          </a:xfrm>
          <a:noFill/>
          <a:ln w="6350">
            <a:solidFill>
              <a:schemeClr val="bg2">
                <a:lumMod val="90000"/>
              </a:schemeClr>
            </a:solidFill>
          </a:ln>
        </p:spPr>
        <p:txBody>
          <a:bodyPr lIns="144000" tIns="144000" rIns="144000" bIns="144000">
            <a:noAutofit/>
          </a:bodyPr>
          <a:lstStyle/>
          <a:p>
            <a:r>
              <a:rPr lang="en-US" altLang="ja-JP"/>
              <a:t>Click icon to add chart</a:t>
            </a:r>
            <a:endParaRPr lang="en-US" dirty="0"/>
          </a:p>
        </p:txBody>
      </p:sp>
      <p:sp>
        <p:nvSpPr>
          <p:cNvPr id="26" name="Diagrammplatzhalter 8"/>
          <p:cNvSpPr>
            <a:spLocks noGrp="1"/>
          </p:cNvSpPr>
          <p:nvPr>
            <p:ph type="chart" sz="quarter" idx="19"/>
          </p:nvPr>
        </p:nvSpPr>
        <p:spPr>
          <a:xfrm>
            <a:off x="468000" y="3620991"/>
            <a:ext cx="4272592" cy="2160000"/>
          </a:xfrm>
          <a:noFill/>
          <a:ln w="6350">
            <a:solidFill>
              <a:schemeClr val="bg2">
                <a:lumMod val="90000"/>
              </a:schemeClr>
            </a:solidFill>
          </a:ln>
        </p:spPr>
        <p:txBody>
          <a:bodyPr lIns="144000" tIns="144000" rIns="144000" bIns="144000">
            <a:noAutofit/>
          </a:bodyPr>
          <a:lstStyle/>
          <a:p>
            <a:r>
              <a:rPr lang="en-US" altLang="ja-JP"/>
              <a:t>Click icon to add chart</a:t>
            </a:r>
            <a:endParaRPr lang="en-US" dirty="0"/>
          </a:p>
        </p:txBody>
      </p:sp>
      <p:sp>
        <p:nvSpPr>
          <p:cNvPr id="27" name="Diagrammplatzhalter 8"/>
          <p:cNvSpPr>
            <a:spLocks noGrp="1"/>
          </p:cNvSpPr>
          <p:nvPr>
            <p:ph type="chart" sz="quarter" idx="20"/>
          </p:nvPr>
        </p:nvSpPr>
        <p:spPr>
          <a:xfrm>
            <a:off x="4907408" y="3620991"/>
            <a:ext cx="4272592" cy="2160000"/>
          </a:xfrm>
          <a:noFill/>
          <a:ln w="6350">
            <a:solidFill>
              <a:schemeClr val="bg2">
                <a:lumMod val="90000"/>
              </a:schemeClr>
            </a:solidFill>
          </a:ln>
        </p:spPr>
        <p:txBody>
          <a:bodyPr lIns="144000" tIns="144000" rIns="144000" bIns="144000">
            <a:noAutofit/>
          </a:bodyPr>
          <a:lstStyle/>
          <a:p>
            <a:r>
              <a:rPr lang="en-US" altLang="ja-JP"/>
              <a:t>Click icon to add chart</a:t>
            </a:r>
            <a:endParaRPr lang="en-US" dirty="0"/>
          </a:p>
        </p:txBody>
      </p:sp>
      <p:cxnSp>
        <p:nvCxnSpPr>
          <p:cNvPr id="10" name="Gerade Verbindung 4">
            <a:extLst>
              <a:ext uri="{FF2B5EF4-FFF2-40B4-BE49-F238E27FC236}">
                <a16:creationId xmlns:a16="http://schemas.microsoft.com/office/drawing/2014/main" id="{52C5DDBA-90B9-4961-A14B-98B9546E714F}"/>
              </a:ext>
            </a:extLst>
          </p:cNvPr>
          <p:cNvCxnSpPr/>
          <p:nvPr/>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E1F78BC6-0B72-4CC4-A317-57441D7DC260}"/>
              </a:ext>
            </a:extLst>
          </p:cNvPr>
          <p:cNvSpPr txBox="1"/>
          <p:nvPr/>
        </p:nvSpPr>
        <p:spPr>
          <a:xfrm>
            <a:off x="5668715" y="6463074"/>
            <a:ext cx="612668" cy="253916"/>
          </a:xfrm>
          <a:prstGeom prst="rect">
            <a:avLst/>
          </a:prstGeom>
          <a:noFill/>
        </p:spPr>
        <p:txBody>
          <a:bodyPr wrap="none" rtlCol="0">
            <a:spAutoFit/>
          </a:bodyPr>
          <a:lstStyle/>
          <a:p>
            <a:r>
              <a:rPr kumimoji="1" lang="en-US" altLang="ja-JP" sz="1050" b="1" dirty="0">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dirty="0">
              <a:solidFill>
                <a:schemeClr val="tx2"/>
              </a:solidFill>
              <a:latin typeface="+mj-lt"/>
            </a:endParaRPr>
          </a:p>
        </p:txBody>
      </p:sp>
    </p:spTree>
    <p:extLst>
      <p:ext uri="{BB962C8B-B14F-4D97-AF65-F5344CB8AC3E}">
        <p14:creationId xmlns:p14="http://schemas.microsoft.com/office/powerpoint/2010/main" val="10611976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Table + Caption">
    <p:spTree>
      <p:nvGrpSpPr>
        <p:cNvPr id="1" name=""/>
        <p:cNvGrpSpPr/>
        <p:nvPr/>
      </p:nvGrpSpPr>
      <p:grpSpPr>
        <a:xfrm>
          <a:off x="0" y="0"/>
          <a:ext cx="0" cy="0"/>
          <a:chOff x="0" y="0"/>
          <a:chExt cx="0" cy="0"/>
        </a:xfrm>
      </p:grpSpPr>
      <p:sp>
        <p:nvSpPr>
          <p:cNvPr id="2" name="Titel 1"/>
          <p:cNvSpPr>
            <a:spLocks noGrp="1"/>
          </p:cNvSpPr>
          <p:nvPr>
            <p:ph type="title"/>
          </p:nvPr>
        </p:nvSpPr>
        <p:spPr>
          <a:xfrm>
            <a:off x="468000" y="597227"/>
            <a:ext cx="11232000" cy="455509"/>
          </a:xfrm>
        </p:spPr>
        <p:txBody>
          <a:bodyPr/>
          <a:lstStyle/>
          <a:p>
            <a:r>
              <a:rPr lang="en-US" altLang="ja-JP" noProof="0"/>
              <a:t>Click to edit Master title style</a:t>
            </a:r>
            <a:endParaRPr lang="ja-JP" altLang="en-US" noProof="0" dirty="0"/>
          </a:p>
        </p:txBody>
      </p:sp>
      <p:sp>
        <p:nvSpPr>
          <p:cNvPr id="19" name="Textplatzhalter 6"/>
          <p:cNvSpPr>
            <a:spLocks noGrp="1"/>
          </p:cNvSpPr>
          <p:nvPr>
            <p:ph type="body" sz="quarter" idx="17"/>
          </p:nvPr>
        </p:nvSpPr>
        <p:spPr>
          <a:xfrm>
            <a:off x="9972000" y="1964991"/>
            <a:ext cx="1728000" cy="1239314"/>
          </a:xfrm>
        </p:spPr>
        <p:txBody>
          <a:bodyPr/>
          <a:lstStyle>
            <a:lvl1pPr>
              <a:defRPr sz="1400"/>
            </a:lvl1pPr>
            <a:lvl2pPr>
              <a:defRPr sz="1400"/>
            </a:lvl2pPr>
            <a:lvl3pPr>
              <a:defRPr sz="1400"/>
            </a:lvl3pPr>
            <a:lvl4pPr>
              <a:defRPr sz="1400"/>
            </a:lvl4pPr>
            <a:lvl5pPr>
              <a:defRPr sz="1400"/>
            </a:lvl5pPr>
          </a:lstStyle>
          <a:p>
            <a:pPr lvl="0"/>
            <a:r>
              <a:rPr lang="en-US" altLang="ja-JP" noProof="0"/>
              <a:t>Click to edit Master text styles</a:t>
            </a:r>
          </a:p>
          <a:p>
            <a:pPr lvl="1"/>
            <a:r>
              <a:rPr lang="en-US" altLang="ja-JP" noProof="0"/>
              <a:t>Second level</a:t>
            </a:r>
          </a:p>
          <a:p>
            <a:pPr lvl="2"/>
            <a:r>
              <a:rPr lang="en-US" altLang="ja-JP" noProof="0"/>
              <a:t>Third level</a:t>
            </a:r>
          </a:p>
        </p:txBody>
      </p:sp>
      <p:sp>
        <p:nvSpPr>
          <p:cNvPr id="20" name="Tabellenplatzhalter 8"/>
          <p:cNvSpPr>
            <a:spLocks noGrp="1"/>
          </p:cNvSpPr>
          <p:nvPr>
            <p:ph type="tbl" sz="quarter" idx="18"/>
          </p:nvPr>
        </p:nvSpPr>
        <p:spPr>
          <a:xfrm>
            <a:off x="468000" y="1424991"/>
            <a:ext cx="8711997" cy="4248000"/>
          </a:xfrm>
        </p:spPr>
        <p:txBody>
          <a:bodyPr/>
          <a:lstStyle/>
          <a:p>
            <a:r>
              <a:rPr lang="en-US" altLang="ja-JP"/>
              <a:t>Click icon to add table</a:t>
            </a:r>
            <a:endParaRPr lang="en-US" dirty="0"/>
          </a:p>
        </p:txBody>
      </p:sp>
      <p:cxnSp>
        <p:nvCxnSpPr>
          <p:cNvPr id="7" name="Gerade Verbindung 4">
            <a:extLst>
              <a:ext uri="{FF2B5EF4-FFF2-40B4-BE49-F238E27FC236}">
                <a16:creationId xmlns:a16="http://schemas.microsoft.com/office/drawing/2014/main" id="{E5422D39-5700-42E9-887F-A22446232645}"/>
              </a:ext>
            </a:extLst>
          </p:cNvPr>
          <p:cNvCxnSpPr/>
          <p:nvPr/>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6FF0E8D3-434B-43F4-ACAB-F8D5845A79BD}"/>
              </a:ext>
            </a:extLst>
          </p:cNvPr>
          <p:cNvSpPr txBox="1"/>
          <p:nvPr/>
        </p:nvSpPr>
        <p:spPr>
          <a:xfrm>
            <a:off x="5668715" y="6463074"/>
            <a:ext cx="612668" cy="253916"/>
          </a:xfrm>
          <a:prstGeom prst="rect">
            <a:avLst/>
          </a:prstGeom>
          <a:noFill/>
        </p:spPr>
        <p:txBody>
          <a:bodyPr wrap="none" rtlCol="0">
            <a:spAutoFit/>
          </a:bodyPr>
          <a:lstStyle/>
          <a:p>
            <a:r>
              <a:rPr kumimoji="1" lang="en-US" altLang="ja-JP" sz="1050" b="1" dirty="0">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dirty="0">
              <a:solidFill>
                <a:schemeClr val="tx2"/>
              </a:solidFill>
              <a:latin typeface="+mj-lt"/>
            </a:endParaRPr>
          </a:p>
        </p:txBody>
      </p:sp>
    </p:spTree>
    <p:extLst>
      <p:ext uri="{BB962C8B-B14F-4D97-AF65-F5344CB8AC3E}">
        <p14:creationId xmlns:p14="http://schemas.microsoft.com/office/powerpoint/2010/main" val="6400678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hapter_picture ">
    <p:spTree>
      <p:nvGrpSpPr>
        <p:cNvPr id="1" name=""/>
        <p:cNvGrpSpPr/>
        <p:nvPr/>
      </p:nvGrpSpPr>
      <p:grpSpPr>
        <a:xfrm>
          <a:off x="0" y="0"/>
          <a:ext cx="0" cy="0"/>
          <a:chOff x="0" y="0"/>
          <a:chExt cx="0" cy="0"/>
        </a:xfrm>
      </p:grpSpPr>
      <p:sp>
        <p:nvSpPr>
          <p:cNvPr id="4" name="Bildplatzhalter 3"/>
          <p:cNvSpPr>
            <a:spLocks noGrp="1"/>
          </p:cNvSpPr>
          <p:nvPr>
            <p:ph type="pic" sz="quarter" idx="15"/>
          </p:nvPr>
        </p:nvSpPr>
        <p:spPr>
          <a:xfrm>
            <a:off x="468000" y="540000"/>
            <a:ext cx="11253600" cy="5616000"/>
          </a:xfrm>
          <a:noFill/>
          <a:ln w="6350">
            <a:solidFill>
              <a:schemeClr val="tx1">
                <a:lumMod val="20000"/>
                <a:lumOff val="80000"/>
              </a:schemeClr>
            </a:solidFill>
          </a:ln>
        </p:spPr>
        <p:txBody>
          <a:bodyPr lIns="144000" tIns="144000">
            <a:normAutofit/>
          </a:bodyPr>
          <a:lstStyle>
            <a:lvl1pPr>
              <a:defRPr sz="1000"/>
            </a:lvl1pPr>
          </a:lstStyle>
          <a:p>
            <a:r>
              <a:rPr lang="en-US" altLang="ja-JP"/>
              <a:t>Click icon to add picture</a:t>
            </a:r>
            <a:endParaRPr lang="en-US" dirty="0"/>
          </a:p>
        </p:txBody>
      </p:sp>
      <p:sp>
        <p:nvSpPr>
          <p:cNvPr id="5" name="Textplatzhalter 11"/>
          <p:cNvSpPr>
            <a:spLocks noGrp="1"/>
          </p:cNvSpPr>
          <p:nvPr>
            <p:ph type="body" sz="quarter" idx="11"/>
          </p:nvPr>
        </p:nvSpPr>
        <p:spPr>
          <a:xfrm>
            <a:off x="468000" y="1080000"/>
            <a:ext cx="7920000" cy="1500237"/>
          </a:xfrm>
          <a:solidFill>
            <a:schemeClr val="tx2"/>
          </a:solidFill>
        </p:spPr>
        <p:txBody>
          <a:bodyPr wrap="square" lIns="252000" tIns="180000" rIns="180000" bIns="180000">
            <a:spAutoFit/>
          </a:bodyPr>
          <a:lstStyle>
            <a:lvl1pPr>
              <a:defRPr sz="3600" b="1" cap="all" baseline="0">
                <a:solidFill>
                  <a:schemeClr val="bg1"/>
                </a:solidFill>
                <a:latin typeface="+mj-lt"/>
              </a:defRPr>
            </a:lvl1pPr>
            <a:lvl2pPr marL="0" indent="0">
              <a:buNone/>
              <a:defRPr sz="2000" b="1" cap="all">
                <a:solidFill>
                  <a:schemeClr val="bg1"/>
                </a:solidFill>
                <a:latin typeface="+mj-lt"/>
              </a:defRPr>
            </a:lvl2pPr>
            <a:lvl3pPr>
              <a:defRPr b="1">
                <a:solidFill>
                  <a:schemeClr val="bg1"/>
                </a:solidFill>
                <a:latin typeface="+mj-lt"/>
              </a:defRPr>
            </a:lvl3pPr>
            <a:lvl4pPr>
              <a:defRPr>
                <a:solidFill>
                  <a:schemeClr val="bg1"/>
                </a:solidFill>
                <a:latin typeface="+mj-lt"/>
              </a:defRPr>
            </a:lvl4pPr>
            <a:lvl5pPr>
              <a:defRPr>
                <a:solidFill>
                  <a:schemeClr val="bg1"/>
                </a:solidFill>
                <a:latin typeface="+mj-lt"/>
              </a:defRPr>
            </a:lvl5pPr>
          </a:lstStyle>
          <a:p>
            <a:pPr lvl="0"/>
            <a:r>
              <a:rPr lang="en-US" altLang="ja-JP" noProof="0"/>
              <a:t>Click to edit Master text styles</a:t>
            </a:r>
          </a:p>
          <a:p>
            <a:pPr lvl="1"/>
            <a:r>
              <a:rPr lang="en-US" altLang="ja-JP" noProof="0"/>
              <a:t>Second level</a:t>
            </a:r>
          </a:p>
        </p:txBody>
      </p:sp>
      <p:sp>
        <p:nvSpPr>
          <p:cNvPr id="8" name="テキスト ボックス 7">
            <a:extLst>
              <a:ext uri="{FF2B5EF4-FFF2-40B4-BE49-F238E27FC236}">
                <a16:creationId xmlns:a16="http://schemas.microsoft.com/office/drawing/2014/main" id="{0C07C9A7-2C7A-479E-8A14-E5E5068DFD5E}"/>
              </a:ext>
            </a:extLst>
          </p:cNvPr>
          <p:cNvSpPr txBox="1"/>
          <p:nvPr/>
        </p:nvSpPr>
        <p:spPr>
          <a:xfrm>
            <a:off x="5668715" y="6463074"/>
            <a:ext cx="612668" cy="253916"/>
          </a:xfrm>
          <a:prstGeom prst="rect">
            <a:avLst/>
          </a:prstGeom>
          <a:noFill/>
        </p:spPr>
        <p:txBody>
          <a:bodyPr wrap="none" rtlCol="0">
            <a:spAutoFit/>
          </a:bodyPr>
          <a:lstStyle/>
          <a:p>
            <a:r>
              <a:rPr kumimoji="1" lang="en-US" altLang="ja-JP" sz="1050" b="1" dirty="0">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dirty="0">
              <a:solidFill>
                <a:schemeClr val="tx2"/>
              </a:solidFill>
              <a:latin typeface="+mj-lt"/>
            </a:endParaRPr>
          </a:p>
        </p:txBody>
      </p:sp>
    </p:spTree>
    <p:extLst>
      <p:ext uri="{BB962C8B-B14F-4D97-AF65-F5344CB8AC3E}">
        <p14:creationId xmlns:p14="http://schemas.microsoft.com/office/powerpoint/2010/main" val="33924576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hapter_grey">
    <p:spTree>
      <p:nvGrpSpPr>
        <p:cNvPr id="1" name=""/>
        <p:cNvGrpSpPr/>
        <p:nvPr/>
      </p:nvGrpSpPr>
      <p:grpSpPr>
        <a:xfrm>
          <a:off x="0" y="0"/>
          <a:ext cx="0" cy="0"/>
          <a:chOff x="0" y="0"/>
          <a:chExt cx="0" cy="0"/>
        </a:xfrm>
      </p:grpSpPr>
      <p:sp>
        <p:nvSpPr>
          <p:cNvPr id="6" name="Rechteck 5"/>
          <p:cNvSpPr/>
          <p:nvPr/>
        </p:nvSpPr>
        <p:spPr>
          <a:xfrm>
            <a:off x="479376" y="540000"/>
            <a:ext cx="11253600" cy="5616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Textplatzhalter 11"/>
          <p:cNvSpPr>
            <a:spLocks noGrp="1"/>
          </p:cNvSpPr>
          <p:nvPr>
            <p:ph type="body" sz="quarter" idx="11"/>
          </p:nvPr>
        </p:nvSpPr>
        <p:spPr>
          <a:xfrm>
            <a:off x="468000" y="1080000"/>
            <a:ext cx="7920000" cy="1500237"/>
          </a:xfrm>
          <a:solidFill>
            <a:schemeClr val="tx2"/>
          </a:solidFill>
        </p:spPr>
        <p:txBody>
          <a:bodyPr lIns="252000" tIns="180000" rIns="180000" bIns="180000">
            <a:spAutoFit/>
          </a:bodyPr>
          <a:lstStyle>
            <a:lvl1pPr>
              <a:defRPr sz="3600" b="1" cap="all" baseline="0">
                <a:solidFill>
                  <a:schemeClr val="bg1"/>
                </a:solidFill>
                <a:latin typeface="+mj-lt"/>
              </a:defRPr>
            </a:lvl1pPr>
            <a:lvl2pPr marL="0" indent="0">
              <a:buNone/>
              <a:defRPr sz="2000" b="1" cap="all">
                <a:solidFill>
                  <a:schemeClr val="bg1"/>
                </a:solidFill>
                <a:latin typeface="+mj-lt"/>
              </a:defRPr>
            </a:lvl2pPr>
            <a:lvl3pPr>
              <a:defRPr b="1">
                <a:solidFill>
                  <a:schemeClr val="bg1"/>
                </a:solidFill>
                <a:latin typeface="+mj-lt"/>
              </a:defRPr>
            </a:lvl3pPr>
            <a:lvl4pPr>
              <a:defRPr>
                <a:solidFill>
                  <a:schemeClr val="bg1"/>
                </a:solidFill>
                <a:latin typeface="+mj-lt"/>
              </a:defRPr>
            </a:lvl4pPr>
            <a:lvl5pPr>
              <a:defRPr>
                <a:solidFill>
                  <a:schemeClr val="bg1"/>
                </a:solidFill>
                <a:latin typeface="+mj-lt"/>
              </a:defRPr>
            </a:lvl5pPr>
          </a:lstStyle>
          <a:p>
            <a:pPr lvl="0"/>
            <a:r>
              <a:rPr lang="en-US" altLang="ja-JP" noProof="0"/>
              <a:t>Click to edit Master text styles</a:t>
            </a:r>
          </a:p>
          <a:p>
            <a:pPr lvl="1"/>
            <a:r>
              <a:rPr lang="en-US" altLang="ja-JP" noProof="0"/>
              <a:t>Second level</a:t>
            </a:r>
          </a:p>
        </p:txBody>
      </p:sp>
      <p:sp>
        <p:nvSpPr>
          <p:cNvPr id="4" name="テキスト ボックス 3">
            <a:extLst>
              <a:ext uri="{FF2B5EF4-FFF2-40B4-BE49-F238E27FC236}">
                <a16:creationId xmlns:a16="http://schemas.microsoft.com/office/drawing/2014/main" id="{9215D4EC-C520-47A7-A87B-61E2B6F34AB7}"/>
              </a:ext>
            </a:extLst>
          </p:cNvPr>
          <p:cNvSpPr txBox="1"/>
          <p:nvPr/>
        </p:nvSpPr>
        <p:spPr>
          <a:xfrm>
            <a:off x="5668715" y="6463074"/>
            <a:ext cx="612668" cy="253916"/>
          </a:xfrm>
          <a:prstGeom prst="rect">
            <a:avLst/>
          </a:prstGeom>
          <a:noFill/>
        </p:spPr>
        <p:txBody>
          <a:bodyPr wrap="none" rtlCol="0">
            <a:spAutoFit/>
          </a:bodyPr>
          <a:lstStyle/>
          <a:p>
            <a:r>
              <a:rPr kumimoji="1" lang="en-US" altLang="ja-JP" sz="1050" b="1" dirty="0">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dirty="0">
              <a:solidFill>
                <a:schemeClr val="tx2"/>
              </a:solidFill>
              <a:latin typeface="+mj-lt"/>
            </a:endParaRPr>
          </a:p>
        </p:txBody>
      </p:sp>
    </p:spTree>
    <p:extLst>
      <p:ext uri="{BB962C8B-B14F-4D97-AF65-F5344CB8AC3E}">
        <p14:creationId xmlns:p14="http://schemas.microsoft.com/office/powerpoint/2010/main" val="11202987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End_Slide">
    <p:spTree>
      <p:nvGrpSpPr>
        <p:cNvPr id="1" name=""/>
        <p:cNvGrpSpPr/>
        <p:nvPr/>
      </p:nvGrpSpPr>
      <p:grpSpPr>
        <a:xfrm>
          <a:off x="0" y="0"/>
          <a:ext cx="0" cy="0"/>
          <a:chOff x="0" y="0"/>
          <a:chExt cx="0" cy="0"/>
        </a:xfrm>
      </p:grpSpPr>
      <p:sp>
        <p:nvSpPr>
          <p:cNvPr id="6" name="Rechteck 5"/>
          <p:cNvSpPr/>
          <p:nvPr/>
        </p:nvSpPr>
        <p:spPr>
          <a:xfrm>
            <a:off x="468000" y="540000"/>
            <a:ext cx="11253600" cy="5616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platzhalter 13"/>
          <p:cNvSpPr>
            <a:spLocks noGrp="1"/>
          </p:cNvSpPr>
          <p:nvPr>
            <p:ph type="body" sz="quarter" idx="13"/>
          </p:nvPr>
        </p:nvSpPr>
        <p:spPr>
          <a:xfrm>
            <a:off x="1080000" y="1387018"/>
            <a:ext cx="5280000" cy="300339"/>
          </a:xfrm>
        </p:spPr>
        <p:txBody>
          <a:bodyPr wrap="square">
            <a:spAutoFit/>
          </a:bodyPr>
          <a:lstStyle>
            <a:lvl1pPr>
              <a:spcAft>
                <a:spcPts val="0"/>
              </a:spcAft>
              <a:defRPr sz="1800" b="1" cap="none" baseline="0">
                <a:solidFill>
                  <a:schemeClr val="bg1"/>
                </a:solidFill>
                <a:latin typeface="+mj-lt"/>
              </a:defRPr>
            </a:lvl1pPr>
            <a:lvl2pPr>
              <a:defRPr sz="1100" b="1" cap="all" baseline="0">
                <a:latin typeface="+mj-lt"/>
              </a:defRPr>
            </a:lvl2pPr>
            <a:lvl3pPr>
              <a:defRPr sz="1100" b="1" cap="all" baseline="0">
                <a:latin typeface="+mj-lt"/>
              </a:defRPr>
            </a:lvl3pPr>
            <a:lvl4pPr>
              <a:defRPr sz="1100" b="1" cap="all" baseline="0">
                <a:latin typeface="+mj-lt"/>
              </a:defRPr>
            </a:lvl4pPr>
            <a:lvl5pPr>
              <a:defRPr sz="1100" b="1" cap="all" baseline="0">
                <a:latin typeface="+mj-lt"/>
              </a:defRPr>
            </a:lvl5pPr>
          </a:lstStyle>
          <a:p>
            <a:pPr lvl="0"/>
            <a:r>
              <a:rPr lang="en-US" altLang="ja-JP" noProof="0"/>
              <a:t>Click to edit Master text styles</a:t>
            </a:r>
          </a:p>
        </p:txBody>
      </p:sp>
      <p:cxnSp>
        <p:nvCxnSpPr>
          <p:cNvPr id="8" name="Gerade Verbindung 7"/>
          <p:cNvCxnSpPr/>
          <p:nvPr/>
        </p:nvCxnSpPr>
        <p:spPr>
          <a:xfrm>
            <a:off x="1080000" y="1124744"/>
            <a:ext cx="2400000" cy="0"/>
          </a:xfrm>
          <a:prstGeom prst="line">
            <a:avLst/>
          </a:prstGeom>
          <a:ln w="38100">
            <a:solidFill>
              <a:schemeClr val="bg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43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grey">
    <p:spTree>
      <p:nvGrpSpPr>
        <p:cNvPr id="1" name=""/>
        <p:cNvGrpSpPr/>
        <p:nvPr/>
      </p:nvGrpSpPr>
      <p:grpSpPr>
        <a:xfrm>
          <a:off x="0" y="0"/>
          <a:ext cx="0" cy="0"/>
          <a:chOff x="0" y="0"/>
          <a:chExt cx="0" cy="0"/>
        </a:xfrm>
      </p:grpSpPr>
      <p:sp>
        <p:nvSpPr>
          <p:cNvPr id="10" name="Rechteck 9"/>
          <p:cNvSpPr/>
          <p:nvPr/>
        </p:nvSpPr>
        <p:spPr>
          <a:xfrm>
            <a:off x="468000" y="0"/>
            <a:ext cx="11253600" cy="6156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2" name="Textplatzhalter 11"/>
          <p:cNvSpPr>
            <a:spLocks noGrp="1"/>
          </p:cNvSpPr>
          <p:nvPr>
            <p:ph type="body" sz="quarter" idx="11" hasCustomPrompt="1"/>
          </p:nvPr>
        </p:nvSpPr>
        <p:spPr>
          <a:xfrm>
            <a:off x="1080000" y="-1"/>
            <a:ext cx="5040000" cy="2592000"/>
          </a:xfrm>
          <a:solidFill>
            <a:schemeClr val="tx2"/>
          </a:solidFill>
        </p:spPr>
        <p:txBody>
          <a:bodyPr lIns="252000" tIns="252000" rIns="180000" bIns="252000" anchor="b" anchorCtr="0">
            <a:noAutofit/>
          </a:bodyPr>
          <a:lstStyle>
            <a:lvl1pPr>
              <a:lnSpc>
                <a:spcPct val="90000"/>
              </a:lnSpc>
              <a:spcAft>
                <a:spcPts val="0"/>
              </a:spcAft>
              <a:defRPr sz="3600" b="1" cap="all" baseline="0">
                <a:solidFill>
                  <a:schemeClr val="bg1"/>
                </a:solidFill>
                <a:latin typeface="+mj-lt"/>
              </a:defRPr>
            </a:lvl1pPr>
            <a:lvl2pPr marL="0" indent="0">
              <a:spcBef>
                <a:spcPts val="600"/>
              </a:spcBef>
              <a:spcAft>
                <a:spcPts val="0"/>
              </a:spcAft>
              <a:buNone/>
              <a:defRPr sz="2000" b="1" cap="all">
                <a:solidFill>
                  <a:schemeClr val="bg1"/>
                </a:solidFill>
                <a:latin typeface="+mj-lt"/>
              </a:defRPr>
            </a:lvl2pPr>
            <a:lvl3pPr>
              <a:defRPr b="1">
                <a:solidFill>
                  <a:schemeClr val="bg1"/>
                </a:solidFill>
                <a:latin typeface="+mj-lt"/>
              </a:defRPr>
            </a:lvl3pPr>
            <a:lvl4pPr>
              <a:defRPr>
                <a:solidFill>
                  <a:schemeClr val="bg1"/>
                </a:solidFill>
                <a:latin typeface="+mj-lt"/>
              </a:defRPr>
            </a:lvl4pPr>
            <a:lvl5pPr>
              <a:defRPr>
                <a:solidFill>
                  <a:schemeClr val="bg1"/>
                </a:solidFill>
                <a:latin typeface="+mj-lt"/>
              </a:defRPr>
            </a:lvl5pPr>
          </a:lstStyle>
          <a:p>
            <a:pPr lvl="0"/>
            <a:r>
              <a:rPr lang="en-US" noProof="0" dirty="0" err="1"/>
              <a:t>Textmasterformat</a:t>
            </a:r>
            <a:br>
              <a:rPr lang="en-US" noProof="0" dirty="0"/>
            </a:br>
            <a:r>
              <a:rPr lang="en-US" noProof="0" dirty="0" err="1"/>
              <a:t>bearbeiten</a:t>
            </a:r>
            <a:endParaRPr lang="en-US" noProof="0" dirty="0"/>
          </a:p>
          <a:p>
            <a:pPr lvl="1"/>
            <a:r>
              <a:rPr lang="en-US" noProof="0" dirty="0" err="1"/>
              <a:t>Zweite</a:t>
            </a:r>
            <a:r>
              <a:rPr lang="en-US" noProof="0" dirty="0"/>
              <a:t> </a:t>
            </a:r>
            <a:r>
              <a:rPr lang="en-US" noProof="0" dirty="0" err="1"/>
              <a:t>Ebene</a:t>
            </a:r>
            <a:endParaRPr lang="en-US" noProof="0" dirty="0"/>
          </a:p>
        </p:txBody>
      </p:sp>
      <p:sp>
        <p:nvSpPr>
          <p:cNvPr id="9" name="Textplatzhalter 11"/>
          <p:cNvSpPr>
            <a:spLocks noGrp="1"/>
          </p:cNvSpPr>
          <p:nvPr>
            <p:ph type="body" sz="quarter" idx="13"/>
          </p:nvPr>
        </p:nvSpPr>
        <p:spPr>
          <a:xfrm>
            <a:off x="1080000" y="2700000"/>
            <a:ext cx="5040000" cy="609737"/>
          </a:xfrm>
          <a:solidFill>
            <a:schemeClr val="bg1"/>
          </a:solidFill>
        </p:spPr>
        <p:txBody>
          <a:bodyPr lIns="252000" tIns="180000" rIns="180000" bIns="180000" anchor="t" anchorCtr="0">
            <a:spAutoFit/>
          </a:bodyPr>
          <a:lstStyle>
            <a:lvl1pPr>
              <a:lnSpc>
                <a:spcPct val="100000"/>
              </a:lnSpc>
              <a:spcBef>
                <a:spcPts val="0"/>
              </a:spcBef>
              <a:spcAft>
                <a:spcPts val="0"/>
              </a:spcAft>
              <a:defRPr sz="1600" b="0" cap="all" baseline="0">
                <a:solidFill>
                  <a:schemeClr val="accent1"/>
                </a:solidFill>
                <a:latin typeface="+mj-lt"/>
              </a:defRPr>
            </a:lvl1pPr>
            <a:lvl2pPr marL="0" indent="0">
              <a:spcBef>
                <a:spcPts val="600"/>
              </a:spcBef>
              <a:spcAft>
                <a:spcPts val="0"/>
              </a:spcAft>
              <a:buNone/>
              <a:defRPr sz="1600" b="0" cap="none">
                <a:solidFill>
                  <a:schemeClr val="bg1"/>
                </a:solidFill>
                <a:latin typeface="+mj-lt"/>
              </a:defRPr>
            </a:lvl2pPr>
            <a:lvl3pPr>
              <a:defRPr b="1">
                <a:solidFill>
                  <a:schemeClr val="bg1"/>
                </a:solidFill>
                <a:latin typeface="+mj-lt"/>
              </a:defRPr>
            </a:lvl3pPr>
            <a:lvl4pPr>
              <a:defRPr>
                <a:solidFill>
                  <a:schemeClr val="bg1"/>
                </a:solidFill>
                <a:latin typeface="+mj-lt"/>
              </a:defRPr>
            </a:lvl4pPr>
            <a:lvl5pPr>
              <a:defRPr>
                <a:solidFill>
                  <a:schemeClr val="bg1"/>
                </a:solidFill>
                <a:latin typeface="+mj-lt"/>
              </a:defRPr>
            </a:lvl5pPr>
          </a:lstStyle>
          <a:p>
            <a:pPr lvl="0"/>
            <a:r>
              <a:rPr lang="en-US" altLang="ja-JP" noProof="0"/>
              <a:t>Click to edit Master text styles</a:t>
            </a:r>
          </a:p>
        </p:txBody>
      </p:sp>
    </p:spTree>
    <p:extLst>
      <p:ext uri="{BB962C8B-B14F-4D97-AF65-F5344CB8AC3E}">
        <p14:creationId xmlns:p14="http://schemas.microsoft.com/office/powerpoint/2010/main" val="1365875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el 1"/>
          <p:cNvSpPr>
            <a:spLocks noGrp="1"/>
          </p:cNvSpPr>
          <p:nvPr>
            <p:ph type="title"/>
          </p:nvPr>
        </p:nvSpPr>
        <p:spPr>
          <a:xfrm>
            <a:off x="467999" y="597227"/>
            <a:ext cx="11244575" cy="455509"/>
          </a:xfrm>
        </p:spPr>
        <p:txBody>
          <a:bodyPr/>
          <a:lstStyle/>
          <a:p>
            <a:r>
              <a:rPr lang="en-US" altLang="ja-JP" noProof="0"/>
              <a:t>Click to edit Master title style</a:t>
            </a:r>
            <a:endParaRPr lang="ja-JP" altLang="en-US" noProof="0" dirty="0"/>
          </a:p>
        </p:txBody>
      </p:sp>
      <p:sp>
        <p:nvSpPr>
          <p:cNvPr id="4" name="Inhaltsplatzhalter 2"/>
          <p:cNvSpPr>
            <a:spLocks noGrp="1"/>
          </p:cNvSpPr>
          <p:nvPr>
            <p:ph idx="1"/>
          </p:nvPr>
        </p:nvSpPr>
        <p:spPr>
          <a:xfrm>
            <a:off x="468000" y="1424991"/>
            <a:ext cx="11244574" cy="283153"/>
          </a:xfrm>
          <a:ln>
            <a:noFill/>
          </a:ln>
        </p:spPr>
        <p:txBody>
          <a:bodyPr wrap="square">
            <a:spAutoFit/>
          </a:bodyPr>
          <a:lstStyle>
            <a:lvl1pPr marL="177800" indent="-177800">
              <a:spcAft>
                <a:spcPts val="1800"/>
              </a:spcAft>
              <a:buClr>
                <a:schemeClr val="tx2"/>
              </a:buClr>
              <a:buFont typeface="Wingdings" panose="05000000000000000000" pitchFamily="2" charset="2"/>
              <a:buChar char="§"/>
              <a:tabLst>
                <a:tab pos="7177088" algn="r"/>
              </a:tabLst>
              <a:defRPr sz="1600"/>
            </a:lvl1pPr>
          </a:lstStyle>
          <a:p>
            <a:pPr lvl="0"/>
            <a:r>
              <a:rPr lang="en-US" altLang="ja-JP" noProof="0"/>
              <a:t>Click to edit Master text styles</a:t>
            </a:r>
          </a:p>
        </p:txBody>
      </p:sp>
      <p:cxnSp>
        <p:nvCxnSpPr>
          <p:cNvPr id="6" name="Gerade Verbindung 4">
            <a:extLst>
              <a:ext uri="{FF2B5EF4-FFF2-40B4-BE49-F238E27FC236}">
                <a16:creationId xmlns:a16="http://schemas.microsoft.com/office/drawing/2014/main" id="{57979797-8531-40C9-AA25-B52E6916CE05}"/>
              </a:ext>
            </a:extLst>
          </p:cNvPr>
          <p:cNvCxnSpPr/>
          <p:nvPr/>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CCA12777-30D4-4D1C-8DE6-98573AE3C7ED}"/>
              </a:ext>
            </a:extLst>
          </p:cNvPr>
          <p:cNvSpPr txBox="1"/>
          <p:nvPr/>
        </p:nvSpPr>
        <p:spPr>
          <a:xfrm>
            <a:off x="5668715" y="6463074"/>
            <a:ext cx="612668" cy="253916"/>
          </a:xfrm>
          <a:prstGeom prst="rect">
            <a:avLst/>
          </a:prstGeom>
          <a:noFill/>
        </p:spPr>
        <p:txBody>
          <a:bodyPr wrap="none" rtlCol="0">
            <a:spAutoFit/>
          </a:bodyPr>
          <a:lstStyle/>
          <a:p>
            <a:r>
              <a:rPr kumimoji="1" lang="en-US" altLang="ja-JP" sz="1050" b="1" dirty="0">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dirty="0">
              <a:solidFill>
                <a:schemeClr val="tx2"/>
              </a:solidFill>
              <a:latin typeface="+mj-lt"/>
            </a:endParaRPr>
          </a:p>
        </p:txBody>
      </p:sp>
    </p:spTree>
    <p:extLst>
      <p:ext uri="{BB962C8B-B14F-4D97-AF65-F5344CB8AC3E}">
        <p14:creationId xmlns:p14="http://schemas.microsoft.com/office/powerpoint/2010/main" val="774000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 Content">
    <p:spTree>
      <p:nvGrpSpPr>
        <p:cNvPr id="1" name=""/>
        <p:cNvGrpSpPr/>
        <p:nvPr/>
      </p:nvGrpSpPr>
      <p:grpSpPr>
        <a:xfrm>
          <a:off x="0" y="0"/>
          <a:ext cx="0" cy="0"/>
          <a:chOff x="0" y="0"/>
          <a:chExt cx="0" cy="0"/>
        </a:xfrm>
      </p:grpSpPr>
      <p:sp>
        <p:nvSpPr>
          <p:cNvPr id="2" name="Titel 1"/>
          <p:cNvSpPr>
            <a:spLocks noGrp="1"/>
          </p:cNvSpPr>
          <p:nvPr>
            <p:ph type="title"/>
          </p:nvPr>
        </p:nvSpPr>
        <p:spPr>
          <a:xfrm>
            <a:off x="467999" y="597227"/>
            <a:ext cx="11244575" cy="455509"/>
          </a:xfrm>
        </p:spPr>
        <p:txBody>
          <a:bodyPr/>
          <a:lstStyle/>
          <a:p>
            <a:r>
              <a:rPr lang="en-US" altLang="ja-JP" noProof="0"/>
              <a:t>Click to edit Master title style</a:t>
            </a:r>
            <a:endParaRPr lang="ja-JP" altLang="en-US" noProof="0" dirty="0"/>
          </a:p>
        </p:txBody>
      </p:sp>
      <p:sp>
        <p:nvSpPr>
          <p:cNvPr id="4" name="Inhaltsplatzhalter 2"/>
          <p:cNvSpPr>
            <a:spLocks noGrp="1"/>
          </p:cNvSpPr>
          <p:nvPr>
            <p:ph idx="1"/>
          </p:nvPr>
        </p:nvSpPr>
        <p:spPr>
          <a:xfrm>
            <a:off x="468000" y="1424991"/>
            <a:ext cx="11244574" cy="1887696"/>
          </a:xfrm>
        </p:spPr>
        <p:txBody>
          <a:bodyPr/>
          <a:lstStyle>
            <a:lvl1pPr>
              <a:lnSpc>
                <a:spcPct val="120000"/>
              </a:lnSpc>
              <a:spcBef>
                <a:spcPts val="0"/>
              </a:spcBef>
              <a:spcAft>
                <a:spcPts val="800"/>
              </a:spcAft>
              <a:defRPr sz="1600"/>
            </a:lvl1pPr>
            <a:lvl2pPr>
              <a:lnSpc>
                <a:spcPct val="120000"/>
              </a:lnSpc>
              <a:spcBef>
                <a:spcPts val="0"/>
              </a:spcBef>
              <a:spcAft>
                <a:spcPts val="800"/>
              </a:spcAft>
              <a:defRPr sz="1600"/>
            </a:lvl2pPr>
            <a:lvl3pPr>
              <a:lnSpc>
                <a:spcPct val="120000"/>
              </a:lnSpc>
              <a:spcBef>
                <a:spcPts val="0"/>
              </a:spcBef>
              <a:spcAft>
                <a:spcPts val="800"/>
              </a:spcAft>
              <a:defRPr sz="1600"/>
            </a:lvl3pPr>
            <a:lvl4pPr>
              <a:lnSpc>
                <a:spcPct val="120000"/>
              </a:lnSpc>
              <a:spcBef>
                <a:spcPts val="0"/>
              </a:spcBef>
              <a:spcAft>
                <a:spcPts val="800"/>
              </a:spcAft>
              <a:defRPr sz="1600"/>
            </a:lvl4pPr>
            <a:lvl5pPr>
              <a:lnSpc>
                <a:spcPct val="120000"/>
              </a:lnSpc>
              <a:spcBef>
                <a:spcPts val="0"/>
              </a:spcBef>
              <a:spcAft>
                <a:spcPts val="800"/>
              </a:spcAft>
              <a:defRPr sz="1600"/>
            </a:lvl5pPr>
          </a:lstStyle>
          <a:p>
            <a:pPr lvl="0"/>
            <a:r>
              <a:rPr lang="en-US" altLang="ja-JP" noProof="0"/>
              <a:t>Click to edit Master text styles</a:t>
            </a:r>
          </a:p>
          <a:p>
            <a:pPr lvl="1"/>
            <a:r>
              <a:rPr lang="en-US" altLang="ja-JP" noProof="0"/>
              <a:t>Second level</a:t>
            </a:r>
          </a:p>
          <a:p>
            <a:pPr lvl="2"/>
            <a:r>
              <a:rPr lang="en-US" altLang="ja-JP" noProof="0"/>
              <a:t>Third level</a:t>
            </a:r>
          </a:p>
          <a:p>
            <a:pPr lvl="3"/>
            <a:r>
              <a:rPr lang="en-US" altLang="ja-JP" noProof="0"/>
              <a:t>Fourth level</a:t>
            </a:r>
          </a:p>
          <a:p>
            <a:pPr lvl="4"/>
            <a:r>
              <a:rPr lang="en-US" altLang="ja-JP" noProof="0"/>
              <a:t>Fifth level</a:t>
            </a:r>
            <a:endParaRPr lang="en-US" noProof="0" dirty="0"/>
          </a:p>
        </p:txBody>
      </p:sp>
      <p:cxnSp>
        <p:nvCxnSpPr>
          <p:cNvPr id="6" name="Gerade Verbindung 4">
            <a:extLst>
              <a:ext uri="{FF2B5EF4-FFF2-40B4-BE49-F238E27FC236}">
                <a16:creationId xmlns:a16="http://schemas.microsoft.com/office/drawing/2014/main" id="{A15355D3-CEB8-489E-88A7-11B56E874514}"/>
              </a:ext>
            </a:extLst>
          </p:cNvPr>
          <p:cNvCxnSpPr/>
          <p:nvPr/>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628D4BE4-8D41-47B8-82B8-4716B88FC765}"/>
              </a:ext>
            </a:extLst>
          </p:cNvPr>
          <p:cNvSpPr txBox="1"/>
          <p:nvPr/>
        </p:nvSpPr>
        <p:spPr>
          <a:xfrm>
            <a:off x="5668715" y="6463074"/>
            <a:ext cx="612668" cy="253916"/>
          </a:xfrm>
          <a:prstGeom prst="rect">
            <a:avLst/>
          </a:prstGeom>
          <a:noFill/>
        </p:spPr>
        <p:txBody>
          <a:bodyPr wrap="none" rtlCol="0">
            <a:spAutoFit/>
          </a:bodyPr>
          <a:lstStyle/>
          <a:p>
            <a:r>
              <a:rPr kumimoji="1" lang="en-US" altLang="ja-JP" sz="1050" b="1" dirty="0">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dirty="0">
              <a:solidFill>
                <a:schemeClr val="tx2"/>
              </a:solidFill>
              <a:latin typeface="+mj-lt"/>
            </a:endParaRPr>
          </a:p>
        </p:txBody>
      </p:sp>
    </p:spTree>
    <p:extLst>
      <p:ext uri="{BB962C8B-B14F-4D97-AF65-F5344CB8AC3E}">
        <p14:creationId xmlns:p14="http://schemas.microsoft.com/office/powerpoint/2010/main" val="3580911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el 1"/>
          <p:cNvSpPr>
            <a:spLocks noGrp="1"/>
          </p:cNvSpPr>
          <p:nvPr>
            <p:ph type="title"/>
          </p:nvPr>
        </p:nvSpPr>
        <p:spPr>
          <a:xfrm>
            <a:off x="467999" y="597227"/>
            <a:ext cx="11244575" cy="455509"/>
          </a:xfrm>
        </p:spPr>
        <p:txBody>
          <a:bodyPr/>
          <a:lstStyle/>
          <a:p>
            <a:r>
              <a:rPr lang="en-US" altLang="ja-JP" noProof="0"/>
              <a:t>Click to edit Master title style</a:t>
            </a:r>
            <a:endParaRPr lang="ja-JP" altLang="en-US" noProof="0" dirty="0"/>
          </a:p>
        </p:txBody>
      </p:sp>
      <p:cxnSp>
        <p:nvCxnSpPr>
          <p:cNvPr id="6" name="Gerade Verbindung 4">
            <a:extLst>
              <a:ext uri="{FF2B5EF4-FFF2-40B4-BE49-F238E27FC236}">
                <a16:creationId xmlns:a16="http://schemas.microsoft.com/office/drawing/2014/main" id="{A15355D3-CEB8-489E-88A7-11B56E874514}"/>
              </a:ext>
            </a:extLst>
          </p:cNvPr>
          <p:cNvCxnSpPr/>
          <p:nvPr/>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628D4BE4-8D41-47B8-82B8-4716B88FC765}"/>
              </a:ext>
            </a:extLst>
          </p:cNvPr>
          <p:cNvSpPr txBox="1"/>
          <p:nvPr/>
        </p:nvSpPr>
        <p:spPr>
          <a:xfrm>
            <a:off x="5668715" y="6463074"/>
            <a:ext cx="612668" cy="253916"/>
          </a:xfrm>
          <a:prstGeom prst="rect">
            <a:avLst/>
          </a:prstGeom>
          <a:noFill/>
        </p:spPr>
        <p:txBody>
          <a:bodyPr wrap="none" rtlCol="0">
            <a:spAutoFit/>
          </a:bodyPr>
          <a:lstStyle/>
          <a:p>
            <a:r>
              <a:rPr kumimoji="1" lang="en-US" altLang="ja-JP" sz="1050" b="1" dirty="0">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dirty="0">
              <a:solidFill>
                <a:schemeClr val="tx2"/>
              </a:solidFill>
              <a:latin typeface="+mj-lt"/>
            </a:endParaRPr>
          </a:p>
        </p:txBody>
      </p:sp>
    </p:spTree>
    <p:extLst>
      <p:ext uri="{BB962C8B-B14F-4D97-AF65-F5344CB8AC3E}">
        <p14:creationId xmlns:p14="http://schemas.microsoft.com/office/powerpoint/2010/main" val="3705015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628D4BE4-8D41-47B8-82B8-4716B88FC765}"/>
              </a:ext>
            </a:extLst>
          </p:cNvPr>
          <p:cNvSpPr txBox="1"/>
          <p:nvPr/>
        </p:nvSpPr>
        <p:spPr>
          <a:xfrm>
            <a:off x="5668715" y="6463074"/>
            <a:ext cx="612668" cy="253916"/>
          </a:xfrm>
          <a:prstGeom prst="rect">
            <a:avLst/>
          </a:prstGeom>
          <a:noFill/>
        </p:spPr>
        <p:txBody>
          <a:bodyPr wrap="none" rtlCol="0">
            <a:spAutoFit/>
          </a:bodyPr>
          <a:lstStyle/>
          <a:p>
            <a:r>
              <a:rPr kumimoji="1" lang="en-US" altLang="ja-JP" sz="1050" b="1" dirty="0">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dirty="0">
              <a:solidFill>
                <a:schemeClr val="tx2"/>
              </a:solidFill>
              <a:latin typeface="+mj-lt"/>
            </a:endParaRPr>
          </a:p>
        </p:txBody>
      </p:sp>
    </p:spTree>
    <p:extLst>
      <p:ext uri="{BB962C8B-B14F-4D97-AF65-F5344CB8AC3E}">
        <p14:creationId xmlns:p14="http://schemas.microsoft.com/office/powerpoint/2010/main" val="4468815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 Text 2col">
    <p:spTree>
      <p:nvGrpSpPr>
        <p:cNvPr id="1" name=""/>
        <p:cNvGrpSpPr/>
        <p:nvPr/>
      </p:nvGrpSpPr>
      <p:grpSpPr>
        <a:xfrm>
          <a:off x="0" y="0"/>
          <a:ext cx="0" cy="0"/>
          <a:chOff x="0" y="0"/>
          <a:chExt cx="0" cy="0"/>
        </a:xfrm>
      </p:grpSpPr>
      <p:sp>
        <p:nvSpPr>
          <p:cNvPr id="2" name="Titel 1"/>
          <p:cNvSpPr>
            <a:spLocks noGrp="1"/>
          </p:cNvSpPr>
          <p:nvPr>
            <p:ph type="title"/>
          </p:nvPr>
        </p:nvSpPr>
        <p:spPr>
          <a:xfrm>
            <a:off x="467999" y="597227"/>
            <a:ext cx="11244575" cy="455509"/>
          </a:xfrm>
        </p:spPr>
        <p:txBody>
          <a:bodyPr/>
          <a:lstStyle/>
          <a:p>
            <a:r>
              <a:rPr lang="en-US" altLang="ja-JP" noProof="0"/>
              <a:t>Click to edit Master title style</a:t>
            </a:r>
            <a:endParaRPr lang="ja-JP" altLang="en-US" noProof="0" dirty="0"/>
          </a:p>
        </p:txBody>
      </p:sp>
      <p:sp>
        <p:nvSpPr>
          <p:cNvPr id="13" name="Textplatzhalter 4"/>
          <p:cNvSpPr>
            <a:spLocks noGrp="1"/>
          </p:cNvSpPr>
          <p:nvPr>
            <p:ph type="body" sz="quarter" idx="14"/>
          </p:nvPr>
        </p:nvSpPr>
        <p:spPr>
          <a:xfrm>
            <a:off x="467999" y="1424991"/>
            <a:ext cx="5436506" cy="1887696"/>
          </a:xfrm>
        </p:spPr>
        <p:txBody>
          <a:bodyPr wrap="square">
            <a:spAutoFit/>
          </a:bodyPr>
          <a:lstStyle/>
          <a:p>
            <a:pPr lvl="0"/>
            <a:r>
              <a:rPr lang="en-US" altLang="ja-JP" noProof="0"/>
              <a:t>Click to edit Master text styles</a:t>
            </a:r>
          </a:p>
          <a:p>
            <a:pPr lvl="1"/>
            <a:r>
              <a:rPr lang="en-US" altLang="ja-JP" noProof="0"/>
              <a:t>Second level</a:t>
            </a:r>
          </a:p>
          <a:p>
            <a:pPr lvl="2"/>
            <a:r>
              <a:rPr lang="en-US" altLang="ja-JP" noProof="0"/>
              <a:t>Third level</a:t>
            </a:r>
          </a:p>
          <a:p>
            <a:pPr lvl="3"/>
            <a:r>
              <a:rPr lang="en-US" altLang="ja-JP" noProof="0"/>
              <a:t>Fourth level</a:t>
            </a:r>
          </a:p>
          <a:p>
            <a:pPr lvl="4"/>
            <a:r>
              <a:rPr lang="en-US" altLang="ja-JP" noProof="0"/>
              <a:t>Fifth level</a:t>
            </a:r>
            <a:endParaRPr lang="en-US" noProof="0" dirty="0"/>
          </a:p>
        </p:txBody>
      </p:sp>
      <p:sp>
        <p:nvSpPr>
          <p:cNvPr id="14" name="Textplatzhalter 4"/>
          <p:cNvSpPr>
            <a:spLocks noGrp="1"/>
          </p:cNvSpPr>
          <p:nvPr>
            <p:ph type="body" sz="quarter" idx="15"/>
          </p:nvPr>
        </p:nvSpPr>
        <p:spPr>
          <a:xfrm>
            <a:off x="6276068" y="1424991"/>
            <a:ext cx="5436506" cy="1887696"/>
          </a:xfrm>
        </p:spPr>
        <p:txBody>
          <a:bodyPr wrap="square">
            <a:spAutoFit/>
          </a:bodyPr>
          <a:lstStyle/>
          <a:p>
            <a:pPr lvl="0"/>
            <a:r>
              <a:rPr lang="en-US" altLang="ja-JP" noProof="0"/>
              <a:t>Click to edit Master text styles</a:t>
            </a:r>
          </a:p>
          <a:p>
            <a:pPr lvl="1"/>
            <a:r>
              <a:rPr lang="en-US" altLang="ja-JP" noProof="0"/>
              <a:t>Second level</a:t>
            </a:r>
          </a:p>
          <a:p>
            <a:pPr lvl="2"/>
            <a:r>
              <a:rPr lang="en-US" altLang="ja-JP" noProof="0"/>
              <a:t>Third level</a:t>
            </a:r>
          </a:p>
          <a:p>
            <a:pPr lvl="3"/>
            <a:r>
              <a:rPr lang="en-US" altLang="ja-JP" noProof="0"/>
              <a:t>Fourth level</a:t>
            </a:r>
          </a:p>
          <a:p>
            <a:pPr lvl="4"/>
            <a:r>
              <a:rPr lang="en-US" altLang="ja-JP" noProof="0"/>
              <a:t>Fifth level</a:t>
            </a:r>
            <a:endParaRPr lang="en-US" noProof="0" dirty="0"/>
          </a:p>
        </p:txBody>
      </p:sp>
      <p:cxnSp>
        <p:nvCxnSpPr>
          <p:cNvPr id="7" name="Gerade Verbindung 4">
            <a:extLst>
              <a:ext uri="{FF2B5EF4-FFF2-40B4-BE49-F238E27FC236}">
                <a16:creationId xmlns:a16="http://schemas.microsoft.com/office/drawing/2014/main" id="{BE3FFBE7-B0B8-40F2-A1F7-6933ED5360BE}"/>
              </a:ext>
            </a:extLst>
          </p:cNvPr>
          <p:cNvCxnSpPr/>
          <p:nvPr/>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5EAF2150-6F57-40CA-BDAB-D10D46B6BCF5}"/>
              </a:ext>
            </a:extLst>
          </p:cNvPr>
          <p:cNvSpPr txBox="1"/>
          <p:nvPr/>
        </p:nvSpPr>
        <p:spPr>
          <a:xfrm>
            <a:off x="5668715" y="6463074"/>
            <a:ext cx="612668" cy="253916"/>
          </a:xfrm>
          <a:prstGeom prst="rect">
            <a:avLst/>
          </a:prstGeom>
          <a:noFill/>
        </p:spPr>
        <p:txBody>
          <a:bodyPr wrap="none" rtlCol="0">
            <a:spAutoFit/>
          </a:bodyPr>
          <a:lstStyle/>
          <a:p>
            <a:r>
              <a:rPr kumimoji="1" lang="en-US" altLang="ja-JP" sz="1050" b="1" dirty="0">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dirty="0">
              <a:solidFill>
                <a:schemeClr val="tx2"/>
              </a:solidFill>
              <a:latin typeface="+mj-lt"/>
            </a:endParaRPr>
          </a:p>
        </p:txBody>
      </p:sp>
    </p:spTree>
    <p:extLst>
      <p:ext uri="{BB962C8B-B14F-4D97-AF65-F5344CB8AC3E}">
        <p14:creationId xmlns:p14="http://schemas.microsoft.com/office/powerpoint/2010/main" val="3490396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Text +1 Picture">
    <p:spTree>
      <p:nvGrpSpPr>
        <p:cNvPr id="1" name=""/>
        <p:cNvGrpSpPr/>
        <p:nvPr/>
      </p:nvGrpSpPr>
      <p:grpSpPr>
        <a:xfrm>
          <a:off x="0" y="0"/>
          <a:ext cx="0" cy="0"/>
          <a:chOff x="0" y="0"/>
          <a:chExt cx="0" cy="0"/>
        </a:xfrm>
      </p:grpSpPr>
      <p:sp>
        <p:nvSpPr>
          <p:cNvPr id="2" name="Titel 1"/>
          <p:cNvSpPr>
            <a:spLocks noGrp="1"/>
          </p:cNvSpPr>
          <p:nvPr>
            <p:ph type="title"/>
          </p:nvPr>
        </p:nvSpPr>
        <p:spPr>
          <a:xfrm>
            <a:off x="467999" y="597227"/>
            <a:ext cx="11244575" cy="455509"/>
          </a:xfrm>
        </p:spPr>
        <p:txBody>
          <a:bodyPr/>
          <a:lstStyle/>
          <a:p>
            <a:r>
              <a:rPr lang="en-US" altLang="ja-JP" noProof="0"/>
              <a:t>Click to edit Master title style</a:t>
            </a:r>
            <a:endParaRPr lang="ja-JP" altLang="en-US" noProof="0" dirty="0"/>
          </a:p>
        </p:txBody>
      </p:sp>
      <p:sp>
        <p:nvSpPr>
          <p:cNvPr id="13" name="Textplatzhalter 4"/>
          <p:cNvSpPr>
            <a:spLocks noGrp="1"/>
          </p:cNvSpPr>
          <p:nvPr>
            <p:ph type="body" sz="quarter" idx="14"/>
          </p:nvPr>
        </p:nvSpPr>
        <p:spPr>
          <a:xfrm>
            <a:off x="467999" y="1424991"/>
            <a:ext cx="5424002" cy="1887696"/>
          </a:xfrm>
        </p:spPr>
        <p:txBody>
          <a:bodyPr wrap="square">
            <a:spAutoFit/>
          </a:bodyPr>
          <a:lstStyle/>
          <a:p>
            <a:pPr lvl="0"/>
            <a:r>
              <a:rPr lang="en-US" altLang="ja-JP" noProof="0"/>
              <a:t>Click to edit Master text styles</a:t>
            </a:r>
          </a:p>
          <a:p>
            <a:pPr lvl="1"/>
            <a:r>
              <a:rPr lang="en-US" altLang="ja-JP" noProof="0"/>
              <a:t>Second level</a:t>
            </a:r>
          </a:p>
          <a:p>
            <a:pPr lvl="2"/>
            <a:r>
              <a:rPr lang="en-US" altLang="ja-JP" noProof="0"/>
              <a:t>Third level</a:t>
            </a:r>
          </a:p>
          <a:p>
            <a:pPr lvl="3"/>
            <a:r>
              <a:rPr lang="en-US" altLang="ja-JP" noProof="0"/>
              <a:t>Fourth level</a:t>
            </a:r>
          </a:p>
          <a:p>
            <a:pPr lvl="4"/>
            <a:r>
              <a:rPr lang="en-US" altLang="ja-JP" noProof="0"/>
              <a:t>Fifth level</a:t>
            </a:r>
            <a:endParaRPr lang="en-US" noProof="0" dirty="0"/>
          </a:p>
        </p:txBody>
      </p:sp>
      <p:sp>
        <p:nvSpPr>
          <p:cNvPr id="15" name="Bildplatzhalter 3"/>
          <p:cNvSpPr>
            <a:spLocks noGrp="1"/>
          </p:cNvSpPr>
          <p:nvPr>
            <p:ph type="pic" sz="quarter" idx="15"/>
          </p:nvPr>
        </p:nvSpPr>
        <p:spPr>
          <a:xfrm>
            <a:off x="6300000" y="1424991"/>
            <a:ext cx="5400000" cy="4248000"/>
          </a:xfrm>
          <a:ln w="6350">
            <a:noFill/>
          </a:ln>
        </p:spPr>
        <p:txBody>
          <a:bodyPr lIns="144000" tIns="144000">
            <a:normAutofit/>
          </a:bodyPr>
          <a:lstStyle>
            <a:lvl1pPr>
              <a:defRPr sz="1000"/>
            </a:lvl1pPr>
          </a:lstStyle>
          <a:p>
            <a:r>
              <a:rPr lang="en-US" altLang="ja-JP"/>
              <a:t>Click icon to add picture</a:t>
            </a:r>
            <a:endParaRPr lang="en-US" dirty="0"/>
          </a:p>
        </p:txBody>
      </p:sp>
      <p:cxnSp>
        <p:nvCxnSpPr>
          <p:cNvPr id="7" name="Gerade Verbindung 4">
            <a:extLst>
              <a:ext uri="{FF2B5EF4-FFF2-40B4-BE49-F238E27FC236}">
                <a16:creationId xmlns:a16="http://schemas.microsoft.com/office/drawing/2014/main" id="{A82DFE47-0884-463E-8FD8-434DEC37F45F}"/>
              </a:ext>
            </a:extLst>
          </p:cNvPr>
          <p:cNvCxnSpPr/>
          <p:nvPr/>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7C55447A-6505-45C3-AE39-4AE7D090C022}"/>
              </a:ext>
            </a:extLst>
          </p:cNvPr>
          <p:cNvSpPr txBox="1"/>
          <p:nvPr/>
        </p:nvSpPr>
        <p:spPr>
          <a:xfrm>
            <a:off x="5668715" y="6463074"/>
            <a:ext cx="612668" cy="253916"/>
          </a:xfrm>
          <a:prstGeom prst="rect">
            <a:avLst/>
          </a:prstGeom>
          <a:noFill/>
        </p:spPr>
        <p:txBody>
          <a:bodyPr wrap="none" rtlCol="0">
            <a:spAutoFit/>
          </a:bodyPr>
          <a:lstStyle/>
          <a:p>
            <a:r>
              <a:rPr kumimoji="1" lang="en-US" altLang="ja-JP" sz="1050" b="1" dirty="0">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dirty="0">
              <a:solidFill>
                <a:schemeClr val="tx2"/>
              </a:solidFill>
              <a:latin typeface="+mj-lt"/>
            </a:endParaRPr>
          </a:p>
        </p:txBody>
      </p:sp>
    </p:spTree>
    <p:extLst>
      <p:ext uri="{BB962C8B-B14F-4D97-AF65-F5344CB8AC3E}">
        <p14:creationId xmlns:p14="http://schemas.microsoft.com/office/powerpoint/2010/main" val="323624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Text + 4 pictures">
    <p:spTree>
      <p:nvGrpSpPr>
        <p:cNvPr id="1" name=""/>
        <p:cNvGrpSpPr/>
        <p:nvPr/>
      </p:nvGrpSpPr>
      <p:grpSpPr>
        <a:xfrm>
          <a:off x="0" y="0"/>
          <a:ext cx="0" cy="0"/>
          <a:chOff x="0" y="0"/>
          <a:chExt cx="0" cy="0"/>
        </a:xfrm>
      </p:grpSpPr>
      <p:sp>
        <p:nvSpPr>
          <p:cNvPr id="2" name="Titel 1"/>
          <p:cNvSpPr>
            <a:spLocks noGrp="1"/>
          </p:cNvSpPr>
          <p:nvPr>
            <p:ph type="title"/>
          </p:nvPr>
        </p:nvSpPr>
        <p:spPr>
          <a:xfrm>
            <a:off x="467999" y="597227"/>
            <a:ext cx="11244575" cy="455509"/>
          </a:xfrm>
        </p:spPr>
        <p:txBody>
          <a:bodyPr/>
          <a:lstStyle/>
          <a:p>
            <a:r>
              <a:rPr lang="en-US" altLang="ja-JP" noProof="0"/>
              <a:t>Click to edit Master title style</a:t>
            </a:r>
            <a:endParaRPr lang="ja-JP" altLang="en-US" noProof="0" dirty="0"/>
          </a:p>
        </p:txBody>
      </p:sp>
      <p:sp>
        <p:nvSpPr>
          <p:cNvPr id="13" name="Textplatzhalter 4"/>
          <p:cNvSpPr>
            <a:spLocks noGrp="1"/>
          </p:cNvSpPr>
          <p:nvPr>
            <p:ph type="body" sz="quarter" idx="14"/>
          </p:nvPr>
        </p:nvSpPr>
        <p:spPr>
          <a:xfrm>
            <a:off x="467999" y="1424991"/>
            <a:ext cx="5424002" cy="1887696"/>
          </a:xfrm>
        </p:spPr>
        <p:txBody>
          <a:bodyPr wrap="square">
            <a:spAutoFit/>
          </a:bodyPr>
          <a:lstStyle/>
          <a:p>
            <a:pPr lvl="0"/>
            <a:r>
              <a:rPr lang="en-US" altLang="ja-JP" noProof="0"/>
              <a:t>Click to edit Master text styles</a:t>
            </a:r>
          </a:p>
          <a:p>
            <a:pPr lvl="1"/>
            <a:r>
              <a:rPr lang="en-US" altLang="ja-JP" noProof="0"/>
              <a:t>Second level</a:t>
            </a:r>
          </a:p>
          <a:p>
            <a:pPr lvl="2"/>
            <a:r>
              <a:rPr lang="en-US" altLang="ja-JP" noProof="0"/>
              <a:t>Third level</a:t>
            </a:r>
          </a:p>
          <a:p>
            <a:pPr lvl="3"/>
            <a:r>
              <a:rPr lang="en-US" altLang="ja-JP" noProof="0"/>
              <a:t>Fourth level</a:t>
            </a:r>
          </a:p>
          <a:p>
            <a:pPr lvl="4"/>
            <a:r>
              <a:rPr lang="en-US" altLang="ja-JP" noProof="0"/>
              <a:t>Fifth level</a:t>
            </a:r>
            <a:endParaRPr lang="en-US" noProof="0" dirty="0"/>
          </a:p>
        </p:txBody>
      </p:sp>
      <p:sp>
        <p:nvSpPr>
          <p:cNvPr id="14" name="Bildplatzhalter 3"/>
          <p:cNvSpPr>
            <a:spLocks noGrp="1"/>
          </p:cNvSpPr>
          <p:nvPr>
            <p:ph type="pic" sz="quarter" idx="15"/>
          </p:nvPr>
        </p:nvSpPr>
        <p:spPr>
          <a:xfrm>
            <a:off x="6300000" y="1424991"/>
            <a:ext cx="2628000" cy="1980000"/>
          </a:xfrm>
          <a:ln w="6350">
            <a:solidFill>
              <a:schemeClr val="tx1">
                <a:lumMod val="20000"/>
                <a:lumOff val="80000"/>
              </a:schemeClr>
            </a:solidFill>
          </a:ln>
        </p:spPr>
        <p:txBody>
          <a:bodyPr lIns="144000" tIns="144000">
            <a:normAutofit/>
          </a:bodyPr>
          <a:lstStyle>
            <a:lvl1pPr>
              <a:defRPr sz="1000"/>
            </a:lvl1pPr>
          </a:lstStyle>
          <a:p>
            <a:r>
              <a:rPr lang="en-US" altLang="ja-JP"/>
              <a:t>Click icon to add picture</a:t>
            </a:r>
            <a:endParaRPr lang="en-US" dirty="0"/>
          </a:p>
        </p:txBody>
      </p:sp>
      <p:sp>
        <p:nvSpPr>
          <p:cNvPr id="16" name="Bildplatzhalter 3"/>
          <p:cNvSpPr>
            <a:spLocks noGrp="1"/>
          </p:cNvSpPr>
          <p:nvPr>
            <p:ph type="pic" sz="quarter" idx="16"/>
          </p:nvPr>
        </p:nvSpPr>
        <p:spPr>
          <a:xfrm>
            <a:off x="9072352" y="1424991"/>
            <a:ext cx="2628000" cy="1980000"/>
          </a:xfrm>
          <a:ln w="6350">
            <a:solidFill>
              <a:schemeClr val="tx1">
                <a:lumMod val="20000"/>
                <a:lumOff val="80000"/>
              </a:schemeClr>
            </a:solidFill>
          </a:ln>
        </p:spPr>
        <p:txBody>
          <a:bodyPr lIns="144000" tIns="144000">
            <a:normAutofit/>
          </a:bodyPr>
          <a:lstStyle>
            <a:lvl1pPr>
              <a:defRPr sz="1000"/>
            </a:lvl1pPr>
          </a:lstStyle>
          <a:p>
            <a:r>
              <a:rPr lang="en-US" altLang="ja-JP"/>
              <a:t>Click icon to add picture</a:t>
            </a:r>
            <a:endParaRPr lang="en-US" dirty="0"/>
          </a:p>
        </p:txBody>
      </p:sp>
      <p:sp>
        <p:nvSpPr>
          <p:cNvPr id="17" name="Bildplatzhalter 3"/>
          <p:cNvSpPr>
            <a:spLocks noGrp="1"/>
          </p:cNvSpPr>
          <p:nvPr>
            <p:ph type="pic" sz="quarter" idx="17"/>
          </p:nvPr>
        </p:nvSpPr>
        <p:spPr>
          <a:xfrm>
            <a:off x="6300000" y="3548991"/>
            <a:ext cx="2628000" cy="1980000"/>
          </a:xfrm>
          <a:ln w="6350">
            <a:solidFill>
              <a:schemeClr val="tx1">
                <a:lumMod val="20000"/>
                <a:lumOff val="80000"/>
              </a:schemeClr>
            </a:solidFill>
          </a:ln>
        </p:spPr>
        <p:txBody>
          <a:bodyPr lIns="144000" tIns="144000">
            <a:normAutofit/>
          </a:bodyPr>
          <a:lstStyle>
            <a:lvl1pPr>
              <a:defRPr sz="1000"/>
            </a:lvl1pPr>
          </a:lstStyle>
          <a:p>
            <a:r>
              <a:rPr lang="en-US" altLang="ja-JP"/>
              <a:t>Click icon to add picture</a:t>
            </a:r>
            <a:endParaRPr lang="en-US" dirty="0"/>
          </a:p>
        </p:txBody>
      </p:sp>
      <p:sp>
        <p:nvSpPr>
          <p:cNvPr id="18" name="Bildplatzhalter 3"/>
          <p:cNvSpPr>
            <a:spLocks noGrp="1"/>
          </p:cNvSpPr>
          <p:nvPr>
            <p:ph type="pic" sz="quarter" idx="18"/>
          </p:nvPr>
        </p:nvSpPr>
        <p:spPr>
          <a:xfrm>
            <a:off x="9072352" y="3548991"/>
            <a:ext cx="2628000" cy="1980000"/>
          </a:xfrm>
          <a:ln w="6350">
            <a:solidFill>
              <a:schemeClr val="tx1">
                <a:lumMod val="20000"/>
                <a:lumOff val="80000"/>
              </a:schemeClr>
            </a:solidFill>
          </a:ln>
        </p:spPr>
        <p:txBody>
          <a:bodyPr lIns="144000" tIns="144000">
            <a:normAutofit/>
          </a:bodyPr>
          <a:lstStyle>
            <a:lvl1pPr>
              <a:defRPr sz="1000"/>
            </a:lvl1pPr>
          </a:lstStyle>
          <a:p>
            <a:r>
              <a:rPr lang="en-US" altLang="ja-JP"/>
              <a:t>Click icon to add picture</a:t>
            </a:r>
            <a:endParaRPr lang="en-US" dirty="0"/>
          </a:p>
        </p:txBody>
      </p:sp>
      <p:cxnSp>
        <p:nvCxnSpPr>
          <p:cNvPr id="10" name="Gerade Verbindung 4">
            <a:extLst>
              <a:ext uri="{FF2B5EF4-FFF2-40B4-BE49-F238E27FC236}">
                <a16:creationId xmlns:a16="http://schemas.microsoft.com/office/drawing/2014/main" id="{B76D4DD0-4EDD-4DFD-9117-94AB0DE11A6B}"/>
              </a:ext>
            </a:extLst>
          </p:cNvPr>
          <p:cNvCxnSpPr/>
          <p:nvPr/>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5C2371FC-0F29-480A-B969-A89E454B9A4D}"/>
              </a:ext>
            </a:extLst>
          </p:cNvPr>
          <p:cNvSpPr txBox="1"/>
          <p:nvPr/>
        </p:nvSpPr>
        <p:spPr>
          <a:xfrm>
            <a:off x="5668715" y="6463074"/>
            <a:ext cx="612668" cy="253916"/>
          </a:xfrm>
          <a:prstGeom prst="rect">
            <a:avLst/>
          </a:prstGeom>
          <a:noFill/>
        </p:spPr>
        <p:txBody>
          <a:bodyPr wrap="none" rtlCol="0">
            <a:spAutoFit/>
          </a:bodyPr>
          <a:lstStyle/>
          <a:p>
            <a:r>
              <a:rPr kumimoji="1" lang="en-US" altLang="ja-JP" sz="1050" b="1" dirty="0">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dirty="0">
              <a:solidFill>
                <a:schemeClr val="tx2"/>
              </a:solidFill>
              <a:latin typeface="+mj-lt"/>
            </a:endParaRPr>
          </a:p>
        </p:txBody>
      </p:sp>
    </p:spTree>
    <p:extLst>
      <p:ext uri="{BB962C8B-B14F-4D97-AF65-F5344CB8AC3E}">
        <p14:creationId xmlns:p14="http://schemas.microsoft.com/office/powerpoint/2010/main" val="24033027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68000" y="116632"/>
            <a:ext cx="8520000" cy="886397"/>
          </a:xfrm>
          <a:prstGeom prst="rect">
            <a:avLst/>
          </a:prstGeom>
        </p:spPr>
        <p:txBody>
          <a:bodyPr vert="horz" wrap="square" lIns="0" tIns="0" rIns="0" bIns="0" rtlCol="0" anchor="b" anchorCtr="0">
            <a:spAutoFit/>
          </a:body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noProof="0" dirty="0"/>
          </a:p>
        </p:txBody>
      </p:sp>
      <p:sp>
        <p:nvSpPr>
          <p:cNvPr id="3" name="Textplatzhalter 2"/>
          <p:cNvSpPr>
            <a:spLocks noGrp="1"/>
          </p:cNvSpPr>
          <p:nvPr>
            <p:ph type="body" idx="1"/>
          </p:nvPr>
        </p:nvSpPr>
        <p:spPr>
          <a:xfrm>
            <a:off x="468000" y="1423831"/>
            <a:ext cx="9120000" cy="1887696"/>
          </a:xfrm>
          <a:prstGeom prst="rect">
            <a:avLst/>
          </a:prstGeom>
        </p:spPr>
        <p:txBody>
          <a:bodyPr vert="horz" lIns="0" tIns="0" rIns="0" bIns="0" rtlCol="0">
            <a:spAutoFit/>
          </a:bodyPr>
          <a:lstStyle/>
          <a:p>
            <a:pPr lvl="0"/>
            <a:r>
              <a:rPr lang="en-US" noProof="0" dirty="0" err="1"/>
              <a:t>Textmasterformat</a:t>
            </a:r>
            <a:r>
              <a:rPr lang="en-US" noProof="0" dirty="0"/>
              <a:t> </a:t>
            </a:r>
            <a:r>
              <a:rPr lang="en-US" noProof="0" dirty="0" err="1"/>
              <a:t>bearbeiten</a:t>
            </a:r>
            <a:endParaRPr lang="en-US" noProof="0" dirty="0"/>
          </a:p>
          <a:p>
            <a:pPr lvl="1"/>
            <a:r>
              <a:rPr lang="en-US" noProof="0" dirty="0" err="1"/>
              <a:t>Zweite</a:t>
            </a:r>
            <a:r>
              <a:rPr lang="en-US" noProof="0" dirty="0"/>
              <a:t> </a:t>
            </a:r>
            <a:r>
              <a:rPr lang="en-US" noProof="0" dirty="0" err="1"/>
              <a:t>Ebene</a:t>
            </a:r>
            <a:endParaRPr lang="en-US" noProof="0" dirty="0"/>
          </a:p>
          <a:p>
            <a:pPr lvl="2"/>
            <a:r>
              <a:rPr lang="en-US" noProof="0" dirty="0" err="1"/>
              <a:t>Dritte</a:t>
            </a:r>
            <a:r>
              <a:rPr lang="en-US" noProof="0" dirty="0"/>
              <a:t> </a:t>
            </a:r>
            <a:r>
              <a:rPr lang="en-US" noProof="0" dirty="0" err="1"/>
              <a:t>Ebene</a:t>
            </a:r>
            <a:endParaRPr lang="en-US" noProof="0" dirty="0"/>
          </a:p>
          <a:p>
            <a:pPr lvl="3"/>
            <a:r>
              <a:rPr lang="en-US" noProof="0" dirty="0" err="1"/>
              <a:t>Vierte</a:t>
            </a:r>
            <a:r>
              <a:rPr lang="en-US" noProof="0" dirty="0"/>
              <a:t> </a:t>
            </a:r>
            <a:r>
              <a:rPr lang="en-US" noProof="0" dirty="0" err="1"/>
              <a:t>Ebene</a:t>
            </a:r>
            <a:endParaRPr lang="en-US" noProof="0" dirty="0"/>
          </a:p>
          <a:p>
            <a:pPr lvl="4"/>
            <a:r>
              <a:rPr lang="en-US" noProof="0" dirty="0" err="1"/>
              <a:t>Fünfte</a:t>
            </a:r>
            <a:r>
              <a:rPr lang="en-US" noProof="0" dirty="0"/>
              <a:t> </a:t>
            </a:r>
            <a:r>
              <a:rPr lang="en-US" noProof="0" dirty="0" err="1"/>
              <a:t>Ebene</a:t>
            </a:r>
            <a:endParaRPr lang="en-US" noProof="0" dirty="0"/>
          </a:p>
        </p:txBody>
      </p:sp>
      <p:sp>
        <p:nvSpPr>
          <p:cNvPr id="6" name="Foliennummernplatzhalter 5"/>
          <p:cNvSpPr>
            <a:spLocks noGrp="1"/>
          </p:cNvSpPr>
          <p:nvPr>
            <p:ph type="sldNum" sz="quarter" idx="4"/>
          </p:nvPr>
        </p:nvSpPr>
        <p:spPr>
          <a:xfrm>
            <a:off x="5760000" y="6509924"/>
            <a:ext cx="672075" cy="161583"/>
          </a:xfrm>
          <a:prstGeom prst="rect">
            <a:avLst/>
          </a:prstGeom>
        </p:spPr>
        <p:txBody>
          <a:bodyPr vert="horz" wrap="square" lIns="0" tIns="0" rIns="0" bIns="0" rtlCol="0" anchor="ctr">
            <a:spAutoFit/>
          </a:bodyPr>
          <a:lstStyle>
            <a:lvl1pPr algn="r">
              <a:defRPr lang="en-US" sz="1050" b="1" i="0" u="none" strike="noStrike" kern="1200" baseline="0" smtClean="0">
                <a:solidFill>
                  <a:schemeClr val="tx2"/>
                </a:solidFill>
                <a:latin typeface="+mj-lt"/>
                <a:ea typeface="+mn-ea"/>
                <a:cs typeface="+mn-cs"/>
              </a:defRPr>
            </a:lvl1pPr>
          </a:lstStyle>
          <a:p>
            <a:pPr algn="l"/>
            <a:r>
              <a:rPr lang="de-DE" dirty="0"/>
              <a:t>Page </a:t>
            </a:r>
            <a:fld id="{3FD030EF-7044-4946-962A-5D7D09BD1B34}" type="slidenum">
              <a:rPr lang="de-DE" smtClean="0"/>
              <a:pPr algn="l"/>
              <a:t>‹#›</a:t>
            </a:fld>
            <a:endParaRPr lang="de-DE" dirty="0"/>
          </a:p>
        </p:txBody>
      </p:sp>
      <p:sp>
        <p:nvSpPr>
          <p:cNvPr id="13" name="Textfeld 7"/>
          <p:cNvSpPr txBox="1"/>
          <p:nvPr/>
        </p:nvSpPr>
        <p:spPr>
          <a:xfrm>
            <a:off x="468000" y="6544800"/>
            <a:ext cx="2500685" cy="123111"/>
          </a:xfrm>
          <a:prstGeom prst="rect">
            <a:avLst/>
          </a:prstGeom>
          <a:noFill/>
        </p:spPr>
        <p:txBody>
          <a:bodyPr wrap="none" lIns="0" tIns="0" rIns="0" bIns="0"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b="1" i="0" u="none" strike="noStrike" kern="1200" baseline="0" dirty="0">
                <a:solidFill>
                  <a:schemeClr val="tx2"/>
                </a:solidFill>
                <a:latin typeface="+mj-lt"/>
                <a:ea typeface="+mn-ea"/>
                <a:cs typeface="+mn-cs"/>
              </a:rPr>
              <a:t>© 2020 Renesas Electronics Corporation. All rights reserved. </a:t>
            </a:r>
            <a:endParaRPr lang="en-US" sz="800" dirty="0">
              <a:solidFill>
                <a:schemeClr val="tx2"/>
              </a:solidFill>
              <a:latin typeface="+mj-lt"/>
            </a:endParaRPr>
          </a:p>
        </p:txBody>
      </p:sp>
      <p:cxnSp>
        <p:nvCxnSpPr>
          <p:cNvPr id="16" name="Gerade Verbindung 15"/>
          <p:cNvCxnSpPr/>
          <p:nvPr/>
        </p:nvCxnSpPr>
        <p:spPr>
          <a:xfrm>
            <a:off x="468000" y="6336000"/>
            <a:ext cx="112536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図 8" descr="RENESAS+Tagline.png"/>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688288" y="6400235"/>
            <a:ext cx="3092559" cy="341133"/>
          </a:xfrm>
          <a:prstGeom prst="rect">
            <a:avLst/>
          </a:prstGeom>
        </p:spPr>
      </p:pic>
      <p:sp>
        <p:nvSpPr>
          <p:cNvPr id="8" name="Rechteck 9">
            <a:extLst>
              <a:ext uri="{FF2B5EF4-FFF2-40B4-BE49-F238E27FC236}">
                <a16:creationId xmlns:a16="http://schemas.microsoft.com/office/drawing/2014/main" id="{29F131B3-70D8-4212-9318-49432C1DE818}"/>
              </a:ext>
            </a:extLst>
          </p:cNvPr>
          <p:cNvSpPr/>
          <p:nvPr/>
        </p:nvSpPr>
        <p:spPr>
          <a:xfrm>
            <a:off x="2999656" y="6489860"/>
            <a:ext cx="1531100" cy="20171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nchorCtr="0">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050" b="1" i="0" u="none" strike="noStrike" kern="1200" baseline="0" dirty="0">
                <a:solidFill>
                  <a:schemeClr val="bg1"/>
                </a:solidFill>
                <a:latin typeface="+mj-lt"/>
                <a:ea typeface="+mn-ea"/>
                <a:cs typeface="+mn-cs"/>
              </a:rPr>
              <a:t>RENESAS CONFIDENTIAL</a:t>
            </a:r>
            <a:endParaRPr lang="en-US" sz="1050" b="1" dirty="0">
              <a:latin typeface="+mj-lt"/>
            </a:endParaRPr>
          </a:p>
        </p:txBody>
      </p:sp>
    </p:spTree>
    <p:extLst>
      <p:ext uri="{BB962C8B-B14F-4D97-AF65-F5344CB8AC3E}">
        <p14:creationId xmlns:p14="http://schemas.microsoft.com/office/powerpoint/2010/main" val="1187655735"/>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72" r:id="rId5"/>
    <p:sldLayoutId id="2147483773" r:id="rId6"/>
    <p:sldLayoutId id="2147483741" r:id="rId7"/>
    <p:sldLayoutId id="2147483742" r:id="rId8"/>
    <p:sldLayoutId id="2147483743" r:id="rId9"/>
    <p:sldLayoutId id="2147483744" r:id="rId10"/>
    <p:sldLayoutId id="2147483768" r:id="rId11"/>
    <p:sldLayoutId id="2147483745" r:id="rId12"/>
    <p:sldLayoutId id="2147483746" r:id="rId13"/>
    <p:sldLayoutId id="2147483769" r:id="rId14"/>
    <p:sldLayoutId id="2147483747" r:id="rId15"/>
    <p:sldLayoutId id="2147483748" r:id="rId16"/>
    <p:sldLayoutId id="2147483771" r:id="rId17"/>
    <p:sldLayoutId id="2147483750" r:id="rId18"/>
    <p:sldLayoutId id="2147483751" r:id="rId19"/>
  </p:sldLayoutIdLst>
  <p:hf hdr="0" ftr="0" dt="0"/>
  <p:txStyles>
    <p:titleStyle>
      <a:lvl1pPr algn="l" defTabSz="914400" rtl="0" eaLnBrk="1" latinLnBrk="0" hangingPunct="1">
        <a:lnSpc>
          <a:spcPct val="90000"/>
        </a:lnSpc>
        <a:spcBef>
          <a:spcPct val="0"/>
        </a:spcBef>
        <a:buNone/>
        <a:defRPr kumimoji="1" sz="3200" b="1" kern="1200" cap="all" baseline="0">
          <a:solidFill>
            <a:schemeClr val="tx2"/>
          </a:solidFill>
          <a:latin typeface="+mj-lt"/>
          <a:ea typeface="+mj-ea"/>
          <a:cs typeface="+mj-cs"/>
        </a:defRPr>
      </a:lvl1pPr>
    </p:titleStyle>
    <p:bodyStyle>
      <a:lvl1pPr marL="0" indent="0" algn="l" defTabSz="914400" rtl="0" eaLnBrk="1" latinLnBrk="0" hangingPunct="1">
        <a:lnSpc>
          <a:spcPct val="120000"/>
        </a:lnSpc>
        <a:spcBef>
          <a:spcPts val="0"/>
        </a:spcBef>
        <a:spcAft>
          <a:spcPts val="800"/>
        </a:spcAft>
        <a:buFont typeface="Arial" panose="020B0604020202020204" pitchFamily="34" charset="0"/>
        <a:buNone/>
        <a:defRPr kumimoji="1" sz="1600" kern="1200">
          <a:solidFill>
            <a:schemeClr val="tx1"/>
          </a:solidFill>
          <a:latin typeface="+mn-lt"/>
          <a:ea typeface="+mn-ea"/>
          <a:cs typeface="+mn-cs"/>
        </a:defRPr>
      </a:lvl1pPr>
      <a:lvl2pPr marL="177800" indent="-177800" algn="l" defTabSz="914400" rtl="0" eaLnBrk="1" latinLnBrk="0" hangingPunct="1">
        <a:lnSpc>
          <a:spcPct val="120000"/>
        </a:lnSpc>
        <a:spcBef>
          <a:spcPts val="0"/>
        </a:spcBef>
        <a:spcAft>
          <a:spcPts val="800"/>
        </a:spcAft>
        <a:buClr>
          <a:schemeClr val="tx2"/>
        </a:buClr>
        <a:buFont typeface="Wingdings" panose="05000000000000000000" pitchFamily="2" charset="2"/>
        <a:buChar char="§"/>
        <a:defRPr kumimoji="1" sz="1600" kern="1200">
          <a:solidFill>
            <a:schemeClr val="tx1"/>
          </a:solidFill>
          <a:latin typeface="+mn-lt"/>
          <a:ea typeface="+mn-ea"/>
          <a:cs typeface="+mn-cs"/>
        </a:defRPr>
      </a:lvl2pPr>
      <a:lvl3pPr marL="355600" indent="-177800" algn="l" defTabSz="914400" rtl="0" eaLnBrk="1" latinLnBrk="0" hangingPunct="1">
        <a:lnSpc>
          <a:spcPct val="120000"/>
        </a:lnSpc>
        <a:spcBef>
          <a:spcPts val="0"/>
        </a:spcBef>
        <a:spcAft>
          <a:spcPts val="800"/>
        </a:spcAft>
        <a:buClr>
          <a:schemeClr val="tx2"/>
        </a:buClr>
        <a:buFont typeface="Wingdings" panose="05000000000000000000" pitchFamily="2" charset="2"/>
        <a:buChar char="§"/>
        <a:defRPr kumimoji="1" sz="1600" kern="1200">
          <a:solidFill>
            <a:schemeClr val="tx1"/>
          </a:solidFill>
          <a:latin typeface="+mn-lt"/>
          <a:ea typeface="+mn-ea"/>
          <a:cs typeface="+mn-cs"/>
        </a:defRPr>
      </a:lvl3pPr>
      <a:lvl4pPr marL="539750" indent="-184150" algn="l" defTabSz="914400" rtl="0" eaLnBrk="1" latinLnBrk="0" hangingPunct="1">
        <a:lnSpc>
          <a:spcPct val="120000"/>
        </a:lnSpc>
        <a:spcBef>
          <a:spcPts val="0"/>
        </a:spcBef>
        <a:spcAft>
          <a:spcPts val="800"/>
        </a:spcAft>
        <a:buFont typeface="Symbol" panose="05050102010706020507" pitchFamily="18" charset="2"/>
        <a:buChar char="-"/>
        <a:defRPr kumimoji="1" sz="1600" kern="1200">
          <a:solidFill>
            <a:schemeClr val="tx1"/>
          </a:solidFill>
          <a:latin typeface="+mn-lt"/>
          <a:ea typeface="+mn-ea"/>
          <a:cs typeface="+mn-cs"/>
        </a:defRPr>
      </a:lvl4pPr>
      <a:lvl5pPr marL="719138" indent="-179388" algn="l" defTabSz="914400" rtl="0" eaLnBrk="1" latinLnBrk="0" hangingPunct="1">
        <a:lnSpc>
          <a:spcPct val="120000"/>
        </a:lnSpc>
        <a:spcBef>
          <a:spcPts val="0"/>
        </a:spcBef>
        <a:spcAft>
          <a:spcPts val="800"/>
        </a:spcAft>
        <a:buFont typeface="Symbol" panose="05050102010706020507" pitchFamily="18" charset="2"/>
        <a:buChar char="-"/>
        <a:defRPr kumimoji="1"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de-DE"/>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90">
          <p15:clr>
            <a:srgbClr val="F26B43"/>
          </p15:clr>
        </p15:guide>
        <p15:guide id="2" pos="676">
          <p15:clr>
            <a:srgbClr val="F26B43"/>
          </p15:clr>
        </p15:guide>
        <p15:guide id="3" pos="3841">
          <p15:clr>
            <a:srgbClr val="F26B43"/>
          </p15:clr>
        </p15:guide>
        <p15:guide id="4" pos="7378">
          <p15:clr>
            <a:srgbClr val="F26B43"/>
          </p15:clr>
        </p15:guide>
        <p15:guide id="5" pos="6289">
          <p15:clr>
            <a:srgbClr val="F26B43"/>
          </p15:clr>
        </p15:guide>
        <p15:guide id="6" orient="horz" pos="3884">
          <p15:clr>
            <a:srgbClr val="F26B43"/>
          </p15:clr>
        </p15:guide>
        <p15:guide id="7" orient="horz" pos="890">
          <p15:clr>
            <a:srgbClr val="F26B43"/>
          </p15:clr>
        </p15:guide>
        <p15:guide id="8" orient="horz" pos="618">
          <p15:clr>
            <a:srgbClr val="F26B43"/>
          </p15:clr>
        </p15:guide>
        <p15:guide id="9" orient="horz" pos="346">
          <p15:clr>
            <a:srgbClr val="F26B43"/>
          </p15:clr>
        </p15:guide>
        <p15:guide id="10" orient="horz" pos="4201">
          <p15:clr>
            <a:srgbClr val="F26B43"/>
          </p15:clr>
        </p15:guide>
        <p15:guide id="11" orient="horz" pos="709">
          <p15:clr>
            <a:srgbClr val="F26B43"/>
          </p15:clr>
        </p15:guide>
        <p15:guide id="12" orient="horz" pos="3984">
          <p15:clr>
            <a:srgbClr val="F26B43"/>
          </p15:clr>
        </p15:guide>
        <p15:guide id="13" pos="5292">
          <p15:clr>
            <a:srgbClr val="F26B43"/>
          </p15:clr>
        </p15:guide>
      </p15:sldGuideLst>
    </p:ext>
  </p:extLst>
</p:sldMaster>
</file>

<file path=ppt/slides/_rels/slide1.xml.rels><?xml version="1.0" encoding="UTF-8" standalone="yes"?>
<Relationships xmlns="http://schemas.openxmlformats.org/package/2006/relationships"><Relationship Id="rId2" Type="http://schemas.microsoft.com/office/2018/10/relationships/comments" Target="../comments/modernComment_2D8C_53CBC34E.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microsoft.com/office/2018/10/relationships/comments" Target="../comments/modernComment_103_E8DF91AF.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image" Target="../media/image4.png"/><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customXml" Target="../ink/ink2.xml"/><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customXml" Target="../ink/ink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5022237-11EA-4674-B756-0ED689D73B5E}"/>
              </a:ext>
            </a:extLst>
          </p:cNvPr>
          <p:cNvSpPr>
            <a:spLocks noGrp="1"/>
          </p:cNvSpPr>
          <p:nvPr>
            <p:ph type="title"/>
          </p:nvPr>
        </p:nvSpPr>
        <p:spPr>
          <a:xfrm>
            <a:off x="467998" y="552388"/>
            <a:ext cx="11244575" cy="443198"/>
          </a:xfrm>
        </p:spPr>
        <p:txBody>
          <a:bodyPr/>
          <a:lstStyle/>
          <a:p>
            <a:r>
              <a:rPr lang="en-GB" dirty="0"/>
              <a:t>Application Note using Low-level coding for RA0E1</a:t>
            </a:r>
          </a:p>
        </p:txBody>
      </p:sp>
      <p:sp>
        <p:nvSpPr>
          <p:cNvPr id="6" name="Content Placeholder 5">
            <a:extLst>
              <a:ext uri="{FF2B5EF4-FFF2-40B4-BE49-F238E27FC236}">
                <a16:creationId xmlns:a16="http://schemas.microsoft.com/office/drawing/2014/main" id="{FADA0011-14A2-47BD-A058-C41CF6FF3F72}"/>
              </a:ext>
            </a:extLst>
          </p:cNvPr>
          <p:cNvSpPr>
            <a:spLocks noGrp="1"/>
          </p:cNvSpPr>
          <p:nvPr>
            <p:ph idx="1"/>
          </p:nvPr>
        </p:nvSpPr>
        <p:spPr>
          <a:xfrm>
            <a:off x="467998" y="1154057"/>
            <a:ext cx="11142976" cy="5253554"/>
          </a:xfrm>
        </p:spPr>
        <p:txBody>
          <a:bodyPr/>
          <a:lstStyle/>
          <a:p>
            <a:r>
              <a:rPr lang="en-GB" b="1" dirty="0">
                <a:solidFill>
                  <a:schemeClr val="tx2"/>
                </a:solidFill>
              </a:rPr>
              <a:t>Overview</a:t>
            </a:r>
          </a:p>
          <a:p>
            <a:r>
              <a:rPr lang="en-US" sz="1400" dirty="0"/>
              <a:t>This request stems from feedback received from both field personnel and project managers, prompted by numerous customers utilizing the RL78 and other low level MCUs, expressing a desire for low-level example projects primarily focusing on commonly used peripherals of the RA0E1. Several customers using low-end devices prefer developing low-level programs in their applications. They often use their own routines tailored to specific functions, rather than relying on complete drivers supplied by MCU vendors. These customers seek BSP and low-level register definitions from MCU vendors. Furnishing such application references would serve as valuable references for implementing low-level programming or integrating pre-existing low-level implementations into their applications. Additionally, this initiative will enhance our support structure for application engineers. </a:t>
            </a:r>
          </a:p>
          <a:p>
            <a:r>
              <a:rPr lang="en-GB" b="1" dirty="0">
                <a:solidFill>
                  <a:schemeClr val="tx2"/>
                </a:solidFill>
              </a:rPr>
              <a:t>Scope</a:t>
            </a:r>
          </a:p>
          <a:p>
            <a:r>
              <a:rPr lang="en-US" sz="1400" dirty="0"/>
              <a:t>The aim of this Application Note is to furnish low-level coding references to assist customers employing low-level programming in their applications. It is important to note that this Application note is not intended to serve as a replacement for the hardware manual; rather, it is designed to complement the manual by spotlighting key modules and low-level enablement items engineers require to initiate their own Application designs. The scope is only to provide guide for application usage for few peripheral functions as reference (not all peripheral functions will be provided); BSP and other system level code will be used from FSP. This Application note will guide the workflow/configuration how to use RA0E1 with low level coding using commonly used ADC, DTC, UART, LPM, TAU/RTC and ICU modules with baseline FSP RA0E1 BSP.</a:t>
            </a:r>
            <a:endParaRPr lang="en-GB" b="1" dirty="0">
              <a:solidFill>
                <a:schemeClr val="tx2"/>
              </a:solidFill>
            </a:endParaRPr>
          </a:p>
          <a:p>
            <a:r>
              <a:rPr lang="en-GB" sz="1600" b="1" dirty="0">
                <a:solidFill>
                  <a:schemeClr val="tx2"/>
                </a:solidFill>
              </a:rPr>
              <a:t>Hardware use for this EP</a:t>
            </a:r>
          </a:p>
          <a:p>
            <a:r>
              <a:rPr lang="en-US" sz="1400" dirty="0"/>
              <a:t>The examples provided are applicable to the RA0Ex MCU series. The recommended hardware kit for use is the FPB-RA0E1</a:t>
            </a:r>
          </a:p>
        </p:txBody>
      </p:sp>
    </p:spTree>
    <p:extLst>
      <p:ext uri="{BB962C8B-B14F-4D97-AF65-F5344CB8AC3E}">
        <p14:creationId xmlns:p14="http://schemas.microsoft.com/office/powerpoint/2010/main" val="1405862734"/>
      </p:ext>
    </p:extLst>
  </p:cSld>
  <p:clrMapOvr>
    <a:masterClrMapping/>
  </p:clrMapOvr>
  <p:extLst>
    <p:ext uri="{6950BFC3-D8DA-4A85-94F7-54DA5524770B}">
      <p188:commentRel xmlns:p188="http://schemas.microsoft.com/office/powerpoint/2018/8/main" r:id="rId2"/>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E2F6D-AC5B-85F1-E1E6-687FF1A9E3E0}"/>
              </a:ext>
            </a:extLst>
          </p:cNvPr>
          <p:cNvSpPr>
            <a:spLocks noGrp="1"/>
          </p:cNvSpPr>
          <p:nvPr>
            <p:ph type="title"/>
          </p:nvPr>
        </p:nvSpPr>
        <p:spPr/>
        <p:txBody>
          <a:bodyPr/>
          <a:lstStyle/>
          <a:p>
            <a:r>
              <a:rPr lang="en-US" dirty="0"/>
              <a:t>Integrated Application use case</a:t>
            </a:r>
          </a:p>
        </p:txBody>
      </p:sp>
      <p:sp>
        <p:nvSpPr>
          <p:cNvPr id="3" name="Content Placeholder 2">
            <a:extLst>
              <a:ext uri="{FF2B5EF4-FFF2-40B4-BE49-F238E27FC236}">
                <a16:creationId xmlns:a16="http://schemas.microsoft.com/office/drawing/2014/main" id="{0BA1C3C7-D119-2B44-C885-DCECAC22BBCC}"/>
              </a:ext>
            </a:extLst>
          </p:cNvPr>
          <p:cNvSpPr>
            <a:spLocks noGrp="1"/>
          </p:cNvSpPr>
          <p:nvPr>
            <p:ph idx="1"/>
          </p:nvPr>
        </p:nvSpPr>
        <p:spPr>
          <a:xfrm>
            <a:off x="468000" y="1424991"/>
            <a:ext cx="11244574" cy="268279"/>
          </a:xfrm>
        </p:spPr>
        <p:txBody>
          <a:bodyPr/>
          <a:lstStyle/>
          <a:p>
            <a:r>
              <a:rPr lang="en-US" dirty="0"/>
              <a:t>Example use-case</a:t>
            </a:r>
          </a:p>
        </p:txBody>
      </p:sp>
      <p:grpSp>
        <p:nvGrpSpPr>
          <p:cNvPr id="9" name="Group 8">
            <a:extLst>
              <a:ext uri="{FF2B5EF4-FFF2-40B4-BE49-F238E27FC236}">
                <a16:creationId xmlns:a16="http://schemas.microsoft.com/office/drawing/2014/main" id="{B67F7234-C6AF-1883-CC67-5AFCD2976B89}"/>
              </a:ext>
            </a:extLst>
          </p:cNvPr>
          <p:cNvGrpSpPr/>
          <p:nvPr/>
        </p:nvGrpSpPr>
        <p:grpSpPr>
          <a:xfrm>
            <a:off x="5105405" y="3932543"/>
            <a:ext cx="1778000" cy="855133"/>
            <a:chOff x="2167467" y="4013200"/>
            <a:chExt cx="1778000" cy="855133"/>
          </a:xfrm>
        </p:grpSpPr>
        <p:cxnSp>
          <p:nvCxnSpPr>
            <p:cNvPr id="5" name="Connector: Elbow 4">
              <a:extLst>
                <a:ext uri="{FF2B5EF4-FFF2-40B4-BE49-F238E27FC236}">
                  <a16:creationId xmlns:a16="http://schemas.microsoft.com/office/drawing/2014/main" id="{3B104081-3BAD-9546-F624-FDB66ADA3247}"/>
                </a:ext>
              </a:extLst>
            </p:cNvPr>
            <p:cNvCxnSpPr/>
            <p:nvPr/>
          </p:nvCxnSpPr>
          <p:spPr>
            <a:xfrm>
              <a:off x="2167467" y="4013200"/>
              <a:ext cx="1778000" cy="855133"/>
            </a:xfrm>
            <a:prstGeom prst="bentConnector3">
              <a:avLst>
                <a:gd name="adj1" fmla="val 24286"/>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3B42497-8126-4F74-C9F9-962C8778939E}"/>
                </a:ext>
              </a:extLst>
            </p:cNvPr>
            <p:cNvCxnSpPr/>
            <p:nvPr/>
          </p:nvCxnSpPr>
          <p:spPr>
            <a:xfrm>
              <a:off x="2175933" y="4013200"/>
              <a:ext cx="0" cy="84666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16A892CA-8000-0134-E434-38A79660B413}"/>
              </a:ext>
            </a:extLst>
          </p:cNvPr>
          <p:cNvGrpSpPr/>
          <p:nvPr/>
        </p:nvGrpSpPr>
        <p:grpSpPr>
          <a:xfrm>
            <a:off x="6874937" y="3941010"/>
            <a:ext cx="1778000" cy="855133"/>
            <a:chOff x="2167467" y="4013200"/>
            <a:chExt cx="1778000" cy="855133"/>
          </a:xfrm>
        </p:grpSpPr>
        <p:cxnSp>
          <p:nvCxnSpPr>
            <p:cNvPr id="11" name="Connector: Elbow 10">
              <a:extLst>
                <a:ext uri="{FF2B5EF4-FFF2-40B4-BE49-F238E27FC236}">
                  <a16:creationId xmlns:a16="http://schemas.microsoft.com/office/drawing/2014/main" id="{FFA60251-CA2F-5027-B53E-B62BC6FA1252}"/>
                </a:ext>
              </a:extLst>
            </p:cNvPr>
            <p:cNvCxnSpPr/>
            <p:nvPr/>
          </p:nvCxnSpPr>
          <p:spPr>
            <a:xfrm>
              <a:off x="2167467" y="4013200"/>
              <a:ext cx="1778000" cy="855133"/>
            </a:xfrm>
            <a:prstGeom prst="bentConnector3">
              <a:avLst>
                <a:gd name="adj1" fmla="val 24286"/>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5631C01-E5A3-3745-6200-12755A2F2DA3}"/>
                </a:ext>
              </a:extLst>
            </p:cNvPr>
            <p:cNvCxnSpPr/>
            <p:nvPr/>
          </p:nvCxnSpPr>
          <p:spPr>
            <a:xfrm>
              <a:off x="2175933" y="4013200"/>
              <a:ext cx="0" cy="84666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1B799DAB-9B76-3C9E-BB19-0B65FB63FEE6}"/>
              </a:ext>
            </a:extLst>
          </p:cNvPr>
          <p:cNvGrpSpPr/>
          <p:nvPr/>
        </p:nvGrpSpPr>
        <p:grpSpPr>
          <a:xfrm>
            <a:off x="8644469" y="3949478"/>
            <a:ext cx="1778000" cy="855133"/>
            <a:chOff x="2167467" y="4013200"/>
            <a:chExt cx="1778000" cy="855133"/>
          </a:xfrm>
        </p:grpSpPr>
        <p:cxnSp>
          <p:nvCxnSpPr>
            <p:cNvPr id="14" name="Connector: Elbow 13">
              <a:extLst>
                <a:ext uri="{FF2B5EF4-FFF2-40B4-BE49-F238E27FC236}">
                  <a16:creationId xmlns:a16="http://schemas.microsoft.com/office/drawing/2014/main" id="{894B84B8-D9F9-E4AE-6709-029DBE04BD13}"/>
                </a:ext>
              </a:extLst>
            </p:cNvPr>
            <p:cNvCxnSpPr/>
            <p:nvPr/>
          </p:nvCxnSpPr>
          <p:spPr>
            <a:xfrm>
              <a:off x="2167467" y="4013200"/>
              <a:ext cx="1778000" cy="855133"/>
            </a:xfrm>
            <a:prstGeom prst="bentConnector3">
              <a:avLst>
                <a:gd name="adj1" fmla="val 24286"/>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2C0E183-DC4B-9906-D348-7B3B033EEB31}"/>
                </a:ext>
              </a:extLst>
            </p:cNvPr>
            <p:cNvCxnSpPr/>
            <p:nvPr/>
          </p:nvCxnSpPr>
          <p:spPr>
            <a:xfrm>
              <a:off x="2175933" y="4013200"/>
              <a:ext cx="0" cy="846667"/>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7" name="Straight Connector 16">
            <a:extLst>
              <a:ext uri="{FF2B5EF4-FFF2-40B4-BE49-F238E27FC236}">
                <a16:creationId xmlns:a16="http://schemas.microsoft.com/office/drawing/2014/main" id="{58B4F70D-F202-9982-E61E-BCA342D833F6}"/>
              </a:ext>
            </a:extLst>
          </p:cNvPr>
          <p:cNvCxnSpPr/>
          <p:nvPr/>
        </p:nvCxnSpPr>
        <p:spPr>
          <a:xfrm flipH="1">
            <a:off x="3716871" y="4787676"/>
            <a:ext cx="1388534"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E47EFBD3-E55F-2E28-2FDA-B5FF9B20CF09}"/>
              </a:ext>
            </a:extLst>
          </p:cNvPr>
          <p:cNvGrpSpPr/>
          <p:nvPr/>
        </p:nvGrpSpPr>
        <p:grpSpPr>
          <a:xfrm>
            <a:off x="5063077" y="2442735"/>
            <a:ext cx="1769532" cy="1489808"/>
            <a:chOff x="2125139" y="2523392"/>
            <a:chExt cx="1769532" cy="1489808"/>
          </a:xfrm>
        </p:grpSpPr>
        <p:sp>
          <p:nvSpPr>
            <p:cNvPr id="18" name="Rectangle: Rounded Corners 17">
              <a:extLst>
                <a:ext uri="{FF2B5EF4-FFF2-40B4-BE49-F238E27FC236}">
                  <a16:creationId xmlns:a16="http://schemas.microsoft.com/office/drawing/2014/main" id="{F44D4B97-66B7-B762-5DA0-AE87492E8EE2}"/>
                </a:ext>
              </a:extLst>
            </p:cNvPr>
            <p:cNvSpPr/>
            <p:nvPr/>
          </p:nvSpPr>
          <p:spPr>
            <a:xfrm>
              <a:off x="2125139" y="2523392"/>
              <a:ext cx="1769532" cy="533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Send the Data</a:t>
              </a:r>
            </a:p>
            <a:p>
              <a:pPr algn="ctr"/>
              <a:r>
                <a:rPr lang="en-US" sz="1100" dirty="0"/>
                <a:t>To terminal via UARTA</a:t>
              </a:r>
            </a:p>
          </p:txBody>
        </p:sp>
        <p:sp>
          <p:nvSpPr>
            <p:cNvPr id="19" name="Rectangle: Rounded Corners 18">
              <a:extLst>
                <a:ext uri="{FF2B5EF4-FFF2-40B4-BE49-F238E27FC236}">
                  <a16:creationId xmlns:a16="http://schemas.microsoft.com/office/drawing/2014/main" id="{2538C741-6580-D86F-ACE0-CCF49214735B}"/>
                </a:ext>
              </a:extLst>
            </p:cNvPr>
            <p:cNvSpPr/>
            <p:nvPr/>
          </p:nvSpPr>
          <p:spPr>
            <a:xfrm>
              <a:off x="2590799" y="3353514"/>
              <a:ext cx="922867" cy="533400"/>
            </a:xfrm>
            <a:prstGeom prst="roundRect">
              <a:avLst/>
            </a:prstGeom>
            <a:solidFill>
              <a:srgbClr val="92D050"/>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Low power request</a:t>
              </a:r>
            </a:p>
          </p:txBody>
        </p:sp>
        <p:sp>
          <p:nvSpPr>
            <p:cNvPr id="20" name="Freeform: Shape 19">
              <a:extLst>
                <a:ext uri="{FF2B5EF4-FFF2-40B4-BE49-F238E27FC236}">
                  <a16:creationId xmlns:a16="http://schemas.microsoft.com/office/drawing/2014/main" id="{788C9BD9-CA36-606C-39B6-30535CFC6D1C}"/>
                </a:ext>
              </a:extLst>
            </p:cNvPr>
            <p:cNvSpPr/>
            <p:nvPr/>
          </p:nvSpPr>
          <p:spPr>
            <a:xfrm>
              <a:off x="2334203" y="3056467"/>
              <a:ext cx="214269" cy="956733"/>
            </a:xfrm>
            <a:custGeom>
              <a:avLst/>
              <a:gdLst>
                <a:gd name="connsiteX0" fmla="*/ 44935 w 214269"/>
                <a:gd name="connsiteY0" fmla="*/ 956733 h 956733"/>
                <a:gd name="connsiteX1" fmla="*/ 11069 w 214269"/>
                <a:gd name="connsiteY1" fmla="*/ 491066 h 956733"/>
                <a:gd name="connsiteX2" fmla="*/ 214269 w 214269"/>
                <a:gd name="connsiteY2" fmla="*/ 0 h 956733"/>
              </a:gdLst>
              <a:ahLst/>
              <a:cxnLst>
                <a:cxn ang="0">
                  <a:pos x="connsiteX0" y="connsiteY0"/>
                </a:cxn>
                <a:cxn ang="0">
                  <a:pos x="connsiteX1" y="connsiteY1"/>
                </a:cxn>
                <a:cxn ang="0">
                  <a:pos x="connsiteX2" y="connsiteY2"/>
                </a:cxn>
              </a:cxnLst>
              <a:rect l="l" t="t" r="r" b="b"/>
              <a:pathLst>
                <a:path w="214269" h="956733">
                  <a:moveTo>
                    <a:pt x="44935" y="956733"/>
                  </a:moveTo>
                  <a:cubicBezTo>
                    <a:pt x="13891" y="803627"/>
                    <a:pt x="-17153" y="650521"/>
                    <a:pt x="11069" y="491066"/>
                  </a:cubicBezTo>
                  <a:cubicBezTo>
                    <a:pt x="39291" y="331611"/>
                    <a:pt x="126780" y="165805"/>
                    <a:pt x="214269" y="0"/>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C66145A5-0E84-CEAB-2883-FB6FD5A86172}"/>
                </a:ext>
              </a:extLst>
            </p:cNvPr>
            <p:cNvSpPr/>
            <p:nvPr/>
          </p:nvSpPr>
          <p:spPr>
            <a:xfrm>
              <a:off x="2545080" y="3623733"/>
              <a:ext cx="45719" cy="389466"/>
            </a:xfrm>
            <a:custGeom>
              <a:avLst/>
              <a:gdLst>
                <a:gd name="connsiteX0" fmla="*/ 44935 w 214269"/>
                <a:gd name="connsiteY0" fmla="*/ 956733 h 956733"/>
                <a:gd name="connsiteX1" fmla="*/ 11069 w 214269"/>
                <a:gd name="connsiteY1" fmla="*/ 491066 h 956733"/>
                <a:gd name="connsiteX2" fmla="*/ 214269 w 214269"/>
                <a:gd name="connsiteY2" fmla="*/ 0 h 956733"/>
              </a:gdLst>
              <a:ahLst/>
              <a:cxnLst>
                <a:cxn ang="0">
                  <a:pos x="connsiteX0" y="connsiteY0"/>
                </a:cxn>
                <a:cxn ang="0">
                  <a:pos x="connsiteX1" y="connsiteY1"/>
                </a:cxn>
                <a:cxn ang="0">
                  <a:pos x="connsiteX2" y="connsiteY2"/>
                </a:cxn>
              </a:cxnLst>
              <a:rect l="l" t="t" r="r" b="b"/>
              <a:pathLst>
                <a:path w="214269" h="956733">
                  <a:moveTo>
                    <a:pt x="44935" y="956733"/>
                  </a:moveTo>
                  <a:cubicBezTo>
                    <a:pt x="13891" y="803627"/>
                    <a:pt x="-17153" y="650521"/>
                    <a:pt x="11069" y="491066"/>
                  </a:cubicBezTo>
                  <a:cubicBezTo>
                    <a:pt x="39291" y="331611"/>
                    <a:pt x="126780" y="165805"/>
                    <a:pt x="214269" y="0"/>
                  </a:cubicBez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TextBox 21">
            <a:extLst>
              <a:ext uri="{FF2B5EF4-FFF2-40B4-BE49-F238E27FC236}">
                <a16:creationId xmlns:a16="http://schemas.microsoft.com/office/drawing/2014/main" id="{2B85108A-729E-18EE-F2EF-F33176618309}"/>
              </a:ext>
            </a:extLst>
          </p:cNvPr>
          <p:cNvSpPr txBox="1"/>
          <p:nvPr/>
        </p:nvSpPr>
        <p:spPr>
          <a:xfrm>
            <a:off x="5105405" y="5248466"/>
            <a:ext cx="3091616" cy="369332"/>
          </a:xfrm>
          <a:prstGeom prst="rect">
            <a:avLst/>
          </a:prstGeom>
          <a:noFill/>
        </p:spPr>
        <p:txBody>
          <a:bodyPr wrap="none" rtlCol="0">
            <a:spAutoFit/>
          </a:bodyPr>
          <a:lstStyle/>
          <a:p>
            <a:r>
              <a:rPr lang="en-US" dirty="0"/>
              <a:t>Wake via TAU/RTC interrupt</a:t>
            </a:r>
          </a:p>
        </p:txBody>
      </p:sp>
      <p:sp>
        <p:nvSpPr>
          <p:cNvPr id="23" name="Lightning Bolt 22">
            <a:extLst>
              <a:ext uri="{FF2B5EF4-FFF2-40B4-BE49-F238E27FC236}">
                <a16:creationId xmlns:a16="http://schemas.microsoft.com/office/drawing/2014/main" id="{4273678C-A5DD-E06B-CDE2-07563EE1B910}"/>
              </a:ext>
            </a:extLst>
          </p:cNvPr>
          <p:cNvSpPr/>
          <p:nvPr/>
        </p:nvSpPr>
        <p:spPr>
          <a:xfrm>
            <a:off x="4975803" y="4977532"/>
            <a:ext cx="169333" cy="189857"/>
          </a:xfrm>
          <a:prstGeom prst="lightningBolt">
            <a:avLst/>
          </a:prstGeom>
          <a:solidFill>
            <a:srgbClr val="FFC000"/>
          </a:solidFill>
          <a:ln w="9525">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Lightning Bolt 23">
            <a:extLst>
              <a:ext uri="{FF2B5EF4-FFF2-40B4-BE49-F238E27FC236}">
                <a16:creationId xmlns:a16="http://schemas.microsoft.com/office/drawing/2014/main" id="{A53A10D2-E1D2-24E2-36C3-2548360E2F05}"/>
              </a:ext>
            </a:extLst>
          </p:cNvPr>
          <p:cNvSpPr/>
          <p:nvPr/>
        </p:nvSpPr>
        <p:spPr>
          <a:xfrm>
            <a:off x="6705604" y="4952131"/>
            <a:ext cx="169333" cy="189857"/>
          </a:xfrm>
          <a:prstGeom prst="lightningBolt">
            <a:avLst/>
          </a:prstGeom>
          <a:solidFill>
            <a:srgbClr val="FFC000"/>
          </a:solidFill>
          <a:ln w="9525">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Lightning Bolt 24">
            <a:extLst>
              <a:ext uri="{FF2B5EF4-FFF2-40B4-BE49-F238E27FC236}">
                <a16:creationId xmlns:a16="http://schemas.microsoft.com/office/drawing/2014/main" id="{5706DD8B-814D-1E74-684B-FD2DB1C406F9}"/>
              </a:ext>
            </a:extLst>
          </p:cNvPr>
          <p:cNvSpPr/>
          <p:nvPr/>
        </p:nvSpPr>
        <p:spPr>
          <a:xfrm>
            <a:off x="8483602" y="4977531"/>
            <a:ext cx="169333" cy="189857"/>
          </a:xfrm>
          <a:prstGeom prst="lightningBolt">
            <a:avLst/>
          </a:prstGeom>
          <a:solidFill>
            <a:srgbClr val="FFC000"/>
          </a:solidFill>
          <a:ln w="9525">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A43A3A61-DA47-BD35-67AB-7B2839220F2C}"/>
              </a:ext>
            </a:extLst>
          </p:cNvPr>
          <p:cNvGrpSpPr/>
          <p:nvPr/>
        </p:nvGrpSpPr>
        <p:grpSpPr>
          <a:xfrm>
            <a:off x="6959606" y="2442735"/>
            <a:ext cx="1769532" cy="1489808"/>
            <a:chOff x="2252137" y="2523392"/>
            <a:chExt cx="1769532" cy="1489808"/>
          </a:xfrm>
        </p:grpSpPr>
        <p:sp>
          <p:nvSpPr>
            <p:cNvPr id="28" name="Rectangle: Rounded Corners 27">
              <a:extLst>
                <a:ext uri="{FF2B5EF4-FFF2-40B4-BE49-F238E27FC236}">
                  <a16:creationId xmlns:a16="http://schemas.microsoft.com/office/drawing/2014/main" id="{D8F1243B-C7F5-AF58-CBC6-149BBE0C49B3}"/>
                </a:ext>
              </a:extLst>
            </p:cNvPr>
            <p:cNvSpPr/>
            <p:nvPr/>
          </p:nvSpPr>
          <p:spPr>
            <a:xfrm>
              <a:off x="2252137" y="2523392"/>
              <a:ext cx="1769532" cy="533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Send the Data</a:t>
              </a:r>
            </a:p>
            <a:p>
              <a:pPr algn="ctr"/>
              <a:r>
                <a:rPr lang="en-US" sz="1100" dirty="0"/>
                <a:t>To terminal via UARTA</a:t>
              </a:r>
            </a:p>
          </p:txBody>
        </p:sp>
        <p:sp>
          <p:nvSpPr>
            <p:cNvPr id="29" name="Rectangle: Rounded Corners 28">
              <a:extLst>
                <a:ext uri="{FF2B5EF4-FFF2-40B4-BE49-F238E27FC236}">
                  <a16:creationId xmlns:a16="http://schemas.microsoft.com/office/drawing/2014/main" id="{00DE3A88-8621-2BAE-7EEA-CB2FF66C1B80}"/>
                </a:ext>
              </a:extLst>
            </p:cNvPr>
            <p:cNvSpPr/>
            <p:nvPr/>
          </p:nvSpPr>
          <p:spPr>
            <a:xfrm>
              <a:off x="2590799" y="3353514"/>
              <a:ext cx="922867" cy="533400"/>
            </a:xfrm>
            <a:prstGeom prst="roundRect">
              <a:avLst/>
            </a:prstGeom>
            <a:solidFill>
              <a:srgbClr val="92D050"/>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Low power request</a:t>
              </a:r>
            </a:p>
          </p:txBody>
        </p:sp>
        <p:sp>
          <p:nvSpPr>
            <p:cNvPr id="30" name="Freeform: Shape 29">
              <a:extLst>
                <a:ext uri="{FF2B5EF4-FFF2-40B4-BE49-F238E27FC236}">
                  <a16:creationId xmlns:a16="http://schemas.microsoft.com/office/drawing/2014/main" id="{A67747CB-C2C4-F96E-7F11-D6A75B0E7751}"/>
                </a:ext>
              </a:extLst>
            </p:cNvPr>
            <p:cNvSpPr/>
            <p:nvPr/>
          </p:nvSpPr>
          <p:spPr>
            <a:xfrm>
              <a:off x="2291868" y="3056467"/>
              <a:ext cx="214269" cy="956733"/>
            </a:xfrm>
            <a:custGeom>
              <a:avLst/>
              <a:gdLst>
                <a:gd name="connsiteX0" fmla="*/ 44935 w 214269"/>
                <a:gd name="connsiteY0" fmla="*/ 956733 h 956733"/>
                <a:gd name="connsiteX1" fmla="*/ 11069 w 214269"/>
                <a:gd name="connsiteY1" fmla="*/ 491066 h 956733"/>
                <a:gd name="connsiteX2" fmla="*/ 214269 w 214269"/>
                <a:gd name="connsiteY2" fmla="*/ 0 h 956733"/>
              </a:gdLst>
              <a:ahLst/>
              <a:cxnLst>
                <a:cxn ang="0">
                  <a:pos x="connsiteX0" y="connsiteY0"/>
                </a:cxn>
                <a:cxn ang="0">
                  <a:pos x="connsiteX1" y="connsiteY1"/>
                </a:cxn>
                <a:cxn ang="0">
                  <a:pos x="connsiteX2" y="connsiteY2"/>
                </a:cxn>
              </a:cxnLst>
              <a:rect l="l" t="t" r="r" b="b"/>
              <a:pathLst>
                <a:path w="214269" h="956733">
                  <a:moveTo>
                    <a:pt x="44935" y="956733"/>
                  </a:moveTo>
                  <a:cubicBezTo>
                    <a:pt x="13891" y="803627"/>
                    <a:pt x="-17153" y="650521"/>
                    <a:pt x="11069" y="491066"/>
                  </a:cubicBezTo>
                  <a:cubicBezTo>
                    <a:pt x="39291" y="331611"/>
                    <a:pt x="126780" y="165805"/>
                    <a:pt x="214269" y="0"/>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DFDD76BD-5B9F-0C22-3CE4-FDD042E91203}"/>
                </a:ext>
              </a:extLst>
            </p:cNvPr>
            <p:cNvSpPr/>
            <p:nvPr/>
          </p:nvSpPr>
          <p:spPr>
            <a:xfrm>
              <a:off x="2545080" y="3623733"/>
              <a:ext cx="45719" cy="389466"/>
            </a:xfrm>
            <a:custGeom>
              <a:avLst/>
              <a:gdLst>
                <a:gd name="connsiteX0" fmla="*/ 44935 w 214269"/>
                <a:gd name="connsiteY0" fmla="*/ 956733 h 956733"/>
                <a:gd name="connsiteX1" fmla="*/ 11069 w 214269"/>
                <a:gd name="connsiteY1" fmla="*/ 491066 h 956733"/>
                <a:gd name="connsiteX2" fmla="*/ 214269 w 214269"/>
                <a:gd name="connsiteY2" fmla="*/ 0 h 956733"/>
              </a:gdLst>
              <a:ahLst/>
              <a:cxnLst>
                <a:cxn ang="0">
                  <a:pos x="connsiteX0" y="connsiteY0"/>
                </a:cxn>
                <a:cxn ang="0">
                  <a:pos x="connsiteX1" y="connsiteY1"/>
                </a:cxn>
                <a:cxn ang="0">
                  <a:pos x="connsiteX2" y="connsiteY2"/>
                </a:cxn>
              </a:cxnLst>
              <a:rect l="l" t="t" r="r" b="b"/>
              <a:pathLst>
                <a:path w="214269" h="956733">
                  <a:moveTo>
                    <a:pt x="44935" y="956733"/>
                  </a:moveTo>
                  <a:cubicBezTo>
                    <a:pt x="13891" y="803627"/>
                    <a:pt x="-17153" y="650521"/>
                    <a:pt x="11069" y="491066"/>
                  </a:cubicBezTo>
                  <a:cubicBezTo>
                    <a:pt x="39291" y="331611"/>
                    <a:pt x="126780" y="165805"/>
                    <a:pt x="214269" y="0"/>
                  </a:cubicBez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Rectangle: Rounded Corners 33">
            <a:extLst>
              <a:ext uri="{FF2B5EF4-FFF2-40B4-BE49-F238E27FC236}">
                <a16:creationId xmlns:a16="http://schemas.microsoft.com/office/drawing/2014/main" id="{5188BBFB-8745-B391-E8FF-E20B3E025373}"/>
              </a:ext>
            </a:extLst>
          </p:cNvPr>
          <p:cNvSpPr/>
          <p:nvPr/>
        </p:nvSpPr>
        <p:spPr>
          <a:xfrm>
            <a:off x="2104923" y="2295484"/>
            <a:ext cx="1459557" cy="242876"/>
          </a:xfrm>
          <a:prstGeom prst="roundRect">
            <a:avLst/>
          </a:prstGeom>
          <a:solidFill>
            <a:schemeClr val="tx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Initialize UARTA</a:t>
            </a:r>
          </a:p>
        </p:txBody>
      </p:sp>
      <p:sp>
        <p:nvSpPr>
          <p:cNvPr id="35" name="Rectangle: Rounded Corners 34">
            <a:extLst>
              <a:ext uri="{FF2B5EF4-FFF2-40B4-BE49-F238E27FC236}">
                <a16:creationId xmlns:a16="http://schemas.microsoft.com/office/drawing/2014/main" id="{DB99BEB9-A081-CAAB-26F3-92D50CA910AE}"/>
              </a:ext>
            </a:extLst>
          </p:cNvPr>
          <p:cNvSpPr/>
          <p:nvPr/>
        </p:nvSpPr>
        <p:spPr>
          <a:xfrm>
            <a:off x="2104921" y="2616818"/>
            <a:ext cx="1459557" cy="242876"/>
          </a:xfrm>
          <a:prstGeom prst="roundRect">
            <a:avLst/>
          </a:prstGeom>
          <a:solidFill>
            <a:schemeClr val="tx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Initialize LPM</a:t>
            </a:r>
          </a:p>
        </p:txBody>
      </p:sp>
      <p:sp>
        <p:nvSpPr>
          <p:cNvPr id="36" name="Rectangle: Rounded Corners 35">
            <a:extLst>
              <a:ext uri="{FF2B5EF4-FFF2-40B4-BE49-F238E27FC236}">
                <a16:creationId xmlns:a16="http://schemas.microsoft.com/office/drawing/2014/main" id="{1ED2591D-71CC-0329-08CF-FA0D2B37A8D2}"/>
              </a:ext>
            </a:extLst>
          </p:cNvPr>
          <p:cNvSpPr/>
          <p:nvPr/>
        </p:nvSpPr>
        <p:spPr>
          <a:xfrm>
            <a:off x="2104920" y="2929492"/>
            <a:ext cx="1459557" cy="242876"/>
          </a:xfrm>
          <a:prstGeom prst="roundRect">
            <a:avLst/>
          </a:prstGeom>
          <a:solidFill>
            <a:schemeClr val="tx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Initialize TAU/RTC</a:t>
            </a:r>
          </a:p>
        </p:txBody>
      </p:sp>
      <p:sp>
        <p:nvSpPr>
          <p:cNvPr id="37" name="Rectangle: Rounded Corners 36">
            <a:extLst>
              <a:ext uri="{FF2B5EF4-FFF2-40B4-BE49-F238E27FC236}">
                <a16:creationId xmlns:a16="http://schemas.microsoft.com/office/drawing/2014/main" id="{27E28819-2283-9267-47C4-6E8469C4DC03}"/>
              </a:ext>
            </a:extLst>
          </p:cNvPr>
          <p:cNvSpPr/>
          <p:nvPr/>
        </p:nvSpPr>
        <p:spPr>
          <a:xfrm>
            <a:off x="2099616" y="3239241"/>
            <a:ext cx="1459557" cy="242876"/>
          </a:xfrm>
          <a:prstGeom prst="roundRect">
            <a:avLst/>
          </a:prstGeom>
          <a:solidFill>
            <a:schemeClr val="tx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Initialize ADC</a:t>
            </a:r>
          </a:p>
        </p:txBody>
      </p:sp>
      <p:sp>
        <p:nvSpPr>
          <p:cNvPr id="38" name="Rectangle: Rounded Corners 37">
            <a:extLst>
              <a:ext uri="{FF2B5EF4-FFF2-40B4-BE49-F238E27FC236}">
                <a16:creationId xmlns:a16="http://schemas.microsoft.com/office/drawing/2014/main" id="{FCF2AC8F-EA5B-A00F-7A02-1E97BC992F02}"/>
              </a:ext>
            </a:extLst>
          </p:cNvPr>
          <p:cNvSpPr/>
          <p:nvPr/>
        </p:nvSpPr>
        <p:spPr>
          <a:xfrm>
            <a:off x="2104922" y="1974150"/>
            <a:ext cx="1459557" cy="242876"/>
          </a:xfrm>
          <a:prstGeom prst="roundRect">
            <a:avLst/>
          </a:prstGeom>
          <a:solidFill>
            <a:schemeClr val="tx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Initialize IO</a:t>
            </a:r>
          </a:p>
        </p:txBody>
      </p:sp>
      <p:sp>
        <p:nvSpPr>
          <p:cNvPr id="39" name="Rectangle: Rounded Corners 38">
            <a:extLst>
              <a:ext uri="{FF2B5EF4-FFF2-40B4-BE49-F238E27FC236}">
                <a16:creationId xmlns:a16="http://schemas.microsoft.com/office/drawing/2014/main" id="{793FF953-B9BE-96BF-7B1A-770453DD0E46}"/>
              </a:ext>
            </a:extLst>
          </p:cNvPr>
          <p:cNvSpPr/>
          <p:nvPr/>
        </p:nvSpPr>
        <p:spPr>
          <a:xfrm>
            <a:off x="2099615" y="3563381"/>
            <a:ext cx="1459557" cy="242876"/>
          </a:xfrm>
          <a:prstGeom prst="roundRect">
            <a:avLst/>
          </a:prstGeom>
          <a:solidFill>
            <a:schemeClr val="tx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Initialize/enable ICU</a:t>
            </a:r>
          </a:p>
        </p:txBody>
      </p:sp>
      <p:sp>
        <p:nvSpPr>
          <p:cNvPr id="40" name="Rectangle: Rounded Corners 39">
            <a:extLst>
              <a:ext uri="{FF2B5EF4-FFF2-40B4-BE49-F238E27FC236}">
                <a16:creationId xmlns:a16="http://schemas.microsoft.com/office/drawing/2014/main" id="{7C169424-2207-906C-15AA-A96B1918E7EF}"/>
              </a:ext>
            </a:extLst>
          </p:cNvPr>
          <p:cNvSpPr/>
          <p:nvPr/>
        </p:nvSpPr>
        <p:spPr>
          <a:xfrm>
            <a:off x="4317855" y="4097992"/>
            <a:ext cx="922867" cy="396504"/>
          </a:xfrm>
          <a:prstGeom prst="roundRect">
            <a:avLst/>
          </a:prstGeom>
          <a:solidFill>
            <a:srgbClr val="00B050"/>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Sample ADC</a:t>
            </a:r>
          </a:p>
        </p:txBody>
      </p:sp>
      <p:sp>
        <p:nvSpPr>
          <p:cNvPr id="41" name="Rectangle: Rounded Corners 40">
            <a:extLst>
              <a:ext uri="{FF2B5EF4-FFF2-40B4-BE49-F238E27FC236}">
                <a16:creationId xmlns:a16="http://schemas.microsoft.com/office/drawing/2014/main" id="{8EBD0168-3A07-DAFF-D452-002A58F81F2C}"/>
              </a:ext>
            </a:extLst>
          </p:cNvPr>
          <p:cNvSpPr/>
          <p:nvPr/>
        </p:nvSpPr>
        <p:spPr>
          <a:xfrm>
            <a:off x="5990170" y="4097992"/>
            <a:ext cx="922867" cy="396504"/>
          </a:xfrm>
          <a:prstGeom prst="roundRect">
            <a:avLst/>
          </a:prstGeom>
          <a:solidFill>
            <a:srgbClr val="00B050"/>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Sample ADC</a:t>
            </a:r>
          </a:p>
        </p:txBody>
      </p:sp>
      <p:cxnSp>
        <p:nvCxnSpPr>
          <p:cNvPr id="42" name="Straight Connector 41">
            <a:extLst>
              <a:ext uri="{FF2B5EF4-FFF2-40B4-BE49-F238E27FC236}">
                <a16:creationId xmlns:a16="http://schemas.microsoft.com/office/drawing/2014/main" id="{1FACA839-3C23-F23D-86A2-11777203C433}"/>
              </a:ext>
            </a:extLst>
          </p:cNvPr>
          <p:cNvCxnSpPr/>
          <p:nvPr/>
        </p:nvCxnSpPr>
        <p:spPr>
          <a:xfrm>
            <a:off x="3716871" y="3941010"/>
            <a:ext cx="0" cy="846667"/>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0E410AC-1560-F0B0-328E-425C7CE1A788}"/>
              </a:ext>
            </a:extLst>
          </p:cNvPr>
          <p:cNvCxnSpPr>
            <a:cxnSpLocks/>
          </p:cNvCxnSpPr>
          <p:nvPr/>
        </p:nvCxnSpPr>
        <p:spPr>
          <a:xfrm flipH="1">
            <a:off x="2099615" y="3941010"/>
            <a:ext cx="1617256" cy="8468"/>
          </a:xfrm>
          <a:prstGeom prst="line">
            <a:avLst/>
          </a:prstGeom>
        </p:spPr>
        <p:style>
          <a:lnRef idx="1">
            <a:schemeClr val="accent1"/>
          </a:lnRef>
          <a:fillRef idx="0">
            <a:schemeClr val="accent1"/>
          </a:fillRef>
          <a:effectRef idx="0">
            <a:schemeClr val="accent1"/>
          </a:effectRef>
          <a:fontRef idx="minor">
            <a:schemeClr val="tx1"/>
          </a:fontRef>
        </p:style>
      </p:cxnSp>
      <p:sp>
        <p:nvSpPr>
          <p:cNvPr id="46" name="Rectangle: Rounded Corners 45">
            <a:extLst>
              <a:ext uri="{FF2B5EF4-FFF2-40B4-BE49-F238E27FC236}">
                <a16:creationId xmlns:a16="http://schemas.microsoft.com/office/drawing/2014/main" id="{7FACD84A-BBE7-D345-90DA-D19C63476AC7}"/>
              </a:ext>
            </a:extLst>
          </p:cNvPr>
          <p:cNvSpPr/>
          <p:nvPr/>
        </p:nvSpPr>
        <p:spPr>
          <a:xfrm>
            <a:off x="525882" y="3940290"/>
            <a:ext cx="1459557" cy="463991"/>
          </a:xfrm>
          <a:prstGeom prst="roundRect">
            <a:avLst/>
          </a:prstGeom>
          <a:solidFill>
            <a:schemeClr val="tx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System POR</a:t>
            </a:r>
          </a:p>
          <a:p>
            <a:pPr algn="ctr"/>
            <a:r>
              <a:rPr lang="en-US" sz="1100" dirty="0"/>
              <a:t>BSP initialization</a:t>
            </a:r>
          </a:p>
        </p:txBody>
      </p:sp>
      <p:sp>
        <p:nvSpPr>
          <p:cNvPr id="47" name="Oval 46">
            <a:extLst>
              <a:ext uri="{FF2B5EF4-FFF2-40B4-BE49-F238E27FC236}">
                <a16:creationId xmlns:a16="http://schemas.microsoft.com/office/drawing/2014/main" id="{7C571507-8A3A-A27B-83B5-5CD4687EC3D9}"/>
              </a:ext>
            </a:extLst>
          </p:cNvPr>
          <p:cNvSpPr/>
          <p:nvPr/>
        </p:nvSpPr>
        <p:spPr>
          <a:xfrm>
            <a:off x="9608820" y="3563381"/>
            <a:ext cx="45719" cy="6373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5ABAEE08-B74C-5B07-A979-50922110F21F}"/>
              </a:ext>
            </a:extLst>
          </p:cNvPr>
          <p:cNvSpPr/>
          <p:nvPr/>
        </p:nvSpPr>
        <p:spPr>
          <a:xfrm>
            <a:off x="9913620" y="3563381"/>
            <a:ext cx="45719" cy="6373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693DC8DB-F276-07C5-1950-EF04975A66D0}"/>
              </a:ext>
            </a:extLst>
          </p:cNvPr>
          <p:cNvSpPr/>
          <p:nvPr/>
        </p:nvSpPr>
        <p:spPr>
          <a:xfrm>
            <a:off x="10218420" y="3563380"/>
            <a:ext cx="45719" cy="6373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C2AF1E8B-3E27-3802-B95D-8C2F8DC4E75E}"/>
              </a:ext>
            </a:extLst>
          </p:cNvPr>
          <p:cNvSpPr/>
          <p:nvPr/>
        </p:nvSpPr>
        <p:spPr>
          <a:xfrm>
            <a:off x="5528737" y="2027549"/>
            <a:ext cx="1459557" cy="242876"/>
          </a:xfrm>
          <a:prstGeom prst="roundRect">
            <a:avLst/>
          </a:prstGeom>
          <a:solidFill>
            <a:schemeClr val="tx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End of TX Interrupt</a:t>
            </a:r>
          </a:p>
        </p:txBody>
      </p:sp>
      <p:cxnSp>
        <p:nvCxnSpPr>
          <p:cNvPr id="52" name="Straight Connector 51">
            <a:extLst>
              <a:ext uri="{FF2B5EF4-FFF2-40B4-BE49-F238E27FC236}">
                <a16:creationId xmlns:a16="http://schemas.microsoft.com/office/drawing/2014/main" id="{B81AF52F-1075-9FC3-0E91-93167E58865D}"/>
              </a:ext>
            </a:extLst>
          </p:cNvPr>
          <p:cNvCxnSpPr>
            <a:stCxn id="21" idx="2"/>
          </p:cNvCxnSpPr>
          <p:nvPr/>
        </p:nvCxnSpPr>
        <p:spPr>
          <a:xfrm flipH="1" flipV="1">
            <a:off x="5505877" y="1615440"/>
            <a:ext cx="22860" cy="1927636"/>
          </a:xfrm>
          <a:prstGeom prst="line">
            <a:avLst/>
          </a:prstGeom>
          <a:ln>
            <a:prstDash val="dash"/>
          </a:ln>
        </p:spPr>
        <p:style>
          <a:lnRef idx="1">
            <a:schemeClr val="accent4"/>
          </a:lnRef>
          <a:fillRef idx="0">
            <a:schemeClr val="accent4"/>
          </a:fillRef>
          <a:effectRef idx="0">
            <a:schemeClr val="accent4"/>
          </a:effectRef>
          <a:fontRef idx="minor">
            <a:schemeClr val="tx1"/>
          </a:fontRef>
        </p:style>
      </p:cxnSp>
      <p:sp>
        <p:nvSpPr>
          <p:cNvPr id="53" name="Rectangle: Rounded Corners 52">
            <a:extLst>
              <a:ext uri="{FF2B5EF4-FFF2-40B4-BE49-F238E27FC236}">
                <a16:creationId xmlns:a16="http://schemas.microsoft.com/office/drawing/2014/main" id="{2E65361A-C5DE-4B1A-CCD3-C3A43A7FE120}"/>
              </a:ext>
            </a:extLst>
          </p:cNvPr>
          <p:cNvSpPr/>
          <p:nvPr/>
        </p:nvSpPr>
        <p:spPr>
          <a:xfrm>
            <a:off x="7290649" y="2033779"/>
            <a:ext cx="1459557" cy="242876"/>
          </a:xfrm>
          <a:prstGeom prst="roundRect">
            <a:avLst/>
          </a:prstGeom>
          <a:solidFill>
            <a:schemeClr val="tx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End of TX Interrupt</a:t>
            </a:r>
          </a:p>
        </p:txBody>
      </p:sp>
      <p:cxnSp>
        <p:nvCxnSpPr>
          <p:cNvPr id="54" name="Straight Connector 53">
            <a:extLst>
              <a:ext uri="{FF2B5EF4-FFF2-40B4-BE49-F238E27FC236}">
                <a16:creationId xmlns:a16="http://schemas.microsoft.com/office/drawing/2014/main" id="{9BAEC30F-2C9B-274B-B15D-5FBEDFF0A0FE}"/>
              </a:ext>
            </a:extLst>
          </p:cNvPr>
          <p:cNvCxnSpPr/>
          <p:nvPr/>
        </p:nvCxnSpPr>
        <p:spPr>
          <a:xfrm flipH="1" flipV="1">
            <a:off x="7267789" y="1621670"/>
            <a:ext cx="22860" cy="1927636"/>
          </a:xfrm>
          <a:prstGeom prst="line">
            <a:avLst/>
          </a:prstGeom>
          <a:ln>
            <a:prstDash val="dash"/>
          </a:ln>
        </p:spPr>
        <p:style>
          <a:lnRef idx="1">
            <a:schemeClr val="accent4"/>
          </a:lnRef>
          <a:fillRef idx="0">
            <a:schemeClr val="accent4"/>
          </a:fillRef>
          <a:effectRef idx="0">
            <a:schemeClr val="accent4"/>
          </a:effectRef>
          <a:fontRef idx="minor">
            <a:schemeClr val="tx1"/>
          </a:fontRef>
        </p:style>
      </p:cxnSp>
      <p:sp>
        <p:nvSpPr>
          <p:cNvPr id="55" name="Rectangle: Rounded Corners 54">
            <a:extLst>
              <a:ext uri="{FF2B5EF4-FFF2-40B4-BE49-F238E27FC236}">
                <a16:creationId xmlns:a16="http://schemas.microsoft.com/office/drawing/2014/main" id="{B4D4DAA0-5BAE-2304-E5F1-AB55B6AFDF96}"/>
              </a:ext>
            </a:extLst>
          </p:cNvPr>
          <p:cNvSpPr/>
          <p:nvPr/>
        </p:nvSpPr>
        <p:spPr>
          <a:xfrm>
            <a:off x="525882" y="4952131"/>
            <a:ext cx="1013358" cy="983849"/>
          </a:xfrm>
          <a:prstGeom prst="roundRect">
            <a:avLst/>
          </a:prstGeom>
          <a:solidFill>
            <a:schemeClr val="bg2">
              <a:lumMod val="50000"/>
            </a:schemeClr>
          </a:solidFill>
          <a:scene3d>
            <a:camera prst="isometricTopUp"/>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RA0E1</a:t>
            </a:r>
          </a:p>
        </p:txBody>
      </p:sp>
      <p:grpSp>
        <p:nvGrpSpPr>
          <p:cNvPr id="4" name="Group 3">
            <a:extLst>
              <a:ext uri="{FF2B5EF4-FFF2-40B4-BE49-F238E27FC236}">
                <a16:creationId xmlns:a16="http://schemas.microsoft.com/office/drawing/2014/main" id="{1BCE11CF-DCAA-757C-306A-30E71057E33B}"/>
              </a:ext>
            </a:extLst>
          </p:cNvPr>
          <p:cNvGrpSpPr/>
          <p:nvPr/>
        </p:nvGrpSpPr>
        <p:grpSpPr>
          <a:xfrm>
            <a:off x="3690195" y="3291716"/>
            <a:ext cx="968586" cy="659685"/>
            <a:chOff x="2545080" y="3353514"/>
            <a:chExt cx="968586" cy="659685"/>
          </a:xfrm>
        </p:grpSpPr>
        <p:sp>
          <p:nvSpPr>
            <p:cNvPr id="7" name="Rectangle: Rounded Corners 6">
              <a:extLst>
                <a:ext uri="{FF2B5EF4-FFF2-40B4-BE49-F238E27FC236}">
                  <a16:creationId xmlns:a16="http://schemas.microsoft.com/office/drawing/2014/main" id="{E80D4990-6617-5F8D-552F-56533A9032AE}"/>
                </a:ext>
              </a:extLst>
            </p:cNvPr>
            <p:cNvSpPr/>
            <p:nvPr/>
          </p:nvSpPr>
          <p:spPr>
            <a:xfrm>
              <a:off x="2590799" y="3353514"/>
              <a:ext cx="922867" cy="533400"/>
            </a:xfrm>
            <a:prstGeom prst="roundRect">
              <a:avLst/>
            </a:prstGeom>
            <a:solidFill>
              <a:srgbClr val="92D050"/>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Low power request</a:t>
              </a:r>
            </a:p>
          </p:txBody>
        </p:sp>
        <p:sp>
          <p:nvSpPr>
            <p:cNvPr id="32" name="Freeform: Shape 31">
              <a:extLst>
                <a:ext uri="{FF2B5EF4-FFF2-40B4-BE49-F238E27FC236}">
                  <a16:creationId xmlns:a16="http://schemas.microsoft.com/office/drawing/2014/main" id="{91ED4A61-44D7-7AD9-64C5-27655D0BC8BD}"/>
                </a:ext>
              </a:extLst>
            </p:cNvPr>
            <p:cNvSpPr/>
            <p:nvPr/>
          </p:nvSpPr>
          <p:spPr>
            <a:xfrm>
              <a:off x="2545080" y="3623733"/>
              <a:ext cx="45719" cy="389466"/>
            </a:xfrm>
            <a:custGeom>
              <a:avLst/>
              <a:gdLst>
                <a:gd name="connsiteX0" fmla="*/ 44935 w 214269"/>
                <a:gd name="connsiteY0" fmla="*/ 956733 h 956733"/>
                <a:gd name="connsiteX1" fmla="*/ 11069 w 214269"/>
                <a:gd name="connsiteY1" fmla="*/ 491066 h 956733"/>
                <a:gd name="connsiteX2" fmla="*/ 214269 w 214269"/>
                <a:gd name="connsiteY2" fmla="*/ 0 h 956733"/>
              </a:gdLst>
              <a:ahLst/>
              <a:cxnLst>
                <a:cxn ang="0">
                  <a:pos x="connsiteX0" y="connsiteY0"/>
                </a:cxn>
                <a:cxn ang="0">
                  <a:pos x="connsiteX1" y="connsiteY1"/>
                </a:cxn>
                <a:cxn ang="0">
                  <a:pos x="connsiteX2" y="connsiteY2"/>
                </a:cxn>
              </a:cxnLst>
              <a:rect l="l" t="t" r="r" b="b"/>
              <a:pathLst>
                <a:path w="214269" h="956733">
                  <a:moveTo>
                    <a:pt x="44935" y="956733"/>
                  </a:moveTo>
                  <a:cubicBezTo>
                    <a:pt x="13891" y="803627"/>
                    <a:pt x="-17153" y="650521"/>
                    <a:pt x="11069" y="491066"/>
                  </a:cubicBezTo>
                  <a:cubicBezTo>
                    <a:pt x="39291" y="331611"/>
                    <a:pt x="126780" y="165805"/>
                    <a:pt x="214269" y="0"/>
                  </a:cubicBez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41086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EF8D9C7-7DA9-450D-9738-F1B9242A2344}"/>
              </a:ext>
            </a:extLst>
          </p:cNvPr>
          <p:cNvSpPr>
            <a:spLocks noGrp="1"/>
          </p:cNvSpPr>
          <p:nvPr>
            <p:ph idx="1"/>
          </p:nvPr>
        </p:nvSpPr>
        <p:spPr>
          <a:xfrm>
            <a:off x="473713" y="1252713"/>
            <a:ext cx="11244574" cy="1860509"/>
          </a:xfrm>
        </p:spPr>
        <p:txBody>
          <a:bodyPr/>
          <a:lstStyle/>
          <a:p>
            <a:r>
              <a:rPr lang="en-GB" dirty="0"/>
              <a:t>RA0E1 HWUM</a:t>
            </a:r>
          </a:p>
          <a:p>
            <a:r>
              <a:rPr lang="en-GB" dirty="0"/>
              <a:t>FSP v5.2.0 (all the modules available except LPM, IICA, TLM32)</a:t>
            </a:r>
          </a:p>
          <a:p>
            <a:r>
              <a:rPr lang="en-GB" dirty="0"/>
              <a:t>FSP 5.3.0 Beta.0 ( LPM, IICA, TLM32)</a:t>
            </a:r>
          </a:p>
          <a:p>
            <a:endParaRPr lang="en-GB" dirty="0"/>
          </a:p>
          <a:p>
            <a:endParaRPr lang="en-GB" dirty="0"/>
          </a:p>
        </p:txBody>
      </p:sp>
      <p:sp>
        <p:nvSpPr>
          <p:cNvPr id="6" name="Title 1">
            <a:extLst>
              <a:ext uri="{FF2B5EF4-FFF2-40B4-BE49-F238E27FC236}">
                <a16:creationId xmlns:a16="http://schemas.microsoft.com/office/drawing/2014/main" id="{424E8BF6-F601-4C29-A8C6-618A92591C12}"/>
              </a:ext>
            </a:extLst>
          </p:cNvPr>
          <p:cNvSpPr>
            <a:spLocks noGrp="1"/>
          </p:cNvSpPr>
          <p:nvPr>
            <p:ph type="title"/>
          </p:nvPr>
        </p:nvSpPr>
        <p:spPr>
          <a:xfrm>
            <a:off x="467999" y="609538"/>
            <a:ext cx="11244575" cy="443198"/>
          </a:xfrm>
        </p:spPr>
        <p:txBody>
          <a:bodyPr/>
          <a:lstStyle/>
          <a:p>
            <a:r>
              <a:rPr lang="en-GB" dirty="0"/>
              <a:t>Reference:</a:t>
            </a:r>
          </a:p>
        </p:txBody>
      </p:sp>
    </p:spTree>
    <p:extLst>
      <p:ext uri="{BB962C8B-B14F-4D97-AF65-F5344CB8AC3E}">
        <p14:creationId xmlns:p14="http://schemas.microsoft.com/office/powerpoint/2010/main" val="14713216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E619AF1-6F6C-CD37-879E-E85CC7B59488}"/>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15755170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31959FB-699F-4880-A22A-A1F4461D8D08}"/>
              </a:ext>
            </a:extLst>
          </p:cNvPr>
          <p:cNvSpPr>
            <a:spLocks noGrp="1"/>
          </p:cNvSpPr>
          <p:nvPr>
            <p:ph type="body" sz="quarter" idx="11"/>
          </p:nvPr>
        </p:nvSpPr>
        <p:spPr>
          <a:xfrm>
            <a:off x="468000" y="1080000"/>
            <a:ext cx="7920000" cy="964065"/>
          </a:xfrm>
        </p:spPr>
        <p:txBody>
          <a:bodyPr/>
          <a:lstStyle/>
          <a:p>
            <a:r>
              <a:rPr lang="en-GB" dirty="0"/>
              <a:t>requirements</a:t>
            </a:r>
          </a:p>
        </p:txBody>
      </p:sp>
    </p:spTree>
    <p:extLst>
      <p:ext uri="{BB962C8B-B14F-4D97-AF65-F5344CB8AC3E}">
        <p14:creationId xmlns:p14="http://schemas.microsoft.com/office/powerpoint/2010/main" val="235166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3D3D6-D2C8-48AA-ADC4-E8C917962EC9}"/>
              </a:ext>
            </a:extLst>
          </p:cNvPr>
          <p:cNvSpPr>
            <a:spLocks noGrp="1"/>
          </p:cNvSpPr>
          <p:nvPr>
            <p:ph type="title"/>
          </p:nvPr>
        </p:nvSpPr>
        <p:spPr>
          <a:xfrm>
            <a:off x="467999" y="609539"/>
            <a:ext cx="11244575" cy="443198"/>
          </a:xfrm>
        </p:spPr>
        <p:txBody>
          <a:bodyPr/>
          <a:lstStyle/>
          <a:p>
            <a:r>
              <a:rPr lang="en-GB" dirty="0"/>
              <a:t>Application Note using Low-level coding for RA0E1</a:t>
            </a:r>
          </a:p>
        </p:txBody>
      </p:sp>
      <p:sp>
        <p:nvSpPr>
          <p:cNvPr id="5" name="TextBox 4">
            <a:extLst>
              <a:ext uri="{FF2B5EF4-FFF2-40B4-BE49-F238E27FC236}">
                <a16:creationId xmlns:a16="http://schemas.microsoft.com/office/drawing/2014/main" id="{9B0F8A94-6762-0C50-DC88-3916DD5EE512}"/>
              </a:ext>
            </a:extLst>
          </p:cNvPr>
          <p:cNvSpPr txBox="1"/>
          <p:nvPr/>
        </p:nvSpPr>
        <p:spPr>
          <a:xfrm>
            <a:off x="696599" y="1596242"/>
            <a:ext cx="10327001" cy="2246769"/>
          </a:xfrm>
          <a:prstGeom prst="rect">
            <a:avLst/>
          </a:prstGeom>
          <a:noFill/>
        </p:spPr>
        <p:txBody>
          <a:bodyPr wrap="square" rtlCol="0">
            <a:spAutoFit/>
          </a:bodyPr>
          <a:lstStyle/>
          <a:p>
            <a:pPr marL="285750" indent="-285750">
              <a:buFont typeface="Courier New" panose="02070309020205020404" pitchFamily="49" charset="0"/>
              <a:buChar char="o"/>
            </a:pPr>
            <a:r>
              <a:rPr lang="en-US" sz="1400" dirty="0"/>
              <a:t>Shall demonstrate how low-level programing can be done using FSP and e2studio, without using peripheral drivers and APIs from FSP.</a:t>
            </a:r>
          </a:p>
          <a:p>
            <a:pPr marL="285750" indent="-285750">
              <a:buFont typeface="Courier New" panose="02070309020205020404" pitchFamily="49" charset="0"/>
              <a:buChar char="o"/>
            </a:pPr>
            <a:r>
              <a:rPr lang="en-US" sz="1400" dirty="0"/>
              <a:t>Shall provide reference examples for some most used peripherals, so that customer can use that as a reference or reuse in their applications. </a:t>
            </a:r>
          </a:p>
          <a:p>
            <a:pPr marL="285750" indent="-285750">
              <a:buFont typeface="Courier New" panose="02070309020205020404" pitchFamily="49" charset="0"/>
              <a:buChar char="o"/>
            </a:pPr>
            <a:r>
              <a:rPr lang="en-US" sz="1400" dirty="0"/>
              <a:t>BSP and basic system level code can be utilized from FSP. Utilize tooling features such as pin config, clock, ICU </a:t>
            </a:r>
            <a:r>
              <a:rPr lang="en-US" sz="1400" dirty="0" err="1"/>
              <a:t>etc</a:t>
            </a:r>
            <a:r>
              <a:rPr lang="en-US" sz="1400" dirty="0"/>
              <a:t> as much as possible. Start from e2studio BSP project.</a:t>
            </a:r>
          </a:p>
          <a:p>
            <a:pPr marL="285750" indent="-285750">
              <a:buFont typeface="Courier New" panose="02070309020205020404" pitchFamily="49" charset="0"/>
              <a:buChar char="o"/>
            </a:pPr>
            <a:r>
              <a:rPr lang="en-US" sz="1400" dirty="0"/>
              <a:t>Application shall implement peripheral initialization code using direct register definitions (from </a:t>
            </a:r>
            <a:r>
              <a:rPr lang="en-US" sz="1400" dirty="0" err="1"/>
              <a:t>Iodefine</a:t>
            </a:r>
            <a:r>
              <a:rPr lang="en-US" sz="1400" dirty="0"/>
              <a:t>)</a:t>
            </a:r>
          </a:p>
          <a:p>
            <a:pPr marL="285750" indent="-285750">
              <a:buFont typeface="Courier New" panose="02070309020205020404" pitchFamily="49" charset="0"/>
              <a:buChar char="o"/>
            </a:pPr>
            <a:r>
              <a:rPr lang="en-US" sz="1400" dirty="0"/>
              <a:t>Application shall implement required features (such as read, write) using register code in the main application. </a:t>
            </a:r>
          </a:p>
          <a:p>
            <a:pPr marL="285750" indent="-285750">
              <a:buFont typeface="Courier New" panose="02070309020205020404" pitchFamily="49" charset="0"/>
              <a:buChar char="o"/>
            </a:pPr>
            <a:r>
              <a:rPr lang="en-US" sz="1400" dirty="0"/>
              <a:t>Only very basic functions shall be demonstrated initially (not all peripheral features). Additional features can be considered later based on customer requirements.</a:t>
            </a:r>
          </a:p>
        </p:txBody>
      </p:sp>
    </p:spTree>
    <p:extLst>
      <p:ext uri="{BB962C8B-B14F-4D97-AF65-F5344CB8AC3E}">
        <p14:creationId xmlns:p14="http://schemas.microsoft.com/office/powerpoint/2010/main" val="3906965935"/>
      </p:ext>
    </p:extLst>
  </p:cSld>
  <p:clrMapOvr>
    <a:masterClrMapping/>
  </p:clrMapOvr>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3D3D6-D2C8-48AA-ADC4-E8C917962EC9}"/>
              </a:ext>
            </a:extLst>
          </p:cNvPr>
          <p:cNvSpPr>
            <a:spLocks noGrp="1"/>
          </p:cNvSpPr>
          <p:nvPr>
            <p:ph type="title"/>
          </p:nvPr>
        </p:nvSpPr>
        <p:spPr>
          <a:xfrm>
            <a:off x="467999" y="166340"/>
            <a:ext cx="11244575" cy="886397"/>
          </a:xfrm>
        </p:spPr>
        <p:txBody>
          <a:bodyPr/>
          <a:lstStyle/>
          <a:p>
            <a:r>
              <a:rPr lang="en-GB" dirty="0"/>
              <a:t>Provide Application usage references using low level programming (register level programming )</a:t>
            </a:r>
          </a:p>
        </p:txBody>
      </p:sp>
      <p:graphicFrame>
        <p:nvGraphicFramePr>
          <p:cNvPr id="4" name="Table 3">
            <a:extLst>
              <a:ext uri="{FF2B5EF4-FFF2-40B4-BE49-F238E27FC236}">
                <a16:creationId xmlns:a16="http://schemas.microsoft.com/office/drawing/2014/main" id="{CB67C5C3-F61F-E055-B88A-8E584D8B194A}"/>
              </a:ext>
            </a:extLst>
          </p:cNvPr>
          <p:cNvGraphicFramePr>
            <a:graphicFrameLocks noGrp="1"/>
          </p:cNvGraphicFramePr>
          <p:nvPr>
            <p:extLst>
              <p:ext uri="{D42A27DB-BD31-4B8C-83A1-F6EECF244321}">
                <p14:modId xmlns:p14="http://schemas.microsoft.com/office/powerpoint/2010/main" val="423197550"/>
              </p:ext>
            </p:extLst>
          </p:nvPr>
        </p:nvGraphicFramePr>
        <p:xfrm>
          <a:off x="467999" y="1730798"/>
          <a:ext cx="11105935" cy="3718560"/>
        </p:xfrm>
        <a:graphic>
          <a:graphicData uri="http://schemas.openxmlformats.org/drawingml/2006/table">
            <a:tbl>
              <a:tblPr firstRow="1" bandRow="1">
                <a:tableStyleId>{5C22544A-7EE6-4342-B048-85BDC9FD1C3A}</a:tableStyleId>
              </a:tblPr>
              <a:tblGrid>
                <a:gridCol w="608469">
                  <a:extLst>
                    <a:ext uri="{9D8B030D-6E8A-4147-A177-3AD203B41FA5}">
                      <a16:colId xmlns:a16="http://schemas.microsoft.com/office/drawing/2014/main" val="3580291522"/>
                    </a:ext>
                  </a:extLst>
                </a:gridCol>
                <a:gridCol w="1026652">
                  <a:extLst>
                    <a:ext uri="{9D8B030D-6E8A-4147-A177-3AD203B41FA5}">
                      <a16:colId xmlns:a16="http://schemas.microsoft.com/office/drawing/2014/main" val="2903252674"/>
                    </a:ext>
                  </a:extLst>
                </a:gridCol>
                <a:gridCol w="1112520">
                  <a:extLst>
                    <a:ext uri="{9D8B030D-6E8A-4147-A177-3AD203B41FA5}">
                      <a16:colId xmlns:a16="http://schemas.microsoft.com/office/drawing/2014/main" val="4157484722"/>
                    </a:ext>
                  </a:extLst>
                </a:gridCol>
                <a:gridCol w="7366471">
                  <a:extLst>
                    <a:ext uri="{9D8B030D-6E8A-4147-A177-3AD203B41FA5}">
                      <a16:colId xmlns:a16="http://schemas.microsoft.com/office/drawing/2014/main" val="2991098654"/>
                    </a:ext>
                  </a:extLst>
                </a:gridCol>
                <a:gridCol w="991823">
                  <a:extLst>
                    <a:ext uri="{9D8B030D-6E8A-4147-A177-3AD203B41FA5}">
                      <a16:colId xmlns:a16="http://schemas.microsoft.com/office/drawing/2014/main" val="223371020"/>
                    </a:ext>
                  </a:extLst>
                </a:gridCol>
              </a:tblGrid>
              <a:tr h="264584">
                <a:tc>
                  <a:txBody>
                    <a:bodyPr/>
                    <a:lstStyle/>
                    <a:p>
                      <a:r>
                        <a:rPr lang="en-US" sz="1400" dirty="0"/>
                        <a:t>Priority</a:t>
                      </a:r>
                    </a:p>
                  </a:txBody>
                  <a:tcPr/>
                </a:tc>
                <a:tc>
                  <a:txBody>
                    <a:bodyPr/>
                    <a:lstStyle/>
                    <a:p>
                      <a:r>
                        <a:rPr lang="en-US" sz="1400" dirty="0"/>
                        <a:t>IP module</a:t>
                      </a:r>
                    </a:p>
                  </a:txBody>
                  <a:tcPr/>
                </a:tc>
                <a:tc>
                  <a:txBody>
                    <a:bodyPr/>
                    <a:lstStyle/>
                    <a:p>
                      <a:r>
                        <a:rPr lang="en-US" sz="1400" dirty="0"/>
                        <a:t>Low level </a:t>
                      </a:r>
                    </a:p>
                    <a:p>
                      <a:r>
                        <a:rPr lang="en-US" sz="1400" dirty="0"/>
                        <a:t>code required</a:t>
                      </a:r>
                    </a:p>
                  </a:txBody>
                  <a:tcPr/>
                </a:tc>
                <a:tc>
                  <a:txBody>
                    <a:bodyPr/>
                    <a:lstStyle/>
                    <a:p>
                      <a:r>
                        <a:rPr lang="en-US" sz="1400" dirty="0"/>
                        <a:t>description</a:t>
                      </a:r>
                    </a:p>
                  </a:txBody>
                  <a:tcPr/>
                </a:tc>
                <a:tc>
                  <a:txBody>
                    <a:bodyPr/>
                    <a:lstStyle/>
                    <a:p>
                      <a:r>
                        <a:rPr lang="en-US" sz="1400" dirty="0"/>
                        <a:t>ETA</a:t>
                      </a:r>
                    </a:p>
                  </a:txBody>
                  <a:tcPr/>
                </a:tc>
                <a:extLst>
                  <a:ext uri="{0D108BD9-81ED-4DB2-BD59-A6C34878D82A}">
                    <a16:rowId xmlns:a16="http://schemas.microsoft.com/office/drawing/2014/main" val="2259999153"/>
                  </a:ext>
                </a:extLst>
              </a:tr>
              <a:tr h="1712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UARTA</a:t>
                      </a:r>
                    </a:p>
                  </a:txBody>
                  <a:tcPr/>
                </a:tc>
                <a:tc>
                  <a:txBody>
                    <a:bodyPr/>
                    <a:lstStyle/>
                    <a:p>
                      <a:r>
                        <a:rPr lang="en-US" sz="1400" dirty="0"/>
                        <a:t>Yes</a:t>
                      </a:r>
                    </a:p>
                  </a:txBody>
                  <a:tcPr/>
                </a:tc>
                <a:tc>
                  <a:txBody>
                    <a:bodyPr/>
                    <a:lstStyle/>
                    <a:p>
                      <a:r>
                        <a:rPr lang="en-US" sz="1400" dirty="0"/>
                        <a:t>Provide the low-level code (using IO define register access) example to initialize UARTA and send and receive data via UARTA with baud-rate. </a:t>
                      </a:r>
                    </a:p>
                  </a:txBody>
                  <a:tcPr/>
                </a:tc>
                <a:tc>
                  <a:txBody>
                    <a:bodyPr/>
                    <a:lstStyle/>
                    <a:p>
                      <a:endParaRPr lang="en-US" sz="1400" dirty="0"/>
                    </a:p>
                  </a:txBody>
                  <a:tcPr/>
                </a:tc>
                <a:extLst>
                  <a:ext uri="{0D108BD9-81ED-4DB2-BD59-A6C34878D82A}">
                    <a16:rowId xmlns:a16="http://schemas.microsoft.com/office/drawing/2014/main" val="1904423493"/>
                  </a:ext>
                </a:extLst>
              </a:tr>
              <a:tr h="264372">
                <a:tc>
                  <a:txBody>
                    <a:bodyPr/>
                    <a:lstStyle/>
                    <a:p>
                      <a:endParaRPr lang="en-US" sz="1400" dirty="0"/>
                    </a:p>
                  </a:txBody>
                  <a:tcPr/>
                </a:tc>
                <a:tc>
                  <a:txBody>
                    <a:bodyPr/>
                    <a:lstStyle/>
                    <a:p>
                      <a:r>
                        <a:rPr lang="en-US" sz="1400" dirty="0"/>
                        <a:t>TAU or RTC</a:t>
                      </a:r>
                    </a:p>
                  </a:txBody>
                  <a:tcPr/>
                </a:tc>
                <a:tc>
                  <a:txBody>
                    <a:bodyPr/>
                    <a:lstStyle/>
                    <a:p>
                      <a:r>
                        <a:rPr lang="en-US" sz="1400" dirty="0"/>
                        <a:t>Yes</a:t>
                      </a:r>
                    </a:p>
                  </a:txBody>
                  <a:tcPr/>
                </a:tc>
                <a:tc>
                  <a:txBody>
                    <a:bodyPr/>
                    <a:lstStyle/>
                    <a:p>
                      <a:r>
                        <a:rPr lang="en-US" sz="1400" dirty="0"/>
                        <a:t>Configure the ICU to generate interrupts for the relevant modules</a:t>
                      </a:r>
                    </a:p>
                  </a:txBody>
                  <a:tcPr/>
                </a:tc>
                <a:tc>
                  <a:txBody>
                    <a:bodyPr/>
                    <a:lstStyle/>
                    <a:p>
                      <a:endParaRPr lang="en-US" sz="1400" dirty="0"/>
                    </a:p>
                  </a:txBody>
                  <a:tcPr/>
                </a:tc>
                <a:extLst>
                  <a:ext uri="{0D108BD9-81ED-4DB2-BD59-A6C34878D82A}">
                    <a16:rowId xmlns:a16="http://schemas.microsoft.com/office/drawing/2014/main" val="817398831"/>
                  </a:ext>
                </a:extLst>
              </a:tr>
              <a:tr h="235586">
                <a:tc>
                  <a:txBody>
                    <a:bodyPr/>
                    <a:lstStyle/>
                    <a:p>
                      <a:endParaRPr lang="en-US" sz="1400" dirty="0">
                        <a:solidFill>
                          <a:srgbClr val="FF0000"/>
                        </a:solidFill>
                      </a:endParaRPr>
                    </a:p>
                  </a:txBody>
                  <a:tcPr/>
                </a:tc>
                <a:tc>
                  <a:txBody>
                    <a:bodyPr/>
                    <a:lstStyle/>
                    <a:p>
                      <a:r>
                        <a:rPr lang="en-US" sz="1400" dirty="0"/>
                        <a:t>ADC</a:t>
                      </a:r>
                    </a:p>
                  </a:txBody>
                  <a:tcPr/>
                </a:tc>
                <a:tc>
                  <a:txBody>
                    <a:bodyPr/>
                    <a:lstStyle/>
                    <a:p>
                      <a:r>
                        <a:rPr lang="en-US" sz="1400" dirty="0"/>
                        <a:t>Yes</a:t>
                      </a:r>
                    </a:p>
                  </a:txBody>
                  <a:tcPr/>
                </a:tc>
                <a:tc>
                  <a:txBody>
                    <a:bodyPr/>
                    <a:lstStyle/>
                    <a:p>
                      <a:r>
                        <a:rPr lang="en-US" sz="1400" dirty="0"/>
                        <a:t>Provide low-level code example to initialize the ADC, sample a single channel. After completion send the analog data over the UART</a:t>
                      </a:r>
                    </a:p>
                  </a:txBody>
                  <a:tcPr/>
                </a:tc>
                <a:tc>
                  <a:txBody>
                    <a:bodyPr/>
                    <a:lstStyle/>
                    <a:p>
                      <a:endParaRPr lang="en-US" sz="1400" dirty="0"/>
                    </a:p>
                  </a:txBody>
                  <a:tcPr/>
                </a:tc>
                <a:extLst>
                  <a:ext uri="{0D108BD9-81ED-4DB2-BD59-A6C34878D82A}">
                    <a16:rowId xmlns:a16="http://schemas.microsoft.com/office/drawing/2014/main" val="2585949289"/>
                  </a:ext>
                </a:extLst>
              </a:tr>
              <a:tr h="259292">
                <a:tc>
                  <a:txBody>
                    <a:bodyPr/>
                    <a:lstStyle/>
                    <a:p>
                      <a:endParaRPr lang="en-US" sz="1400" dirty="0"/>
                    </a:p>
                  </a:txBody>
                  <a:tcPr/>
                </a:tc>
                <a:tc>
                  <a:txBody>
                    <a:bodyPr/>
                    <a:lstStyle/>
                    <a:p>
                      <a:r>
                        <a:rPr lang="en-US" sz="1400" dirty="0"/>
                        <a:t>LPM</a:t>
                      </a:r>
                    </a:p>
                  </a:txBody>
                  <a:tcPr/>
                </a:tc>
                <a:tc>
                  <a:txBody>
                    <a:bodyPr/>
                    <a:lstStyle/>
                    <a:p>
                      <a:r>
                        <a:rPr lang="en-US" sz="1400" dirty="0"/>
                        <a:t>Yes</a:t>
                      </a:r>
                    </a:p>
                  </a:txBody>
                  <a:tcPr/>
                </a:tc>
                <a:tc>
                  <a:txBody>
                    <a:bodyPr/>
                    <a:lstStyle/>
                    <a:p>
                      <a:r>
                        <a:rPr lang="en-US" sz="1400" dirty="0"/>
                        <a:t>Initialize the LPM, make request to low power mode and wake by pin input</a:t>
                      </a:r>
                    </a:p>
                  </a:txBody>
                  <a:tcPr/>
                </a:tc>
                <a:tc>
                  <a:txBody>
                    <a:bodyPr/>
                    <a:lstStyle/>
                    <a:p>
                      <a:endParaRPr lang="en-US" sz="1400" dirty="0"/>
                    </a:p>
                  </a:txBody>
                  <a:tcPr/>
                </a:tc>
                <a:extLst>
                  <a:ext uri="{0D108BD9-81ED-4DB2-BD59-A6C34878D82A}">
                    <a16:rowId xmlns:a16="http://schemas.microsoft.com/office/drawing/2014/main" val="3014888153"/>
                  </a:ext>
                </a:extLst>
              </a:tr>
              <a:tr h="206799">
                <a:tc>
                  <a:txBody>
                    <a:bodyPr/>
                    <a:lstStyle/>
                    <a:p>
                      <a:endParaRPr lang="en-US" sz="1400" dirty="0"/>
                    </a:p>
                  </a:txBody>
                  <a:tcPr/>
                </a:tc>
                <a:tc>
                  <a:txBody>
                    <a:bodyPr/>
                    <a:lstStyle/>
                    <a:p>
                      <a:r>
                        <a:rPr lang="en-US" sz="1400" dirty="0"/>
                        <a:t>DTC</a:t>
                      </a:r>
                    </a:p>
                  </a:txBody>
                  <a:tcPr/>
                </a:tc>
                <a:tc>
                  <a:txBody>
                    <a:bodyPr/>
                    <a:lstStyle/>
                    <a:p>
                      <a:r>
                        <a:rPr lang="en-US" sz="1400" dirty="0"/>
                        <a:t>Yes</a:t>
                      </a:r>
                    </a:p>
                  </a:txBody>
                  <a:tcPr/>
                </a:tc>
                <a:tc>
                  <a:txBody>
                    <a:bodyPr/>
                    <a:lstStyle/>
                    <a:p>
                      <a:r>
                        <a:rPr lang="en-US" sz="1400" dirty="0"/>
                        <a:t>Data transfer using DTC</a:t>
                      </a:r>
                    </a:p>
                  </a:txBody>
                  <a:tcPr/>
                </a:tc>
                <a:tc>
                  <a:txBody>
                    <a:bodyPr/>
                    <a:lstStyle/>
                    <a:p>
                      <a:endParaRPr lang="en-US" sz="1400" dirty="0"/>
                    </a:p>
                  </a:txBody>
                  <a:tcPr/>
                </a:tc>
                <a:extLst>
                  <a:ext uri="{0D108BD9-81ED-4DB2-BD59-A6C34878D82A}">
                    <a16:rowId xmlns:a16="http://schemas.microsoft.com/office/drawing/2014/main" val="2528082712"/>
                  </a:ext>
                </a:extLst>
              </a:tr>
              <a:tr h="264584">
                <a:tc>
                  <a:txBody>
                    <a:bodyPr/>
                    <a:lstStyle/>
                    <a:p>
                      <a:endParaRPr lang="en-US" sz="1400" dirty="0"/>
                    </a:p>
                  </a:txBody>
                  <a:tcPr/>
                </a:tc>
                <a:tc>
                  <a:txBody>
                    <a:bodyPr/>
                    <a:lstStyle/>
                    <a:p>
                      <a:r>
                        <a:rPr lang="en-US" sz="1400" dirty="0"/>
                        <a:t>IICA Master</a:t>
                      </a:r>
                    </a:p>
                  </a:txBody>
                  <a:tcPr/>
                </a:tc>
                <a:tc>
                  <a:txBody>
                    <a:bodyPr/>
                    <a:lstStyle/>
                    <a:p>
                      <a:endParaRPr lang="en-US" sz="1400" dirty="0"/>
                    </a:p>
                  </a:txBody>
                  <a:tcPr/>
                </a:tc>
                <a:tc>
                  <a:txBody>
                    <a:bodyPr/>
                    <a:lstStyle/>
                    <a:p>
                      <a:r>
                        <a:rPr lang="en-US" sz="1400" dirty="0"/>
                        <a:t>Optional</a:t>
                      </a:r>
                    </a:p>
                  </a:txBody>
                  <a:tcPr/>
                </a:tc>
                <a:tc>
                  <a:txBody>
                    <a:bodyPr/>
                    <a:lstStyle/>
                    <a:p>
                      <a:endParaRPr lang="en-US" sz="1400" dirty="0"/>
                    </a:p>
                  </a:txBody>
                  <a:tcPr/>
                </a:tc>
                <a:extLst>
                  <a:ext uri="{0D108BD9-81ED-4DB2-BD59-A6C34878D82A}">
                    <a16:rowId xmlns:a16="http://schemas.microsoft.com/office/drawing/2014/main" val="3651926992"/>
                  </a:ext>
                </a:extLst>
              </a:tr>
              <a:tr h="264584">
                <a:tc>
                  <a:txBody>
                    <a:bodyPr/>
                    <a:lstStyle/>
                    <a:p>
                      <a:endParaRPr lang="en-US" sz="1400" dirty="0"/>
                    </a:p>
                  </a:txBody>
                  <a:tcPr/>
                </a:tc>
                <a:tc>
                  <a:txBody>
                    <a:bodyPr/>
                    <a:lstStyle/>
                    <a:p>
                      <a:r>
                        <a:rPr lang="en-US" sz="1400" dirty="0"/>
                        <a:t>SAU-SPI</a:t>
                      </a:r>
                    </a:p>
                  </a:txBody>
                  <a:tcPr/>
                </a:tc>
                <a:tc>
                  <a:txBody>
                    <a:bodyPr/>
                    <a:lstStyle/>
                    <a:p>
                      <a:endParaRPr lang="en-US" sz="1400" dirty="0"/>
                    </a:p>
                  </a:txBody>
                  <a:tcPr/>
                </a:tc>
                <a:tc>
                  <a:txBody>
                    <a:bodyPr/>
                    <a:lstStyle/>
                    <a:p>
                      <a:r>
                        <a:rPr lang="en-US" sz="1400" dirty="0"/>
                        <a:t>Optional</a:t>
                      </a:r>
                    </a:p>
                  </a:txBody>
                  <a:tcPr/>
                </a:tc>
                <a:tc>
                  <a:txBody>
                    <a:bodyPr/>
                    <a:lstStyle/>
                    <a:p>
                      <a:endParaRPr lang="en-US" sz="1400" dirty="0"/>
                    </a:p>
                  </a:txBody>
                  <a:tcPr/>
                </a:tc>
                <a:extLst>
                  <a:ext uri="{0D108BD9-81ED-4DB2-BD59-A6C34878D82A}">
                    <a16:rowId xmlns:a16="http://schemas.microsoft.com/office/drawing/2014/main" val="2004618727"/>
                  </a:ext>
                </a:extLst>
              </a:tr>
            </a:tbl>
          </a:graphicData>
        </a:graphic>
      </p:graphicFrame>
      <p:sp>
        <p:nvSpPr>
          <p:cNvPr id="6" name="Content Placeholder 2">
            <a:extLst>
              <a:ext uri="{FF2B5EF4-FFF2-40B4-BE49-F238E27FC236}">
                <a16:creationId xmlns:a16="http://schemas.microsoft.com/office/drawing/2014/main" id="{F139473A-DFE3-97C8-E255-F68B572A606F}"/>
              </a:ext>
            </a:extLst>
          </p:cNvPr>
          <p:cNvSpPr txBox="1">
            <a:spLocks/>
          </p:cNvSpPr>
          <p:nvPr/>
        </p:nvSpPr>
        <p:spPr>
          <a:xfrm>
            <a:off x="467999" y="1295849"/>
            <a:ext cx="7465268" cy="301878"/>
          </a:xfrm>
          <a:prstGeom prst="rect">
            <a:avLst/>
          </a:prstGeom>
        </p:spPr>
        <p:txBody>
          <a:bodyPr vert="horz" wrap="square" lIns="0" tIns="0" rIns="0" bIns="0" rtlCol="0">
            <a:spAutoFit/>
          </a:bodyPr>
          <a:lstStyle>
            <a:lvl1pPr marL="0" indent="0" algn="l" defTabSz="914400" rtl="0" eaLnBrk="1" latinLnBrk="0" hangingPunct="1">
              <a:lnSpc>
                <a:spcPct val="120000"/>
              </a:lnSpc>
              <a:spcBef>
                <a:spcPts val="0"/>
              </a:spcBef>
              <a:spcAft>
                <a:spcPts val="800"/>
              </a:spcAft>
              <a:buFont typeface="Arial" panose="020B0604020202020204" pitchFamily="34" charset="0"/>
              <a:buNone/>
              <a:defRPr kumimoji="1" sz="1600" kern="1200">
                <a:solidFill>
                  <a:schemeClr val="tx1"/>
                </a:solidFill>
                <a:latin typeface="+mn-lt"/>
                <a:ea typeface="+mn-ea"/>
                <a:cs typeface="+mn-cs"/>
              </a:defRPr>
            </a:lvl1pPr>
            <a:lvl2pPr marL="177800" indent="-177800" algn="l" defTabSz="914400" rtl="0" eaLnBrk="1" latinLnBrk="0" hangingPunct="1">
              <a:lnSpc>
                <a:spcPct val="120000"/>
              </a:lnSpc>
              <a:spcBef>
                <a:spcPts val="0"/>
              </a:spcBef>
              <a:spcAft>
                <a:spcPts val="800"/>
              </a:spcAft>
              <a:buClr>
                <a:schemeClr val="tx2"/>
              </a:buClr>
              <a:buFont typeface="Wingdings" panose="05000000000000000000" pitchFamily="2" charset="2"/>
              <a:buChar char="§"/>
              <a:defRPr kumimoji="1" sz="1600" kern="1200">
                <a:solidFill>
                  <a:schemeClr val="tx1"/>
                </a:solidFill>
                <a:latin typeface="+mn-lt"/>
                <a:ea typeface="+mn-ea"/>
                <a:cs typeface="+mn-cs"/>
              </a:defRPr>
            </a:lvl2pPr>
            <a:lvl3pPr marL="355600" indent="-177800" algn="l" defTabSz="914400" rtl="0" eaLnBrk="1" latinLnBrk="0" hangingPunct="1">
              <a:lnSpc>
                <a:spcPct val="120000"/>
              </a:lnSpc>
              <a:spcBef>
                <a:spcPts val="0"/>
              </a:spcBef>
              <a:spcAft>
                <a:spcPts val="800"/>
              </a:spcAft>
              <a:buClr>
                <a:schemeClr val="tx2"/>
              </a:buClr>
              <a:buFont typeface="Wingdings" panose="05000000000000000000" pitchFamily="2" charset="2"/>
              <a:buChar char="§"/>
              <a:defRPr kumimoji="1" sz="1600" kern="1200">
                <a:solidFill>
                  <a:schemeClr val="tx1"/>
                </a:solidFill>
                <a:latin typeface="+mn-lt"/>
                <a:ea typeface="+mn-ea"/>
                <a:cs typeface="+mn-cs"/>
              </a:defRPr>
            </a:lvl3pPr>
            <a:lvl4pPr marL="539750" indent="-184150" algn="l" defTabSz="914400" rtl="0" eaLnBrk="1" latinLnBrk="0" hangingPunct="1">
              <a:lnSpc>
                <a:spcPct val="120000"/>
              </a:lnSpc>
              <a:spcBef>
                <a:spcPts val="0"/>
              </a:spcBef>
              <a:spcAft>
                <a:spcPts val="800"/>
              </a:spcAft>
              <a:buFont typeface="Symbol" panose="05050102010706020507" pitchFamily="18" charset="2"/>
              <a:buChar char="-"/>
              <a:defRPr kumimoji="1" sz="1600" kern="1200">
                <a:solidFill>
                  <a:schemeClr val="tx1"/>
                </a:solidFill>
                <a:latin typeface="+mn-lt"/>
                <a:ea typeface="+mn-ea"/>
                <a:cs typeface="+mn-cs"/>
              </a:defRPr>
            </a:lvl4pPr>
            <a:lvl5pPr marL="719138" indent="-179388" algn="l" defTabSz="914400" rtl="0" eaLnBrk="1" latinLnBrk="0" hangingPunct="1">
              <a:lnSpc>
                <a:spcPct val="120000"/>
              </a:lnSpc>
              <a:spcBef>
                <a:spcPts val="0"/>
              </a:spcBef>
              <a:spcAft>
                <a:spcPts val="800"/>
              </a:spcAft>
              <a:buFont typeface="Symbol" panose="05050102010706020507" pitchFamily="18" charset="2"/>
              <a:buChar char="-"/>
              <a:defRPr kumimoji="1"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r>
              <a:rPr lang="en-GB" sz="1800" b="1" dirty="0">
                <a:solidFill>
                  <a:schemeClr val="tx2"/>
                </a:solidFill>
              </a:rPr>
              <a:t>List of low-level Modules to implement in the application references</a:t>
            </a:r>
            <a:endParaRPr lang="en-GB" dirty="0"/>
          </a:p>
        </p:txBody>
      </p:sp>
    </p:spTree>
    <p:extLst>
      <p:ext uri="{BB962C8B-B14F-4D97-AF65-F5344CB8AC3E}">
        <p14:creationId xmlns:p14="http://schemas.microsoft.com/office/powerpoint/2010/main" val="1666600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0018F-A420-01FA-9690-A2E45D5E50B1}"/>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6DE3B836-ED06-0D2C-487F-72AA90AF4CD3}"/>
              </a:ext>
            </a:extLst>
          </p:cNvPr>
          <p:cNvSpPr>
            <a:spLocks noGrp="1"/>
          </p:cNvSpPr>
          <p:nvPr>
            <p:ph idx="1"/>
          </p:nvPr>
        </p:nvSpPr>
        <p:spPr>
          <a:xfrm>
            <a:off x="467999" y="1118895"/>
            <a:ext cx="11244574" cy="5032660"/>
          </a:xfrm>
        </p:spPr>
        <p:txBody>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Explain the overview of </a:t>
            </a:r>
            <a:r>
              <a:rPr lang="en-US" dirty="0" err="1"/>
              <a:t>Iodefine</a:t>
            </a:r>
            <a:r>
              <a:rPr lang="en-US" dirty="0"/>
              <a:t> file and how it enable the low-level programming, benefits (having own low level codes for custom usage requirements, any custom use-case development, who want to use own low-level codes without using FSP APIs </a:t>
            </a:r>
            <a:r>
              <a:rPr lang="en-US" dirty="0" err="1"/>
              <a:t>etc</a:t>
            </a:r>
            <a:r>
              <a:rPr lang="en-US" dirty="0"/>
              <a:t>) etc.</a:t>
            </a:r>
          </a:p>
          <a:p>
            <a:pPr marL="285750" indent="-285750">
              <a:buFont typeface="Arial" panose="020B0604020202020204" pitchFamily="34" charset="0"/>
              <a:buChar char="•"/>
            </a:pPr>
            <a:r>
              <a:rPr lang="en-US" dirty="0"/>
              <a:t>Some explanation about technical details referencing FSP UM</a:t>
            </a:r>
          </a:p>
          <a:p>
            <a:pPr marL="285750" indent="-285750">
              <a:buFont typeface="Arial" panose="020B0604020202020204" pitchFamily="34" charset="0"/>
              <a:buChar char="•"/>
            </a:pPr>
            <a:r>
              <a:rPr lang="en-US" dirty="0"/>
              <a:t>Explain the workflow how to setup the BSP/Clocks/Peripherals/Interrupts in the project =&gt; Ref Onkar document</a:t>
            </a:r>
          </a:p>
          <a:p>
            <a:pPr marL="285750" indent="-285750">
              <a:buFont typeface="Arial" panose="020B0604020202020204" pitchFamily="34" charset="0"/>
              <a:buChar char="•"/>
            </a:pPr>
            <a:r>
              <a:rPr lang="en-US" dirty="0"/>
              <a:t>Explain the use case and how to access to the </a:t>
            </a:r>
            <a:r>
              <a:rPr lang="en-US" dirty="0" err="1"/>
              <a:t>IOdefine</a:t>
            </a:r>
            <a:r>
              <a:rPr lang="en-US" dirty="0"/>
              <a:t> files to use direct registers in the low-level programming =&gt; Ref Onkar’s document</a:t>
            </a:r>
          </a:p>
          <a:p>
            <a:pPr marL="285750" indent="-285750">
              <a:buFont typeface="Arial" panose="020B0604020202020204" pitchFamily="34" charset="0"/>
              <a:buChar char="•"/>
            </a:pPr>
            <a:r>
              <a:rPr lang="en-US" dirty="0"/>
              <a:t>Explain how to setup the DTC to link with ADC and transfer it to the UART data buffers</a:t>
            </a:r>
          </a:p>
          <a:p>
            <a:pPr marL="285750" indent="-285750">
              <a:buFont typeface="Arial" panose="020B0604020202020204" pitchFamily="34" charset="0"/>
              <a:buChar char="•"/>
            </a:pPr>
            <a:r>
              <a:rPr lang="en-US" dirty="0"/>
              <a:t>Explain the LPM mode and how to initialize and request low power modes and resume from the low power mode using the timer or RTC interrupt</a:t>
            </a:r>
          </a:p>
          <a:p>
            <a:pPr marL="285750" indent="-285750">
              <a:buFont typeface="Arial" panose="020B0604020202020204" pitchFamily="34" charset="0"/>
              <a:buChar char="•"/>
            </a:pPr>
            <a:r>
              <a:rPr lang="en-US" dirty="0"/>
              <a:t>Explain how to setup interrupt and clear the flags after the transmission</a:t>
            </a:r>
          </a:p>
          <a:p>
            <a:pPr marL="285750" indent="-285750">
              <a:buFont typeface="Arial" panose="020B0604020202020204" pitchFamily="34" charset="0"/>
              <a:buChar char="•"/>
            </a:pPr>
            <a:r>
              <a:rPr lang="en-US" dirty="0"/>
              <a:t>Provide reference code snippets for each of modules UARTA/ADC/DTC/ICU/LPM</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4074844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A7C6525-61B1-745C-5B85-94208434CA54}"/>
              </a:ext>
            </a:extLst>
          </p:cNvPr>
          <p:cNvSpPr>
            <a:spLocks noGrp="1"/>
          </p:cNvSpPr>
          <p:nvPr>
            <p:ph type="body" sz="quarter" idx="11"/>
          </p:nvPr>
        </p:nvSpPr>
        <p:spPr>
          <a:xfrm>
            <a:off x="468000" y="1080000"/>
            <a:ext cx="7920000" cy="964065"/>
          </a:xfrm>
        </p:spPr>
        <p:txBody>
          <a:bodyPr/>
          <a:lstStyle/>
          <a:p>
            <a:r>
              <a:rPr lang="en-US" dirty="0"/>
              <a:t>Simple Application example cases</a:t>
            </a:r>
          </a:p>
        </p:txBody>
      </p:sp>
    </p:spTree>
    <p:extLst>
      <p:ext uri="{BB962C8B-B14F-4D97-AF65-F5344CB8AC3E}">
        <p14:creationId xmlns:p14="http://schemas.microsoft.com/office/powerpoint/2010/main" val="1277035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EB9A4-FC16-52CC-230F-17015C09740E}"/>
              </a:ext>
            </a:extLst>
          </p:cNvPr>
          <p:cNvSpPr>
            <a:spLocks noGrp="1"/>
          </p:cNvSpPr>
          <p:nvPr>
            <p:ph type="title"/>
          </p:nvPr>
        </p:nvSpPr>
        <p:spPr/>
        <p:txBody>
          <a:bodyPr/>
          <a:lstStyle/>
          <a:p>
            <a:r>
              <a:rPr lang="en-US" dirty="0"/>
              <a:t>Simple example using UART/ADC</a:t>
            </a:r>
          </a:p>
        </p:txBody>
      </p:sp>
      <p:sp>
        <p:nvSpPr>
          <p:cNvPr id="3" name="Content Placeholder 2">
            <a:extLst>
              <a:ext uri="{FF2B5EF4-FFF2-40B4-BE49-F238E27FC236}">
                <a16:creationId xmlns:a16="http://schemas.microsoft.com/office/drawing/2014/main" id="{E53EB11D-D1C5-556D-0F25-3003E1140C98}"/>
              </a:ext>
            </a:extLst>
          </p:cNvPr>
          <p:cNvSpPr>
            <a:spLocks noGrp="1"/>
          </p:cNvSpPr>
          <p:nvPr>
            <p:ph idx="1"/>
          </p:nvPr>
        </p:nvSpPr>
        <p:spPr>
          <a:xfrm>
            <a:off x="468000" y="1424991"/>
            <a:ext cx="11244574" cy="2258567"/>
          </a:xfrm>
        </p:spPr>
        <p:txBody>
          <a:bodyPr/>
          <a:lstStyle/>
          <a:p>
            <a:r>
              <a:rPr lang="en-US" dirty="0"/>
              <a:t>ADC/UARTA example using low-level coding</a:t>
            </a:r>
          </a:p>
          <a:p>
            <a:endParaRPr lang="en-US" dirty="0"/>
          </a:p>
          <a:p>
            <a:pPr marL="342900" indent="-342900">
              <a:buAutoNum type="arabicPeriod"/>
            </a:pPr>
            <a:r>
              <a:rPr lang="en-US" dirty="0"/>
              <a:t>Initialize UARTA</a:t>
            </a:r>
          </a:p>
          <a:p>
            <a:pPr marL="342900" indent="-342900">
              <a:buAutoNum type="arabicPeriod"/>
            </a:pPr>
            <a:r>
              <a:rPr lang="en-US" dirty="0"/>
              <a:t>Initialize ADC</a:t>
            </a:r>
          </a:p>
          <a:p>
            <a:pPr marL="342900" indent="-342900">
              <a:buAutoNum type="arabicPeriod"/>
            </a:pPr>
            <a:r>
              <a:rPr lang="en-US" dirty="0"/>
              <a:t>Start ADC channel sampling</a:t>
            </a:r>
          </a:p>
          <a:p>
            <a:pPr marL="342900" indent="-342900">
              <a:buAutoNum type="arabicPeriod"/>
            </a:pPr>
            <a:r>
              <a:rPr lang="en-US" dirty="0"/>
              <a:t>After conversion complete interrupt, Send the ADC channel data via UART </a:t>
            </a:r>
          </a:p>
        </p:txBody>
      </p:sp>
    </p:spTree>
    <p:extLst>
      <p:ext uri="{BB962C8B-B14F-4D97-AF65-F5344CB8AC3E}">
        <p14:creationId xmlns:p14="http://schemas.microsoft.com/office/powerpoint/2010/main" val="16119992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40B8F-2F52-F332-237B-E8587AFE5246}"/>
              </a:ext>
            </a:extLst>
          </p:cNvPr>
          <p:cNvSpPr>
            <a:spLocks noGrp="1"/>
          </p:cNvSpPr>
          <p:nvPr>
            <p:ph type="title"/>
          </p:nvPr>
        </p:nvSpPr>
        <p:spPr/>
        <p:txBody>
          <a:bodyPr/>
          <a:lstStyle/>
          <a:p>
            <a:r>
              <a:rPr lang="en-US" dirty="0"/>
              <a:t>Simple example using TAU PWM output</a:t>
            </a:r>
          </a:p>
        </p:txBody>
      </p:sp>
      <p:pic>
        <p:nvPicPr>
          <p:cNvPr id="5" name="Content Placeholder 4">
            <a:extLst>
              <a:ext uri="{FF2B5EF4-FFF2-40B4-BE49-F238E27FC236}">
                <a16:creationId xmlns:a16="http://schemas.microsoft.com/office/drawing/2014/main" id="{DFFA88A7-F56B-8849-6DDD-08B1FF37E949}"/>
              </a:ext>
            </a:extLst>
          </p:cNvPr>
          <p:cNvPicPr>
            <a:picLocks noGrp="1" noChangeAspect="1"/>
          </p:cNvPicPr>
          <p:nvPr>
            <p:ph idx="1"/>
          </p:nvPr>
        </p:nvPicPr>
        <p:blipFill>
          <a:blip r:embed="rId2"/>
          <a:stretch>
            <a:fillRect/>
          </a:stretch>
        </p:blipFill>
        <p:spPr>
          <a:xfrm>
            <a:off x="2809756" y="2890308"/>
            <a:ext cx="7695907" cy="1887538"/>
          </a:xfrm>
        </p:spPr>
      </p:pic>
      <p:sp>
        <p:nvSpPr>
          <p:cNvPr id="6" name="TextBox 5">
            <a:extLst>
              <a:ext uri="{FF2B5EF4-FFF2-40B4-BE49-F238E27FC236}">
                <a16:creationId xmlns:a16="http://schemas.microsoft.com/office/drawing/2014/main" id="{3A49FE84-EF60-0D7C-B7E7-20F683B6DE68}"/>
              </a:ext>
            </a:extLst>
          </p:cNvPr>
          <p:cNvSpPr txBox="1"/>
          <p:nvPr/>
        </p:nvSpPr>
        <p:spPr>
          <a:xfrm>
            <a:off x="550334" y="1509857"/>
            <a:ext cx="7058343" cy="923330"/>
          </a:xfrm>
          <a:prstGeom prst="rect">
            <a:avLst/>
          </a:prstGeom>
          <a:noFill/>
        </p:spPr>
        <p:txBody>
          <a:bodyPr wrap="none" rtlCol="0">
            <a:spAutoFit/>
          </a:bodyPr>
          <a:lstStyle/>
          <a:p>
            <a:pPr marL="342900" indent="-342900">
              <a:buFont typeface="+mj-lt"/>
              <a:buAutoNum type="arabicPeriod"/>
            </a:pPr>
            <a:r>
              <a:rPr lang="en-US" dirty="0"/>
              <a:t>Initialize the IO pin for TAU PWM output</a:t>
            </a:r>
          </a:p>
          <a:p>
            <a:pPr marL="342900" indent="-342900">
              <a:buFont typeface="+mj-lt"/>
              <a:buAutoNum type="arabicPeriod"/>
            </a:pPr>
            <a:r>
              <a:rPr lang="en-US" dirty="0"/>
              <a:t>Initialize TAU</a:t>
            </a:r>
          </a:p>
          <a:p>
            <a:pPr marL="342900" indent="-342900">
              <a:buFont typeface="+mj-lt"/>
              <a:buAutoNum type="arabicPeriod"/>
            </a:pPr>
            <a:r>
              <a:rPr lang="en-US" dirty="0"/>
              <a:t>Set Channel to generate PWM duty 40% with 20KHz frequency </a:t>
            </a:r>
          </a:p>
        </p:txBody>
      </p:sp>
    </p:spTree>
    <p:extLst>
      <p:ext uri="{BB962C8B-B14F-4D97-AF65-F5344CB8AC3E}">
        <p14:creationId xmlns:p14="http://schemas.microsoft.com/office/powerpoint/2010/main" val="22596823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DD5E1-0115-A6D7-F231-66CA78CB24A6}"/>
              </a:ext>
            </a:extLst>
          </p:cNvPr>
          <p:cNvSpPr>
            <a:spLocks noGrp="1"/>
          </p:cNvSpPr>
          <p:nvPr>
            <p:ph type="title"/>
          </p:nvPr>
        </p:nvSpPr>
        <p:spPr/>
        <p:txBody>
          <a:bodyPr/>
          <a:lstStyle/>
          <a:p>
            <a:r>
              <a:rPr lang="en-US" dirty="0"/>
              <a:t>Simple example using LPM</a:t>
            </a:r>
          </a:p>
        </p:txBody>
      </p:sp>
      <p:sp>
        <p:nvSpPr>
          <p:cNvPr id="3" name="Content Placeholder 2">
            <a:extLst>
              <a:ext uri="{FF2B5EF4-FFF2-40B4-BE49-F238E27FC236}">
                <a16:creationId xmlns:a16="http://schemas.microsoft.com/office/drawing/2014/main" id="{A2177D56-28CB-AE01-ECE7-732E5236D5A1}"/>
              </a:ext>
            </a:extLst>
          </p:cNvPr>
          <p:cNvSpPr>
            <a:spLocks noGrp="1"/>
          </p:cNvSpPr>
          <p:nvPr>
            <p:ph idx="1"/>
          </p:nvPr>
        </p:nvSpPr>
        <p:spPr>
          <a:xfrm>
            <a:off x="468000" y="1424991"/>
            <a:ext cx="11244574" cy="268279"/>
          </a:xfrm>
        </p:spPr>
        <p:txBody>
          <a:bodyPr/>
          <a:lstStyle/>
          <a:p>
            <a:r>
              <a:rPr lang="en-US" dirty="0"/>
              <a:t>Reset state -&gt; Normal mode -&gt; Sleep Mode request -&gt; Wake via an interrupt</a:t>
            </a:r>
          </a:p>
        </p:txBody>
      </p:sp>
      <p:pic>
        <p:nvPicPr>
          <p:cNvPr id="5" name="Picture 4">
            <a:extLst>
              <a:ext uri="{FF2B5EF4-FFF2-40B4-BE49-F238E27FC236}">
                <a16:creationId xmlns:a16="http://schemas.microsoft.com/office/drawing/2014/main" id="{52162151-08A7-F9A7-E526-40DA78BA8944}"/>
              </a:ext>
            </a:extLst>
          </p:cNvPr>
          <p:cNvPicPr>
            <a:picLocks noChangeAspect="1"/>
          </p:cNvPicPr>
          <p:nvPr/>
        </p:nvPicPr>
        <p:blipFill>
          <a:blip r:embed="rId2"/>
          <a:stretch>
            <a:fillRect/>
          </a:stretch>
        </p:blipFill>
        <p:spPr>
          <a:xfrm>
            <a:off x="2024742" y="2230116"/>
            <a:ext cx="5988115" cy="2921354"/>
          </a:xfrm>
          <a:prstGeom prst="rect">
            <a:avLst/>
          </a:prstGeom>
        </p:spPr>
      </p:pic>
      <p:grpSp>
        <p:nvGrpSpPr>
          <p:cNvPr id="10" name="Group 9">
            <a:extLst>
              <a:ext uri="{FF2B5EF4-FFF2-40B4-BE49-F238E27FC236}">
                <a16:creationId xmlns:a16="http://schemas.microsoft.com/office/drawing/2014/main" id="{86B9E208-7891-69A7-59A3-186ADE19F4FF}"/>
              </a:ext>
            </a:extLst>
          </p:cNvPr>
          <p:cNvGrpSpPr/>
          <p:nvPr/>
        </p:nvGrpSpPr>
        <p:grpSpPr>
          <a:xfrm>
            <a:off x="3171828" y="2630696"/>
            <a:ext cx="2706120" cy="1167480"/>
            <a:chOff x="3171828" y="2630696"/>
            <a:chExt cx="2706120" cy="1167480"/>
          </a:xfrm>
        </p:grpSpPr>
        <mc:AlternateContent xmlns:mc="http://schemas.openxmlformats.org/markup-compatibility/2006" xmlns:p14="http://schemas.microsoft.com/office/powerpoint/2010/main" xmlns:aink="http://schemas.microsoft.com/office/drawing/2016/ink">
          <mc:Choice Requires="p14 aink">
            <p:contentPart p14:bwMode="auto" r:id="rId3">
              <p14:nvContentPartPr>
                <p14:cNvPr id="6" name="Ink 5">
                  <a:extLst>
                    <a:ext uri="{FF2B5EF4-FFF2-40B4-BE49-F238E27FC236}">
                      <a16:creationId xmlns:a16="http://schemas.microsoft.com/office/drawing/2014/main" id="{95F12293-740E-9A96-0812-235D8761E035}"/>
                    </a:ext>
                  </a:extLst>
                </p14:cNvPr>
                <p14:cNvContentPartPr/>
                <p14:nvPr/>
              </p14:nvContentPartPr>
              <p14:xfrm>
                <a:off x="3171828" y="2686496"/>
                <a:ext cx="2585520" cy="766440"/>
              </p14:xfrm>
            </p:contentPart>
          </mc:Choice>
          <mc:Fallback xmlns="">
            <p:pic>
              <p:nvPicPr>
                <p:cNvPr id="6" name="Ink 5">
                  <a:extLst>
                    <a:ext uri="{FF2B5EF4-FFF2-40B4-BE49-F238E27FC236}">
                      <a16:creationId xmlns:a16="http://schemas.microsoft.com/office/drawing/2014/main" id="{95F12293-740E-9A96-0812-235D8761E035}"/>
                    </a:ext>
                  </a:extLst>
                </p:cNvPr>
                <p:cNvPicPr/>
                <p:nvPr/>
              </p:nvPicPr>
              <p:blipFill>
                <a:blip r:embed="rId4"/>
                <a:stretch>
                  <a:fillRect/>
                </a:stretch>
              </p:blipFill>
              <p:spPr>
                <a:xfrm>
                  <a:off x="3153828" y="2668856"/>
                  <a:ext cx="2621160" cy="8020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5">
              <p14:nvContentPartPr>
                <p14:cNvPr id="7" name="Ink 6">
                  <a:extLst>
                    <a:ext uri="{FF2B5EF4-FFF2-40B4-BE49-F238E27FC236}">
                      <a16:creationId xmlns:a16="http://schemas.microsoft.com/office/drawing/2014/main" id="{E6EA646F-8B8B-2C71-94F3-410E46493757}"/>
                    </a:ext>
                  </a:extLst>
                </p14:cNvPr>
                <p14:cNvContentPartPr/>
                <p14:nvPr/>
              </p14:nvContentPartPr>
              <p14:xfrm>
                <a:off x="5682108" y="2630696"/>
                <a:ext cx="111600" cy="125640"/>
              </p14:xfrm>
            </p:contentPart>
          </mc:Choice>
          <mc:Fallback xmlns="">
            <p:pic>
              <p:nvPicPr>
                <p:cNvPr id="7" name="Ink 6">
                  <a:extLst>
                    <a:ext uri="{FF2B5EF4-FFF2-40B4-BE49-F238E27FC236}">
                      <a16:creationId xmlns:a16="http://schemas.microsoft.com/office/drawing/2014/main" id="{E6EA646F-8B8B-2C71-94F3-410E46493757}"/>
                    </a:ext>
                  </a:extLst>
                </p:cNvPr>
                <p:cNvPicPr/>
                <p:nvPr/>
              </p:nvPicPr>
              <p:blipFill>
                <a:blip r:embed="rId6"/>
                <a:stretch>
                  <a:fillRect/>
                </a:stretch>
              </p:blipFill>
              <p:spPr>
                <a:xfrm>
                  <a:off x="5664108" y="2612696"/>
                  <a:ext cx="147240" cy="1612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7">
              <p14:nvContentPartPr>
                <p14:cNvPr id="8" name="Ink 7">
                  <a:extLst>
                    <a:ext uri="{FF2B5EF4-FFF2-40B4-BE49-F238E27FC236}">
                      <a16:creationId xmlns:a16="http://schemas.microsoft.com/office/drawing/2014/main" id="{0BB64642-A51A-417D-D4CD-F70B03D6192F}"/>
                    </a:ext>
                  </a:extLst>
                </p14:cNvPr>
                <p14:cNvContentPartPr/>
                <p14:nvPr/>
              </p14:nvContentPartPr>
              <p14:xfrm>
                <a:off x="3359028" y="2910776"/>
                <a:ext cx="2518920" cy="760320"/>
              </p14:xfrm>
            </p:contentPart>
          </mc:Choice>
          <mc:Fallback xmlns="">
            <p:pic>
              <p:nvPicPr>
                <p:cNvPr id="8" name="Ink 7">
                  <a:extLst>
                    <a:ext uri="{FF2B5EF4-FFF2-40B4-BE49-F238E27FC236}">
                      <a16:creationId xmlns:a16="http://schemas.microsoft.com/office/drawing/2014/main" id="{0BB64642-A51A-417D-D4CD-F70B03D6192F}"/>
                    </a:ext>
                  </a:extLst>
                </p:cNvPr>
                <p:cNvPicPr/>
                <p:nvPr/>
              </p:nvPicPr>
              <p:blipFill>
                <a:blip r:embed="rId8"/>
                <a:stretch>
                  <a:fillRect/>
                </a:stretch>
              </p:blipFill>
              <p:spPr>
                <a:xfrm>
                  <a:off x="3341388" y="2892776"/>
                  <a:ext cx="2554560" cy="7959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9">
              <p14:nvContentPartPr>
                <p14:cNvPr id="9" name="Ink 8">
                  <a:extLst>
                    <a:ext uri="{FF2B5EF4-FFF2-40B4-BE49-F238E27FC236}">
                      <a16:creationId xmlns:a16="http://schemas.microsoft.com/office/drawing/2014/main" id="{EDC55977-A282-A5F9-71E6-B48A1BFCF0C4}"/>
                    </a:ext>
                  </a:extLst>
                </p14:cNvPr>
                <p14:cNvContentPartPr/>
                <p14:nvPr/>
              </p14:nvContentPartPr>
              <p14:xfrm>
                <a:off x="3292068" y="3610616"/>
                <a:ext cx="143280" cy="187560"/>
              </p14:xfrm>
            </p:contentPart>
          </mc:Choice>
          <mc:Fallback xmlns="">
            <p:pic>
              <p:nvPicPr>
                <p:cNvPr id="9" name="Ink 8">
                  <a:extLst>
                    <a:ext uri="{FF2B5EF4-FFF2-40B4-BE49-F238E27FC236}">
                      <a16:creationId xmlns:a16="http://schemas.microsoft.com/office/drawing/2014/main" id="{EDC55977-A282-A5F9-71E6-B48A1BFCF0C4}"/>
                    </a:ext>
                  </a:extLst>
                </p:cNvPr>
                <p:cNvPicPr/>
                <p:nvPr/>
              </p:nvPicPr>
              <p:blipFill>
                <a:blip r:embed="rId10"/>
                <a:stretch>
                  <a:fillRect/>
                </a:stretch>
              </p:blipFill>
              <p:spPr>
                <a:xfrm>
                  <a:off x="3274428" y="3592976"/>
                  <a:ext cx="178920" cy="223200"/>
                </a:xfrm>
                <a:prstGeom prst="rect">
                  <a:avLst/>
                </a:prstGeom>
              </p:spPr>
            </p:pic>
          </mc:Fallback>
        </mc:AlternateContent>
      </p:grpSp>
    </p:spTree>
    <p:extLst>
      <p:ext uri="{BB962C8B-B14F-4D97-AF65-F5344CB8AC3E}">
        <p14:creationId xmlns:p14="http://schemas.microsoft.com/office/powerpoint/2010/main" val="2545120765"/>
      </p:ext>
    </p:extLst>
  </p:cSld>
  <p:clrMapOvr>
    <a:masterClrMapping/>
  </p:clrMapOvr>
</p:sld>
</file>

<file path=ppt/theme/theme1.xml><?xml version="1.0" encoding="utf-8"?>
<a:theme xmlns:a="http://schemas.openxmlformats.org/drawingml/2006/main" name="Renesas Confidential 2020">
  <a:themeElements>
    <a:clrScheme name="Renesas_colors">
      <a:dk1>
        <a:srgbClr val="3C3C3B"/>
      </a:dk1>
      <a:lt1>
        <a:sysClr val="window" lastClr="FFFFFF"/>
      </a:lt1>
      <a:dk2>
        <a:srgbClr val="06418C"/>
      </a:dk2>
      <a:lt2>
        <a:srgbClr val="F2F2F2"/>
      </a:lt2>
      <a:accent1>
        <a:srgbClr val="4471A9"/>
      </a:accent1>
      <a:accent2>
        <a:srgbClr val="D70000"/>
      </a:accent2>
      <a:accent3>
        <a:srgbClr val="FFC800"/>
      </a:accent3>
      <a:accent4>
        <a:srgbClr val="669933"/>
      </a:accent4>
      <a:accent5>
        <a:srgbClr val="993399"/>
      </a:accent5>
      <a:accent6>
        <a:srgbClr val="9D9D9D"/>
      </a:accent6>
      <a:hlink>
        <a:srgbClr val="06418C"/>
      </a:hlink>
      <a:folHlink>
        <a:srgbClr val="993399"/>
      </a:folHlink>
    </a:clrScheme>
    <a:fontScheme name="ユーザー定義 1">
      <a:majorFont>
        <a:latin typeface="Arial Narrow"/>
        <a:ea typeface="メイリオ"/>
        <a:cs typeface=""/>
      </a:majorFont>
      <a:minorFont>
        <a:latin typeface="Arial"/>
        <a:ea typeface="メイリオ"/>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Renesas Confidential 2020" id="{C899FCF4-7AA7-4F65-9F41-E75825E41F31}" vid="{8BB4A2C1-4AB9-4465-B23D-FA87F05BEA9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532E39E851C944B9B54D68EE769DA79" ma:contentTypeVersion="36" ma:contentTypeDescription="Create a new document." ma:contentTypeScope="" ma:versionID="46da107cbe9c6e84abd2f6c29ffa5b74">
  <xsd:schema xmlns:xsd="http://www.w3.org/2001/XMLSchema" xmlns:xs="http://www.w3.org/2001/XMLSchema" xmlns:p="http://schemas.microsoft.com/office/2006/metadata/properties" xmlns:ns2="a7cda2cf-a651-4f4f-9cfd-90f651f22ff7" xmlns:ns3="9cc8c1bb-c1dc-465e-b4a0-a3add1aa178c" xmlns:ns4="c24288ec-b664-4237-bfbf-b4d897279037" targetNamespace="http://schemas.microsoft.com/office/2006/metadata/properties" ma:root="true" ma:fieldsID="0d6015f03f6dd66ad188a0c71dafe797" ns2:_="" ns3:_="" ns4:_="">
    <xsd:import namespace="a7cda2cf-a651-4f4f-9cfd-90f651f22ff7"/>
    <xsd:import namespace="9cc8c1bb-c1dc-465e-b4a0-a3add1aa178c"/>
    <xsd:import namespace="c24288ec-b664-4237-bfbf-b4d897279037"/>
    <xsd:element name="properties">
      <xsd:complexType>
        <xsd:sequence>
          <xsd:element name="documentManagement">
            <xsd:complexType>
              <xsd:all>
                <xsd:element ref="ns2:Content_x0020_Reviewer" minOccurs="0"/>
                <xsd:element ref="ns2:Functional_x0020_Reviewer" minOccurs="0"/>
                <xsd:element ref="ns2:Marketing_x0020_Approver" minOccurs="0"/>
                <xsd:element ref="ns2:Packager" minOccurs="0"/>
                <xsd:element ref="ns2:Publisher" minOccurs="0"/>
                <xsd:element ref="ns2:Requestor_x0020_Reviewer" minOccurs="0"/>
                <xsd:element ref="ns2:Status" minOccurs="0"/>
                <xsd:element ref="ns2:RequestID" minOccurs="0"/>
                <xsd:element ref="ns2:SQA_x0020_Reviewer" minOccurs="0"/>
                <xsd:element ref="ns2:Author_x0020_Reviewer" minOccurs="0"/>
                <xsd:element ref="ns2:RequestLink" minOccurs="0"/>
                <xsd:element ref="ns2:Group" minOccurs="0"/>
                <xsd:element ref="ns2:Submitter" minOccurs="0"/>
                <xsd:element ref="ns2:Jira_x0020_ID" minOccurs="0"/>
                <xsd:element ref="ns2:Review_x0020_Progress" minOccurs="0"/>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lcf76f155ced4ddcb4097134ff3c332f" minOccurs="0"/>
                <xsd:element ref="ns4:TaxCatchAll" minOccurs="0"/>
                <xsd:element ref="ns2:MediaServiceObjectDetectorVersions" minOccurs="0"/>
                <xsd:element ref="ns2:MediaServiceSearchPropertie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cda2cf-a651-4f4f-9cfd-90f651f22ff7" elementFormDefault="qualified">
    <xsd:import namespace="http://schemas.microsoft.com/office/2006/documentManagement/types"/>
    <xsd:import namespace="http://schemas.microsoft.com/office/infopath/2007/PartnerControls"/>
    <xsd:element name="Content_x0020_Reviewer" ma:index="3" nillable="true" ma:displayName="Content Reviewer" ma:list="UserInfo" ma:SharePointGroup="0" ma:internalName="Content_x0020_Review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Functional_x0020_Reviewer" ma:index="4" nillable="true" ma:displayName="Functional Reviewer" ma:list="UserInfo" ma:SharePointGroup="0" ma:internalName="Functional_x0020_Review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rketing_x0020_Approver" ma:index="5" nillable="true" ma:displayName="Marketing Approver" ma:list="UserInfo" ma:SharePointGroup="0" ma:internalName="Marketing_x0020_Approv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ackager" ma:index="6" nillable="true" ma:displayName="Packager" ma:list="UserInfo" ma:SharePointGroup="0" ma:internalName="Packag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r" ma:index="7" nillable="true" ma:displayName="Publisher" ma:indexed="true" ma:list="UserInfo" ma:SharePointGroup="0" ma:internalName="Publish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equestor_x0020_Reviewer" ma:index="8" nillable="true" ma:displayName="Requestor Reviewer" ma:list="UserInfo" ma:SharePointGroup="0" ma:internalName="Requestor_x0020_Review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indexed="true" ma:internalName="Status" ma:readOnly="false">
      <xsd:simpleType>
        <xsd:restriction base="dms:Text">
          <xsd:maxLength value="255"/>
        </xsd:restriction>
      </xsd:simpleType>
    </xsd:element>
    <xsd:element name="RequestID" ma:index="10" nillable="true" ma:displayName="RequestID" ma:indexed="true" ma:internalName="RequestID" ma:readOnly="false">
      <xsd:simpleType>
        <xsd:restriction base="dms:Text">
          <xsd:maxLength value="255"/>
        </xsd:restriction>
      </xsd:simpleType>
    </xsd:element>
    <xsd:element name="SQA_x0020_Reviewer" ma:index="11" nillable="true" ma:displayName="Web Bundle Reviewer" ma:indexed="true" ma:list="UserInfo" ma:SharePointGroup="0" ma:internalName="SQA_x0020_Review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uthor_x0020_Reviewer" ma:index="12" nillable="true" ma:displayName="Author Reviewer" ma:list="UserInfo" ma:SharePointGroup="0" ma:internalName="Author_x0020_Review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equestLink" ma:index="13" nillable="true" ma:displayName="RequestLink" ma:format="Hyperlink" ma:internalName="Request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Group" ma:index="14" nillable="true" ma:displayName="Group" ma:indexed="true" ma:internalName="Group" ma:readOnly="false">
      <xsd:simpleType>
        <xsd:restriction base="dms:Text">
          <xsd:maxLength value="255"/>
        </xsd:restriction>
      </xsd:simpleType>
    </xsd:element>
    <xsd:element name="Submitter" ma:index="15" nillable="true" ma:displayName="Submitter" ma:list="UserInfo" ma:SharePointGroup="0" ma:internalName="Submitt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Jira_x0020_ID" ma:index="16" nillable="true" ma:displayName="Jira ID" ma:internalName="Jira_x0020_ID">
      <xsd:simpleType>
        <xsd:restriction base="dms:Note">
          <xsd:maxLength value="255"/>
        </xsd:restriction>
      </xsd:simpleType>
    </xsd:element>
    <xsd:element name="Review_x0020_Progress" ma:index="18" nillable="true" ma:displayName="Review Progress" ma:hidden="true" ma:internalName="Review_x0020_Progress" ma:readOnly="false">
      <xsd:simpleType>
        <xsd:restriction base="dms:Note"/>
      </xsd:simpleType>
    </xsd:element>
    <xsd:element name="MediaServiceMetadata" ma:index="22" nillable="true" ma:displayName="MediaServiceMetadata" ma:hidden="true" ma:internalName="MediaServiceMetadata" ma:readOnly="true">
      <xsd:simpleType>
        <xsd:restriction base="dms:Note"/>
      </xsd:simpleType>
    </xsd:element>
    <xsd:element name="MediaServiceFastMetadata" ma:index="23" nillable="true" ma:displayName="MediaServiceFastMetadata" ma:hidden="true" ma:internalName="MediaServiceFastMetadata" ma:readOnly="true">
      <xsd:simpleType>
        <xsd:restriction base="dms:Note"/>
      </xsd:simpleType>
    </xsd:element>
    <xsd:element name="MediaServiceAutoKeyPoints" ma:index="24" nillable="true" ma:displayName="MediaServiceAutoKeyPoints" ma:hidden="true" ma:internalName="MediaServiceAutoKeyPoints" ma:readOnly="true">
      <xsd:simpleType>
        <xsd:restriction base="dms:Note"/>
      </xsd:simpleType>
    </xsd:element>
    <xsd:element name="MediaServiceKeyPoints" ma:index="25" nillable="true" ma:displayName="KeyPoints" ma:internalName="MediaServiceKeyPoints" ma:readOnly="true">
      <xsd:simpleType>
        <xsd:restriction base="dms:Note">
          <xsd:maxLength value="255"/>
        </xsd:restriction>
      </xsd:simpleType>
    </xsd:element>
    <xsd:element name="MediaServiceAutoTags" ma:index="28" nillable="true" ma:displayName="Tags" ma:internalName="MediaServiceAutoTags" ma:readOnly="true">
      <xsd:simpleType>
        <xsd:restriction base="dms:Text"/>
      </xsd:simpleType>
    </xsd:element>
    <xsd:element name="MediaServiceOCR" ma:index="29" nillable="true" ma:displayName="Extracted Text" ma:internalName="MediaServiceOCR" ma:readOnly="true">
      <xsd:simpleType>
        <xsd:restriction base="dms:Note">
          <xsd:maxLength value="255"/>
        </xsd:restriction>
      </xsd:simpleType>
    </xsd:element>
    <xsd:element name="MediaServiceGenerationTime" ma:index="30" nillable="true" ma:displayName="MediaServiceGenerationTime" ma:hidden="true" ma:internalName="MediaServiceGenerationTime" ma:readOnly="true">
      <xsd:simpleType>
        <xsd:restriction base="dms:Text"/>
      </xsd:simpleType>
    </xsd:element>
    <xsd:element name="MediaServiceEventHashCode" ma:index="31" nillable="true" ma:displayName="MediaServiceEventHashCode" ma:hidden="true" ma:internalName="MediaServiceEventHashCode" ma:readOnly="true">
      <xsd:simpleType>
        <xsd:restriction base="dms:Text"/>
      </xsd:simpleType>
    </xsd:element>
    <xsd:element name="lcf76f155ced4ddcb4097134ff3c332f" ma:index="34" nillable="true" ma:taxonomy="true" ma:internalName="lcf76f155ced4ddcb4097134ff3c332f" ma:taxonomyFieldName="MediaServiceImageTags" ma:displayName="Image Tags" ma:readOnly="false" ma:fieldId="{5cf76f15-5ced-4ddc-b409-7134ff3c332f}" ma:taxonomyMulti="true" ma:sspId="631f0850-98f7-4372-8aa8-4aaf7edce82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6" nillable="true" ma:displayName="MediaServiceObjectDetectorVersions" ma:hidden="true" ma:indexed="true" ma:internalName="MediaServiceObjectDetectorVersions" ma:readOnly="true">
      <xsd:simpleType>
        <xsd:restriction base="dms:Text"/>
      </xsd:simpleType>
    </xsd:element>
    <xsd:element name="MediaServiceSearchProperties" ma:index="37" nillable="true" ma:displayName="MediaServiceSearchProperties" ma:hidden="true" ma:internalName="MediaServiceSearchProperties" ma:readOnly="true">
      <xsd:simpleType>
        <xsd:restriction base="dms:Note"/>
      </xsd:simpleType>
    </xsd:element>
    <xsd:element name="MediaServiceDateTaken" ma:index="38"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cc8c1bb-c1dc-465e-b4a0-a3add1aa178c" elementFormDefault="qualified">
    <xsd:import namespace="http://schemas.microsoft.com/office/2006/documentManagement/types"/>
    <xsd:import namespace="http://schemas.microsoft.com/office/infopath/2007/PartnerControls"/>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24288ec-b664-4237-bfbf-b4d897279037" elementFormDefault="qualified">
    <xsd:import namespace="http://schemas.microsoft.com/office/2006/documentManagement/types"/>
    <xsd:import namespace="http://schemas.microsoft.com/office/infopath/2007/PartnerControls"/>
    <xsd:element name="TaxCatchAll" ma:index="35" nillable="true" ma:displayName="Taxonomy Catch All Column" ma:hidden="true" ma:list="{67907a92-77ae-4faf-b93d-cbca8535de5c}" ma:internalName="TaxCatchAll" ma:showField="CatchAllData" ma:web="9cc8c1bb-c1dc-465e-b4a0-a3add1aa178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c24288ec-b664-4237-bfbf-b4d897279037" xsi:nil="true"/>
    <SharedWithUsers xmlns="9cc8c1bb-c1dc-465e-b4a0-a3add1aa178c">
      <UserInfo>
        <DisplayName>Jennifer Zou</DisplayName>
        <AccountId>1173</AccountId>
        <AccountType/>
      </UserInfo>
    </SharedWithUsers>
    <lcf76f155ced4ddcb4097134ff3c332f xmlns="a7cda2cf-a651-4f4f-9cfd-90f651f22ff7">
      <Terms xmlns="http://schemas.microsoft.com/office/infopath/2007/PartnerControls"/>
    </lcf76f155ced4ddcb4097134ff3c332f>
    <Status xmlns="a7cda2cf-a651-4f4f-9cfd-90f651f22ff7">Pending Web Bundle Review by Jennifer Zou</Status>
    <Content_x0020_Reviewer xmlns="a7cda2cf-a651-4f4f-9cfd-90f651f22ff7">
      <UserInfo>
        <DisplayName>Louis Wray</DisplayName>
        <AccountId>337</AccountId>
        <AccountType/>
      </UserInfo>
    </Content_x0020_Reviewer>
    <Requestor_x0020_Reviewer xmlns="a7cda2cf-a651-4f4f-9cfd-90f651f22ff7">
      <UserInfo>
        <DisplayName>Masahiko Shimizu</DisplayName>
        <AccountId>2882</AccountId>
        <AccountType/>
      </UserInfo>
    </Requestor_x0020_Reviewer>
    <RequestLink xmlns="a7cda2cf-a651-4f4f-9cfd-90f651f22ff7">
      <Url>https://renesasgroup.sharepoint.com/sites/REA-IOTBD-AppNotes/Lists/RequestsList/EditForm.aspx?ID=2304&amp;Source=/sites/REA-IOTBD-AppNotes</Url>
      <Description>Review Link</Description>
    </RequestLink>
    <Review_x0020_Progress xmlns="a7cda2cf-a651-4f4f-9cfd-90f651f22ff7" xsi:nil="true"/>
    <Author_x0020_Reviewer xmlns="a7cda2cf-a651-4f4f-9cfd-90f651f22ff7">
      <UserInfo>
        <DisplayName>Catherine Kenzie</DisplayName>
        <AccountId>335</AccountId>
        <AccountType/>
      </UserInfo>
    </Author_x0020_Reviewer>
    <Marketing_x0020_Approver xmlns="a7cda2cf-a651-4f4f-9cfd-90f651f22ff7">
      <UserInfo>
        <DisplayName>Shanaka Yapa Appuhamillage Don</DisplayName>
        <AccountId>1441</AccountId>
        <AccountType/>
      </UserInfo>
    </Marketing_x0020_Approver>
    <Publisher xmlns="a7cda2cf-a651-4f4f-9cfd-90f651f22ff7">
      <UserInfo>
        <DisplayName>Angelia Tk</DisplayName>
        <AccountId>3967</AccountId>
        <AccountType/>
      </UserInfo>
    </Publisher>
    <Packager xmlns="a7cda2cf-a651-4f4f-9cfd-90f651f22ff7">
      <UserInfo>
        <DisplayName>Angelia Tk</DisplayName>
        <AccountId>3967</AccountId>
        <AccountType/>
      </UserInfo>
    </Packager>
    <Functional_x0020_Reviewer xmlns="a7cda2cf-a651-4f4f-9cfd-90f651f22ff7">
      <UserInfo>
        <DisplayName>Bao Nguyen</DisplayName>
        <AccountId>236</AccountId>
        <AccountType/>
      </UserInfo>
    </Functional_x0020_Reviewer>
    <Jira_x0020_ID xmlns="a7cda2cf-a651-4f4f-9cfd-90f651f22ff7">IOTSYSAPN-9088</Jira_x0020_ID>
    <Group xmlns="a7cda2cf-a651-4f4f-9cfd-90f651f22ff7">Low Level Register Programming</Group>
    <RequestID xmlns="a7cda2cf-a651-4f4f-9cfd-90f651f22ff7">2304</RequestID>
    <SQA_x0020_Reviewer xmlns="a7cda2cf-a651-4f4f-9cfd-90f651f22ff7">
      <UserInfo>
        <DisplayName>Jennifer Zou</DisplayName>
        <AccountId>140</AccountId>
        <AccountType/>
      </UserInfo>
    </SQA_x0020_Reviewer>
    <Submitter xmlns="a7cda2cf-a651-4f4f-9cfd-90f651f22ff7">
      <UserInfo>
        <DisplayName>Catherine Kenzie</DisplayName>
        <AccountId>335</AccountId>
        <AccountType/>
      </UserInfo>
    </Submitter>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F754F08-E041-44C3-9F56-4289FDF6E9C3}"/>
</file>

<file path=customXml/itemProps2.xml><?xml version="1.0" encoding="utf-8"?>
<ds:datastoreItem xmlns:ds="http://schemas.openxmlformats.org/officeDocument/2006/customXml" ds:itemID="{030998AB-6198-4931-8B44-E5572E8DF030}">
  <ds:schemaRefs>
    <ds:schemaRef ds:uri="http://www.w3.org/XML/1998/namespace"/>
    <ds:schemaRef ds:uri="c24288ec-b664-4237-bfbf-b4d897279037"/>
    <ds:schemaRef ds:uri="http://purl.org/dc/terms/"/>
    <ds:schemaRef ds:uri="http://schemas.microsoft.com/office/2006/documentManagement/types"/>
    <ds:schemaRef ds:uri="ea2eb3d5-2171-4076-a934-84df767e0d4c"/>
    <ds:schemaRef ds:uri="http://purl.org/dc/elements/1.1/"/>
    <ds:schemaRef ds:uri="fe57080a-214f-454a-be37-9c5da029c214"/>
    <ds:schemaRef ds:uri="http://schemas.microsoft.com/office/infopath/2007/PartnerControls"/>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3525AACE-65B5-4BD9-8A35-22E775528C0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Default Theme</Template>
  <TotalTime>32252</TotalTime>
  <Words>935</Words>
  <Application>Microsoft Office PowerPoint</Application>
  <PresentationFormat>Widescreen</PresentationFormat>
  <Paragraphs>93</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Arial Narrow</vt:lpstr>
      <vt:lpstr>Calibri</vt:lpstr>
      <vt:lpstr>Courier New</vt:lpstr>
      <vt:lpstr>Symbol</vt:lpstr>
      <vt:lpstr>Wingdings</vt:lpstr>
      <vt:lpstr>Renesas Confidential 2020</vt:lpstr>
      <vt:lpstr>Application Note using Low-level coding for RA0E1</vt:lpstr>
      <vt:lpstr>PowerPoint Presentation</vt:lpstr>
      <vt:lpstr>Application Note using Low-level coding for RA0E1</vt:lpstr>
      <vt:lpstr>Provide Application usage references using low level programming (register level programming )</vt:lpstr>
      <vt:lpstr>Objectives</vt:lpstr>
      <vt:lpstr>PowerPoint Presentation</vt:lpstr>
      <vt:lpstr>Simple example using UART/ADC</vt:lpstr>
      <vt:lpstr>Simple example using TAU PWM output</vt:lpstr>
      <vt:lpstr>Simple example using LPM</vt:lpstr>
      <vt:lpstr>Integrated Application use case</vt:lpstr>
      <vt:lpstr>Reference: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Secure Data at rest Application Project for RA Family MCUs with TrustZone</dc:title>
  <dc:creator>Kimberly Dinsmore</dc:creator>
  <cp:lastModifiedBy>Catherine Kenzie</cp:lastModifiedBy>
  <cp:revision>131</cp:revision>
  <dcterms:created xsi:type="dcterms:W3CDTF">2020-06-22T09:10:24Z</dcterms:created>
  <dcterms:modified xsi:type="dcterms:W3CDTF">2024-06-13T03:50:04Z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0x0101004532E39E851C944B9B54D68EE769DA79</vt:lpwstr>
  </property>
  <property fmtid="{D5CDD505-2E9C-101B-9397-08002B2CF9AE}" pid="3" name="MediaServiceImageTags">
    <vt:lpwstr/>
  </property>
  <property fmtid="{D5CDD505-2E9C-101B-9397-08002B2CF9AE}" pid="4" name="_docset_NoMedatataSyncRequired">
    <vt:lpwstr>True</vt:lpwstr>
  </property>
</Properties>
</file>